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23"/>
  </p:notesMasterIdLst>
  <p:sldIdLst>
    <p:sldId id="346" r:id="rId2"/>
    <p:sldId id="356" r:id="rId3"/>
    <p:sldId id="355" r:id="rId4"/>
    <p:sldId id="294" r:id="rId5"/>
    <p:sldId id="289" r:id="rId6"/>
    <p:sldId id="342" r:id="rId7"/>
    <p:sldId id="341" r:id="rId8"/>
    <p:sldId id="343" r:id="rId9"/>
    <p:sldId id="344" r:id="rId10"/>
    <p:sldId id="345" r:id="rId11"/>
    <p:sldId id="335" r:id="rId12"/>
    <p:sldId id="319" r:id="rId13"/>
    <p:sldId id="336" r:id="rId14"/>
    <p:sldId id="337" r:id="rId15"/>
    <p:sldId id="349" r:id="rId16"/>
    <p:sldId id="340" r:id="rId17"/>
    <p:sldId id="350" r:id="rId18"/>
    <p:sldId id="347" r:id="rId19"/>
    <p:sldId id="348" r:id="rId20"/>
    <p:sldId id="321" r:id="rId21"/>
    <p:sldId id="357" r:id="rId22"/>
  </p:sldIdLst>
  <p:sldSz cx="15481300" cy="8280400"/>
  <p:notesSz cx="6858000" cy="9144000"/>
  <p:custDataLst>
    <p:tags r:id="rId24"/>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677863" indent="-220663"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357313" indent="-442913"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2035175" indent="-663575"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714625" indent="-885825"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608">
          <p15:clr>
            <a:srgbClr val="A4A3A4"/>
          </p15:clr>
        </p15:guide>
        <p15:guide id="2" pos="48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FFFF66"/>
    <a:srgbClr val="FF00FF"/>
    <a:srgbClr val="0000CC"/>
    <a:srgbClr val="0066FF"/>
    <a:srgbClr val="FF3300"/>
    <a:srgbClr val="CC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46" autoAdjust="0"/>
    <p:restoredTop sz="94660"/>
  </p:normalViewPr>
  <p:slideViewPr>
    <p:cSldViewPr>
      <p:cViewPr varScale="1">
        <p:scale>
          <a:sx n="61" d="100"/>
          <a:sy n="61" d="100"/>
        </p:scale>
        <p:origin x="330" y="78"/>
      </p:cViewPr>
      <p:guideLst>
        <p:guide orient="horz" pos="2608"/>
        <p:guide pos="48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491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223838" y="685800"/>
            <a:ext cx="6410325"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91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491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C1688760-CD23-4012-A906-D6F77965CA2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677863" algn="l" rtl="0" eaLnBrk="0" fontAlgn="base" hangingPunct="0">
      <a:spcBef>
        <a:spcPct val="30000"/>
      </a:spcBef>
      <a:spcAft>
        <a:spcPct val="0"/>
      </a:spcAft>
      <a:defRPr sz="1200" kern="1200">
        <a:solidFill>
          <a:schemeClr val="tx1"/>
        </a:solidFill>
        <a:latin typeface="Arial" charset="0"/>
        <a:ea typeface="+mn-ea"/>
        <a:cs typeface="+mn-cs"/>
      </a:defRPr>
    </a:lvl2pPr>
    <a:lvl3pPr marL="1357313" algn="l" rtl="0" eaLnBrk="0" fontAlgn="base" hangingPunct="0">
      <a:spcBef>
        <a:spcPct val="30000"/>
      </a:spcBef>
      <a:spcAft>
        <a:spcPct val="0"/>
      </a:spcAft>
      <a:defRPr sz="1200" kern="1200">
        <a:solidFill>
          <a:schemeClr val="tx1"/>
        </a:solidFill>
        <a:latin typeface="Arial" charset="0"/>
        <a:ea typeface="+mn-ea"/>
        <a:cs typeface="+mn-cs"/>
      </a:defRPr>
    </a:lvl3pPr>
    <a:lvl4pPr marL="2035175" algn="l" rtl="0" eaLnBrk="0" fontAlgn="base" hangingPunct="0">
      <a:spcBef>
        <a:spcPct val="30000"/>
      </a:spcBef>
      <a:spcAft>
        <a:spcPct val="0"/>
      </a:spcAft>
      <a:defRPr sz="1200" kern="1200">
        <a:solidFill>
          <a:schemeClr val="tx1"/>
        </a:solidFill>
        <a:latin typeface="Arial" charset="0"/>
        <a:ea typeface="+mn-ea"/>
        <a:cs typeface="+mn-cs"/>
      </a:defRPr>
    </a:lvl4pPr>
    <a:lvl5pPr marL="2714625" algn="l" rtl="0" eaLnBrk="0" fontAlgn="base" hangingPunct="0">
      <a:spcBef>
        <a:spcPct val="30000"/>
      </a:spcBef>
      <a:spcAft>
        <a:spcPct val="0"/>
      </a:spcAft>
      <a:defRPr sz="1200" kern="1200">
        <a:solidFill>
          <a:schemeClr val="tx1"/>
        </a:solidFill>
        <a:latin typeface="Arial" charset="0"/>
        <a:ea typeface="+mn-ea"/>
        <a:cs typeface="+mn-cs"/>
      </a:defRPr>
    </a:lvl5pPr>
    <a:lvl6pPr marL="3394481" algn="l" defTabSz="1357793" rtl="0" eaLnBrk="1" latinLnBrk="0" hangingPunct="1">
      <a:defRPr sz="1800" kern="1200">
        <a:solidFill>
          <a:schemeClr val="tx1"/>
        </a:solidFill>
        <a:latin typeface="+mn-lt"/>
        <a:ea typeface="+mn-ea"/>
        <a:cs typeface="+mn-cs"/>
      </a:defRPr>
    </a:lvl6pPr>
    <a:lvl7pPr marL="4073378" algn="l" defTabSz="1357793" rtl="0" eaLnBrk="1" latinLnBrk="0" hangingPunct="1">
      <a:defRPr sz="1800" kern="1200">
        <a:solidFill>
          <a:schemeClr val="tx1"/>
        </a:solidFill>
        <a:latin typeface="+mn-lt"/>
        <a:ea typeface="+mn-ea"/>
        <a:cs typeface="+mn-cs"/>
      </a:defRPr>
    </a:lvl7pPr>
    <a:lvl8pPr marL="4752274" algn="l" defTabSz="1357793" rtl="0" eaLnBrk="1" latinLnBrk="0" hangingPunct="1">
      <a:defRPr sz="1800" kern="1200">
        <a:solidFill>
          <a:schemeClr val="tx1"/>
        </a:solidFill>
        <a:latin typeface="+mn-lt"/>
        <a:ea typeface="+mn-ea"/>
        <a:cs typeface="+mn-cs"/>
      </a:defRPr>
    </a:lvl8pPr>
    <a:lvl9pPr marL="5431170" algn="l" defTabSz="1357793" rtl="0" eaLnBrk="1" latinLnBrk="0" hangingPunct="1">
      <a:defRPr sz="1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1099" y="2572293"/>
            <a:ext cx="13159105" cy="1774919"/>
          </a:xfrm>
        </p:spPr>
        <p:txBody>
          <a:bodyPr/>
          <a:lstStyle/>
          <a:p>
            <a:r>
              <a:rPr lang="en-US"/>
              <a:t>Click to edit Master title style</a:t>
            </a:r>
          </a:p>
        </p:txBody>
      </p:sp>
      <p:sp>
        <p:nvSpPr>
          <p:cNvPr id="3" name="Subtitle 2"/>
          <p:cNvSpPr>
            <a:spLocks noGrp="1"/>
          </p:cNvSpPr>
          <p:nvPr>
            <p:ph type="subTitle" idx="1"/>
          </p:nvPr>
        </p:nvSpPr>
        <p:spPr>
          <a:xfrm>
            <a:off x="2322195" y="4692227"/>
            <a:ext cx="10836910" cy="2116102"/>
          </a:xfrm>
        </p:spPr>
        <p:txBody>
          <a:bodyPr/>
          <a:lstStyle>
            <a:lvl1pPr marL="0" indent="0" algn="ctr">
              <a:buNone/>
              <a:defRPr>
                <a:solidFill>
                  <a:schemeClr val="tx1">
                    <a:tint val="75000"/>
                  </a:schemeClr>
                </a:solidFill>
              </a:defRPr>
            </a:lvl1pPr>
            <a:lvl2pPr marL="678850" indent="0" algn="ctr">
              <a:buNone/>
              <a:defRPr>
                <a:solidFill>
                  <a:schemeClr val="tx1">
                    <a:tint val="75000"/>
                  </a:schemeClr>
                </a:solidFill>
              </a:defRPr>
            </a:lvl2pPr>
            <a:lvl3pPr marL="1357700" indent="0" algn="ctr">
              <a:buNone/>
              <a:defRPr>
                <a:solidFill>
                  <a:schemeClr val="tx1">
                    <a:tint val="75000"/>
                  </a:schemeClr>
                </a:solidFill>
              </a:defRPr>
            </a:lvl3pPr>
            <a:lvl4pPr marL="2036549" indent="0" algn="ctr">
              <a:buNone/>
              <a:defRPr>
                <a:solidFill>
                  <a:schemeClr val="tx1">
                    <a:tint val="75000"/>
                  </a:schemeClr>
                </a:solidFill>
              </a:defRPr>
            </a:lvl4pPr>
            <a:lvl5pPr marL="2715400" indent="0" algn="ctr">
              <a:buNone/>
              <a:defRPr>
                <a:solidFill>
                  <a:schemeClr val="tx1">
                    <a:tint val="75000"/>
                  </a:schemeClr>
                </a:solidFill>
              </a:defRPr>
            </a:lvl5pPr>
            <a:lvl6pPr marL="3394250" indent="0" algn="ctr">
              <a:buNone/>
              <a:defRPr>
                <a:solidFill>
                  <a:schemeClr val="tx1">
                    <a:tint val="75000"/>
                  </a:schemeClr>
                </a:solidFill>
              </a:defRPr>
            </a:lvl6pPr>
            <a:lvl7pPr marL="4073100" indent="0" algn="ctr">
              <a:buNone/>
              <a:defRPr>
                <a:solidFill>
                  <a:schemeClr val="tx1">
                    <a:tint val="75000"/>
                  </a:schemeClr>
                </a:solidFill>
              </a:defRPr>
            </a:lvl7pPr>
            <a:lvl8pPr marL="4751949" indent="0" algn="ctr">
              <a:buNone/>
              <a:defRPr>
                <a:solidFill>
                  <a:schemeClr val="tx1">
                    <a:tint val="75000"/>
                  </a:schemeClr>
                </a:solidFill>
              </a:defRPr>
            </a:lvl8pPr>
            <a:lvl9pPr marL="543079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0AECA65-DA39-4613-B0F7-941FD6FF84BC}" type="slidenum">
              <a:rPr lang="en-US" altLang="en-US"/>
              <a:pPr/>
              <a:t>‹#›</a:t>
            </a:fld>
            <a:endParaRPr lang="en-US" altLang="en-US"/>
          </a:p>
        </p:txBody>
      </p:sp>
    </p:spTree>
    <p:extLst>
      <p:ext uri="{BB962C8B-B14F-4D97-AF65-F5344CB8AC3E}">
        <p14:creationId xmlns:p14="http://schemas.microsoft.com/office/powerpoint/2010/main" val="2226161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D20F2CA-02FF-4D93-BD71-6B7FFB8E3BF9}" type="slidenum">
              <a:rPr lang="en-US" altLang="en-US"/>
              <a:pPr/>
              <a:t>‹#›</a:t>
            </a:fld>
            <a:endParaRPr lang="en-US" altLang="en-US"/>
          </a:p>
        </p:txBody>
      </p:sp>
    </p:spTree>
    <p:extLst>
      <p:ext uri="{BB962C8B-B14F-4D97-AF65-F5344CB8AC3E}">
        <p14:creationId xmlns:p14="http://schemas.microsoft.com/office/powerpoint/2010/main" val="2276058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002223" y="400605"/>
            <a:ext cx="5896870" cy="85295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11613" y="400605"/>
            <a:ext cx="17432589" cy="85295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98EF0A1-1BFA-49D4-A45B-A0CE863CB75C}" type="slidenum">
              <a:rPr lang="en-US" altLang="en-US"/>
              <a:pPr/>
              <a:t>‹#›</a:t>
            </a:fld>
            <a:endParaRPr lang="en-US" altLang="en-US"/>
          </a:p>
        </p:txBody>
      </p:sp>
    </p:spTree>
    <p:extLst>
      <p:ext uri="{BB962C8B-B14F-4D97-AF65-F5344CB8AC3E}">
        <p14:creationId xmlns:p14="http://schemas.microsoft.com/office/powerpoint/2010/main" val="2704059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27884CC-DF3C-4EB1-8924-2AE8AAA6ABA2}" type="slidenum">
              <a:rPr lang="en-US" altLang="en-US"/>
              <a:pPr/>
              <a:t>‹#›</a:t>
            </a:fld>
            <a:endParaRPr lang="en-US" altLang="en-US"/>
          </a:p>
        </p:txBody>
      </p:sp>
    </p:spTree>
    <p:extLst>
      <p:ext uri="{BB962C8B-B14F-4D97-AF65-F5344CB8AC3E}">
        <p14:creationId xmlns:p14="http://schemas.microsoft.com/office/powerpoint/2010/main" val="4014548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2916" y="5320926"/>
            <a:ext cx="13159105" cy="1644579"/>
          </a:xfrm>
        </p:spPr>
        <p:txBody>
          <a:bodyPr anchor="t"/>
          <a:lstStyle>
            <a:lvl1pPr algn="l">
              <a:defRPr sz="5900" b="1" cap="all"/>
            </a:lvl1pPr>
          </a:lstStyle>
          <a:p>
            <a:r>
              <a:rPr lang="en-US"/>
              <a:t>Click to edit Master title style</a:t>
            </a:r>
          </a:p>
        </p:txBody>
      </p:sp>
      <p:sp>
        <p:nvSpPr>
          <p:cNvPr id="3" name="Text Placeholder 2"/>
          <p:cNvSpPr>
            <a:spLocks noGrp="1"/>
          </p:cNvSpPr>
          <p:nvPr>
            <p:ph type="body" idx="1"/>
          </p:nvPr>
        </p:nvSpPr>
        <p:spPr>
          <a:xfrm>
            <a:off x="1222916" y="3509589"/>
            <a:ext cx="13159105" cy="1811337"/>
          </a:xfrm>
        </p:spPr>
        <p:txBody>
          <a:bodyPr anchor="b"/>
          <a:lstStyle>
            <a:lvl1pPr marL="0" indent="0">
              <a:buNone/>
              <a:defRPr sz="3000">
                <a:solidFill>
                  <a:schemeClr val="tx1">
                    <a:tint val="75000"/>
                  </a:schemeClr>
                </a:solidFill>
              </a:defRPr>
            </a:lvl1pPr>
            <a:lvl2pPr marL="678850" indent="0">
              <a:buNone/>
              <a:defRPr sz="2700">
                <a:solidFill>
                  <a:schemeClr val="tx1">
                    <a:tint val="75000"/>
                  </a:schemeClr>
                </a:solidFill>
              </a:defRPr>
            </a:lvl2pPr>
            <a:lvl3pPr marL="1357700" indent="0">
              <a:buNone/>
              <a:defRPr sz="2400">
                <a:solidFill>
                  <a:schemeClr val="tx1">
                    <a:tint val="75000"/>
                  </a:schemeClr>
                </a:solidFill>
              </a:defRPr>
            </a:lvl3pPr>
            <a:lvl4pPr marL="2036549" indent="0">
              <a:buNone/>
              <a:defRPr sz="2100">
                <a:solidFill>
                  <a:schemeClr val="tx1">
                    <a:tint val="75000"/>
                  </a:schemeClr>
                </a:solidFill>
              </a:defRPr>
            </a:lvl4pPr>
            <a:lvl5pPr marL="2715400" indent="0">
              <a:buNone/>
              <a:defRPr sz="2100">
                <a:solidFill>
                  <a:schemeClr val="tx1">
                    <a:tint val="75000"/>
                  </a:schemeClr>
                </a:solidFill>
              </a:defRPr>
            </a:lvl5pPr>
            <a:lvl6pPr marL="3394250" indent="0">
              <a:buNone/>
              <a:defRPr sz="2100">
                <a:solidFill>
                  <a:schemeClr val="tx1">
                    <a:tint val="75000"/>
                  </a:schemeClr>
                </a:solidFill>
              </a:defRPr>
            </a:lvl6pPr>
            <a:lvl7pPr marL="4073100" indent="0">
              <a:buNone/>
              <a:defRPr sz="2100">
                <a:solidFill>
                  <a:schemeClr val="tx1">
                    <a:tint val="75000"/>
                  </a:schemeClr>
                </a:solidFill>
              </a:defRPr>
            </a:lvl7pPr>
            <a:lvl8pPr marL="4751949" indent="0">
              <a:buNone/>
              <a:defRPr sz="2100">
                <a:solidFill>
                  <a:schemeClr val="tx1">
                    <a:tint val="75000"/>
                  </a:schemeClr>
                </a:solidFill>
              </a:defRPr>
            </a:lvl8pPr>
            <a:lvl9pPr marL="5430799"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61E5A9E-9FE9-44E7-8D6B-55618240FEFB}" type="slidenum">
              <a:rPr lang="en-US" altLang="en-US"/>
              <a:pPr/>
              <a:t>‹#›</a:t>
            </a:fld>
            <a:endParaRPr lang="en-US" altLang="en-US"/>
          </a:p>
        </p:txBody>
      </p:sp>
    </p:spTree>
    <p:extLst>
      <p:ext uri="{BB962C8B-B14F-4D97-AF65-F5344CB8AC3E}">
        <p14:creationId xmlns:p14="http://schemas.microsoft.com/office/powerpoint/2010/main" val="2840062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11610" y="2332699"/>
            <a:ext cx="11664730" cy="6597485"/>
          </a:xfrm>
        </p:spPr>
        <p:txBody>
          <a:bodyPr/>
          <a:lstStyle>
            <a:lvl1pPr>
              <a:defRPr sz="4200"/>
            </a:lvl1pPr>
            <a:lvl2pPr>
              <a:defRPr sz="3600"/>
            </a:lvl2pPr>
            <a:lvl3pPr>
              <a:defRPr sz="30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3234361" y="2332699"/>
            <a:ext cx="11664730" cy="6597485"/>
          </a:xfrm>
        </p:spPr>
        <p:txBody>
          <a:bodyPr/>
          <a:lstStyle>
            <a:lvl1pPr>
              <a:defRPr sz="4200"/>
            </a:lvl1pPr>
            <a:lvl2pPr>
              <a:defRPr sz="3600"/>
            </a:lvl2pPr>
            <a:lvl3pPr>
              <a:defRPr sz="30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D583C5E-6408-47B3-96E0-B9E16561DA47}" type="slidenum">
              <a:rPr lang="en-US" altLang="en-US"/>
              <a:pPr/>
              <a:t>‹#›</a:t>
            </a:fld>
            <a:endParaRPr lang="en-US" altLang="en-US"/>
          </a:p>
        </p:txBody>
      </p:sp>
    </p:spTree>
    <p:extLst>
      <p:ext uri="{BB962C8B-B14F-4D97-AF65-F5344CB8AC3E}">
        <p14:creationId xmlns:p14="http://schemas.microsoft.com/office/powerpoint/2010/main" val="3067099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4065" y="331601"/>
            <a:ext cx="13933170" cy="138006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74065" y="1853507"/>
            <a:ext cx="6840263" cy="772453"/>
          </a:xfrm>
        </p:spPr>
        <p:txBody>
          <a:bodyPr anchor="b"/>
          <a:lstStyle>
            <a:lvl1pPr marL="0" indent="0">
              <a:buNone/>
              <a:defRPr sz="3600" b="1"/>
            </a:lvl1pPr>
            <a:lvl2pPr marL="678850" indent="0">
              <a:buNone/>
              <a:defRPr sz="3000" b="1"/>
            </a:lvl2pPr>
            <a:lvl3pPr marL="1357700" indent="0">
              <a:buNone/>
              <a:defRPr sz="2700" b="1"/>
            </a:lvl3pPr>
            <a:lvl4pPr marL="2036549" indent="0">
              <a:buNone/>
              <a:defRPr sz="2400" b="1"/>
            </a:lvl4pPr>
            <a:lvl5pPr marL="2715400" indent="0">
              <a:buNone/>
              <a:defRPr sz="2400" b="1"/>
            </a:lvl5pPr>
            <a:lvl6pPr marL="3394250" indent="0">
              <a:buNone/>
              <a:defRPr sz="2400" b="1"/>
            </a:lvl6pPr>
            <a:lvl7pPr marL="4073100" indent="0">
              <a:buNone/>
              <a:defRPr sz="2400" b="1"/>
            </a:lvl7pPr>
            <a:lvl8pPr marL="4751949" indent="0">
              <a:buNone/>
              <a:defRPr sz="2400" b="1"/>
            </a:lvl8pPr>
            <a:lvl9pPr marL="5430799" indent="0">
              <a:buNone/>
              <a:defRPr sz="2400" b="1"/>
            </a:lvl9pPr>
          </a:lstStyle>
          <a:p>
            <a:pPr lvl="0"/>
            <a:r>
              <a:rPr lang="en-US"/>
              <a:t>Click to edit Master text styles</a:t>
            </a:r>
          </a:p>
        </p:txBody>
      </p:sp>
      <p:sp>
        <p:nvSpPr>
          <p:cNvPr id="4" name="Content Placeholder 3"/>
          <p:cNvSpPr>
            <a:spLocks noGrp="1"/>
          </p:cNvSpPr>
          <p:nvPr>
            <p:ph sz="half" idx="2"/>
          </p:nvPr>
        </p:nvSpPr>
        <p:spPr>
          <a:xfrm>
            <a:off x="774065" y="2625960"/>
            <a:ext cx="6840263" cy="4770814"/>
          </a:xfrm>
        </p:spPr>
        <p:txBody>
          <a:bodyPr/>
          <a:lstStyle>
            <a:lvl1pPr>
              <a:defRPr sz="3600"/>
            </a:lvl1pPr>
            <a:lvl2pPr>
              <a:defRPr sz="30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64286" y="1853507"/>
            <a:ext cx="6842950" cy="772453"/>
          </a:xfrm>
        </p:spPr>
        <p:txBody>
          <a:bodyPr anchor="b"/>
          <a:lstStyle>
            <a:lvl1pPr marL="0" indent="0">
              <a:buNone/>
              <a:defRPr sz="3600" b="1"/>
            </a:lvl1pPr>
            <a:lvl2pPr marL="678850" indent="0">
              <a:buNone/>
              <a:defRPr sz="3000" b="1"/>
            </a:lvl2pPr>
            <a:lvl3pPr marL="1357700" indent="0">
              <a:buNone/>
              <a:defRPr sz="2700" b="1"/>
            </a:lvl3pPr>
            <a:lvl4pPr marL="2036549" indent="0">
              <a:buNone/>
              <a:defRPr sz="2400" b="1"/>
            </a:lvl4pPr>
            <a:lvl5pPr marL="2715400" indent="0">
              <a:buNone/>
              <a:defRPr sz="2400" b="1"/>
            </a:lvl5pPr>
            <a:lvl6pPr marL="3394250" indent="0">
              <a:buNone/>
              <a:defRPr sz="2400" b="1"/>
            </a:lvl6pPr>
            <a:lvl7pPr marL="4073100" indent="0">
              <a:buNone/>
              <a:defRPr sz="2400" b="1"/>
            </a:lvl7pPr>
            <a:lvl8pPr marL="4751949" indent="0">
              <a:buNone/>
              <a:defRPr sz="2400" b="1"/>
            </a:lvl8pPr>
            <a:lvl9pPr marL="5430799" indent="0">
              <a:buNone/>
              <a:defRPr sz="2400" b="1"/>
            </a:lvl9pPr>
          </a:lstStyle>
          <a:p>
            <a:pPr lvl="0"/>
            <a:r>
              <a:rPr lang="en-US"/>
              <a:t>Click to edit Master text styles</a:t>
            </a:r>
          </a:p>
        </p:txBody>
      </p:sp>
      <p:sp>
        <p:nvSpPr>
          <p:cNvPr id="6" name="Content Placeholder 5"/>
          <p:cNvSpPr>
            <a:spLocks noGrp="1"/>
          </p:cNvSpPr>
          <p:nvPr>
            <p:ph sz="quarter" idx="4"/>
          </p:nvPr>
        </p:nvSpPr>
        <p:spPr>
          <a:xfrm>
            <a:off x="7864286" y="2625960"/>
            <a:ext cx="6842950" cy="4770814"/>
          </a:xfrm>
        </p:spPr>
        <p:txBody>
          <a:bodyPr/>
          <a:lstStyle>
            <a:lvl1pPr>
              <a:defRPr sz="3600"/>
            </a:lvl1pPr>
            <a:lvl2pPr>
              <a:defRPr sz="30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22F76D19-B39F-45D2-BD8F-E85F95A83A0E}" type="slidenum">
              <a:rPr lang="en-US" altLang="en-US"/>
              <a:pPr/>
              <a:t>‹#›</a:t>
            </a:fld>
            <a:endParaRPr lang="en-US" altLang="en-US"/>
          </a:p>
        </p:txBody>
      </p:sp>
    </p:spTree>
    <p:extLst>
      <p:ext uri="{BB962C8B-B14F-4D97-AF65-F5344CB8AC3E}">
        <p14:creationId xmlns:p14="http://schemas.microsoft.com/office/powerpoint/2010/main" val="372998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CD703D8-A868-4B2E-A15C-7F69AA2611BD}" type="slidenum">
              <a:rPr lang="en-US" altLang="en-US"/>
              <a:pPr/>
              <a:t>‹#›</a:t>
            </a:fld>
            <a:endParaRPr lang="en-US" altLang="en-US"/>
          </a:p>
        </p:txBody>
      </p:sp>
    </p:spTree>
    <p:extLst>
      <p:ext uri="{BB962C8B-B14F-4D97-AF65-F5344CB8AC3E}">
        <p14:creationId xmlns:p14="http://schemas.microsoft.com/office/powerpoint/2010/main" val="1485142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90EB5844-876D-43C5-BFC6-1399DD32311B}" type="slidenum">
              <a:rPr lang="en-US" altLang="en-US"/>
              <a:pPr/>
              <a:t>‹#›</a:t>
            </a:fld>
            <a:endParaRPr lang="en-US" altLang="en-US"/>
          </a:p>
        </p:txBody>
      </p:sp>
    </p:spTree>
    <p:extLst>
      <p:ext uri="{BB962C8B-B14F-4D97-AF65-F5344CB8AC3E}">
        <p14:creationId xmlns:p14="http://schemas.microsoft.com/office/powerpoint/2010/main" val="2063724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068" y="329682"/>
            <a:ext cx="5093241" cy="1403068"/>
          </a:xfrm>
        </p:spPr>
        <p:txBody>
          <a:bodyPr anchor="b"/>
          <a:lstStyle>
            <a:lvl1pPr algn="l">
              <a:defRPr sz="3000" b="1"/>
            </a:lvl1pPr>
          </a:lstStyle>
          <a:p>
            <a:r>
              <a:rPr lang="en-US"/>
              <a:t>Click to edit Master title style</a:t>
            </a:r>
          </a:p>
        </p:txBody>
      </p:sp>
      <p:sp>
        <p:nvSpPr>
          <p:cNvPr id="3" name="Content Placeholder 2"/>
          <p:cNvSpPr>
            <a:spLocks noGrp="1"/>
          </p:cNvSpPr>
          <p:nvPr>
            <p:ph idx="1"/>
          </p:nvPr>
        </p:nvSpPr>
        <p:spPr>
          <a:xfrm>
            <a:off x="6052758" y="329683"/>
            <a:ext cx="8654477" cy="7067092"/>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74068" y="1732751"/>
            <a:ext cx="5093241" cy="5664024"/>
          </a:xfrm>
        </p:spPr>
        <p:txBody>
          <a:bodyPr/>
          <a:lstStyle>
            <a:lvl1pPr marL="0" indent="0">
              <a:buNone/>
              <a:defRPr sz="2100"/>
            </a:lvl1pPr>
            <a:lvl2pPr marL="678850" indent="0">
              <a:buNone/>
              <a:defRPr sz="1800"/>
            </a:lvl2pPr>
            <a:lvl3pPr marL="1357700" indent="0">
              <a:buNone/>
              <a:defRPr sz="1500"/>
            </a:lvl3pPr>
            <a:lvl4pPr marL="2036549" indent="0">
              <a:buNone/>
              <a:defRPr sz="1300"/>
            </a:lvl4pPr>
            <a:lvl5pPr marL="2715400" indent="0">
              <a:buNone/>
              <a:defRPr sz="1300"/>
            </a:lvl5pPr>
            <a:lvl6pPr marL="3394250" indent="0">
              <a:buNone/>
              <a:defRPr sz="1300"/>
            </a:lvl6pPr>
            <a:lvl7pPr marL="4073100" indent="0">
              <a:buNone/>
              <a:defRPr sz="1300"/>
            </a:lvl7pPr>
            <a:lvl8pPr marL="4751949" indent="0">
              <a:buNone/>
              <a:defRPr sz="1300"/>
            </a:lvl8pPr>
            <a:lvl9pPr marL="5430799" indent="0">
              <a:buNone/>
              <a:defRPr sz="13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629082C-22FC-4669-8C50-1F93C75D1573}" type="slidenum">
              <a:rPr lang="en-US" altLang="en-US"/>
              <a:pPr/>
              <a:t>‹#›</a:t>
            </a:fld>
            <a:endParaRPr lang="en-US" altLang="en-US"/>
          </a:p>
        </p:txBody>
      </p:sp>
    </p:spTree>
    <p:extLst>
      <p:ext uri="{BB962C8B-B14F-4D97-AF65-F5344CB8AC3E}">
        <p14:creationId xmlns:p14="http://schemas.microsoft.com/office/powerpoint/2010/main" val="1838863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34443" y="5796280"/>
            <a:ext cx="9288780" cy="684284"/>
          </a:xfrm>
        </p:spPr>
        <p:txBody>
          <a:bodyPr anchor="b"/>
          <a:lstStyle>
            <a:lvl1pPr algn="l">
              <a:defRPr sz="3000" b="1"/>
            </a:lvl1pPr>
          </a:lstStyle>
          <a:p>
            <a:r>
              <a:rPr lang="en-US"/>
              <a:t>Click to edit Master title style</a:t>
            </a:r>
          </a:p>
        </p:txBody>
      </p:sp>
      <p:sp>
        <p:nvSpPr>
          <p:cNvPr id="3" name="Picture Placeholder 2"/>
          <p:cNvSpPr>
            <a:spLocks noGrp="1"/>
          </p:cNvSpPr>
          <p:nvPr>
            <p:ph type="pic" idx="1"/>
          </p:nvPr>
        </p:nvSpPr>
        <p:spPr>
          <a:xfrm>
            <a:off x="3034443" y="739869"/>
            <a:ext cx="9288780" cy="4968240"/>
          </a:xfrm>
        </p:spPr>
        <p:txBody>
          <a:bodyPr rtlCol="0">
            <a:normAutofit/>
          </a:bodyPr>
          <a:lstStyle>
            <a:lvl1pPr marL="0" indent="0">
              <a:buNone/>
              <a:defRPr sz="4800"/>
            </a:lvl1pPr>
            <a:lvl2pPr marL="678850" indent="0">
              <a:buNone/>
              <a:defRPr sz="4200"/>
            </a:lvl2pPr>
            <a:lvl3pPr marL="1357700" indent="0">
              <a:buNone/>
              <a:defRPr sz="3600"/>
            </a:lvl3pPr>
            <a:lvl4pPr marL="2036549" indent="0">
              <a:buNone/>
              <a:defRPr sz="3000"/>
            </a:lvl4pPr>
            <a:lvl5pPr marL="2715400" indent="0">
              <a:buNone/>
              <a:defRPr sz="3000"/>
            </a:lvl5pPr>
            <a:lvl6pPr marL="3394250" indent="0">
              <a:buNone/>
              <a:defRPr sz="3000"/>
            </a:lvl6pPr>
            <a:lvl7pPr marL="4073100" indent="0">
              <a:buNone/>
              <a:defRPr sz="3000"/>
            </a:lvl7pPr>
            <a:lvl8pPr marL="4751949" indent="0">
              <a:buNone/>
              <a:defRPr sz="3000"/>
            </a:lvl8pPr>
            <a:lvl9pPr marL="5430799" indent="0">
              <a:buNone/>
              <a:defRPr sz="3000"/>
            </a:lvl9pPr>
          </a:lstStyle>
          <a:p>
            <a:pPr lvl="0"/>
            <a:endParaRPr lang="en-US" noProof="0"/>
          </a:p>
        </p:txBody>
      </p:sp>
      <p:sp>
        <p:nvSpPr>
          <p:cNvPr id="4" name="Text Placeholder 3"/>
          <p:cNvSpPr>
            <a:spLocks noGrp="1"/>
          </p:cNvSpPr>
          <p:nvPr>
            <p:ph type="body" sz="half" idx="2"/>
          </p:nvPr>
        </p:nvSpPr>
        <p:spPr>
          <a:xfrm>
            <a:off x="3034443" y="6480564"/>
            <a:ext cx="9288780" cy="971796"/>
          </a:xfrm>
        </p:spPr>
        <p:txBody>
          <a:bodyPr/>
          <a:lstStyle>
            <a:lvl1pPr marL="0" indent="0">
              <a:buNone/>
              <a:defRPr sz="2100"/>
            </a:lvl1pPr>
            <a:lvl2pPr marL="678850" indent="0">
              <a:buNone/>
              <a:defRPr sz="1800"/>
            </a:lvl2pPr>
            <a:lvl3pPr marL="1357700" indent="0">
              <a:buNone/>
              <a:defRPr sz="1500"/>
            </a:lvl3pPr>
            <a:lvl4pPr marL="2036549" indent="0">
              <a:buNone/>
              <a:defRPr sz="1300"/>
            </a:lvl4pPr>
            <a:lvl5pPr marL="2715400" indent="0">
              <a:buNone/>
              <a:defRPr sz="1300"/>
            </a:lvl5pPr>
            <a:lvl6pPr marL="3394250" indent="0">
              <a:buNone/>
              <a:defRPr sz="1300"/>
            </a:lvl6pPr>
            <a:lvl7pPr marL="4073100" indent="0">
              <a:buNone/>
              <a:defRPr sz="1300"/>
            </a:lvl7pPr>
            <a:lvl8pPr marL="4751949" indent="0">
              <a:buNone/>
              <a:defRPr sz="1300"/>
            </a:lvl8pPr>
            <a:lvl9pPr marL="5430799" indent="0">
              <a:buNone/>
              <a:defRPr sz="13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3DED6D3-18AA-4164-B1B1-8EE7D099170C}" type="slidenum">
              <a:rPr lang="en-US" altLang="en-US"/>
              <a:pPr/>
              <a:t>‹#›</a:t>
            </a:fld>
            <a:endParaRPr lang="en-US" altLang="en-US"/>
          </a:p>
        </p:txBody>
      </p:sp>
    </p:spTree>
    <p:extLst>
      <p:ext uri="{BB962C8B-B14F-4D97-AF65-F5344CB8AC3E}">
        <p14:creationId xmlns:p14="http://schemas.microsoft.com/office/powerpoint/2010/main" val="1997974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74700" y="331788"/>
            <a:ext cx="139319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5770" tIns="67885" rIns="135770" bIns="67885"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774700" y="1931988"/>
            <a:ext cx="13931900" cy="546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35770" tIns="67885" rIns="135770" bIns="67885"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774700" y="7673975"/>
            <a:ext cx="3611563" cy="441325"/>
          </a:xfrm>
          <a:prstGeom prst="rect">
            <a:avLst/>
          </a:prstGeom>
        </p:spPr>
        <p:txBody>
          <a:bodyPr vert="horz" lIns="135770" tIns="67885" rIns="135770" bIns="67885" rtlCol="0" anchor="ctr"/>
          <a:lstStyle>
            <a:lvl1pPr algn="l" eaLnBrk="1" hangingPunct="1">
              <a:defRPr sz="1800">
                <a:solidFill>
                  <a:schemeClr val="tx1">
                    <a:tint val="75000"/>
                  </a:schemeClr>
                </a:solidFill>
                <a:latin typeface="Arial" charset="0"/>
              </a:defRPr>
            </a:lvl1pPr>
          </a:lstStyle>
          <a:p>
            <a:pPr>
              <a:defRPr/>
            </a:pPr>
            <a:endParaRPr lang="en-US"/>
          </a:p>
        </p:txBody>
      </p:sp>
      <p:sp>
        <p:nvSpPr>
          <p:cNvPr id="5" name="Footer Placeholder 4"/>
          <p:cNvSpPr>
            <a:spLocks noGrp="1"/>
          </p:cNvSpPr>
          <p:nvPr>
            <p:ph type="ftr" sz="quarter" idx="3"/>
          </p:nvPr>
        </p:nvSpPr>
        <p:spPr>
          <a:xfrm>
            <a:off x="5289550" y="7673975"/>
            <a:ext cx="4902200" cy="441325"/>
          </a:xfrm>
          <a:prstGeom prst="rect">
            <a:avLst/>
          </a:prstGeom>
        </p:spPr>
        <p:txBody>
          <a:bodyPr vert="horz" lIns="135770" tIns="67885" rIns="135770" bIns="67885" rtlCol="0" anchor="ctr"/>
          <a:lstStyle>
            <a:lvl1pPr algn="ctr" eaLnBrk="1" hangingPunct="1">
              <a:defRPr sz="18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11095038" y="7673975"/>
            <a:ext cx="3611562" cy="441325"/>
          </a:xfrm>
          <a:prstGeom prst="rect">
            <a:avLst/>
          </a:prstGeom>
        </p:spPr>
        <p:txBody>
          <a:bodyPr vert="horz" wrap="square" lIns="135770" tIns="67885" rIns="135770" bIns="67885" numCol="1" anchor="ctr" anchorCtr="0" compatLnSpc="1">
            <a:prstTxWarp prst="textNoShape">
              <a:avLst/>
            </a:prstTxWarp>
          </a:bodyPr>
          <a:lstStyle>
            <a:lvl1pPr algn="r" eaLnBrk="1" hangingPunct="1">
              <a:defRPr>
                <a:solidFill>
                  <a:srgbClr val="898989"/>
                </a:solidFill>
              </a:defRPr>
            </a:lvl1pPr>
          </a:lstStyle>
          <a:p>
            <a:fld id="{011FD62C-6683-44FB-AFE2-E7B2A33BEF9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defTabSz="1357313" rtl="0" eaLnBrk="0" fontAlgn="base" hangingPunct="0">
        <a:spcBef>
          <a:spcPct val="0"/>
        </a:spcBef>
        <a:spcAft>
          <a:spcPct val="0"/>
        </a:spcAft>
        <a:defRPr sz="6500" kern="1200">
          <a:solidFill>
            <a:schemeClr val="tx1"/>
          </a:solidFill>
          <a:latin typeface="+mj-lt"/>
          <a:ea typeface="+mj-ea"/>
          <a:cs typeface="+mj-cs"/>
        </a:defRPr>
      </a:lvl1pPr>
      <a:lvl2pPr algn="ctr" defTabSz="1357313" rtl="0" eaLnBrk="0" fontAlgn="base" hangingPunct="0">
        <a:spcBef>
          <a:spcPct val="0"/>
        </a:spcBef>
        <a:spcAft>
          <a:spcPct val="0"/>
        </a:spcAft>
        <a:defRPr sz="6500">
          <a:solidFill>
            <a:schemeClr val="tx1"/>
          </a:solidFill>
          <a:latin typeface="Calibri" pitchFamily="34" charset="0"/>
        </a:defRPr>
      </a:lvl2pPr>
      <a:lvl3pPr algn="ctr" defTabSz="1357313" rtl="0" eaLnBrk="0" fontAlgn="base" hangingPunct="0">
        <a:spcBef>
          <a:spcPct val="0"/>
        </a:spcBef>
        <a:spcAft>
          <a:spcPct val="0"/>
        </a:spcAft>
        <a:defRPr sz="6500">
          <a:solidFill>
            <a:schemeClr val="tx1"/>
          </a:solidFill>
          <a:latin typeface="Calibri" pitchFamily="34" charset="0"/>
        </a:defRPr>
      </a:lvl3pPr>
      <a:lvl4pPr algn="ctr" defTabSz="1357313" rtl="0" eaLnBrk="0" fontAlgn="base" hangingPunct="0">
        <a:spcBef>
          <a:spcPct val="0"/>
        </a:spcBef>
        <a:spcAft>
          <a:spcPct val="0"/>
        </a:spcAft>
        <a:defRPr sz="6500">
          <a:solidFill>
            <a:schemeClr val="tx1"/>
          </a:solidFill>
          <a:latin typeface="Calibri" pitchFamily="34" charset="0"/>
        </a:defRPr>
      </a:lvl4pPr>
      <a:lvl5pPr algn="ctr" defTabSz="1357313" rtl="0" eaLnBrk="0" fontAlgn="base" hangingPunct="0">
        <a:spcBef>
          <a:spcPct val="0"/>
        </a:spcBef>
        <a:spcAft>
          <a:spcPct val="0"/>
        </a:spcAft>
        <a:defRPr sz="6500">
          <a:solidFill>
            <a:schemeClr val="tx1"/>
          </a:solidFill>
          <a:latin typeface="Calibri" pitchFamily="34" charset="0"/>
        </a:defRPr>
      </a:lvl5pPr>
      <a:lvl6pPr marL="457200" algn="ctr" defTabSz="1357313" rtl="0" fontAlgn="base">
        <a:spcBef>
          <a:spcPct val="0"/>
        </a:spcBef>
        <a:spcAft>
          <a:spcPct val="0"/>
        </a:spcAft>
        <a:defRPr sz="6500">
          <a:solidFill>
            <a:schemeClr val="tx1"/>
          </a:solidFill>
          <a:latin typeface="Calibri" pitchFamily="34" charset="0"/>
        </a:defRPr>
      </a:lvl6pPr>
      <a:lvl7pPr marL="914400" algn="ctr" defTabSz="1357313" rtl="0" fontAlgn="base">
        <a:spcBef>
          <a:spcPct val="0"/>
        </a:spcBef>
        <a:spcAft>
          <a:spcPct val="0"/>
        </a:spcAft>
        <a:defRPr sz="6500">
          <a:solidFill>
            <a:schemeClr val="tx1"/>
          </a:solidFill>
          <a:latin typeface="Calibri" pitchFamily="34" charset="0"/>
        </a:defRPr>
      </a:lvl7pPr>
      <a:lvl8pPr marL="1371600" algn="ctr" defTabSz="1357313" rtl="0" fontAlgn="base">
        <a:spcBef>
          <a:spcPct val="0"/>
        </a:spcBef>
        <a:spcAft>
          <a:spcPct val="0"/>
        </a:spcAft>
        <a:defRPr sz="6500">
          <a:solidFill>
            <a:schemeClr val="tx1"/>
          </a:solidFill>
          <a:latin typeface="Calibri" pitchFamily="34" charset="0"/>
        </a:defRPr>
      </a:lvl8pPr>
      <a:lvl9pPr marL="1828800" algn="ctr" defTabSz="1357313" rtl="0" fontAlgn="base">
        <a:spcBef>
          <a:spcPct val="0"/>
        </a:spcBef>
        <a:spcAft>
          <a:spcPct val="0"/>
        </a:spcAft>
        <a:defRPr sz="6500">
          <a:solidFill>
            <a:schemeClr val="tx1"/>
          </a:solidFill>
          <a:latin typeface="Calibri" pitchFamily="34" charset="0"/>
        </a:defRPr>
      </a:lvl9pPr>
    </p:titleStyle>
    <p:bodyStyle>
      <a:lvl1pPr marL="508000" indent="-508000" algn="l" defTabSz="1357313" rtl="0" eaLnBrk="0" fontAlgn="base" hangingPunct="0">
        <a:spcBef>
          <a:spcPct val="20000"/>
        </a:spcBef>
        <a:spcAft>
          <a:spcPct val="0"/>
        </a:spcAft>
        <a:buFont typeface="Arial" panose="020B0604020202020204" pitchFamily="34" charset="0"/>
        <a:buChar char="•"/>
        <a:defRPr sz="4800" kern="1200">
          <a:solidFill>
            <a:schemeClr val="tx1"/>
          </a:solidFill>
          <a:latin typeface="+mn-lt"/>
          <a:ea typeface="+mn-ea"/>
          <a:cs typeface="+mn-cs"/>
        </a:defRPr>
      </a:lvl1pPr>
      <a:lvl2pPr marL="1101725" indent="-423863" algn="l" defTabSz="1357313" rtl="0" eaLnBrk="0" fontAlgn="base" hangingPunct="0">
        <a:spcBef>
          <a:spcPct val="20000"/>
        </a:spcBef>
        <a:spcAft>
          <a:spcPct val="0"/>
        </a:spcAft>
        <a:buFont typeface="Arial" panose="020B0604020202020204" pitchFamily="34" charset="0"/>
        <a:buChar char="–"/>
        <a:defRPr sz="4200" kern="1200">
          <a:solidFill>
            <a:schemeClr val="tx1"/>
          </a:solidFill>
          <a:latin typeface="+mn-lt"/>
          <a:ea typeface="+mn-ea"/>
          <a:cs typeface="+mn-cs"/>
        </a:defRPr>
      </a:lvl2pPr>
      <a:lvl3pPr marL="1697038" indent="-338138" algn="l" defTabSz="1357313" rtl="0" eaLnBrk="0" fontAlgn="base" hangingPunct="0">
        <a:spcBef>
          <a:spcPct val="20000"/>
        </a:spcBef>
        <a:spcAft>
          <a:spcPct val="0"/>
        </a:spcAft>
        <a:buFont typeface="Arial" panose="020B0604020202020204" pitchFamily="34" charset="0"/>
        <a:buChar char="•"/>
        <a:defRPr sz="3600" kern="1200">
          <a:solidFill>
            <a:schemeClr val="tx1"/>
          </a:solidFill>
          <a:latin typeface="+mn-lt"/>
          <a:ea typeface="+mn-ea"/>
          <a:cs typeface="+mn-cs"/>
        </a:defRPr>
      </a:lvl3pPr>
      <a:lvl4pPr marL="2374900" indent="-338138" algn="l" defTabSz="1357313" rtl="0" eaLnBrk="0" fontAlgn="base" hangingPunct="0">
        <a:spcBef>
          <a:spcPct val="20000"/>
        </a:spcBef>
        <a:spcAft>
          <a:spcPct val="0"/>
        </a:spcAft>
        <a:buFont typeface="Arial" panose="020B0604020202020204" pitchFamily="34" charset="0"/>
        <a:buChar char="–"/>
        <a:defRPr sz="3000" kern="1200">
          <a:solidFill>
            <a:schemeClr val="tx1"/>
          </a:solidFill>
          <a:latin typeface="+mn-lt"/>
          <a:ea typeface="+mn-ea"/>
          <a:cs typeface="+mn-cs"/>
        </a:defRPr>
      </a:lvl4pPr>
      <a:lvl5pPr marL="3054350" indent="-338138" algn="l" defTabSz="1357313" rtl="0" eaLnBrk="0" fontAlgn="base" hangingPunct="0">
        <a:spcBef>
          <a:spcPct val="20000"/>
        </a:spcBef>
        <a:spcAft>
          <a:spcPct val="0"/>
        </a:spcAft>
        <a:buFont typeface="Arial" panose="020B0604020202020204" pitchFamily="34" charset="0"/>
        <a:buChar char="»"/>
        <a:defRPr sz="3000" kern="1200">
          <a:solidFill>
            <a:schemeClr val="tx1"/>
          </a:solidFill>
          <a:latin typeface="+mn-lt"/>
          <a:ea typeface="+mn-ea"/>
          <a:cs typeface="+mn-cs"/>
        </a:defRPr>
      </a:lvl5pPr>
      <a:lvl6pPr marL="3733674" indent="-339424" algn="l" defTabSz="1357700" rtl="0" eaLnBrk="1" latinLnBrk="0" hangingPunct="1">
        <a:spcBef>
          <a:spcPct val="20000"/>
        </a:spcBef>
        <a:buFont typeface="Arial" pitchFamily="34" charset="0"/>
        <a:buChar char="•"/>
        <a:defRPr sz="3000" kern="1200">
          <a:solidFill>
            <a:schemeClr val="tx1"/>
          </a:solidFill>
          <a:latin typeface="+mn-lt"/>
          <a:ea typeface="+mn-ea"/>
          <a:cs typeface="+mn-cs"/>
        </a:defRPr>
      </a:lvl6pPr>
      <a:lvl7pPr marL="4412524" indent="-339424" algn="l" defTabSz="1357700" rtl="0" eaLnBrk="1" latinLnBrk="0" hangingPunct="1">
        <a:spcBef>
          <a:spcPct val="20000"/>
        </a:spcBef>
        <a:buFont typeface="Arial" pitchFamily="34" charset="0"/>
        <a:buChar char="•"/>
        <a:defRPr sz="3000" kern="1200">
          <a:solidFill>
            <a:schemeClr val="tx1"/>
          </a:solidFill>
          <a:latin typeface="+mn-lt"/>
          <a:ea typeface="+mn-ea"/>
          <a:cs typeface="+mn-cs"/>
        </a:defRPr>
      </a:lvl7pPr>
      <a:lvl8pPr marL="5091375" indent="-339424" algn="l" defTabSz="1357700" rtl="0" eaLnBrk="1" latinLnBrk="0" hangingPunct="1">
        <a:spcBef>
          <a:spcPct val="20000"/>
        </a:spcBef>
        <a:buFont typeface="Arial" pitchFamily="34" charset="0"/>
        <a:buChar char="•"/>
        <a:defRPr sz="3000" kern="1200">
          <a:solidFill>
            <a:schemeClr val="tx1"/>
          </a:solidFill>
          <a:latin typeface="+mn-lt"/>
          <a:ea typeface="+mn-ea"/>
          <a:cs typeface="+mn-cs"/>
        </a:defRPr>
      </a:lvl8pPr>
      <a:lvl9pPr marL="5770223" indent="-339424" algn="l" defTabSz="1357700" rtl="0" eaLnBrk="1" latinLnBrk="0" hangingPunct="1">
        <a:spcBef>
          <a:spcPct val="20000"/>
        </a:spcBef>
        <a:buFont typeface="Arial" pitchFamily="34" charset="0"/>
        <a:buChar char="•"/>
        <a:defRPr sz="3000" kern="1200">
          <a:solidFill>
            <a:schemeClr val="tx1"/>
          </a:solidFill>
          <a:latin typeface="+mn-lt"/>
          <a:ea typeface="+mn-ea"/>
          <a:cs typeface="+mn-cs"/>
        </a:defRPr>
      </a:lvl9pPr>
    </p:bodyStyle>
    <p:otherStyle>
      <a:defPPr>
        <a:defRPr lang="en-US"/>
      </a:defPPr>
      <a:lvl1pPr marL="0" algn="l" defTabSz="1357700" rtl="0" eaLnBrk="1" latinLnBrk="0" hangingPunct="1">
        <a:defRPr sz="2700" kern="1200">
          <a:solidFill>
            <a:schemeClr val="tx1"/>
          </a:solidFill>
          <a:latin typeface="+mn-lt"/>
          <a:ea typeface="+mn-ea"/>
          <a:cs typeface="+mn-cs"/>
        </a:defRPr>
      </a:lvl1pPr>
      <a:lvl2pPr marL="678850" algn="l" defTabSz="1357700" rtl="0" eaLnBrk="1" latinLnBrk="0" hangingPunct="1">
        <a:defRPr sz="2700" kern="1200">
          <a:solidFill>
            <a:schemeClr val="tx1"/>
          </a:solidFill>
          <a:latin typeface="+mn-lt"/>
          <a:ea typeface="+mn-ea"/>
          <a:cs typeface="+mn-cs"/>
        </a:defRPr>
      </a:lvl2pPr>
      <a:lvl3pPr marL="1357700" algn="l" defTabSz="1357700" rtl="0" eaLnBrk="1" latinLnBrk="0" hangingPunct="1">
        <a:defRPr sz="2700" kern="1200">
          <a:solidFill>
            <a:schemeClr val="tx1"/>
          </a:solidFill>
          <a:latin typeface="+mn-lt"/>
          <a:ea typeface="+mn-ea"/>
          <a:cs typeface="+mn-cs"/>
        </a:defRPr>
      </a:lvl3pPr>
      <a:lvl4pPr marL="2036549" algn="l" defTabSz="1357700" rtl="0" eaLnBrk="1" latinLnBrk="0" hangingPunct="1">
        <a:defRPr sz="2700" kern="1200">
          <a:solidFill>
            <a:schemeClr val="tx1"/>
          </a:solidFill>
          <a:latin typeface="+mn-lt"/>
          <a:ea typeface="+mn-ea"/>
          <a:cs typeface="+mn-cs"/>
        </a:defRPr>
      </a:lvl4pPr>
      <a:lvl5pPr marL="2715400" algn="l" defTabSz="1357700" rtl="0" eaLnBrk="1" latinLnBrk="0" hangingPunct="1">
        <a:defRPr sz="2700" kern="1200">
          <a:solidFill>
            <a:schemeClr val="tx1"/>
          </a:solidFill>
          <a:latin typeface="+mn-lt"/>
          <a:ea typeface="+mn-ea"/>
          <a:cs typeface="+mn-cs"/>
        </a:defRPr>
      </a:lvl5pPr>
      <a:lvl6pPr marL="3394250" algn="l" defTabSz="1357700" rtl="0" eaLnBrk="1" latinLnBrk="0" hangingPunct="1">
        <a:defRPr sz="2700" kern="1200">
          <a:solidFill>
            <a:schemeClr val="tx1"/>
          </a:solidFill>
          <a:latin typeface="+mn-lt"/>
          <a:ea typeface="+mn-ea"/>
          <a:cs typeface="+mn-cs"/>
        </a:defRPr>
      </a:lvl6pPr>
      <a:lvl7pPr marL="4073100" algn="l" defTabSz="1357700" rtl="0" eaLnBrk="1" latinLnBrk="0" hangingPunct="1">
        <a:defRPr sz="2700" kern="1200">
          <a:solidFill>
            <a:schemeClr val="tx1"/>
          </a:solidFill>
          <a:latin typeface="+mn-lt"/>
          <a:ea typeface="+mn-ea"/>
          <a:cs typeface="+mn-cs"/>
        </a:defRPr>
      </a:lvl7pPr>
      <a:lvl8pPr marL="4751949" algn="l" defTabSz="1357700" rtl="0" eaLnBrk="1" latinLnBrk="0" hangingPunct="1">
        <a:defRPr sz="2700" kern="1200">
          <a:solidFill>
            <a:schemeClr val="tx1"/>
          </a:solidFill>
          <a:latin typeface="+mn-lt"/>
          <a:ea typeface="+mn-ea"/>
          <a:cs typeface="+mn-cs"/>
        </a:defRPr>
      </a:lvl8pPr>
      <a:lvl9pPr marL="5430799" algn="l" defTabSz="13577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18" Type="http://schemas.openxmlformats.org/officeDocument/2006/relationships/image" Target="../media/image23.png"/><Relationship Id="rId3" Type="http://schemas.openxmlformats.org/officeDocument/2006/relationships/image" Target="../media/image8.png"/><Relationship Id="rId21" Type="http://schemas.openxmlformats.org/officeDocument/2006/relationships/image" Target="../media/image26.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 Type="http://schemas.openxmlformats.org/officeDocument/2006/relationships/image" Target="../media/image7.png"/><Relationship Id="rId16" Type="http://schemas.openxmlformats.org/officeDocument/2006/relationships/image" Target="../media/image21.png"/><Relationship Id="rId20"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11.png"/><Relationship Id="rId11" Type="http://schemas.openxmlformats.org/officeDocument/2006/relationships/image" Target="../media/image16.png"/><Relationship Id="rId24" Type="http://schemas.openxmlformats.org/officeDocument/2006/relationships/image" Target="../media/image29.png"/><Relationship Id="rId5" Type="http://schemas.openxmlformats.org/officeDocument/2006/relationships/image" Target="../media/image10.png"/><Relationship Id="rId15" Type="http://schemas.openxmlformats.org/officeDocument/2006/relationships/image" Target="../media/image20.png"/><Relationship Id="rId23" Type="http://schemas.openxmlformats.org/officeDocument/2006/relationships/image" Target="../media/image28.png"/><Relationship Id="rId10" Type="http://schemas.openxmlformats.org/officeDocument/2006/relationships/image" Target="../media/image15.png"/><Relationship Id="rId19" Type="http://schemas.openxmlformats.org/officeDocument/2006/relationships/image" Target="../media/image24.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 Id="rId22"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9"/>
          <p:cNvSpPr txBox="1">
            <a:spLocks noChangeArrowheads="1"/>
          </p:cNvSpPr>
          <p:nvPr/>
        </p:nvSpPr>
        <p:spPr bwMode="auto">
          <a:xfrm>
            <a:off x="450850" y="1092200"/>
            <a:ext cx="12901613"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buClr>
                <a:schemeClr val="tx1"/>
              </a:buClr>
              <a:buFontTx/>
              <a:buNone/>
            </a:pPr>
            <a:r>
              <a:rPr lang="en-US" altLang="en-US" sz="4000" b="1">
                <a:latin typeface="Times New Roman" panose="02020603050405020304" pitchFamily="18" charset="0"/>
              </a:rPr>
              <a:t>1. Nêu đặc điểm của thấu kính hội tụ ? </a:t>
            </a:r>
            <a:endParaRPr lang="en-US" altLang="en-US" sz="4000">
              <a:latin typeface="Times New Roman" panose="02020603050405020304" pitchFamily="18" charset="0"/>
            </a:endParaRPr>
          </a:p>
        </p:txBody>
      </p:sp>
      <p:sp>
        <p:nvSpPr>
          <p:cNvPr id="38" name="Rectangle 59"/>
          <p:cNvSpPr txBox="1">
            <a:spLocks noChangeArrowheads="1"/>
          </p:cNvSpPr>
          <p:nvPr/>
        </p:nvSpPr>
        <p:spPr bwMode="auto">
          <a:xfrm>
            <a:off x="273050" y="2008188"/>
            <a:ext cx="15011400"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buClr>
                <a:schemeClr val="tx1"/>
              </a:buClr>
              <a:buFontTx/>
              <a:buNone/>
            </a:pPr>
            <a:r>
              <a:rPr lang="en-US" altLang="en-US" sz="4000" b="1" i="1">
                <a:solidFill>
                  <a:srgbClr val="0000CC"/>
                </a:solidFill>
                <a:latin typeface="Times New Roman" panose="02020603050405020304" pitchFamily="18" charset="0"/>
              </a:rPr>
              <a:t>Thấu kính hội tụ thường dùng có phần rìa mỏng hơn phần giữa.</a:t>
            </a:r>
          </a:p>
        </p:txBody>
      </p:sp>
      <p:sp>
        <p:nvSpPr>
          <p:cNvPr id="4100" name="Rectangle 55"/>
          <p:cNvSpPr>
            <a:spLocks noChangeArrowheads="1"/>
          </p:cNvSpPr>
          <p:nvPr/>
        </p:nvSpPr>
        <p:spPr bwMode="auto">
          <a:xfrm>
            <a:off x="2451100" y="254000"/>
            <a:ext cx="10191750" cy="6588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0"/>
              </a:spcBef>
              <a:buFontTx/>
              <a:buNone/>
            </a:pPr>
            <a:r>
              <a:rPr lang="en-US" altLang="en-US" sz="4000" b="1">
                <a:solidFill>
                  <a:srgbClr val="FF0000"/>
                </a:solidFill>
                <a:latin typeface="Times New Roman" panose="02020603050405020304" pitchFamily="18" charset="0"/>
              </a:rPr>
              <a:t>KIỂM TRA BÀI CŨ</a:t>
            </a:r>
          </a:p>
        </p:txBody>
      </p:sp>
      <p:sp>
        <p:nvSpPr>
          <p:cNvPr id="4101" name="Rectangle 59"/>
          <p:cNvSpPr txBox="1">
            <a:spLocks noChangeArrowheads="1"/>
          </p:cNvSpPr>
          <p:nvPr/>
        </p:nvSpPr>
        <p:spPr bwMode="auto">
          <a:xfrm>
            <a:off x="196850" y="2768600"/>
            <a:ext cx="15240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buClr>
                <a:schemeClr val="tx1"/>
              </a:buClr>
              <a:buFontTx/>
              <a:buNone/>
            </a:pPr>
            <a:r>
              <a:rPr lang="en-US" altLang="en-US" sz="4000" b="1">
                <a:latin typeface="Times New Roman" panose="02020603050405020304" pitchFamily="18" charset="0"/>
              </a:rPr>
              <a:t>  2. Thấu kính hội tụ</a:t>
            </a:r>
            <a:r>
              <a:rPr lang="en-US" altLang="en-US" sz="4000" b="1">
                <a:latin typeface="Times New Roman" panose="02020603050405020304" pitchFamily="18" charset="0"/>
                <a:sym typeface="Symbol" panose="05050102010706020507" pitchFamily="18" charset="2"/>
              </a:rPr>
              <a:t> và các tia tới như hình vẽ. Hãy cho biết các tia ló của các tia tới có đặc điểm gì?  </a:t>
            </a:r>
            <a:endParaRPr lang="en-US" altLang="en-US" sz="4000" b="1">
              <a:latin typeface="Times New Roman" panose="02020603050405020304" pitchFamily="18" charset="0"/>
            </a:endParaRPr>
          </a:p>
        </p:txBody>
      </p:sp>
      <p:grpSp>
        <p:nvGrpSpPr>
          <p:cNvPr id="4102" name="Group 6"/>
          <p:cNvGrpSpPr>
            <a:grpSpLocks/>
          </p:cNvGrpSpPr>
          <p:nvPr/>
        </p:nvGrpSpPr>
        <p:grpSpPr bwMode="auto">
          <a:xfrm>
            <a:off x="2640013" y="4860925"/>
            <a:ext cx="4867275" cy="1588"/>
            <a:chOff x="946" y="2316"/>
            <a:chExt cx="1811" cy="2"/>
          </a:xfrm>
        </p:grpSpPr>
        <p:sp>
          <p:nvSpPr>
            <p:cNvPr id="4126" name="Line 7"/>
            <p:cNvSpPr>
              <a:spLocks noChangeShapeType="1"/>
            </p:cNvSpPr>
            <p:nvPr/>
          </p:nvSpPr>
          <p:spPr bwMode="auto">
            <a:xfrm>
              <a:off x="946" y="2318"/>
              <a:ext cx="1811" cy="0"/>
            </a:xfrm>
            <a:prstGeom prst="line">
              <a:avLst/>
            </a:prstGeom>
            <a:noFill/>
            <a:ln w="57150">
              <a:solidFill>
                <a:srgbClr val="CC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7" name="Line 8"/>
            <p:cNvSpPr>
              <a:spLocks noChangeShapeType="1"/>
            </p:cNvSpPr>
            <p:nvPr/>
          </p:nvSpPr>
          <p:spPr bwMode="auto">
            <a:xfrm>
              <a:off x="1042" y="2316"/>
              <a:ext cx="1304" cy="0"/>
            </a:xfrm>
            <a:prstGeom prst="line">
              <a:avLst/>
            </a:prstGeom>
            <a:noFill/>
            <a:ln w="50800">
              <a:solidFill>
                <a:srgbClr val="CC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103" name="Group 9"/>
          <p:cNvGrpSpPr>
            <a:grpSpLocks/>
          </p:cNvGrpSpPr>
          <p:nvPr/>
        </p:nvGrpSpPr>
        <p:grpSpPr bwMode="auto">
          <a:xfrm>
            <a:off x="2533650" y="4867275"/>
            <a:ext cx="4929188" cy="1084263"/>
            <a:chOff x="933" y="2318"/>
            <a:chExt cx="1892" cy="713"/>
          </a:xfrm>
        </p:grpSpPr>
        <p:sp>
          <p:nvSpPr>
            <p:cNvPr id="4124" name="Line 10"/>
            <p:cNvSpPr>
              <a:spLocks noChangeShapeType="1"/>
            </p:cNvSpPr>
            <p:nvPr/>
          </p:nvSpPr>
          <p:spPr bwMode="auto">
            <a:xfrm>
              <a:off x="933" y="2318"/>
              <a:ext cx="1892" cy="713"/>
            </a:xfrm>
            <a:prstGeom prst="line">
              <a:avLst/>
            </a:prstGeom>
            <a:noFill/>
            <a:ln w="57150">
              <a:solidFill>
                <a:srgbClr val="CC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5" name="Line 11"/>
            <p:cNvSpPr>
              <a:spLocks noChangeShapeType="1"/>
            </p:cNvSpPr>
            <p:nvPr/>
          </p:nvSpPr>
          <p:spPr bwMode="auto">
            <a:xfrm>
              <a:off x="945" y="2330"/>
              <a:ext cx="1590" cy="590"/>
            </a:xfrm>
            <a:prstGeom prst="line">
              <a:avLst/>
            </a:prstGeom>
            <a:noFill/>
            <a:ln w="50800">
              <a:solidFill>
                <a:srgbClr val="CC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104" name="Group 15"/>
          <p:cNvGrpSpPr>
            <a:grpSpLocks/>
          </p:cNvGrpSpPr>
          <p:nvPr/>
        </p:nvGrpSpPr>
        <p:grpSpPr bwMode="auto">
          <a:xfrm>
            <a:off x="2571750" y="4913313"/>
            <a:ext cx="4930775" cy="2228850"/>
            <a:chOff x="917" y="2292"/>
            <a:chExt cx="1875" cy="1521"/>
          </a:xfrm>
        </p:grpSpPr>
        <p:sp>
          <p:nvSpPr>
            <p:cNvPr id="4122" name="Line 16"/>
            <p:cNvSpPr>
              <a:spLocks noChangeShapeType="1"/>
            </p:cNvSpPr>
            <p:nvPr/>
          </p:nvSpPr>
          <p:spPr bwMode="auto">
            <a:xfrm>
              <a:off x="927" y="2318"/>
              <a:ext cx="1865" cy="1495"/>
            </a:xfrm>
            <a:prstGeom prst="line">
              <a:avLst/>
            </a:prstGeom>
            <a:noFill/>
            <a:ln w="57150">
              <a:solidFill>
                <a:srgbClr val="CC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3" name="Line 17"/>
            <p:cNvSpPr>
              <a:spLocks noChangeShapeType="1"/>
            </p:cNvSpPr>
            <p:nvPr/>
          </p:nvSpPr>
          <p:spPr bwMode="auto">
            <a:xfrm>
              <a:off x="917" y="2292"/>
              <a:ext cx="1633" cy="1317"/>
            </a:xfrm>
            <a:prstGeom prst="line">
              <a:avLst/>
            </a:prstGeom>
            <a:noFill/>
            <a:ln w="50800">
              <a:solidFill>
                <a:srgbClr val="CC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105" name="Group 19"/>
          <p:cNvGrpSpPr>
            <a:grpSpLocks/>
          </p:cNvGrpSpPr>
          <p:nvPr/>
        </p:nvGrpSpPr>
        <p:grpSpPr bwMode="auto">
          <a:xfrm>
            <a:off x="2193925" y="4368800"/>
            <a:ext cx="11739563" cy="3222625"/>
            <a:chOff x="816" y="1976"/>
            <a:chExt cx="4368" cy="2118"/>
          </a:xfrm>
        </p:grpSpPr>
        <p:grpSp>
          <p:nvGrpSpPr>
            <p:cNvPr id="4113" name="Group 20"/>
            <p:cNvGrpSpPr>
              <a:grpSpLocks/>
            </p:cNvGrpSpPr>
            <p:nvPr/>
          </p:nvGrpSpPr>
          <p:grpSpPr bwMode="auto">
            <a:xfrm>
              <a:off x="816" y="1976"/>
              <a:ext cx="4368" cy="2118"/>
              <a:chOff x="816" y="1962"/>
              <a:chExt cx="4368" cy="2118"/>
            </a:xfrm>
          </p:grpSpPr>
          <p:grpSp>
            <p:nvGrpSpPr>
              <p:cNvPr id="4116" name="Group 21"/>
              <p:cNvGrpSpPr>
                <a:grpSpLocks/>
              </p:cNvGrpSpPr>
              <p:nvPr/>
            </p:nvGrpSpPr>
            <p:grpSpPr bwMode="auto">
              <a:xfrm>
                <a:off x="816" y="1962"/>
                <a:ext cx="4368" cy="2118"/>
                <a:chOff x="480" y="1866"/>
                <a:chExt cx="4368" cy="2118"/>
              </a:xfrm>
            </p:grpSpPr>
            <p:sp>
              <p:nvSpPr>
                <p:cNvPr id="4119" name="Line 22"/>
                <p:cNvSpPr>
                  <a:spLocks noChangeShapeType="1"/>
                </p:cNvSpPr>
                <p:nvPr/>
              </p:nvSpPr>
              <p:spPr bwMode="auto">
                <a:xfrm flipH="1">
                  <a:off x="2448" y="1866"/>
                  <a:ext cx="17" cy="2118"/>
                </a:xfrm>
                <a:prstGeom prst="line">
                  <a:avLst/>
                </a:prstGeom>
                <a:noFill/>
                <a:ln w="889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20" name="Line 23"/>
                <p:cNvSpPr>
                  <a:spLocks noChangeShapeType="1"/>
                </p:cNvSpPr>
                <p:nvPr/>
              </p:nvSpPr>
              <p:spPr bwMode="auto">
                <a:xfrm>
                  <a:off x="480" y="2928"/>
                  <a:ext cx="436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1" name="Text Box 25"/>
                <p:cNvSpPr txBox="1">
                  <a:spLocks noChangeArrowheads="1"/>
                </p:cNvSpPr>
                <p:nvPr/>
              </p:nvSpPr>
              <p:spPr bwMode="auto">
                <a:xfrm>
                  <a:off x="2160" y="2976"/>
                  <a:ext cx="33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200" b="1">
                      <a:latin typeface="Arial" panose="020B0604020202020204" pitchFamily="34" charset="0"/>
                    </a:rPr>
                    <a:t>0</a:t>
                  </a:r>
                </a:p>
              </p:txBody>
            </p:sp>
          </p:grpSp>
          <p:sp>
            <p:nvSpPr>
              <p:cNvPr id="4117" name="Line 26"/>
              <p:cNvSpPr>
                <a:spLocks noChangeShapeType="1"/>
              </p:cNvSpPr>
              <p:nvPr/>
            </p:nvSpPr>
            <p:spPr bwMode="auto">
              <a:xfrm>
                <a:off x="1824" y="2928"/>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8" name="Line 27"/>
              <p:cNvSpPr>
                <a:spLocks noChangeShapeType="1"/>
              </p:cNvSpPr>
              <p:nvPr/>
            </p:nvSpPr>
            <p:spPr bwMode="auto">
              <a:xfrm>
                <a:off x="3751" y="2928"/>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114" name="Text Box 28"/>
            <p:cNvSpPr txBox="1">
              <a:spLocks noChangeArrowheads="1"/>
            </p:cNvSpPr>
            <p:nvPr/>
          </p:nvSpPr>
          <p:spPr bwMode="auto">
            <a:xfrm>
              <a:off x="1762" y="3225"/>
              <a:ext cx="480"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F</a:t>
              </a:r>
            </a:p>
          </p:txBody>
        </p:sp>
        <p:sp>
          <p:nvSpPr>
            <p:cNvPr id="4115" name="Text Box 29"/>
            <p:cNvSpPr txBox="1">
              <a:spLocks noChangeArrowheads="1"/>
            </p:cNvSpPr>
            <p:nvPr/>
          </p:nvSpPr>
          <p:spPr bwMode="auto">
            <a:xfrm>
              <a:off x="3514" y="2477"/>
              <a:ext cx="528"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200" b="1">
                  <a:latin typeface="Arial" panose="020B0604020202020204" pitchFamily="34" charset="0"/>
                </a:rPr>
                <a:t>   </a:t>
              </a:r>
              <a:r>
                <a:rPr lang="en-US" altLang="en-US" sz="3600" b="1">
                  <a:latin typeface="Times New Roman" panose="02020603050405020304" pitchFamily="18" charset="0"/>
                  <a:cs typeface="Times New Roman" panose="02020603050405020304" pitchFamily="18" charset="0"/>
                </a:rPr>
                <a:t>F’</a:t>
              </a:r>
            </a:p>
          </p:txBody>
        </p:sp>
      </p:grpSp>
      <p:sp>
        <p:nvSpPr>
          <p:cNvPr id="4106" name="Text Box 30"/>
          <p:cNvSpPr txBox="1">
            <a:spLocks noChangeArrowheads="1"/>
          </p:cNvSpPr>
          <p:nvPr/>
        </p:nvSpPr>
        <p:spPr bwMode="auto">
          <a:xfrm>
            <a:off x="2043113" y="4541838"/>
            <a:ext cx="15494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S</a:t>
            </a:r>
            <a:r>
              <a:rPr lang="en-US" altLang="en-US" sz="3600" b="1">
                <a:latin typeface="Times New Roman" panose="02020603050405020304" pitchFamily="18" charset="0"/>
                <a:cs typeface="Times New Roman" panose="02020603050405020304" pitchFamily="18" charset="0"/>
                <a:sym typeface="Wingdings" panose="05000000000000000000" pitchFamily="2" charset="2"/>
              </a:rPr>
              <a:t></a:t>
            </a:r>
          </a:p>
        </p:txBody>
      </p:sp>
      <p:sp>
        <p:nvSpPr>
          <p:cNvPr id="4107" name="Text Box 32"/>
          <p:cNvSpPr txBox="1">
            <a:spLocks noChangeArrowheads="1"/>
          </p:cNvSpPr>
          <p:nvPr/>
        </p:nvSpPr>
        <p:spPr bwMode="auto">
          <a:xfrm>
            <a:off x="7740650" y="4140200"/>
            <a:ext cx="795338"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I</a:t>
            </a:r>
          </a:p>
        </p:txBody>
      </p:sp>
      <p:sp>
        <p:nvSpPr>
          <p:cNvPr id="4108" name="Text Box 33"/>
          <p:cNvSpPr txBox="1">
            <a:spLocks noChangeArrowheads="1"/>
          </p:cNvSpPr>
          <p:nvPr/>
        </p:nvSpPr>
        <p:spPr bwMode="auto">
          <a:xfrm>
            <a:off x="7631113" y="7188200"/>
            <a:ext cx="113665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K</a:t>
            </a:r>
          </a:p>
        </p:txBody>
      </p:sp>
      <p:sp>
        <p:nvSpPr>
          <p:cNvPr id="4109" name="TextBox 36"/>
          <p:cNvSpPr txBox="1">
            <a:spLocks noChangeArrowheads="1"/>
          </p:cNvSpPr>
          <p:nvPr/>
        </p:nvSpPr>
        <p:spPr bwMode="auto">
          <a:xfrm>
            <a:off x="2063750" y="5911850"/>
            <a:ext cx="116205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r>
              <a:rPr lang="en-US" altLang="en-US" sz="4200">
                <a:latin typeface="Times New Roman" panose="02020603050405020304" pitchFamily="18" charset="0"/>
              </a:rPr>
              <a:t>(</a:t>
            </a:r>
            <a:r>
              <a:rPr lang="en-US" altLang="en-US" sz="4200">
                <a:latin typeface="Times New Roman" panose="02020603050405020304" pitchFamily="18" charset="0"/>
                <a:sym typeface="Symbol" panose="05050102010706020507" pitchFamily="18" charset="2"/>
              </a:rPr>
              <a:t>)</a:t>
            </a:r>
            <a:endParaRPr lang="en-US" altLang="en-US" sz="4200">
              <a:latin typeface="Times New Roman" panose="02020603050405020304" pitchFamily="18" charset="0"/>
            </a:endParaRPr>
          </a:p>
        </p:txBody>
      </p:sp>
      <p:sp>
        <p:nvSpPr>
          <p:cNvPr id="4110" name="Line 35"/>
          <p:cNvSpPr>
            <a:spLocks noChangeShapeType="1"/>
          </p:cNvSpPr>
          <p:nvPr/>
        </p:nvSpPr>
        <p:spPr bwMode="auto">
          <a:xfrm>
            <a:off x="5203825" y="4849813"/>
            <a:ext cx="1031875" cy="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4111" name="Line 37"/>
          <p:cNvSpPr>
            <a:spLocks noChangeShapeType="1"/>
          </p:cNvSpPr>
          <p:nvPr/>
        </p:nvSpPr>
        <p:spPr bwMode="auto">
          <a:xfrm>
            <a:off x="5805488" y="6389688"/>
            <a:ext cx="903287" cy="36830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4112" name="Line 39"/>
          <p:cNvSpPr>
            <a:spLocks noChangeShapeType="1"/>
          </p:cNvSpPr>
          <p:nvPr/>
        </p:nvSpPr>
        <p:spPr bwMode="auto">
          <a:xfrm>
            <a:off x="5435600" y="6235700"/>
            <a:ext cx="903288" cy="36830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ppt_x"/>
                                          </p:val>
                                        </p:tav>
                                        <p:tav tm="100000">
                                          <p:val>
                                            <p:strVal val="#ppt_x"/>
                                          </p:val>
                                        </p:tav>
                                      </p:tavLst>
                                    </p:anim>
                                    <p:anim calcmode="lin" valueType="num">
                                      <p:cBhvr additive="base">
                                        <p:cTn id="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3"/>
          <p:cNvSpPr>
            <a:spLocks noChangeShapeType="1"/>
          </p:cNvSpPr>
          <p:nvPr/>
        </p:nvSpPr>
        <p:spPr bwMode="auto">
          <a:xfrm>
            <a:off x="2903538" y="3219450"/>
            <a:ext cx="11610975" cy="0"/>
          </a:xfrm>
          <a:prstGeom prst="line">
            <a:avLst/>
          </a:prstGeom>
          <a:noFill/>
          <a:ln w="38100">
            <a:solidFill>
              <a:srgbClr val="FF00FF"/>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3315" name="Oval 5"/>
          <p:cNvSpPr>
            <a:spLocks noChangeArrowheads="1"/>
          </p:cNvSpPr>
          <p:nvPr/>
        </p:nvSpPr>
        <p:spPr bwMode="auto">
          <a:xfrm>
            <a:off x="7954963" y="3389313"/>
            <a:ext cx="258762" cy="276225"/>
          </a:xfrm>
          <a:prstGeom prst="ellipse">
            <a:avLst/>
          </a:prstGeom>
          <a:solidFill>
            <a:schemeClr val="bg1"/>
          </a:solidFill>
          <a:ln w="38100">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FF0000"/>
              </a:solidFill>
              <a:latin typeface="Arial" panose="020B0604020202020204" pitchFamily="34" charset="0"/>
            </a:endParaRPr>
          </a:p>
        </p:txBody>
      </p:sp>
      <p:sp>
        <p:nvSpPr>
          <p:cNvPr id="12294" name="Text Box 6"/>
          <p:cNvSpPr txBox="1">
            <a:spLocks noChangeArrowheads="1"/>
          </p:cNvSpPr>
          <p:nvPr/>
        </p:nvSpPr>
        <p:spPr bwMode="auto">
          <a:xfrm>
            <a:off x="6321425" y="2668588"/>
            <a:ext cx="5159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VnTime" panose="020B7200000000000000" pitchFamily="34" charset="0"/>
              </a:rPr>
              <a:t>f</a:t>
            </a:r>
          </a:p>
        </p:txBody>
      </p:sp>
      <p:sp>
        <p:nvSpPr>
          <p:cNvPr id="13317" name="Text Box 8"/>
          <p:cNvSpPr txBox="1">
            <a:spLocks noChangeArrowheads="1"/>
          </p:cNvSpPr>
          <p:nvPr/>
        </p:nvSpPr>
        <p:spPr bwMode="auto">
          <a:xfrm>
            <a:off x="10106025" y="3195638"/>
            <a:ext cx="141922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VnTime" panose="020B7200000000000000" pitchFamily="34" charset="0"/>
              </a:rPr>
              <a:t>F</a:t>
            </a:r>
            <a:r>
              <a:rPr lang="en-US" altLang="en-US" sz="3600" b="1" baseline="30000">
                <a:solidFill>
                  <a:srgbClr val="FF0000"/>
                </a:solidFill>
                <a:latin typeface=".VnTime" panose="020B7200000000000000" pitchFamily="34" charset="0"/>
              </a:rPr>
              <a:t>’</a:t>
            </a:r>
            <a:endParaRPr lang="en-US" altLang="en-US" sz="3600" b="1">
              <a:solidFill>
                <a:srgbClr val="FF0000"/>
              </a:solidFill>
              <a:latin typeface=".VnTime" panose="020B7200000000000000" pitchFamily="34" charset="0"/>
            </a:endParaRPr>
          </a:p>
        </p:txBody>
      </p:sp>
      <p:sp>
        <p:nvSpPr>
          <p:cNvPr id="13318" name="Text Box 9"/>
          <p:cNvSpPr txBox="1">
            <a:spLocks noChangeArrowheads="1"/>
          </p:cNvSpPr>
          <p:nvPr/>
        </p:nvSpPr>
        <p:spPr bwMode="auto">
          <a:xfrm>
            <a:off x="5091113" y="2463800"/>
            <a:ext cx="515937"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5900" b="1">
                <a:solidFill>
                  <a:srgbClr val="FF0000"/>
                </a:solidFill>
                <a:latin typeface="Arial" panose="020B0604020202020204" pitchFamily="34" charset="0"/>
              </a:rPr>
              <a:t>.</a:t>
            </a:r>
          </a:p>
        </p:txBody>
      </p:sp>
      <p:sp>
        <p:nvSpPr>
          <p:cNvPr id="13319" name="Text Box 10"/>
          <p:cNvSpPr txBox="1">
            <a:spLocks noChangeArrowheads="1"/>
          </p:cNvSpPr>
          <p:nvPr/>
        </p:nvSpPr>
        <p:spPr bwMode="auto">
          <a:xfrm>
            <a:off x="9934575" y="2463800"/>
            <a:ext cx="515938"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5900" b="1">
                <a:solidFill>
                  <a:srgbClr val="FF0000"/>
                </a:solidFill>
                <a:latin typeface="Arial" panose="020B0604020202020204" pitchFamily="34" charset="0"/>
              </a:rPr>
              <a:t>.</a:t>
            </a:r>
          </a:p>
        </p:txBody>
      </p:sp>
      <p:sp>
        <p:nvSpPr>
          <p:cNvPr id="12299" name="Line 11"/>
          <p:cNvSpPr>
            <a:spLocks noChangeShapeType="1"/>
          </p:cNvSpPr>
          <p:nvPr/>
        </p:nvSpPr>
        <p:spPr bwMode="auto">
          <a:xfrm>
            <a:off x="5354638" y="3219450"/>
            <a:ext cx="2320925" cy="0"/>
          </a:xfrm>
          <a:prstGeom prst="line">
            <a:avLst/>
          </a:prstGeom>
          <a:noFill/>
          <a:ln w="57150">
            <a:solidFill>
              <a:srgbClr val="0000FF"/>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2300" name="Line 12"/>
          <p:cNvSpPr>
            <a:spLocks noChangeShapeType="1"/>
          </p:cNvSpPr>
          <p:nvPr/>
        </p:nvSpPr>
        <p:spPr bwMode="auto">
          <a:xfrm>
            <a:off x="7805738" y="3219450"/>
            <a:ext cx="2320925" cy="0"/>
          </a:xfrm>
          <a:prstGeom prst="line">
            <a:avLst/>
          </a:prstGeom>
          <a:noFill/>
          <a:ln w="57150">
            <a:solidFill>
              <a:srgbClr val="0000FF"/>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2316" name="Text Box 28"/>
          <p:cNvSpPr txBox="1">
            <a:spLocks noChangeArrowheads="1"/>
          </p:cNvSpPr>
          <p:nvPr/>
        </p:nvSpPr>
        <p:spPr bwMode="auto">
          <a:xfrm>
            <a:off x="8578850" y="2668588"/>
            <a:ext cx="5159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VnTime" panose="020B7200000000000000" pitchFamily="34" charset="0"/>
              </a:rPr>
              <a:t>f</a:t>
            </a:r>
          </a:p>
        </p:txBody>
      </p:sp>
      <p:sp>
        <p:nvSpPr>
          <p:cNvPr id="13323" name="Line 29"/>
          <p:cNvSpPr>
            <a:spLocks noChangeShapeType="1"/>
          </p:cNvSpPr>
          <p:nvPr/>
        </p:nvSpPr>
        <p:spPr bwMode="auto">
          <a:xfrm>
            <a:off x="7740650" y="2668588"/>
            <a:ext cx="0" cy="1195387"/>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3324" name="Line 30"/>
          <p:cNvSpPr>
            <a:spLocks noChangeShapeType="1"/>
          </p:cNvSpPr>
          <p:nvPr/>
        </p:nvSpPr>
        <p:spPr bwMode="auto">
          <a:xfrm flipH="1">
            <a:off x="7740650" y="2576513"/>
            <a:ext cx="258763" cy="92075"/>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3325" name="Line 31"/>
          <p:cNvSpPr>
            <a:spLocks noChangeShapeType="1"/>
          </p:cNvSpPr>
          <p:nvPr/>
        </p:nvSpPr>
        <p:spPr bwMode="auto">
          <a:xfrm flipH="1">
            <a:off x="7481888" y="3863975"/>
            <a:ext cx="258762" cy="92075"/>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3326" name="Line 32"/>
          <p:cNvSpPr>
            <a:spLocks noChangeShapeType="1"/>
          </p:cNvSpPr>
          <p:nvPr/>
        </p:nvSpPr>
        <p:spPr bwMode="auto">
          <a:xfrm>
            <a:off x="7740650" y="3863975"/>
            <a:ext cx="258763" cy="92075"/>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3327" name="Line 33"/>
          <p:cNvSpPr>
            <a:spLocks noChangeShapeType="1"/>
          </p:cNvSpPr>
          <p:nvPr/>
        </p:nvSpPr>
        <p:spPr bwMode="auto">
          <a:xfrm>
            <a:off x="7481888" y="2576513"/>
            <a:ext cx="258762" cy="92075"/>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3328" name="Text Box 34"/>
          <p:cNvSpPr txBox="1">
            <a:spLocks noChangeArrowheads="1"/>
          </p:cNvSpPr>
          <p:nvPr/>
        </p:nvSpPr>
        <p:spPr bwMode="auto">
          <a:xfrm>
            <a:off x="5043488" y="3149600"/>
            <a:ext cx="715962"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VnTime" panose="020B7200000000000000" pitchFamily="34" charset="0"/>
              </a:rPr>
              <a:t>F</a:t>
            </a:r>
          </a:p>
        </p:txBody>
      </p:sp>
      <p:sp>
        <p:nvSpPr>
          <p:cNvPr id="13329" name="Text Box 22"/>
          <p:cNvSpPr txBox="1">
            <a:spLocks noChangeArrowheads="1"/>
          </p:cNvSpPr>
          <p:nvPr/>
        </p:nvSpPr>
        <p:spPr bwMode="auto">
          <a:xfrm>
            <a:off x="577850" y="330200"/>
            <a:ext cx="4256088"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solidFill>
                  <a:srgbClr val="0000CC"/>
                </a:solidFill>
                <a:latin typeface="Times New Roman" panose="02020603050405020304" pitchFamily="18" charset="0"/>
              </a:rPr>
              <a:t>4. Tiêu cự:</a:t>
            </a:r>
          </a:p>
        </p:txBody>
      </p:sp>
      <p:sp>
        <p:nvSpPr>
          <p:cNvPr id="13330" name="Text Box 20"/>
          <p:cNvSpPr txBox="1">
            <a:spLocks noChangeArrowheads="1"/>
          </p:cNvSpPr>
          <p:nvPr/>
        </p:nvSpPr>
        <p:spPr bwMode="auto">
          <a:xfrm>
            <a:off x="2473325" y="2668588"/>
            <a:ext cx="1385888"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spcBef>
                <a:spcPct val="50000"/>
              </a:spcBef>
              <a:buFontTx/>
              <a:buNone/>
            </a:pPr>
            <a:r>
              <a:rPr lang="en-US" altLang="en-US" sz="3000">
                <a:solidFill>
                  <a:schemeClr val="accent2"/>
                </a:solidFill>
                <a:latin typeface="Arial" panose="020B0604020202020204"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12299"/>
                                        </p:tgtEl>
                                        <p:attrNameLst>
                                          <p:attrName>style.visibility</p:attrName>
                                        </p:attrNameLst>
                                      </p:cBhvr>
                                      <p:to>
                                        <p:strVal val="visible"/>
                                      </p:to>
                                    </p:set>
                                    <p:anim calcmode="lin" valueType="num">
                                      <p:cBhvr>
                                        <p:cTn id="7" dur="500" fill="hold"/>
                                        <p:tgtEl>
                                          <p:spTgt spid="12299"/>
                                        </p:tgtEl>
                                        <p:attrNameLst>
                                          <p:attrName>ppt_w</p:attrName>
                                        </p:attrNameLst>
                                      </p:cBhvr>
                                      <p:tavLst>
                                        <p:tav tm="0">
                                          <p:val>
                                            <p:fltVal val="0"/>
                                          </p:val>
                                        </p:tav>
                                        <p:tav tm="100000">
                                          <p:val>
                                            <p:strVal val="#ppt_w"/>
                                          </p:val>
                                        </p:tav>
                                      </p:tavLst>
                                    </p:anim>
                                    <p:anim calcmode="lin" valueType="num">
                                      <p:cBhvr>
                                        <p:cTn id="8" dur="500" fill="hold"/>
                                        <p:tgtEl>
                                          <p:spTgt spid="12299"/>
                                        </p:tgtEl>
                                        <p:attrNameLst>
                                          <p:attrName>ppt_h</p:attrName>
                                        </p:attrNameLst>
                                      </p:cBhvr>
                                      <p:tavLst>
                                        <p:tav tm="0">
                                          <p:val>
                                            <p:fltVal val="0"/>
                                          </p:val>
                                        </p:tav>
                                        <p:tav tm="100000">
                                          <p:val>
                                            <p:strVal val="#ppt_h"/>
                                          </p:val>
                                        </p:tav>
                                      </p:tavLst>
                                    </p:anim>
                                    <p:animEffect transition="in" filter="fade">
                                      <p:cBhvr>
                                        <p:cTn id="9" dur="500"/>
                                        <p:tgtEl>
                                          <p:spTgt spid="12299"/>
                                        </p:tgtEl>
                                      </p:cBhvr>
                                    </p:animEffect>
                                  </p:childTnLst>
                                </p:cTn>
                              </p:par>
                              <p:par>
                                <p:cTn id="10" presetID="53" presetClass="entr" presetSubtype="0" fill="hold" nodeType="withEffect">
                                  <p:stCondLst>
                                    <p:cond delay="0"/>
                                  </p:stCondLst>
                                  <p:childTnLst>
                                    <p:set>
                                      <p:cBhvr>
                                        <p:cTn id="11" dur="1" fill="hold">
                                          <p:stCondLst>
                                            <p:cond delay="0"/>
                                          </p:stCondLst>
                                        </p:cTn>
                                        <p:tgtEl>
                                          <p:spTgt spid="12300"/>
                                        </p:tgtEl>
                                        <p:attrNameLst>
                                          <p:attrName>style.visibility</p:attrName>
                                        </p:attrNameLst>
                                      </p:cBhvr>
                                      <p:to>
                                        <p:strVal val="visible"/>
                                      </p:to>
                                    </p:set>
                                    <p:anim calcmode="lin" valueType="num">
                                      <p:cBhvr>
                                        <p:cTn id="12" dur="500" fill="hold"/>
                                        <p:tgtEl>
                                          <p:spTgt spid="12300"/>
                                        </p:tgtEl>
                                        <p:attrNameLst>
                                          <p:attrName>ppt_w</p:attrName>
                                        </p:attrNameLst>
                                      </p:cBhvr>
                                      <p:tavLst>
                                        <p:tav tm="0">
                                          <p:val>
                                            <p:fltVal val="0"/>
                                          </p:val>
                                        </p:tav>
                                        <p:tav tm="100000">
                                          <p:val>
                                            <p:strVal val="#ppt_w"/>
                                          </p:val>
                                        </p:tav>
                                      </p:tavLst>
                                    </p:anim>
                                    <p:anim calcmode="lin" valueType="num">
                                      <p:cBhvr>
                                        <p:cTn id="13" dur="500" fill="hold"/>
                                        <p:tgtEl>
                                          <p:spTgt spid="12300"/>
                                        </p:tgtEl>
                                        <p:attrNameLst>
                                          <p:attrName>ppt_h</p:attrName>
                                        </p:attrNameLst>
                                      </p:cBhvr>
                                      <p:tavLst>
                                        <p:tav tm="0">
                                          <p:val>
                                            <p:fltVal val="0"/>
                                          </p:val>
                                        </p:tav>
                                        <p:tav tm="100000">
                                          <p:val>
                                            <p:strVal val="#ppt_h"/>
                                          </p:val>
                                        </p:tav>
                                      </p:tavLst>
                                    </p:anim>
                                    <p:animEffect transition="in" filter="fade">
                                      <p:cBhvr>
                                        <p:cTn id="14" dur="500"/>
                                        <p:tgtEl>
                                          <p:spTgt spid="12300"/>
                                        </p:tgtEl>
                                      </p:cBhvr>
                                    </p:animEffect>
                                  </p:childTnLst>
                                </p:cTn>
                              </p:par>
                              <p:par>
                                <p:cTn id="15" presetID="18" presetClass="entr" presetSubtype="12" fill="hold" grpId="0" nodeType="withEffect">
                                  <p:stCondLst>
                                    <p:cond delay="0"/>
                                  </p:stCondLst>
                                  <p:childTnLst>
                                    <p:set>
                                      <p:cBhvr>
                                        <p:cTn id="16" dur="1" fill="hold">
                                          <p:stCondLst>
                                            <p:cond delay="0"/>
                                          </p:stCondLst>
                                        </p:cTn>
                                        <p:tgtEl>
                                          <p:spTgt spid="12294"/>
                                        </p:tgtEl>
                                        <p:attrNameLst>
                                          <p:attrName>style.visibility</p:attrName>
                                        </p:attrNameLst>
                                      </p:cBhvr>
                                      <p:to>
                                        <p:strVal val="visible"/>
                                      </p:to>
                                    </p:set>
                                    <p:animEffect transition="in" filter="strips(downLeft)">
                                      <p:cBhvr>
                                        <p:cTn id="17" dur="500"/>
                                        <p:tgtEl>
                                          <p:spTgt spid="12294"/>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12316"/>
                                        </p:tgtEl>
                                        <p:attrNameLst>
                                          <p:attrName>style.visibility</p:attrName>
                                        </p:attrNameLst>
                                      </p:cBhvr>
                                      <p:to>
                                        <p:strVal val="visible"/>
                                      </p:to>
                                    </p:set>
                                    <p:animEffect transition="in" filter="strips(downLeft)">
                                      <p:cBhvr>
                                        <p:cTn id="20" dur="500"/>
                                        <p:tgtEl>
                                          <p:spTgt spid="12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P spid="123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4"/>
          <p:cNvGrpSpPr>
            <a:grpSpLocks/>
          </p:cNvGrpSpPr>
          <p:nvPr/>
        </p:nvGrpSpPr>
        <p:grpSpPr bwMode="auto">
          <a:xfrm>
            <a:off x="7156450" y="3551238"/>
            <a:ext cx="515938" cy="2359025"/>
            <a:chOff x="2592" y="2592"/>
            <a:chExt cx="192" cy="1230"/>
          </a:xfrm>
        </p:grpSpPr>
        <p:sp>
          <p:nvSpPr>
            <p:cNvPr id="14368" name="Line 5"/>
            <p:cNvSpPr>
              <a:spLocks noChangeShapeType="1"/>
            </p:cNvSpPr>
            <p:nvPr/>
          </p:nvSpPr>
          <p:spPr bwMode="auto">
            <a:xfrm>
              <a:off x="2688" y="2736"/>
              <a:ext cx="0" cy="960"/>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4369" name="Group 6"/>
            <p:cNvGrpSpPr>
              <a:grpSpLocks/>
            </p:cNvGrpSpPr>
            <p:nvPr/>
          </p:nvGrpSpPr>
          <p:grpSpPr bwMode="auto">
            <a:xfrm>
              <a:off x="2592" y="3672"/>
              <a:ext cx="192" cy="150"/>
              <a:chOff x="2592" y="3672"/>
              <a:chExt cx="192" cy="150"/>
            </a:xfrm>
          </p:grpSpPr>
          <p:sp>
            <p:nvSpPr>
              <p:cNvPr id="14373" name="Line 7"/>
              <p:cNvSpPr>
                <a:spLocks noChangeShapeType="1"/>
              </p:cNvSpPr>
              <p:nvPr/>
            </p:nvSpPr>
            <p:spPr bwMode="auto">
              <a:xfrm>
                <a:off x="2688" y="3678"/>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74" name="Line 8"/>
              <p:cNvSpPr>
                <a:spLocks noChangeShapeType="1"/>
              </p:cNvSpPr>
              <p:nvPr/>
            </p:nvSpPr>
            <p:spPr bwMode="auto">
              <a:xfrm flipH="1">
                <a:off x="2592" y="3672"/>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4370" name="Group 9"/>
            <p:cNvGrpSpPr>
              <a:grpSpLocks/>
            </p:cNvGrpSpPr>
            <p:nvPr/>
          </p:nvGrpSpPr>
          <p:grpSpPr bwMode="auto">
            <a:xfrm flipV="1">
              <a:off x="2592" y="2592"/>
              <a:ext cx="192" cy="150"/>
              <a:chOff x="2592" y="3672"/>
              <a:chExt cx="192" cy="150"/>
            </a:xfrm>
          </p:grpSpPr>
          <p:sp>
            <p:nvSpPr>
              <p:cNvPr id="14371" name="Line 10"/>
              <p:cNvSpPr>
                <a:spLocks noChangeShapeType="1"/>
              </p:cNvSpPr>
              <p:nvPr/>
            </p:nvSpPr>
            <p:spPr bwMode="auto">
              <a:xfrm>
                <a:off x="2688" y="3678"/>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72" name="Line 11"/>
              <p:cNvSpPr>
                <a:spLocks noChangeShapeType="1"/>
              </p:cNvSpPr>
              <p:nvPr/>
            </p:nvSpPr>
            <p:spPr bwMode="auto">
              <a:xfrm flipH="1">
                <a:off x="2592" y="3672"/>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14339" name="Group 12"/>
          <p:cNvGrpSpPr>
            <a:grpSpLocks/>
          </p:cNvGrpSpPr>
          <p:nvPr/>
        </p:nvGrpSpPr>
        <p:grpSpPr bwMode="auto">
          <a:xfrm>
            <a:off x="1276350" y="4078288"/>
            <a:ext cx="12255500" cy="831850"/>
            <a:chOff x="1056" y="3187"/>
            <a:chExt cx="4560" cy="434"/>
          </a:xfrm>
        </p:grpSpPr>
        <p:sp>
          <p:nvSpPr>
            <p:cNvPr id="14366" name="Line 13"/>
            <p:cNvSpPr>
              <a:spLocks noChangeShapeType="1"/>
            </p:cNvSpPr>
            <p:nvPr/>
          </p:nvSpPr>
          <p:spPr bwMode="auto">
            <a:xfrm>
              <a:off x="1104" y="3552"/>
              <a:ext cx="4512" cy="0"/>
            </a:xfrm>
            <a:prstGeom prst="line">
              <a:avLst/>
            </a:prstGeom>
            <a:noFill/>
            <a:ln w="5715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7" name="Text Box 14"/>
            <p:cNvSpPr txBox="1">
              <a:spLocks noChangeArrowheads="1"/>
            </p:cNvSpPr>
            <p:nvPr/>
          </p:nvSpPr>
          <p:spPr bwMode="auto">
            <a:xfrm>
              <a:off x="1056" y="3187"/>
              <a:ext cx="384"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a:solidFill>
                    <a:srgbClr val="0000FF"/>
                  </a:solidFill>
                  <a:latin typeface="Times New Roman" panose="02020603050405020304" pitchFamily="18" charset="0"/>
                  <a:cs typeface="Times New Roman" panose="02020603050405020304" pitchFamily="18" charset="0"/>
                </a:rPr>
                <a:t>∆</a:t>
              </a:r>
            </a:p>
          </p:txBody>
        </p:sp>
      </p:grpSp>
      <p:sp>
        <p:nvSpPr>
          <p:cNvPr id="14340" name="Text Box 17"/>
          <p:cNvSpPr txBox="1">
            <a:spLocks noChangeArrowheads="1"/>
          </p:cNvSpPr>
          <p:nvPr/>
        </p:nvSpPr>
        <p:spPr bwMode="auto">
          <a:xfrm>
            <a:off x="6640513" y="4708525"/>
            <a:ext cx="903287"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rPr>
              <a:t>O</a:t>
            </a:r>
          </a:p>
        </p:txBody>
      </p:sp>
      <p:sp>
        <p:nvSpPr>
          <p:cNvPr id="14341" name="Text Box 19"/>
          <p:cNvSpPr txBox="1">
            <a:spLocks noChangeArrowheads="1"/>
          </p:cNvSpPr>
          <p:nvPr/>
        </p:nvSpPr>
        <p:spPr bwMode="auto">
          <a:xfrm>
            <a:off x="8959850" y="4067175"/>
            <a:ext cx="758825"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a:latin typeface="Times New Roman" panose="02020603050405020304" pitchFamily="18" charset="0"/>
              </a:rPr>
              <a:t>F</a:t>
            </a:r>
            <a:r>
              <a:rPr lang="en-US" altLang="en-US" sz="3600" baseline="30000">
                <a:latin typeface="Times New Roman" panose="02020603050405020304" pitchFamily="18" charset="0"/>
              </a:rPr>
              <a:t>’</a:t>
            </a:r>
            <a:endParaRPr lang="en-US" altLang="en-US" sz="3600">
              <a:latin typeface="Times New Roman" panose="02020603050405020304" pitchFamily="18" charset="0"/>
            </a:endParaRPr>
          </a:p>
        </p:txBody>
      </p:sp>
      <p:sp>
        <p:nvSpPr>
          <p:cNvPr id="14342" name="Oval 20"/>
          <p:cNvSpPr>
            <a:spLocks noChangeArrowheads="1"/>
          </p:cNvSpPr>
          <p:nvPr/>
        </p:nvSpPr>
        <p:spPr bwMode="auto">
          <a:xfrm>
            <a:off x="9128125" y="4681538"/>
            <a:ext cx="128588" cy="184150"/>
          </a:xfrm>
          <a:prstGeom prst="ellipse">
            <a:avLst/>
          </a:prstGeom>
          <a:solidFill>
            <a:srgbClr val="FF0000"/>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343" name="Oval 21"/>
          <p:cNvSpPr>
            <a:spLocks noChangeArrowheads="1"/>
          </p:cNvSpPr>
          <p:nvPr/>
        </p:nvSpPr>
        <p:spPr bwMode="auto">
          <a:xfrm>
            <a:off x="5554663" y="4697413"/>
            <a:ext cx="128587" cy="184150"/>
          </a:xfrm>
          <a:prstGeom prst="ellipse">
            <a:avLst/>
          </a:prstGeom>
          <a:solidFill>
            <a:srgbClr val="FF0000"/>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344" name="Text Box 22"/>
          <p:cNvSpPr txBox="1">
            <a:spLocks noChangeArrowheads="1"/>
          </p:cNvSpPr>
          <p:nvPr/>
        </p:nvSpPr>
        <p:spPr bwMode="auto">
          <a:xfrm>
            <a:off x="5221288" y="4897438"/>
            <a:ext cx="1033462"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a:latin typeface="Times New Roman" panose="02020603050405020304" pitchFamily="18" charset="0"/>
              </a:rPr>
              <a:t>F</a:t>
            </a:r>
          </a:p>
        </p:txBody>
      </p:sp>
      <p:sp>
        <p:nvSpPr>
          <p:cNvPr id="150558" name="Text Box 30"/>
          <p:cNvSpPr txBox="1">
            <a:spLocks noChangeArrowheads="1"/>
          </p:cNvSpPr>
          <p:nvPr/>
        </p:nvSpPr>
        <p:spPr bwMode="auto">
          <a:xfrm>
            <a:off x="654050" y="406400"/>
            <a:ext cx="147066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r>
              <a:rPr lang="en-US" altLang="en-US" sz="4000" b="1" i="1">
                <a:solidFill>
                  <a:srgbClr val="0000CC"/>
                </a:solidFill>
                <a:latin typeface="Times New Roman" panose="02020603050405020304" pitchFamily="18" charset="0"/>
                <a:cs typeface="Times New Roman" panose="02020603050405020304" pitchFamily="18" charset="0"/>
              </a:rPr>
              <a:t>1. Khi tia tới qua quang tâm thì tia ló …</a:t>
            </a:r>
          </a:p>
          <a:p>
            <a:pPr eaLnBrk="1" hangingPunct="1">
              <a:spcBef>
                <a:spcPct val="0"/>
              </a:spcBef>
              <a:buFontTx/>
              <a:buNone/>
            </a:pPr>
            <a:r>
              <a:rPr lang="en-US" altLang="en-US" sz="4000" b="1" i="1">
                <a:solidFill>
                  <a:srgbClr val="0000CC"/>
                </a:solidFill>
                <a:latin typeface="Times New Roman" panose="02020603050405020304" pitchFamily="18" charset="0"/>
                <a:cs typeface="Times New Roman" panose="02020603050405020304" pitchFamily="18" charset="0"/>
              </a:rPr>
              <a:t>2. Khi tia tới song song với trục chính thì tia ló  …</a:t>
            </a:r>
            <a:endParaRPr lang="en-US" altLang="en-US" sz="4200">
              <a:solidFill>
                <a:srgbClr val="0000CC"/>
              </a:solidFill>
              <a:latin typeface="Arial" panose="020B0604020202020204" pitchFamily="34" charset="0"/>
            </a:endParaRPr>
          </a:p>
        </p:txBody>
      </p:sp>
      <p:sp>
        <p:nvSpPr>
          <p:cNvPr id="150559" name="Line 31"/>
          <p:cNvSpPr>
            <a:spLocks noChangeShapeType="1"/>
          </p:cNvSpPr>
          <p:nvPr/>
        </p:nvSpPr>
        <p:spPr bwMode="auto">
          <a:xfrm>
            <a:off x="3157538" y="3571875"/>
            <a:ext cx="4257675" cy="1195388"/>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0" name="Line 32"/>
          <p:cNvSpPr>
            <a:spLocks noChangeShapeType="1"/>
          </p:cNvSpPr>
          <p:nvPr/>
        </p:nvSpPr>
        <p:spPr bwMode="auto">
          <a:xfrm>
            <a:off x="5480050" y="4214813"/>
            <a:ext cx="903288" cy="276225"/>
          </a:xfrm>
          <a:prstGeom prst="line">
            <a:avLst/>
          </a:prstGeom>
          <a:noFill/>
          <a:ln w="38100">
            <a:solidFill>
              <a:srgbClr val="FF33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1" name="Line 33"/>
          <p:cNvSpPr>
            <a:spLocks noChangeShapeType="1"/>
          </p:cNvSpPr>
          <p:nvPr/>
        </p:nvSpPr>
        <p:spPr bwMode="auto">
          <a:xfrm>
            <a:off x="7415213" y="4767263"/>
            <a:ext cx="4257675" cy="1195387"/>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2" name="Line 34"/>
          <p:cNvSpPr>
            <a:spLocks noChangeShapeType="1"/>
          </p:cNvSpPr>
          <p:nvPr/>
        </p:nvSpPr>
        <p:spPr bwMode="auto">
          <a:xfrm>
            <a:off x="7931150" y="4908550"/>
            <a:ext cx="903288" cy="276225"/>
          </a:xfrm>
          <a:prstGeom prst="line">
            <a:avLst/>
          </a:prstGeom>
          <a:noFill/>
          <a:ln w="38100">
            <a:solidFill>
              <a:srgbClr val="FF33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3" name="Line 35"/>
          <p:cNvSpPr>
            <a:spLocks noChangeShapeType="1"/>
          </p:cNvSpPr>
          <p:nvPr/>
        </p:nvSpPr>
        <p:spPr bwMode="auto">
          <a:xfrm>
            <a:off x="1738313" y="4002088"/>
            <a:ext cx="5676900" cy="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4" name="Line 36"/>
          <p:cNvSpPr>
            <a:spLocks noChangeShapeType="1"/>
          </p:cNvSpPr>
          <p:nvPr/>
        </p:nvSpPr>
        <p:spPr bwMode="auto">
          <a:xfrm>
            <a:off x="4319588" y="4008438"/>
            <a:ext cx="1417637" cy="0"/>
          </a:xfrm>
          <a:prstGeom prst="line">
            <a:avLst/>
          </a:prstGeom>
          <a:noFill/>
          <a:ln w="38100">
            <a:solidFill>
              <a:srgbClr val="FF33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5" name="Line 37"/>
          <p:cNvSpPr>
            <a:spLocks noChangeShapeType="1"/>
          </p:cNvSpPr>
          <p:nvPr/>
        </p:nvSpPr>
        <p:spPr bwMode="auto">
          <a:xfrm flipV="1">
            <a:off x="7426325" y="2692400"/>
            <a:ext cx="2946400" cy="1300163"/>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6" name="Line 38"/>
          <p:cNvSpPr>
            <a:spLocks noChangeShapeType="1"/>
          </p:cNvSpPr>
          <p:nvPr/>
        </p:nvSpPr>
        <p:spPr bwMode="auto">
          <a:xfrm flipV="1">
            <a:off x="8189913" y="3243263"/>
            <a:ext cx="1001712" cy="415925"/>
          </a:xfrm>
          <a:prstGeom prst="line">
            <a:avLst/>
          </a:prstGeom>
          <a:noFill/>
          <a:ln w="38100">
            <a:solidFill>
              <a:srgbClr val="FF33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7" name="Line 39"/>
          <p:cNvSpPr>
            <a:spLocks noChangeShapeType="1"/>
          </p:cNvSpPr>
          <p:nvPr/>
        </p:nvSpPr>
        <p:spPr bwMode="auto">
          <a:xfrm flipH="1">
            <a:off x="4705350" y="3932238"/>
            <a:ext cx="2795588" cy="127158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8" name="Line 40"/>
          <p:cNvSpPr>
            <a:spLocks noChangeShapeType="1"/>
          </p:cNvSpPr>
          <p:nvPr/>
        </p:nvSpPr>
        <p:spPr bwMode="auto">
          <a:xfrm>
            <a:off x="7415213" y="5535613"/>
            <a:ext cx="5676900" cy="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69" name="Line 41"/>
          <p:cNvSpPr>
            <a:spLocks noChangeShapeType="1"/>
          </p:cNvSpPr>
          <p:nvPr/>
        </p:nvSpPr>
        <p:spPr bwMode="auto">
          <a:xfrm>
            <a:off x="9994900" y="5541963"/>
            <a:ext cx="1419225" cy="0"/>
          </a:xfrm>
          <a:prstGeom prst="line">
            <a:avLst/>
          </a:prstGeom>
          <a:noFill/>
          <a:ln w="38100">
            <a:solidFill>
              <a:srgbClr val="FF33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0" name="Line 42"/>
          <p:cNvSpPr>
            <a:spLocks noChangeShapeType="1"/>
          </p:cNvSpPr>
          <p:nvPr/>
        </p:nvSpPr>
        <p:spPr bwMode="auto">
          <a:xfrm flipV="1">
            <a:off x="4060825" y="5532438"/>
            <a:ext cx="3354388" cy="1343025"/>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1" name="Line 43"/>
          <p:cNvSpPr>
            <a:spLocks noChangeShapeType="1"/>
          </p:cNvSpPr>
          <p:nvPr/>
        </p:nvSpPr>
        <p:spPr bwMode="auto">
          <a:xfrm flipV="1">
            <a:off x="4379913" y="6359525"/>
            <a:ext cx="1003300" cy="415925"/>
          </a:xfrm>
          <a:prstGeom prst="line">
            <a:avLst/>
          </a:prstGeom>
          <a:noFill/>
          <a:ln w="38100">
            <a:solidFill>
              <a:srgbClr val="FF33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2" name="Line 44"/>
          <p:cNvSpPr>
            <a:spLocks noChangeShapeType="1"/>
          </p:cNvSpPr>
          <p:nvPr/>
        </p:nvSpPr>
        <p:spPr bwMode="auto">
          <a:xfrm flipH="1">
            <a:off x="7415213" y="4733925"/>
            <a:ext cx="1849437" cy="808038"/>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3" name="Line 45"/>
          <p:cNvSpPr>
            <a:spLocks noChangeShapeType="1"/>
          </p:cNvSpPr>
          <p:nvPr/>
        </p:nvSpPr>
        <p:spPr bwMode="auto">
          <a:xfrm>
            <a:off x="4103688" y="4008438"/>
            <a:ext cx="1419225" cy="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5" name="Line 47"/>
          <p:cNvSpPr>
            <a:spLocks noChangeShapeType="1"/>
          </p:cNvSpPr>
          <p:nvPr/>
        </p:nvSpPr>
        <p:spPr bwMode="auto">
          <a:xfrm flipV="1">
            <a:off x="8447088" y="3348038"/>
            <a:ext cx="515937" cy="18415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6" name="Line 48"/>
          <p:cNvSpPr>
            <a:spLocks noChangeShapeType="1"/>
          </p:cNvSpPr>
          <p:nvPr/>
        </p:nvSpPr>
        <p:spPr bwMode="auto">
          <a:xfrm flipV="1">
            <a:off x="4619625" y="6430963"/>
            <a:ext cx="644525" cy="18415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7" name="Line 49"/>
          <p:cNvSpPr>
            <a:spLocks noChangeShapeType="1"/>
          </p:cNvSpPr>
          <p:nvPr/>
        </p:nvSpPr>
        <p:spPr bwMode="auto">
          <a:xfrm flipV="1">
            <a:off x="4921250" y="6292850"/>
            <a:ext cx="644525" cy="276225"/>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8" name="Line 50"/>
          <p:cNvSpPr>
            <a:spLocks noChangeShapeType="1"/>
          </p:cNvSpPr>
          <p:nvPr/>
        </p:nvSpPr>
        <p:spPr bwMode="auto">
          <a:xfrm>
            <a:off x="10510838" y="5541963"/>
            <a:ext cx="646112" cy="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50579" name="Line 51"/>
          <p:cNvSpPr>
            <a:spLocks noChangeShapeType="1"/>
          </p:cNvSpPr>
          <p:nvPr/>
        </p:nvSpPr>
        <p:spPr bwMode="auto">
          <a:xfrm>
            <a:off x="11026775" y="5556250"/>
            <a:ext cx="646113" cy="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150558">
                                            <p:txEl>
                                              <p:pRg st="0" end="0"/>
                                            </p:txEl>
                                          </p:spTgt>
                                        </p:tgtEl>
                                        <p:attrNameLst>
                                          <p:attrName>style.visibility</p:attrName>
                                        </p:attrNameLst>
                                      </p:cBhvr>
                                      <p:to>
                                        <p:strVal val="visible"/>
                                      </p:to>
                                    </p:set>
                                    <p:animEffect transition="in" filter="randombar(horizontal)">
                                      <p:cBhvr>
                                        <p:cTn id="7" dur="500"/>
                                        <p:tgtEl>
                                          <p:spTgt spid="150558">
                                            <p:txEl>
                                              <p:pRg st="0" end="0"/>
                                            </p:txEl>
                                          </p:spTgt>
                                        </p:tgtEl>
                                      </p:cBhvr>
                                    </p:animEffect>
                                  </p:childTnLst>
                                </p:cTn>
                              </p:par>
                            </p:childTnLst>
                          </p:cTn>
                        </p:par>
                        <p:par>
                          <p:cTn id="8" fill="hold" nodeType="afterGroup">
                            <p:stCondLst>
                              <p:cond delay="500"/>
                            </p:stCondLst>
                            <p:childTnLst>
                              <p:par>
                                <p:cTn id="9" presetID="18" presetClass="entr" presetSubtype="3" fill="hold" nodeType="afterEffect">
                                  <p:stCondLst>
                                    <p:cond delay="0"/>
                                  </p:stCondLst>
                                  <p:childTnLst>
                                    <p:set>
                                      <p:cBhvr>
                                        <p:cTn id="10" dur="1" fill="hold">
                                          <p:stCondLst>
                                            <p:cond delay="0"/>
                                          </p:stCondLst>
                                        </p:cTn>
                                        <p:tgtEl>
                                          <p:spTgt spid="150559"/>
                                        </p:tgtEl>
                                        <p:attrNameLst>
                                          <p:attrName>style.visibility</p:attrName>
                                        </p:attrNameLst>
                                      </p:cBhvr>
                                      <p:to>
                                        <p:strVal val="visible"/>
                                      </p:to>
                                    </p:set>
                                    <p:animEffect transition="in" filter="strips(upRight)">
                                      <p:cBhvr>
                                        <p:cTn id="11" dur="500"/>
                                        <p:tgtEl>
                                          <p:spTgt spid="150559"/>
                                        </p:tgtEl>
                                      </p:cBhvr>
                                    </p:animEffect>
                                  </p:childTnLst>
                                </p:cTn>
                              </p:par>
                              <p:par>
                                <p:cTn id="12" presetID="18" presetClass="entr" presetSubtype="3" fill="hold" nodeType="withEffect">
                                  <p:stCondLst>
                                    <p:cond delay="0"/>
                                  </p:stCondLst>
                                  <p:childTnLst>
                                    <p:set>
                                      <p:cBhvr>
                                        <p:cTn id="13" dur="1" fill="hold">
                                          <p:stCondLst>
                                            <p:cond delay="0"/>
                                          </p:stCondLst>
                                        </p:cTn>
                                        <p:tgtEl>
                                          <p:spTgt spid="150560"/>
                                        </p:tgtEl>
                                        <p:attrNameLst>
                                          <p:attrName>style.visibility</p:attrName>
                                        </p:attrNameLst>
                                      </p:cBhvr>
                                      <p:to>
                                        <p:strVal val="visible"/>
                                      </p:to>
                                    </p:set>
                                    <p:animEffect transition="in" filter="strips(upRight)">
                                      <p:cBhvr>
                                        <p:cTn id="14" dur="500"/>
                                        <p:tgtEl>
                                          <p:spTgt spid="15056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3" fill="hold" nodeType="clickEffect">
                                  <p:stCondLst>
                                    <p:cond delay="0"/>
                                  </p:stCondLst>
                                  <p:childTnLst>
                                    <p:set>
                                      <p:cBhvr>
                                        <p:cTn id="18" dur="1" fill="hold">
                                          <p:stCondLst>
                                            <p:cond delay="0"/>
                                          </p:stCondLst>
                                        </p:cTn>
                                        <p:tgtEl>
                                          <p:spTgt spid="150561"/>
                                        </p:tgtEl>
                                        <p:attrNameLst>
                                          <p:attrName>style.visibility</p:attrName>
                                        </p:attrNameLst>
                                      </p:cBhvr>
                                      <p:to>
                                        <p:strVal val="visible"/>
                                      </p:to>
                                    </p:set>
                                    <p:animEffect transition="in" filter="strips(upRight)">
                                      <p:cBhvr>
                                        <p:cTn id="19" dur="500"/>
                                        <p:tgtEl>
                                          <p:spTgt spid="150561"/>
                                        </p:tgtEl>
                                      </p:cBhvr>
                                    </p:animEffect>
                                  </p:childTnLst>
                                </p:cTn>
                              </p:par>
                              <p:par>
                                <p:cTn id="20" presetID="18" presetClass="entr" presetSubtype="3" fill="hold" nodeType="withEffect">
                                  <p:stCondLst>
                                    <p:cond delay="0"/>
                                  </p:stCondLst>
                                  <p:childTnLst>
                                    <p:set>
                                      <p:cBhvr>
                                        <p:cTn id="21" dur="1" fill="hold">
                                          <p:stCondLst>
                                            <p:cond delay="0"/>
                                          </p:stCondLst>
                                        </p:cTn>
                                        <p:tgtEl>
                                          <p:spTgt spid="150562"/>
                                        </p:tgtEl>
                                        <p:attrNameLst>
                                          <p:attrName>style.visibility</p:attrName>
                                        </p:attrNameLst>
                                      </p:cBhvr>
                                      <p:to>
                                        <p:strVal val="visible"/>
                                      </p:to>
                                    </p:set>
                                    <p:animEffect transition="in" filter="strips(upRight)">
                                      <p:cBhvr>
                                        <p:cTn id="22" dur="500"/>
                                        <p:tgtEl>
                                          <p:spTgt spid="15056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xit" presetSubtype="10" fill="hold" nodeType="clickEffect">
                                  <p:stCondLst>
                                    <p:cond delay="0"/>
                                  </p:stCondLst>
                                  <p:childTnLst>
                                    <p:animEffect transition="out" filter="randombar(horizontal)">
                                      <p:cBhvr>
                                        <p:cTn id="26" dur="500"/>
                                        <p:tgtEl>
                                          <p:spTgt spid="150561"/>
                                        </p:tgtEl>
                                      </p:cBhvr>
                                    </p:animEffect>
                                    <p:set>
                                      <p:cBhvr>
                                        <p:cTn id="27" dur="1" fill="hold">
                                          <p:stCondLst>
                                            <p:cond delay="499"/>
                                          </p:stCondLst>
                                        </p:cTn>
                                        <p:tgtEl>
                                          <p:spTgt spid="150561"/>
                                        </p:tgtEl>
                                        <p:attrNameLst>
                                          <p:attrName>style.visibility</p:attrName>
                                        </p:attrNameLst>
                                      </p:cBhvr>
                                      <p:to>
                                        <p:strVal val="hidden"/>
                                      </p:to>
                                    </p:set>
                                  </p:childTnLst>
                                </p:cTn>
                              </p:par>
                              <p:par>
                                <p:cTn id="28" presetID="14" presetClass="exit" presetSubtype="10" fill="hold" nodeType="withEffect">
                                  <p:stCondLst>
                                    <p:cond delay="0"/>
                                  </p:stCondLst>
                                  <p:childTnLst>
                                    <p:animEffect transition="out" filter="randombar(horizontal)">
                                      <p:cBhvr>
                                        <p:cTn id="29" dur="500"/>
                                        <p:tgtEl>
                                          <p:spTgt spid="150562"/>
                                        </p:tgtEl>
                                      </p:cBhvr>
                                    </p:animEffect>
                                    <p:set>
                                      <p:cBhvr>
                                        <p:cTn id="30" dur="1" fill="hold">
                                          <p:stCondLst>
                                            <p:cond delay="499"/>
                                          </p:stCondLst>
                                        </p:cTn>
                                        <p:tgtEl>
                                          <p:spTgt spid="150562"/>
                                        </p:tgtEl>
                                        <p:attrNameLst>
                                          <p:attrName>style.visibility</p:attrName>
                                        </p:attrNameLst>
                                      </p:cBhvr>
                                      <p:to>
                                        <p:strVal val="hidden"/>
                                      </p:to>
                                    </p:set>
                                  </p:childTnLst>
                                </p:cTn>
                              </p:par>
                              <p:par>
                                <p:cTn id="31" presetID="14" presetClass="exit" presetSubtype="10" fill="hold" nodeType="withEffect">
                                  <p:stCondLst>
                                    <p:cond delay="0"/>
                                  </p:stCondLst>
                                  <p:childTnLst>
                                    <p:animEffect transition="out" filter="randombar(horizontal)">
                                      <p:cBhvr>
                                        <p:cTn id="32" dur="500"/>
                                        <p:tgtEl>
                                          <p:spTgt spid="150559"/>
                                        </p:tgtEl>
                                      </p:cBhvr>
                                    </p:animEffect>
                                    <p:set>
                                      <p:cBhvr>
                                        <p:cTn id="33" dur="1" fill="hold">
                                          <p:stCondLst>
                                            <p:cond delay="499"/>
                                          </p:stCondLst>
                                        </p:cTn>
                                        <p:tgtEl>
                                          <p:spTgt spid="150559"/>
                                        </p:tgtEl>
                                        <p:attrNameLst>
                                          <p:attrName>style.visibility</p:attrName>
                                        </p:attrNameLst>
                                      </p:cBhvr>
                                      <p:to>
                                        <p:strVal val="hidden"/>
                                      </p:to>
                                    </p:set>
                                  </p:childTnLst>
                                </p:cTn>
                              </p:par>
                              <p:par>
                                <p:cTn id="34" presetID="14" presetClass="exit" presetSubtype="10" fill="hold" nodeType="withEffect">
                                  <p:stCondLst>
                                    <p:cond delay="0"/>
                                  </p:stCondLst>
                                  <p:childTnLst>
                                    <p:animEffect transition="out" filter="randombar(horizontal)">
                                      <p:cBhvr>
                                        <p:cTn id="35" dur="500"/>
                                        <p:tgtEl>
                                          <p:spTgt spid="150560"/>
                                        </p:tgtEl>
                                      </p:cBhvr>
                                    </p:animEffect>
                                    <p:set>
                                      <p:cBhvr>
                                        <p:cTn id="36" dur="1" fill="hold">
                                          <p:stCondLst>
                                            <p:cond delay="499"/>
                                          </p:stCondLst>
                                        </p:cTn>
                                        <p:tgtEl>
                                          <p:spTgt spid="150560"/>
                                        </p:tgtEl>
                                        <p:attrNameLst>
                                          <p:attrName>style.visibility</p:attrName>
                                        </p:attrNameLst>
                                      </p:cBhvr>
                                      <p:to>
                                        <p:strVal val="hidden"/>
                                      </p:to>
                                    </p:set>
                                  </p:childTnLst>
                                </p:cTn>
                              </p:par>
                              <p:par>
                                <p:cTn id="37" presetID="14" presetClass="entr" presetSubtype="10" fill="hold" nodeType="withEffect">
                                  <p:stCondLst>
                                    <p:cond delay="0"/>
                                  </p:stCondLst>
                                  <p:childTnLst>
                                    <p:set>
                                      <p:cBhvr>
                                        <p:cTn id="38" dur="1" fill="hold">
                                          <p:stCondLst>
                                            <p:cond delay="0"/>
                                          </p:stCondLst>
                                        </p:cTn>
                                        <p:tgtEl>
                                          <p:spTgt spid="150558">
                                            <p:txEl>
                                              <p:pRg st="1" end="1"/>
                                            </p:txEl>
                                          </p:spTgt>
                                        </p:tgtEl>
                                        <p:attrNameLst>
                                          <p:attrName>style.visibility</p:attrName>
                                        </p:attrNameLst>
                                      </p:cBhvr>
                                      <p:to>
                                        <p:strVal val="visible"/>
                                      </p:to>
                                    </p:set>
                                    <p:animEffect transition="in" filter="randombar(horizontal)">
                                      <p:cBhvr>
                                        <p:cTn id="39" dur="500"/>
                                        <p:tgtEl>
                                          <p:spTgt spid="150558">
                                            <p:txEl>
                                              <p:pRg st="1" end="1"/>
                                            </p:txEl>
                                          </p:spTgt>
                                        </p:tgtEl>
                                      </p:cBhvr>
                                    </p:animEffect>
                                  </p:childTnLst>
                                </p:cTn>
                              </p:par>
                            </p:childTnLst>
                          </p:cTn>
                        </p:par>
                        <p:par>
                          <p:cTn id="40" fill="hold" nodeType="afterGroup">
                            <p:stCondLst>
                              <p:cond delay="500"/>
                            </p:stCondLst>
                            <p:childTnLst>
                              <p:par>
                                <p:cTn id="41" presetID="12" presetClass="entr" presetSubtype="8" fill="hold" nodeType="afterEffect">
                                  <p:stCondLst>
                                    <p:cond delay="0"/>
                                  </p:stCondLst>
                                  <p:childTnLst>
                                    <p:set>
                                      <p:cBhvr>
                                        <p:cTn id="42" dur="1" fill="hold">
                                          <p:stCondLst>
                                            <p:cond delay="0"/>
                                          </p:stCondLst>
                                        </p:cTn>
                                        <p:tgtEl>
                                          <p:spTgt spid="150563"/>
                                        </p:tgtEl>
                                        <p:attrNameLst>
                                          <p:attrName>style.visibility</p:attrName>
                                        </p:attrNameLst>
                                      </p:cBhvr>
                                      <p:to>
                                        <p:strVal val="visible"/>
                                      </p:to>
                                    </p:set>
                                    <p:animEffect transition="in" filter="slide(fromLeft)">
                                      <p:cBhvr>
                                        <p:cTn id="43" dur="500"/>
                                        <p:tgtEl>
                                          <p:spTgt spid="150563"/>
                                        </p:tgtEl>
                                      </p:cBhvr>
                                    </p:animEffect>
                                  </p:childTnLst>
                                </p:cTn>
                              </p:par>
                              <p:par>
                                <p:cTn id="44" presetID="12" presetClass="entr" presetSubtype="8" fill="hold" nodeType="withEffect">
                                  <p:stCondLst>
                                    <p:cond delay="0"/>
                                  </p:stCondLst>
                                  <p:childTnLst>
                                    <p:set>
                                      <p:cBhvr>
                                        <p:cTn id="45" dur="1" fill="hold">
                                          <p:stCondLst>
                                            <p:cond delay="0"/>
                                          </p:stCondLst>
                                        </p:cTn>
                                        <p:tgtEl>
                                          <p:spTgt spid="150564"/>
                                        </p:tgtEl>
                                        <p:attrNameLst>
                                          <p:attrName>style.visibility</p:attrName>
                                        </p:attrNameLst>
                                      </p:cBhvr>
                                      <p:to>
                                        <p:strVal val="visible"/>
                                      </p:to>
                                    </p:set>
                                    <p:animEffect transition="in" filter="slide(fromLeft)">
                                      <p:cBhvr>
                                        <p:cTn id="46" dur="500"/>
                                        <p:tgtEl>
                                          <p:spTgt spid="150564"/>
                                        </p:tgtEl>
                                      </p:cBhvr>
                                    </p:animEffect>
                                  </p:childTnLst>
                                </p:cTn>
                              </p:par>
                              <p:par>
                                <p:cTn id="47" presetID="3" presetClass="entr" presetSubtype="10" fill="hold" nodeType="withEffect">
                                  <p:stCondLst>
                                    <p:cond delay="0"/>
                                  </p:stCondLst>
                                  <p:childTnLst>
                                    <p:set>
                                      <p:cBhvr>
                                        <p:cTn id="48" dur="1" fill="hold">
                                          <p:stCondLst>
                                            <p:cond delay="0"/>
                                          </p:stCondLst>
                                        </p:cTn>
                                        <p:tgtEl>
                                          <p:spTgt spid="150573"/>
                                        </p:tgtEl>
                                        <p:attrNameLst>
                                          <p:attrName>style.visibility</p:attrName>
                                        </p:attrNameLst>
                                      </p:cBhvr>
                                      <p:to>
                                        <p:strVal val="visible"/>
                                      </p:to>
                                    </p:set>
                                    <p:animEffect transition="in" filter="blinds(horizontal)">
                                      <p:cBhvr>
                                        <p:cTn id="49" dur="500"/>
                                        <p:tgtEl>
                                          <p:spTgt spid="150573"/>
                                        </p:tgtEl>
                                      </p:cBhvr>
                                    </p:animEffect>
                                  </p:childTnLst>
                                </p:cTn>
                              </p:par>
                            </p:childTnLst>
                          </p:cTn>
                        </p:par>
                        <p:par>
                          <p:cTn id="50" fill="hold" nodeType="afterGroup">
                            <p:stCondLst>
                              <p:cond delay="1000"/>
                            </p:stCondLst>
                            <p:childTnLst>
                              <p:par>
                                <p:cTn id="51" presetID="1" presetClass="entr" presetSubtype="0" fill="hold" nodeType="afterEffect">
                                  <p:stCondLst>
                                    <p:cond delay="0"/>
                                  </p:stCondLst>
                                  <p:childTnLst>
                                    <p:set>
                                      <p:cBhvr>
                                        <p:cTn id="52" dur="1" fill="hold">
                                          <p:stCondLst>
                                            <p:cond delay="0"/>
                                          </p:stCondLst>
                                        </p:cTn>
                                        <p:tgtEl>
                                          <p:spTgt spid="15056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50566"/>
                                        </p:tgtEl>
                                        <p:attrNameLst>
                                          <p:attrName>style.visibility</p:attrName>
                                        </p:attrNameLst>
                                      </p:cBhvr>
                                      <p:to>
                                        <p:strVal val="visible"/>
                                      </p:to>
                                    </p:set>
                                  </p:childTnLst>
                                </p:cTn>
                              </p:par>
                              <p:par>
                                <p:cTn id="55" presetID="18" presetClass="entr" presetSubtype="12" fill="hold" nodeType="withEffect">
                                  <p:stCondLst>
                                    <p:cond delay="0"/>
                                  </p:stCondLst>
                                  <p:childTnLst>
                                    <p:set>
                                      <p:cBhvr>
                                        <p:cTn id="56" dur="1" fill="hold">
                                          <p:stCondLst>
                                            <p:cond delay="0"/>
                                          </p:stCondLst>
                                        </p:cTn>
                                        <p:tgtEl>
                                          <p:spTgt spid="150575"/>
                                        </p:tgtEl>
                                        <p:attrNameLst>
                                          <p:attrName>style.visibility</p:attrName>
                                        </p:attrNameLst>
                                      </p:cBhvr>
                                      <p:to>
                                        <p:strVal val="visible"/>
                                      </p:to>
                                    </p:set>
                                    <p:animEffect transition="in" filter="strips(downLeft)">
                                      <p:cBhvr>
                                        <p:cTn id="57" dur="500"/>
                                        <p:tgtEl>
                                          <p:spTgt spid="15057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ntr" presetSubtype="6" fill="hold" nodeType="clickEffect">
                                  <p:stCondLst>
                                    <p:cond delay="0"/>
                                  </p:stCondLst>
                                  <p:childTnLst>
                                    <p:set>
                                      <p:cBhvr>
                                        <p:cTn id="61" dur="1" fill="hold">
                                          <p:stCondLst>
                                            <p:cond delay="0"/>
                                          </p:stCondLst>
                                        </p:cTn>
                                        <p:tgtEl>
                                          <p:spTgt spid="150567"/>
                                        </p:tgtEl>
                                        <p:attrNameLst>
                                          <p:attrName>style.visibility</p:attrName>
                                        </p:attrNameLst>
                                      </p:cBhvr>
                                      <p:to>
                                        <p:strVal val="visible"/>
                                      </p:to>
                                    </p:set>
                                    <p:animEffect transition="in" filter="strips(downRight)">
                                      <p:cBhvr>
                                        <p:cTn id="62" dur="500"/>
                                        <p:tgtEl>
                                          <p:spTgt spid="15056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4" presetClass="exit" presetSubtype="10" fill="hold" nodeType="clickEffect">
                                  <p:stCondLst>
                                    <p:cond delay="0"/>
                                  </p:stCondLst>
                                  <p:childTnLst>
                                    <p:animEffect transition="out" filter="randombar(horizontal)">
                                      <p:cBhvr>
                                        <p:cTn id="66" dur="500"/>
                                        <p:tgtEl>
                                          <p:spTgt spid="150566"/>
                                        </p:tgtEl>
                                      </p:cBhvr>
                                    </p:animEffect>
                                    <p:set>
                                      <p:cBhvr>
                                        <p:cTn id="67" dur="1" fill="hold">
                                          <p:stCondLst>
                                            <p:cond delay="499"/>
                                          </p:stCondLst>
                                        </p:cTn>
                                        <p:tgtEl>
                                          <p:spTgt spid="150566"/>
                                        </p:tgtEl>
                                        <p:attrNameLst>
                                          <p:attrName>style.visibility</p:attrName>
                                        </p:attrNameLst>
                                      </p:cBhvr>
                                      <p:to>
                                        <p:strVal val="hidden"/>
                                      </p:to>
                                    </p:set>
                                  </p:childTnLst>
                                </p:cTn>
                              </p:par>
                              <p:par>
                                <p:cTn id="68" presetID="14" presetClass="exit" presetSubtype="10" fill="hold" nodeType="withEffect">
                                  <p:stCondLst>
                                    <p:cond delay="0"/>
                                  </p:stCondLst>
                                  <p:childTnLst>
                                    <p:animEffect transition="out" filter="randombar(horizontal)">
                                      <p:cBhvr>
                                        <p:cTn id="69" dur="500"/>
                                        <p:tgtEl>
                                          <p:spTgt spid="150565"/>
                                        </p:tgtEl>
                                      </p:cBhvr>
                                    </p:animEffect>
                                    <p:set>
                                      <p:cBhvr>
                                        <p:cTn id="70" dur="1" fill="hold">
                                          <p:stCondLst>
                                            <p:cond delay="499"/>
                                          </p:stCondLst>
                                        </p:cTn>
                                        <p:tgtEl>
                                          <p:spTgt spid="150565"/>
                                        </p:tgtEl>
                                        <p:attrNameLst>
                                          <p:attrName>style.visibility</p:attrName>
                                        </p:attrNameLst>
                                      </p:cBhvr>
                                      <p:to>
                                        <p:strVal val="hidden"/>
                                      </p:to>
                                    </p:set>
                                  </p:childTnLst>
                                </p:cTn>
                              </p:par>
                              <p:par>
                                <p:cTn id="71" presetID="14" presetClass="exit" presetSubtype="10" fill="hold" nodeType="withEffect">
                                  <p:stCondLst>
                                    <p:cond delay="0"/>
                                  </p:stCondLst>
                                  <p:childTnLst>
                                    <p:animEffect transition="out" filter="randombar(horizontal)">
                                      <p:cBhvr>
                                        <p:cTn id="72" dur="500"/>
                                        <p:tgtEl>
                                          <p:spTgt spid="150563"/>
                                        </p:tgtEl>
                                      </p:cBhvr>
                                    </p:animEffect>
                                    <p:set>
                                      <p:cBhvr>
                                        <p:cTn id="73" dur="1" fill="hold">
                                          <p:stCondLst>
                                            <p:cond delay="499"/>
                                          </p:stCondLst>
                                        </p:cTn>
                                        <p:tgtEl>
                                          <p:spTgt spid="150563"/>
                                        </p:tgtEl>
                                        <p:attrNameLst>
                                          <p:attrName>style.visibility</p:attrName>
                                        </p:attrNameLst>
                                      </p:cBhvr>
                                      <p:to>
                                        <p:strVal val="hidden"/>
                                      </p:to>
                                    </p:set>
                                  </p:childTnLst>
                                </p:cTn>
                              </p:par>
                              <p:par>
                                <p:cTn id="74" presetID="14" presetClass="exit" presetSubtype="10" fill="hold" nodeType="withEffect">
                                  <p:stCondLst>
                                    <p:cond delay="0"/>
                                  </p:stCondLst>
                                  <p:childTnLst>
                                    <p:animEffect transition="out" filter="randombar(horizontal)">
                                      <p:cBhvr>
                                        <p:cTn id="75" dur="500"/>
                                        <p:tgtEl>
                                          <p:spTgt spid="150564"/>
                                        </p:tgtEl>
                                      </p:cBhvr>
                                    </p:animEffect>
                                    <p:set>
                                      <p:cBhvr>
                                        <p:cTn id="76" dur="1" fill="hold">
                                          <p:stCondLst>
                                            <p:cond delay="499"/>
                                          </p:stCondLst>
                                        </p:cTn>
                                        <p:tgtEl>
                                          <p:spTgt spid="150564"/>
                                        </p:tgtEl>
                                        <p:attrNameLst>
                                          <p:attrName>style.visibility</p:attrName>
                                        </p:attrNameLst>
                                      </p:cBhvr>
                                      <p:to>
                                        <p:strVal val="hidden"/>
                                      </p:to>
                                    </p:set>
                                  </p:childTnLst>
                                </p:cTn>
                              </p:par>
                              <p:par>
                                <p:cTn id="77" presetID="14" presetClass="exit" presetSubtype="10" fill="hold" nodeType="withEffect">
                                  <p:stCondLst>
                                    <p:cond delay="0"/>
                                  </p:stCondLst>
                                  <p:childTnLst>
                                    <p:animEffect transition="out" filter="randombar(horizontal)">
                                      <p:cBhvr>
                                        <p:cTn id="78" dur="500"/>
                                        <p:tgtEl>
                                          <p:spTgt spid="150567"/>
                                        </p:tgtEl>
                                      </p:cBhvr>
                                    </p:animEffect>
                                    <p:set>
                                      <p:cBhvr>
                                        <p:cTn id="79" dur="1" fill="hold">
                                          <p:stCondLst>
                                            <p:cond delay="499"/>
                                          </p:stCondLst>
                                        </p:cTn>
                                        <p:tgtEl>
                                          <p:spTgt spid="150567"/>
                                        </p:tgtEl>
                                        <p:attrNameLst>
                                          <p:attrName>style.visibility</p:attrName>
                                        </p:attrNameLst>
                                      </p:cBhvr>
                                      <p:to>
                                        <p:strVal val="hidden"/>
                                      </p:to>
                                    </p:set>
                                  </p:childTnLst>
                                </p:cTn>
                              </p:par>
                              <p:par>
                                <p:cTn id="80" presetID="3" presetClass="exit" presetSubtype="10" fill="hold" nodeType="withEffect">
                                  <p:stCondLst>
                                    <p:cond delay="0"/>
                                  </p:stCondLst>
                                  <p:childTnLst>
                                    <p:animEffect transition="out" filter="blinds(horizontal)">
                                      <p:cBhvr>
                                        <p:cTn id="81" dur="500"/>
                                        <p:tgtEl>
                                          <p:spTgt spid="150573"/>
                                        </p:tgtEl>
                                      </p:cBhvr>
                                    </p:animEffect>
                                    <p:set>
                                      <p:cBhvr>
                                        <p:cTn id="82" dur="1" fill="hold">
                                          <p:stCondLst>
                                            <p:cond delay="499"/>
                                          </p:stCondLst>
                                        </p:cTn>
                                        <p:tgtEl>
                                          <p:spTgt spid="150573"/>
                                        </p:tgtEl>
                                        <p:attrNameLst>
                                          <p:attrName>style.visibility</p:attrName>
                                        </p:attrNameLst>
                                      </p:cBhvr>
                                      <p:to>
                                        <p:strVal val="hidden"/>
                                      </p:to>
                                    </p:set>
                                  </p:childTnLst>
                                </p:cTn>
                              </p:par>
                              <p:par>
                                <p:cTn id="83" presetID="3" presetClass="exit" presetSubtype="10" fill="hold" nodeType="withEffect">
                                  <p:stCondLst>
                                    <p:cond delay="0"/>
                                  </p:stCondLst>
                                  <p:childTnLst>
                                    <p:animEffect transition="out" filter="blinds(horizontal)">
                                      <p:cBhvr>
                                        <p:cTn id="84" dur="500"/>
                                        <p:tgtEl>
                                          <p:spTgt spid="150575"/>
                                        </p:tgtEl>
                                      </p:cBhvr>
                                    </p:animEffect>
                                    <p:set>
                                      <p:cBhvr>
                                        <p:cTn id="85" dur="1" fill="hold">
                                          <p:stCondLst>
                                            <p:cond delay="499"/>
                                          </p:stCondLst>
                                        </p:cTn>
                                        <p:tgtEl>
                                          <p:spTgt spid="150575"/>
                                        </p:tgtEl>
                                        <p:attrNameLst>
                                          <p:attrName>style.visibility</p:attrName>
                                        </p:attrNameLst>
                                      </p:cBhvr>
                                      <p:to>
                                        <p:strVal val="hidden"/>
                                      </p:to>
                                    </p:set>
                                  </p:childTnLst>
                                </p:cTn>
                              </p:par>
                            </p:childTnLst>
                          </p:cTn>
                        </p:par>
                      </p:childTnLst>
                    </p:cTn>
                  </p:par>
                  <p:par>
                    <p:cTn id="86" fill="hold" nodeType="clickPar">
                      <p:stCondLst>
                        <p:cond delay="indefinite"/>
                      </p:stCondLst>
                      <p:childTnLst>
                        <p:par>
                          <p:cTn id="87" fill="hold" nodeType="withGroup">
                            <p:stCondLst>
                              <p:cond delay="0"/>
                            </p:stCondLst>
                            <p:childTnLst>
                              <p:par>
                                <p:cTn id="88" presetID="1" presetClass="entr" presetSubtype="0" fill="hold" nodeType="clickEffect">
                                  <p:stCondLst>
                                    <p:cond delay="0"/>
                                  </p:stCondLst>
                                  <p:childTnLst>
                                    <p:set>
                                      <p:cBhvr>
                                        <p:cTn id="89" dur="1" fill="hold">
                                          <p:stCondLst>
                                            <p:cond delay="0"/>
                                          </p:stCondLst>
                                        </p:cTn>
                                        <p:tgtEl>
                                          <p:spTgt spid="150570"/>
                                        </p:tgtEl>
                                        <p:attrNameLst>
                                          <p:attrName>style.visibility</p:attrName>
                                        </p:attrNameLst>
                                      </p:cBhvr>
                                      <p:to>
                                        <p:strVal val="visible"/>
                                      </p:to>
                                    </p:set>
                                  </p:childTnLst>
                                </p:cTn>
                              </p:par>
                              <p:par>
                                <p:cTn id="90" presetID="1" presetClass="entr" presetSubtype="0" fill="hold" nodeType="withEffect">
                                  <p:stCondLst>
                                    <p:cond delay="0"/>
                                  </p:stCondLst>
                                  <p:childTnLst>
                                    <p:set>
                                      <p:cBhvr>
                                        <p:cTn id="91" dur="1" fill="hold">
                                          <p:stCondLst>
                                            <p:cond delay="0"/>
                                          </p:stCondLst>
                                        </p:cTn>
                                        <p:tgtEl>
                                          <p:spTgt spid="150571"/>
                                        </p:tgtEl>
                                        <p:attrNameLst>
                                          <p:attrName>style.visibility</p:attrName>
                                        </p:attrNameLst>
                                      </p:cBhvr>
                                      <p:to>
                                        <p:strVal val="visible"/>
                                      </p:to>
                                    </p:set>
                                  </p:childTnLst>
                                </p:cTn>
                              </p:par>
                              <p:par>
                                <p:cTn id="92" presetID="18" presetClass="entr" presetSubtype="6" fill="hold" nodeType="withEffect">
                                  <p:stCondLst>
                                    <p:cond delay="0"/>
                                  </p:stCondLst>
                                  <p:childTnLst>
                                    <p:set>
                                      <p:cBhvr>
                                        <p:cTn id="93" dur="1" fill="hold">
                                          <p:stCondLst>
                                            <p:cond delay="0"/>
                                          </p:stCondLst>
                                        </p:cTn>
                                        <p:tgtEl>
                                          <p:spTgt spid="150572"/>
                                        </p:tgtEl>
                                        <p:attrNameLst>
                                          <p:attrName>style.visibility</p:attrName>
                                        </p:attrNameLst>
                                      </p:cBhvr>
                                      <p:to>
                                        <p:strVal val="visible"/>
                                      </p:to>
                                    </p:set>
                                    <p:animEffect transition="in" filter="strips(downRight)">
                                      <p:cBhvr>
                                        <p:cTn id="94" dur="500"/>
                                        <p:tgtEl>
                                          <p:spTgt spid="150572"/>
                                        </p:tgtEl>
                                      </p:cBhvr>
                                    </p:animEffect>
                                  </p:childTnLst>
                                </p:cTn>
                              </p:par>
                              <p:par>
                                <p:cTn id="95" presetID="18" presetClass="entr" presetSubtype="12" fill="hold" nodeType="withEffect">
                                  <p:stCondLst>
                                    <p:cond delay="0"/>
                                  </p:stCondLst>
                                  <p:childTnLst>
                                    <p:set>
                                      <p:cBhvr>
                                        <p:cTn id="96" dur="1" fill="hold">
                                          <p:stCondLst>
                                            <p:cond delay="0"/>
                                          </p:stCondLst>
                                        </p:cTn>
                                        <p:tgtEl>
                                          <p:spTgt spid="150577"/>
                                        </p:tgtEl>
                                        <p:attrNameLst>
                                          <p:attrName>style.visibility</p:attrName>
                                        </p:attrNameLst>
                                      </p:cBhvr>
                                      <p:to>
                                        <p:strVal val="visible"/>
                                      </p:to>
                                    </p:set>
                                    <p:animEffect transition="in" filter="strips(downLeft)">
                                      <p:cBhvr>
                                        <p:cTn id="97" dur="500"/>
                                        <p:tgtEl>
                                          <p:spTgt spid="150577"/>
                                        </p:tgtEl>
                                      </p:cBhvr>
                                    </p:animEffect>
                                  </p:childTnLst>
                                </p:cTn>
                              </p:par>
                              <p:par>
                                <p:cTn id="98" presetID="18" presetClass="entr" presetSubtype="12" fill="hold" nodeType="withEffect">
                                  <p:stCondLst>
                                    <p:cond delay="0"/>
                                  </p:stCondLst>
                                  <p:childTnLst>
                                    <p:set>
                                      <p:cBhvr>
                                        <p:cTn id="99" dur="1" fill="hold">
                                          <p:stCondLst>
                                            <p:cond delay="0"/>
                                          </p:stCondLst>
                                        </p:cTn>
                                        <p:tgtEl>
                                          <p:spTgt spid="150576"/>
                                        </p:tgtEl>
                                        <p:attrNameLst>
                                          <p:attrName>style.visibility</p:attrName>
                                        </p:attrNameLst>
                                      </p:cBhvr>
                                      <p:to>
                                        <p:strVal val="visible"/>
                                      </p:to>
                                    </p:set>
                                    <p:animEffect transition="in" filter="strips(downLeft)">
                                      <p:cBhvr>
                                        <p:cTn id="100" dur="500"/>
                                        <p:tgtEl>
                                          <p:spTgt spid="150576"/>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2" presetClass="entr" presetSubtype="8" fill="hold" nodeType="clickEffect">
                                  <p:stCondLst>
                                    <p:cond delay="0"/>
                                  </p:stCondLst>
                                  <p:childTnLst>
                                    <p:set>
                                      <p:cBhvr>
                                        <p:cTn id="104" dur="1" fill="hold">
                                          <p:stCondLst>
                                            <p:cond delay="0"/>
                                          </p:stCondLst>
                                        </p:cTn>
                                        <p:tgtEl>
                                          <p:spTgt spid="150568"/>
                                        </p:tgtEl>
                                        <p:attrNameLst>
                                          <p:attrName>style.visibility</p:attrName>
                                        </p:attrNameLst>
                                      </p:cBhvr>
                                      <p:to>
                                        <p:strVal val="visible"/>
                                      </p:to>
                                    </p:set>
                                    <p:animEffect transition="in" filter="slide(fromLeft)">
                                      <p:cBhvr>
                                        <p:cTn id="105" dur="500"/>
                                        <p:tgtEl>
                                          <p:spTgt spid="150568"/>
                                        </p:tgtEl>
                                      </p:cBhvr>
                                    </p:animEffect>
                                  </p:childTnLst>
                                </p:cTn>
                              </p:par>
                              <p:par>
                                <p:cTn id="106" presetID="12" presetClass="entr" presetSubtype="8" fill="hold" nodeType="withEffect">
                                  <p:stCondLst>
                                    <p:cond delay="0"/>
                                  </p:stCondLst>
                                  <p:childTnLst>
                                    <p:set>
                                      <p:cBhvr>
                                        <p:cTn id="107" dur="1" fill="hold">
                                          <p:stCondLst>
                                            <p:cond delay="0"/>
                                          </p:stCondLst>
                                        </p:cTn>
                                        <p:tgtEl>
                                          <p:spTgt spid="150569"/>
                                        </p:tgtEl>
                                        <p:attrNameLst>
                                          <p:attrName>style.visibility</p:attrName>
                                        </p:attrNameLst>
                                      </p:cBhvr>
                                      <p:to>
                                        <p:strVal val="visible"/>
                                      </p:to>
                                    </p:set>
                                    <p:animEffect transition="in" filter="slide(fromLeft)">
                                      <p:cBhvr>
                                        <p:cTn id="108" dur="500"/>
                                        <p:tgtEl>
                                          <p:spTgt spid="150569"/>
                                        </p:tgtEl>
                                      </p:cBhvr>
                                    </p:animEffect>
                                  </p:childTnLst>
                                </p:cTn>
                              </p:par>
                              <p:par>
                                <p:cTn id="109" presetID="18" presetClass="entr" presetSubtype="12" fill="hold" nodeType="withEffect">
                                  <p:stCondLst>
                                    <p:cond delay="0"/>
                                  </p:stCondLst>
                                  <p:childTnLst>
                                    <p:set>
                                      <p:cBhvr>
                                        <p:cTn id="110" dur="1" fill="hold">
                                          <p:stCondLst>
                                            <p:cond delay="0"/>
                                          </p:stCondLst>
                                        </p:cTn>
                                        <p:tgtEl>
                                          <p:spTgt spid="150578"/>
                                        </p:tgtEl>
                                        <p:attrNameLst>
                                          <p:attrName>style.visibility</p:attrName>
                                        </p:attrNameLst>
                                      </p:cBhvr>
                                      <p:to>
                                        <p:strVal val="visible"/>
                                      </p:to>
                                    </p:set>
                                    <p:animEffect transition="in" filter="strips(downLeft)">
                                      <p:cBhvr>
                                        <p:cTn id="111" dur="500"/>
                                        <p:tgtEl>
                                          <p:spTgt spid="150578"/>
                                        </p:tgtEl>
                                      </p:cBhvr>
                                    </p:animEffect>
                                  </p:childTnLst>
                                </p:cTn>
                              </p:par>
                              <p:par>
                                <p:cTn id="112" presetID="18" presetClass="entr" presetSubtype="12" fill="hold" nodeType="withEffect">
                                  <p:stCondLst>
                                    <p:cond delay="0"/>
                                  </p:stCondLst>
                                  <p:childTnLst>
                                    <p:set>
                                      <p:cBhvr>
                                        <p:cTn id="113" dur="1" fill="hold">
                                          <p:stCondLst>
                                            <p:cond delay="0"/>
                                          </p:stCondLst>
                                        </p:cTn>
                                        <p:tgtEl>
                                          <p:spTgt spid="150579"/>
                                        </p:tgtEl>
                                        <p:attrNameLst>
                                          <p:attrName>style.visibility</p:attrName>
                                        </p:attrNameLst>
                                      </p:cBhvr>
                                      <p:to>
                                        <p:strVal val="visible"/>
                                      </p:to>
                                    </p:set>
                                    <p:animEffect transition="in" filter="strips(downLeft)">
                                      <p:cBhvr>
                                        <p:cTn id="114" dur="500"/>
                                        <p:tgtEl>
                                          <p:spTgt spid="150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Text Box 3"/>
          <p:cNvSpPr txBox="1">
            <a:spLocks noChangeArrowheads="1"/>
          </p:cNvSpPr>
          <p:nvPr/>
        </p:nvSpPr>
        <p:spPr bwMode="auto">
          <a:xfrm>
            <a:off x="196850" y="1016000"/>
            <a:ext cx="15093950" cy="130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800" b="1" i="1">
                <a:solidFill>
                  <a:srgbClr val="FF0000"/>
                </a:solidFill>
                <a:latin typeface="Times New Roman" panose="02020603050405020304" pitchFamily="18" charset="0"/>
              </a:rPr>
              <a:t>C7.</a:t>
            </a:r>
            <a:r>
              <a:rPr lang="en-US" altLang="en-US" sz="3800" b="1" i="1">
                <a:solidFill>
                  <a:srgbClr val="000066"/>
                </a:solidFill>
                <a:latin typeface="Times New Roman" panose="02020603050405020304" pitchFamily="18" charset="0"/>
              </a:rPr>
              <a:t> </a:t>
            </a:r>
            <a:r>
              <a:rPr lang="en-US" altLang="en-US" sz="3800" b="1" i="1">
                <a:solidFill>
                  <a:srgbClr val="FF00FF"/>
                </a:solidFill>
                <a:latin typeface="Times New Roman" panose="02020603050405020304" pitchFamily="18" charset="0"/>
              </a:rPr>
              <a:t>Hình 44.5 vẽ thấu kính phân kì, quang tâm O, trục chính ∆, hai tiêu đểm F và F’, các tia tới 1, 2. Hãy vẽ tia ló và tia tới của các tia này. </a:t>
            </a:r>
          </a:p>
        </p:txBody>
      </p:sp>
      <p:sp>
        <p:nvSpPr>
          <p:cNvPr id="117765" name="Line 5"/>
          <p:cNvSpPr>
            <a:spLocks noChangeShapeType="1"/>
          </p:cNvSpPr>
          <p:nvPr/>
        </p:nvSpPr>
        <p:spPr bwMode="auto">
          <a:xfrm>
            <a:off x="2443163" y="5405438"/>
            <a:ext cx="10320337"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66" name="Oval 6"/>
          <p:cNvSpPr>
            <a:spLocks noChangeArrowheads="1"/>
          </p:cNvSpPr>
          <p:nvPr/>
        </p:nvSpPr>
        <p:spPr bwMode="auto">
          <a:xfrm>
            <a:off x="5667375" y="5330825"/>
            <a:ext cx="130175" cy="92075"/>
          </a:xfrm>
          <a:prstGeom prst="ellipse">
            <a:avLst/>
          </a:prstGeom>
          <a:solidFill>
            <a:schemeClr val="accent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7767" name="Oval 7"/>
          <p:cNvSpPr>
            <a:spLocks noChangeArrowheads="1"/>
          </p:cNvSpPr>
          <p:nvPr/>
        </p:nvSpPr>
        <p:spPr bwMode="auto">
          <a:xfrm flipV="1">
            <a:off x="9667875" y="5330825"/>
            <a:ext cx="128588" cy="92075"/>
          </a:xfrm>
          <a:prstGeom prst="ellipse">
            <a:avLst/>
          </a:prstGeom>
          <a:solidFill>
            <a:schemeClr val="accent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7768" name="Oval 8"/>
          <p:cNvSpPr>
            <a:spLocks noChangeArrowheads="1"/>
          </p:cNvSpPr>
          <p:nvPr/>
        </p:nvSpPr>
        <p:spPr bwMode="auto">
          <a:xfrm flipV="1">
            <a:off x="3921125" y="4410075"/>
            <a:ext cx="128588" cy="92075"/>
          </a:xfrm>
          <a:prstGeom prst="ellipse">
            <a:avLst/>
          </a:prstGeom>
          <a:solidFill>
            <a:schemeClr val="accent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7769" name="Text Box 9"/>
          <p:cNvSpPr txBox="1">
            <a:spLocks noChangeArrowheads="1"/>
          </p:cNvSpPr>
          <p:nvPr/>
        </p:nvSpPr>
        <p:spPr bwMode="auto">
          <a:xfrm>
            <a:off x="2959100" y="4092575"/>
            <a:ext cx="773113"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S</a:t>
            </a:r>
          </a:p>
        </p:txBody>
      </p:sp>
      <p:sp>
        <p:nvSpPr>
          <p:cNvPr id="117770" name="Line 10"/>
          <p:cNvSpPr>
            <a:spLocks noChangeShapeType="1"/>
          </p:cNvSpPr>
          <p:nvPr/>
        </p:nvSpPr>
        <p:spPr bwMode="auto">
          <a:xfrm>
            <a:off x="3990975" y="4460875"/>
            <a:ext cx="3741738" cy="0"/>
          </a:xfrm>
          <a:prstGeom prst="line">
            <a:avLst/>
          </a:prstGeom>
          <a:noFill/>
          <a:ln w="38100">
            <a:solidFill>
              <a:srgbClr val="FF9966"/>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72" name="Line 12"/>
          <p:cNvSpPr>
            <a:spLocks noChangeShapeType="1"/>
          </p:cNvSpPr>
          <p:nvPr/>
        </p:nvSpPr>
        <p:spPr bwMode="auto">
          <a:xfrm>
            <a:off x="3990975" y="4460875"/>
            <a:ext cx="3741738" cy="919163"/>
          </a:xfrm>
          <a:prstGeom prst="line">
            <a:avLst/>
          </a:prstGeom>
          <a:noFill/>
          <a:ln w="38100">
            <a:solidFill>
              <a:srgbClr val="0099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74" name="Line 14"/>
          <p:cNvSpPr>
            <a:spLocks noChangeShapeType="1"/>
          </p:cNvSpPr>
          <p:nvPr/>
        </p:nvSpPr>
        <p:spPr bwMode="auto">
          <a:xfrm>
            <a:off x="5797550" y="4460875"/>
            <a:ext cx="901700" cy="0"/>
          </a:xfrm>
          <a:prstGeom prst="line">
            <a:avLst/>
          </a:prstGeom>
          <a:noFill/>
          <a:ln w="12700">
            <a:solidFill>
              <a:srgbClr val="FF9966"/>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75" name="Line 15"/>
          <p:cNvSpPr>
            <a:spLocks noChangeShapeType="1"/>
          </p:cNvSpPr>
          <p:nvPr/>
        </p:nvSpPr>
        <p:spPr bwMode="auto">
          <a:xfrm>
            <a:off x="5410200" y="4803775"/>
            <a:ext cx="1160463" cy="276225"/>
          </a:xfrm>
          <a:prstGeom prst="line">
            <a:avLst/>
          </a:prstGeom>
          <a:noFill/>
          <a:ln w="12700">
            <a:solidFill>
              <a:srgbClr val="0099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77" name="Text Box 17"/>
          <p:cNvSpPr txBox="1">
            <a:spLocks noChangeArrowheads="1"/>
          </p:cNvSpPr>
          <p:nvPr/>
        </p:nvSpPr>
        <p:spPr bwMode="auto">
          <a:xfrm>
            <a:off x="5673725" y="4019550"/>
            <a:ext cx="1289050"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2400">
                <a:latin typeface="Times New Roman" panose="02020603050405020304" pitchFamily="18" charset="0"/>
              </a:rPr>
              <a:t>(1)</a:t>
            </a:r>
          </a:p>
        </p:txBody>
      </p:sp>
      <p:sp>
        <p:nvSpPr>
          <p:cNvPr id="117778" name="Text Box 18"/>
          <p:cNvSpPr txBox="1">
            <a:spLocks noChangeArrowheads="1"/>
          </p:cNvSpPr>
          <p:nvPr/>
        </p:nvSpPr>
        <p:spPr bwMode="auto">
          <a:xfrm>
            <a:off x="5151438" y="4811713"/>
            <a:ext cx="1290637"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2400">
                <a:latin typeface="Times New Roman" panose="02020603050405020304" pitchFamily="18" charset="0"/>
              </a:rPr>
              <a:t>(2)</a:t>
            </a:r>
          </a:p>
        </p:txBody>
      </p:sp>
      <p:sp>
        <p:nvSpPr>
          <p:cNvPr id="117780" name="Text Box 20"/>
          <p:cNvSpPr txBox="1">
            <a:spLocks noChangeArrowheads="1"/>
          </p:cNvSpPr>
          <p:nvPr/>
        </p:nvSpPr>
        <p:spPr bwMode="auto">
          <a:xfrm>
            <a:off x="7732713" y="5287963"/>
            <a:ext cx="128905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O</a:t>
            </a:r>
          </a:p>
        </p:txBody>
      </p:sp>
      <p:sp>
        <p:nvSpPr>
          <p:cNvPr id="117781" name="Text Box 21"/>
          <p:cNvSpPr txBox="1">
            <a:spLocks noChangeArrowheads="1"/>
          </p:cNvSpPr>
          <p:nvPr/>
        </p:nvSpPr>
        <p:spPr bwMode="auto">
          <a:xfrm>
            <a:off x="5410200" y="5348288"/>
            <a:ext cx="128905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F</a:t>
            </a:r>
          </a:p>
        </p:txBody>
      </p:sp>
      <p:sp>
        <p:nvSpPr>
          <p:cNvPr id="117782" name="Text Box 22"/>
          <p:cNvSpPr txBox="1">
            <a:spLocks noChangeArrowheads="1"/>
          </p:cNvSpPr>
          <p:nvPr/>
        </p:nvSpPr>
        <p:spPr bwMode="auto">
          <a:xfrm>
            <a:off x="9409113" y="4770438"/>
            <a:ext cx="10318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latin typeface="Times New Roman" panose="02020603050405020304" pitchFamily="18" charset="0"/>
                <a:cs typeface="Times New Roman" panose="02020603050405020304" pitchFamily="18" charset="0"/>
              </a:rPr>
              <a:t>F’</a:t>
            </a:r>
          </a:p>
        </p:txBody>
      </p:sp>
      <p:sp>
        <p:nvSpPr>
          <p:cNvPr id="117783" name="Line 23"/>
          <p:cNvSpPr>
            <a:spLocks noChangeShapeType="1"/>
          </p:cNvSpPr>
          <p:nvPr/>
        </p:nvSpPr>
        <p:spPr bwMode="auto">
          <a:xfrm flipV="1">
            <a:off x="7775575" y="3225800"/>
            <a:ext cx="2838450" cy="1217613"/>
          </a:xfrm>
          <a:prstGeom prst="line">
            <a:avLst/>
          </a:prstGeom>
          <a:noFill/>
          <a:ln w="38100">
            <a:solidFill>
              <a:srgbClr val="FF9966"/>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85" name="Line 25"/>
          <p:cNvSpPr>
            <a:spLocks noChangeShapeType="1"/>
          </p:cNvSpPr>
          <p:nvPr/>
        </p:nvSpPr>
        <p:spPr bwMode="auto">
          <a:xfrm>
            <a:off x="7732713" y="5392738"/>
            <a:ext cx="5159375" cy="1287462"/>
          </a:xfrm>
          <a:prstGeom prst="line">
            <a:avLst/>
          </a:prstGeom>
          <a:noFill/>
          <a:ln w="38100">
            <a:solidFill>
              <a:srgbClr val="0099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86" name="Line 26"/>
          <p:cNvSpPr>
            <a:spLocks noChangeShapeType="1"/>
          </p:cNvSpPr>
          <p:nvPr/>
        </p:nvSpPr>
        <p:spPr bwMode="auto">
          <a:xfrm flipV="1">
            <a:off x="8764588" y="3667125"/>
            <a:ext cx="773112" cy="354013"/>
          </a:xfrm>
          <a:prstGeom prst="line">
            <a:avLst/>
          </a:prstGeom>
          <a:noFill/>
          <a:ln w="12700">
            <a:solidFill>
              <a:srgbClr val="FF9966"/>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87" name="Line 27"/>
          <p:cNvSpPr>
            <a:spLocks noChangeShapeType="1"/>
          </p:cNvSpPr>
          <p:nvPr/>
        </p:nvSpPr>
        <p:spPr bwMode="auto">
          <a:xfrm>
            <a:off x="9409113" y="5786438"/>
            <a:ext cx="903287" cy="276225"/>
          </a:xfrm>
          <a:prstGeom prst="line">
            <a:avLst/>
          </a:prstGeom>
          <a:noFill/>
          <a:ln w="12700">
            <a:solidFill>
              <a:srgbClr val="009900"/>
            </a:solidFill>
            <a:round/>
            <a:headEnd/>
            <a:tailEnd type="stealth" w="lg" len="lg"/>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792" name="Line 32"/>
          <p:cNvSpPr>
            <a:spLocks noChangeShapeType="1"/>
          </p:cNvSpPr>
          <p:nvPr/>
        </p:nvSpPr>
        <p:spPr bwMode="auto">
          <a:xfrm flipH="1">
            <a:off x="4635500" y="4446588"/>
            <a:ext cx="3089275" cy="1447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grpSp>
        <p:nvGrpSpPr>
          <p:cNvPr id="2" name="Group 33"/>
          <p:cNvGrpSpPr>
            <a:grpSpLocks/>
          </p:cNvGrpSpPr>
          <p:nvPr/>
        </p:nvGrpSpPr>
        <p:grpSpPr bwMode="auto">
          <a:xfrm>
            <a:off x="7473950" y="4148138"/>
            <a:ext cx="515938" cy="2357437"/>
            <a:chOff x="2592" y="2592"/>
            <a:chExt cx="192" cy="1230"/>
          </a:xfrm>
        </p:grpSpPr>
        <p:sp>
          <p:nvSpPr>
            <p:cNvPr id="15387" name="Line 34"/>
            <p:cNvSpPr>
              <a:spLocks noChangeShapeType="1"/>
            </p:cNvSpPr>
            <p:nvPr/>
          </p:nvSpPr>
          <p:spPr bwMode="auto">
            <a:xfrm>
              <a:off x="2688" y="2736"/>
              <a:ext cx="0" cy="960"/>
            </a:xfrm>
            <a:prstGeom prst="line">
              <a:avLst/>
            </a:prstGeom>
            <a:noFill/>
            <a:ln w="635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388" name="Group 35"/>
            <p:cNvGrpSpPr>
              <a:grpSpLocks/>
            </p:cNvGrpSpPr>
            <p:nvPr/>
          </p:nvGrpSpPr>
          <p:grpSpPr bwMode="auto">
            <a:xfrm>
              <a:off x="2592" y="3672"/>
              <a:ext cx="192" cy="150"/>
              <a:chOff x="2592" y="3672"/>
              <a:chExt cx="192" cy="150"/>
            </a:xfrm>
          </p:grpSpPr>
          <p:sp>
            <p:nvSpPr>
              <p:cNvPr id="15392" name="Line 36"/>
              <p:cNvSpPr>
                <a:spLocks noChangeShapeType="1"/>
              </p:cNvSpPr>
              <p:nvPr/>
            </p:nvSpPr>
            <p:spPr bwMode="auto">
              <a:xfrm>
                <a:off x="2688" y="3678"/>
                <a:ext cx="96" cy="144"/>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3" name="Line 37"/>
              <p:cNvSpPr>
                <a:spLocks noChangeShapeType="1"/>
              </p:cNvSpPr>
              <p:nvPr/>
            </p:nvSpPr>
            <p:spPr bwMode="auto">
              <a:xfrm flipH="1">
                <a:off x="2592" y="3672"/>
                <a:ext cx="96" cy="144"/>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5389" name="Group 38"/>
            <p:cNvGrpSpPr>
              <a:grpSpLocks/>
            </p:cNvGrpSpPr>
            <p:nvPr/>
          </p:nvGrpSpPr>
          <p:grpSpPr bwMode="auto">
            <a:xfrm flipV="1">
              <a:off x="2592" y="2592"/>
              <a:ext cx="192" cy="150"/>
              <a:chOff x="2592" y="3672"/>
              <a:chExt cx="192" cy="150"/>
            </a:xfrm>
          </p:grpSpPr>
          <p:sp>
            <p:nvSpPr>
              <p:cNvPr id="15390" name="Line 39"/>
              <p:cNvSpPr>
                <a:spLocks noChangeShapeType="1"/>
              </p:cNvSpPr>
              <p:nvPr/>
            </p:nvSpPr>
            <p:spPr bwMode="auto">
              <a:xfrm>
                <a:off x="2688" y="3678"/>
                <a:ext cx="96" cy="144"/>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1" name="Line 40"/>
              <p:cNvSpPr>
                <a:spLocks noChangeShapeType="1"/>
              </p:cNvSpPr>
              <p:nvPr/>
            </p:nvSpPr>
            <p:spPr bwMode="auto">
              <a:xfrm flipH="1">
                <a:off x="2592" y="3672"/>
                <a:ext cx="96" cy="144"/>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17762" name="Text Box 2"/>
          <p:cNvSpPr txBox="1">
            <a:spLocks noChangeArrowheads="1"/>
          </p:cNvSpPr>
          <p:nvPr/>
        </p:nvSpPr>
        <p:spPr bwMode="auto">
          <a:xfrm>
            <a:off x="196850" y="254000"/>
            <a:ext cx="5548313"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latin typeface="Times New Roman" panose="02020603050405020304" pitchFamily="18" charset="0"/>
              </a:rPr>
              <a:t>III. VẬN DỤNG</a:t>
            </a:r>
          </a:p>
        </p:txBody>
      </p:sp>
      <p:sp>
        <p:nvSpPr>
          <p:cNvPr id="117861" name="Text Box 20"/>
          <p:cNvSpPr txBox="1">
            <a:spLocks noChangeArrowheads="1"/>
          </p:cNvSpPr>
          <p:nvPr/>
        </p:nvSpPr>
        <p:spPr bwMode="auto">
          <a:xfrm>
            <a:off x="1797050" y="4881563"/>
            <a:ext cx="1387475"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spcBef>
                <a:spcPct val="50000"/>
              </a:spcBef>
              <a:buFontTx/>
              <a:buNone/>
            </a:pPr>
            <a:r>
              <a:rPr lang="en-US" altLang="en-US" sz="3200">
                <a:solidFill>
                  <a:srgbClr val="FF0000"/>
                </a:solidFill>
                <a:latin typeface="Times New Roman" panose="02020603050405020304" pitchFamily="18" charset="0"/>
                <a:cs typeface="Times New Roman" panose="02020603050405020304" pitchFamily="18" charset="0"/>
              </a:rPr>
              <a:t>∆</a:t>
            </a:r>
          </a:p>
        </p:txBody>
      </p:sp>
      <p:sp>
        <p:nvSpPr>
          <p:cNvPr id="117884" name="Line 124"/>
          <p:cNvSpPr>
            <a:spLocks noChangeShapeType="1"/>
          </p:cNvSpPr>
          <p:nvPr/>
        </p:nvSpPr>
        <p:spPr bwMode="auto">
          <a:xfrm>
            <a:off x="5903913" y="4468813"/>
            <a:ext cx="646112" cy="0"/>
          </a:xfrm>
          <a:prstGeom prst="line">
            <a:avLst/>
          </a:prstGeom>
          <a:noFill/>
          <a:ln w="28575">
            <a:solidFill>
              <a:srgbClr val="FF99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17886" name="Line 126"/>
          <p:cNvSpPr>
            <a:spLocks noChangeShapeType="1"/>
          </p:cNvSpPr>
          <p:nvPr/>
        </p:nvSpPr>
        <p:spPr bwMode="auto">
          <a:xfrm flipV="1">
            <a:off x="8570913" y="3748088"/>
            <a:ext cx="773112" cy="368300"/>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17762"/>
                                        </p:tgtEl>
                                        <p:attrNameLst>
                                          <p:attrName>style.visibility</p:attrName>
                                        </p:attrNameLst>
                                      </p:cBhvr>
                                      <p:to>
                                        <p:strVal val="visible"/>
                                      </p:to>
                                    </p:set>
                                    <p:animEffect transition="in" filter="blinds(horizontal)">
                                      <p:cBhvr>
                                        <p:cTn id="7" dur="500"/>
                                        <p:tgtEl>
                                          <p:spTgt spid="117762"/>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17763"/>
                                        </p:tgtEl>
                                        <p:attrNameLst>
                                          <p:attrName>style.visibility</p:attrName>
                                        </p:attrNameLst>
                                      </p:cBhvr>
                                      <p:to>
                                        <p:strVal val="visible"/>
                                      </p:to>
                                    </p:set>
                                    <p:animEffect transition="in" filter="blinds(horizontal)">
                                      <p:cBhvr>
                                        <p:cTn id="11" dur="500"/>
                                        <p:tgtEl>
                                          <p:spTgt spid="11776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17861"/>
                                        </p:tgtEl>
                                        <p:attrNameLst>
                                          <p:attrName>style.visibility</p:attrName>
                                        </p:attrNameLst>
                                      </p:cBhvr>
                                      <p:to>
                                        <p:strVal val="visible"/>
                                      </p:to>
                                    </p:set>
                                    <p:animEffect transition="in" filter="blinds(horizontal)">
                                      <p:cBhvr>
                                        <p:cTn id="16" dur="500"/>
                                        <p:tgtEl>
                                          <p:spTgt spid="117861"/>
                                        </p:tgtEl>
                                      </p:cBhvr>
                                    </p:animEffect>
                                  </p:childTnLst>
                                </p:cTn>
                              </p:par>
                              <p:par>
                                <p:cTn id="17" presetID="14" presetClass="entr" presetSubtype="1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randombar(horizontal)">
                                      <p:cBhvr>
                                        <p:cTn id="19" dur="500"/>
                                        <p:tgtEl>
                                          <p:spTgt spid="2"/>
                                        </p:tgtEl>
                                      </p:cBhvr>
                                    </p:animEffect>
                                  </p:childTnLst>
                                </p:cTn>
                              </p:par>
                              <p:par>
                                <p:cTn id="20" presetID="1" presetClass="entr" presetSubtype="0" fill="hold" nodeType="withEffect">
                                  <p:stCondLst>
                                    <p:cond delay="0"/>
                                  </p:stCondLst>
                                  <p:childTnLst>
                                    <p:set>
                                      <p:cBhvr>
                                        <p:cTn id="21" dur="1" fill="hold">
                                          <p:stCondLst>
                                            <p:cond delay="0"/>
                                          </p:stCondLst>
                                        </p:cTn>
                                        <p:tgtEl>
                                          <p:spTgt spid="117765"/>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17780"/>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17766"/>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17781"/>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1776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17782"/>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17768"/>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17769"/>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nodeType="clickEffect">
                                  <p:stCondLst>
                                    <p:cond delay="0"/>
                                  </p:stCondLst>
                                  <p:childTnLst>
                                    <p:set>
                                      <p:cBhvr>
                                        <p:cTn id="39" dur="1" fill="hold">
                                          <p:stCondLst>
                                            <p:cond delay="0"/>
                                          </p:stCondLst>
                                        </p:cTn>
                                        <p:tgtEl>
                                          <p:spTgt spid="117770"/>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17777"/>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117774"/>
                                        </p:tgtEl>
                                        <p:attrNameLst>
                                          <p:attrName>style.visibility</p:attrName>
                                        </p:attrNameLst>
                                      </p:cBhvr>
                                      <p:to>
                                        <p:strVal val="visible"/>
                                      </p:to>
                                    </p:set>
                                  </p:childTnLst>
                                </p:cTn>
                              </p:par>
                              <p:par>
                                <p:cTn id="44" presetID="1" presetClass="entr" presetSubtype="0" fill="hold" nodeType="withEffect">
                                  <p:stCondLst>
                                    <p:cond delay="0"/>
                                  </p:stCondLst>
                                  <p:childTnLst>
                                    <p:set>
                                      <p:cBhvr>
                                        <p:cTn id="45" dur="1" fill="hold">
                                          <p:stCondLst>
                                            <p:cond delay="0"/>
                                          </p:stCondLst>
                                        </p:cTn>
                                        <p:tgtEl>
                                          <p:spTgt spid="117772"/>
                                        </p:tgtEl>
                                        <p:attrNameLst>
                                          <p:attrName>style.visibility</p:attrName>
                                        </p:attrNameLst>
                                      </p:cBhvr>
                                      <p:to>
                                        <p:strVal val="visible"/>
                                      </p:to>
                                    </p:set>
                                  </p:childTnLst>
                                </p:cTn>
                              </p:par>
                              <p:par>
                                <p:cTn id="46" presetID="18" presetClass="entr" presetSubtype="12" fill="hold" nodeType="withEffect">
                                  <p:stCondLst>
                                    <p:cond delay="0"/>
                                  </p:stCondLst>
                                  <p:childTnLst>
                                    <p:set>
                                      <p:cBhvr>
                                        <p:cTn id="47" dur="1" fill="hold">
                                          <p:stCondLst>
                                            <p:cond delay="0"/>
                                          </p:stCondLst>
                                        </p:cTn>
                                        <p:tgtEl>
                                          <p:spTgt spid="117884"/>
                                        </p:tgtEl>
                                        <p:attrNameLst>
                                          <p:attrName>style.visibility</p:attrName>
                                        </p:attrNameLst>
                                      </p:cBhvr>
                                      <p:to>
                                        <p:strVal val="visible"/>
                                      </p:to>
                                    </p:set>
                                    <p:animEffect transition="in" filter="strips(downLeft)">
                                      <p:cBhvr>
                                        <p:cTn id="48" dur="500"/>
                                        <p:tgtEl>
                                          <p:spTgt spid="117884"/>
                                        </p:tgtEl>
                                      </p:cBhvr>
                                    </p:animEffect>
                                  </p:childTnLst>
                                </p:cTn>
                              </p:par>
                              <p:par>
                                <p:cTn id="49" presetID="1" presetClass="entr" presetSubtype="0" fill="hold" grpId="0" nodeType="withEffect">
                                  <p:stCondLst>
                                    <p:cond delay="0"/>
                                  </p:stCondLst>
                                  <p:childTnLst>
                                    <p:set>
                                      <p:cBhvr>
                                        <p:cTn id="50" dur="1" fill="hold">
                                          <p:stCondLst>
                                            <p:cond delay="0"/>
                                          </p:stCondLst>
                                        </p:cTn>
                                        <p:tgtEl>
                                          <p:spTgt spid="11777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17775"/>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11778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17787"/>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4" presetClass="entr" presetSubtype="10" fill="hold" nodeType="clickEffect">
                                  <p:stCondLst>
                                    <p:cond delay="0"/>
                                  </p:stCondLst>
                                  <p:childTnLst>
                                    <p:set>
                                      <p:cBhvr>
                                        <p:cTn id="62" dur="1" fill="hold">
                                          <p:stCondLst>
                                            <p:cond delay="0"/>
                                          </p:stCondLst>
                                        </p:cTn>
                                        <p:tgtEl>
                                          <p:spTgt spid="117792"/>
                                        </p:tgtEl>
                                        <p:attrNameLst>
                                          <p:attrName>style.visibility</p:attrName>
                                        </p:attrNameLst>
                                      </p:cBhvr>
                                      <p:to>
                                        <p:strVal val="visible"/>
                                      </p:to>
                                    </p:set>
                                    <p:animEffect transition="in" filter="randombar(horizontal)">
                                      <p:cBhvr>
                                        <p:cTn id="63" dur="500"/>
                                        <p:tgtEl>
                                          <p:spTgt spid="117792"/>
                                        </p:tgtEl>
                                      </p:cBhvr>
                                    </p:animEffect>
                                  </p:childTnLst>
                                </p:cTn>
                              </p:par>
                              <p:par>
                                <p:cTn id="64" presetID="18" presetClass="entr" presetSubtype="12" fill="hold" nodeType="withEffect">
                                  <p:stCondLst>
                                    <p:cond delay="0"/>
                                  </p:stCondLst>
                                  <p:childTnLst>
                                    <p:set>
                                      <p:cBhvr>
                                        <p:cTn id="65" dur="1" fill="hold">
                                          <p:stCondLst>
                                            <p:cond delay="0"/>
                                          </p:stCondLst>
                                        </p:cTn>
                                        <p:tgtEl>
                                          <p:spTgt spid="117886"/>
                                        </p:tgtEl>
                                        <p:attrNameLst>
                                          <p:attrName>style.visibility</p:attrName>
                                        </p:attrNameLst>
                                      </p:cBhvr>
                                      <p:to>
                                        <p:strVal val="visible"/>
                                      </p:to>
                                    </p:set>
                                    <p:animEffect transition="in" filter="strips(downLeft)">
                                      <p:cBhvr>
                                        <p:cTn id="66" dur="500"/>
                                        <p:tgtEl>
                                          <p:spTgt spid="117886"/>
                                        </p:tgtEl>
                                      </p:cBhvr>
                                    </p:animEffect>
                                  </p:childTnLst>
                                </p:cTn>
                              </p:par>
                              <p:par>
                                <p:cTn id="67" presetID="1" presetClass="entr" presetSubtype="0" fill="hold" nodeType="withEffect">
                                  <p:stCondLst>
                                    <p:cond delay="0"/>
                                  </p:stCondLst>
                                  <p:childTnLst>
                                    <p:set>
                                      <p:cBhvr>
                                        <p:cTn id="68" dur="1" fill="hold">
                                          <p:stCondLst>
                                            <p:cond delay="0"/>
                                          </p:stCondLst>
                                        </p:cTn>
                                        <p:tgtEl>
                                          <p:spTgt spid="117783"/>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177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p:bldP spid="117766" grpId="0" animBg="1"/>
      <p:bldP spid="117767" grpId="0" animBg="1"/>
      <p:bldP spid="117768" grpId="0" animBg="1"/>
      <p:bldP spid="117769" grpId="0"/>
      <p:bldP spid="117777" grpId="0"/>
      <p:bldP spid="117778" grpId="0"/>
      <p:bldP spid="117780" grpId="0"/>
      <p:bldP spid="117781" grpId="0"/>
      <p:bldP spid="117782" grpId="0"/>
      <p:bldP spid="117762" grpId="0"/>
      <p:bldP spid="11786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3"/>
          <p:cNvSpPr>
            <a:spLocks noChangeArrowheads="1"/>
          </p:cNvSpPr>
          <p:nvPr/>
        </p:nvSpPr>
        <p:spPr bwMode="auto">
          <a:xfrm>
            <a:off x="190500" y="330200"/>
            <a:ext cx="15093950" cy="1447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spcBef>
                <a:spcPct val="0"/>
              </a:spcBef>
              <a:buFontTx/>
              <a:buNone/>
            </a:pPr>
            <a:r>
              <a:rPr lang="en-US" altLang="en-US" sz="4000" b="1" i="1">
                <a:solidFill>
                  <a:srgbClr val="FF0000"/>
                </a:solidFill>
                <a:latin typeface="Times New Roman" panose="02020603050405020304" pitchFamily="18" charset="0"/>
              </a:rPr>
              <a:t>  C8. </a:t>
            </a:r>
            <a:r>
              <a:rPr lang="en-US" altLang="en-US" sz="4000" b="1" i="1">
                <a:solidFill>
                  <a:srgbClr val="FF00FF"/>
                </a:solidFill>
                <a:latin typeface="Times New Roman" panose="02020603050405020304" pitchFamily="18" charset="0"/>
              </a:rPr>
              <a:t>Nếu ta cầm trên tay một kính cận thị. Làm thế nào để biết thấu kính đó là thấu kính hội tụ hay  phân kì?</a:t>
            </a:r>
          </a:p>
        </p:txBody>
      </p:sp>
      <p:sp>
        <p:nvSpPr>
          <p:cNvPr id="151586" name="Rectangle 34"/>
          <p:cNvSpPr>
            <a:spLocks noChangeArrowheads="1"/>
          </p:cNvSpPr>
          <p:nvPr/>
        </p:nvSpPr>
        <p:spPr bwMode="auto">
          <a:xfrm>
            <a:off x="166688" y="2082800"/>
            <a:ext cx="14965362" cy="450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buFontTx/>
              <a:buNone/>
            </a:pPr>
            <a:r>
              <a:rPr lang="en-US" altLang="en-US" b="1">
                <a:latin typeface="Times New Roman" panose="02020603050405020304" pitchFamily="18" charset="0"/>
              </a:rPr>
              <a:t>    </a:t>
            </a:r>
            <a:r>
              <a:rPr lang="en-US" altLang="en-US" b="1" i="1">
                <a:solidFill>
                  <a:srgbClr val="FF0000"/>
                </a:solidFill>
                <a:latin typeface="Times New Roman" panose="02020603050405020304" pitchFamily="18" charset="0"/>
              </a:rPr>
              <a:t>Trả lời:</a:t>
            </a:r>
            <a:r>
              <a:rPr lang="en-US" altLang="en-US" b="1" i="1">
                <a:latin typeface="Times New Roman" panose="02020603050405020304" pitchFamily="18" charset="0"/>
              </a:rPr>
              <a:t> </a:t>
            </a:r>
          </a:p>
          <a:p>
            <a:pPr eaLnBrk="1" hangingPunct="1">
              <a:buFontTx/>
              <a:buNone/>
            </a:pPr>
            <a:r>
              <a:rPr lang="en-US" altLang="en-US" b="1">
                <a:latin typeface="Times New Roman" panose="02020603050405020304" pitchFamily="18" charset="0"/>
              </a:rPr>
              <a:t>  </a:t>
            </a:r>
            <a:r>
              <a:rPr lang="en-US" altLang="en-US" sz="4000" b="1" i="1">
                <a:latin typeface="Times New Roman" panose="02020603050405020304" pitchFamily="18" charset="0"/>
              </a:rPr>
              <a:t>Kính cận là thấu kính phân kì. Có thể nhận biết bằng một trong hai cách sau:</a:t>
            </a:r>
          </a:p>
          <a:p>
            <a:pPr algn="just" eaLnBrk="1" hangingPunct="1">
              <a:buFontTx/>
              <a:buNone/>
            </a:pPr>
            <a:r>
              <a:rPr lang="en-US" altLang="en-US" sz="4000" b="1" i="1">
                <a:latin typeface="Times New Roman" panose="02020603050405020304" pitchFamily="18" charset="0"/>
              </a:rPr>
              <a:t>* Phần rìa của thấu kính phân kì dày hơn phần giữa.</a:t>
            </a:r>
          </a:p>
          <a:p>
            <a:pPr algn="just" eaLnBrk="1" hangingPunct="1">
              <a:buFontTx/>
              <a:buNone/>
            </a:pPr>
            <a:r>
              <a:rPr lang="en-US" altLang="en-US" sz="4000" b="1" i="1">
                <a:latin typeface="Times New Roman" panose="02020603050405020304" pitchFamily="18" charset="0"/>
              </a:rPr>
              <a:t>* Đặt thấu kính này gần dòng chữ. Nhìn qua kính thấy ảnh dòng chữ nhỏ hơn khi nhìn trực tiếp.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1586"/>
                                        </p:tgtEl>
                                        <p:attrNameLst>
                                          <p:attrName>style.visibility</p:attrName>
                                        </p:attrNameLst>
                                      </p:cBhvr>
                                      <p:to>
                                        <p:strVal val="visible"/>
                                      </p:to>
                                    </p:set>
                                    <p:animEffect transition="in" filter="checkerboard(across)">
                                      <p:cBhvr>
                                        <p:cTn id="7" dur="500"/>
                                        <p:tgtEl>
                                          <p:spTgt spid="151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8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82" name="Rectangle 6"/>
          <p:cNvSpPr>
            <a:spLocks noChangeArrowheads="1"/>
          </p:cNvSpPr>
          <p:nvPr/>
        </p:nvSpPr>
        <p:spPr bwMode="auto">
          <a:xfrm>
            <a:off x="196850" y="406400"/>
            <a:ext cx="14630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marL="508000" indent="-508000">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lnSpc>
                <a:spcPct val="80000"/>
              </a:lnSpc>
              <a:buFontTx/>
              <a:buNone/>
            </a:pPr>
            <a:r>
              <a:rPr lang="en-US" altLang="en-US" sz="4000" b="1" i="1">
                <a:solidFill>
                  <a:srgbClr val="FF0000"/>
                </a:solidFill>
                <a:latin typeface="Times New Roman" panose="02020603050405020304" pitchFamily="18" charset="0"/>
              </a:rPr>
              <a:t>C9. </a:t>
            </a:r>
            <a:r>
              <a:rPr lang="en-US" altLang="en-US" sz="4000" b="1" i="1">
                <a:solidFill>
                  <a:srgbClr val="FF00FF"/>
                </a:solidFill>
                <a:latin typeface="Times New Roman" panose="02020603050405020304" pitchFamily="18" charset="0"/>
              </a:rPr>
              <a:t>Thấu kính phân kì có gì khác hơn so với thấu kính hội tụ ?</a:t>
            </a:r>
            <a:endParaRPr lang="en-US" altLang="en-US" b="1" i="1">
              <a:solidFill>
                <a:srgbClr val="FF00FF"/>
              </a:solidFill>
              <a:latin typeface="Times New Roman" panose="02020603050405020304" pitchFamily="18" charset="0"/>
            </a:endParaRPr>
          </a:p>
        </p:txBody>
      </p:sp>
      <p:sp>
        <p:nvSpPr>
          <p:cNvPr id="152583" name="Rectangle 7"/>
          <p:cNvSpPr>
            <a:spLocks noChangeArrowheads="1"/>
          </p:cNvSpPr>
          <p:nvPr/>
        </p:nvSpPr>
        <p:spPr bwMode="auto">
          <a:xfrm>
            <a:off x="196850" y="1168400"/>
            <a:ext cx="152844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spcBef>
                <a:spcPct val="0"/>
              </a:spcBef>
              <a:buFontTx/>
              <a:buNone/>
            </a:pPr>
            <a:r>
              <a:rPr lang="en-US" altLang="en-US" sz="4000" b="1" i="1">
                <a:solidFill>
                  <a:srgbClr val="FF0000"/>
                </a:solidFill>
                <a:latin typeface="Times New Roman" panose="02020603050405020304" pitchFamily="18" charset="0"/>
              </a:rPr>
              <a:t>   Trả lời:</a:t>
            </a:r>
            <a:r>
              <a:rPr lang="en-US" altLang="en-US" sz="4000" b="1" i="1">
                <a:solidFill>
                  <a:srgbClr val="000066"/>
                </a:solidFill>
                <a:latin typeface="Times New Roman" panose="02020603050405020304" pitchFamily="18" charset="0"/>
              </a:rPr>
              <a:t> </a:t>
            </a:r>
          </a:p>
          <a:p>
            <a:pPr algn="just" eaLnBrk="1" hangingPunct="1">
              <a:spcBef>
                <a:spcPct val="0"/>
              </a:spcBef>
              <a:buFontTx/>
              <a:buNone/>
            </a:pPr>
            <a:r>
              <a:rPr lang="en-US" altLang="en-US" sz="4000" b="1" i="1">
                <a:solidFill>
                  <a:srgbClr val="0000CC"/>
                </a:solidFill>
                <a:latin typeface="Times New Roman" panose="02020603050405020304" pitchFamily="18" charset="0"/>
              </a:rPr>
              <a:t>Thấu kính phân kì có những đặc điểm trái ngược với thấu kính hội tụ:</a:t>
            </a:r>
          </a:p>
        </p:txBody>
      </p:sp>
      <p:sp>
        <p:nvSpPr>
          <p:cNvPr id="152584" name="Rectangle 8"/>
          <p:cNvSpPr>
            <a:spLocks noChangeArrowheads="1"/>
          </p:cNvSpPr>
          <p:nvPr/>
        </p:nvSpPr>
        <p:spPr bwMode="auto">
          <a:xfrm>
            <a:off x="273050" y="2616200"/>
            <a:ext cx="14965363"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buFontTx/>
              <a:buNone/>
            </a:pPr>
            <a:r>
              <a:rPr lang="en-US" altLang="en-US" sz="4000" b="1" i="1">
                <a:latin typeface="Times New Roman" panose="02020603050405020304" pitchFamily="18" charset="0"/>
              </a:rPr>
              <a:t>  * Phần rìa của thấu kính phân kì dày hơn phần giữa.</a:t>
            </a:r>
          </a:p>
          <a:p>
            <a:pPr algn="just" eaLnBrk="1" hangingPunct="1">
              <a:buFontTx/>
              <a:buNone/>
            </a:pPr>
            <a:r>
              <a:rPr lang="en-US" altLang="en-US" sz="4000" b="1" i="1">
                <a:latin typeface="Times New Roman" panose="02020603050405020304" pitchFamily="18" charset="0"/>
              </a:rPr>
              <a:t>  * Chùm sáng tới song song với trục chính của TKPK, cho chùm tia ló phân kì.</a:t>
            </a:r>
          </a:p>
          <a:p>
            <a:pPr algn="just" eaLnBrk="1" hangingPunct="1">
              <a:buFontTx/>
              <a:buNone/>
            </a:pPr>
            <a:r>
              <a:rPr lang="en-US" altLang="en-US" sz="4000" b="1" i="1">
                <a:latin typeface="Times New Roman" panose="02020603050405020304" pitchFamily="18" charset="0"/>
              </a:rPr>
              <a:t>  * Khi để TKPK vào gần dòng chữ trên trang sách, nhìn thấy hình ảnh dòng chữ bé đi so với </a:t>
            </a:r>
          </a:p>
          <a:p>
            <a:pPr algn="just" eaLnBrk="1" hangingPunct="1">
              <a:buFontTx/>
              <a:buNone/>
            </a:pPr>
            <a:r>
              <a:rPr lang="en-US" altLang="en-US" sz="4000" b="1" i="1">
                <a:latin typeface="Times New Roman" panose="02020603050405020304" pitchFamily="18" charset="0"/>
              </a:rPr>
              <a:t>khi nhìn trực tiếp.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52582"/>
                                        </p:tgtEl>
                                        <p:attrNameLst>
                                          <p:attrName>style.visibility</p:attrName>
                                        </p:attrNameLst>
                                      </p:cBhvr>
                                      <p:to>
                                        <p:strVal val="visible"/>
                                      </p:to>
                                    </p:set>
                                    <p:animEffect transition="in" filter="checkerboard(across)">
                                      <p:cBhvr>
                                        <p:cTn id="7" dur="500"/>
                                        <p:tgtEl>
                                          <p:spTgt spid="1525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2583"/>
                                        </p:tgtEl>
                                        <p:attrNameLst>
                                          <p:attrName>style.visibility</p:attrName>
                                        </p:attrNameLst>
                                      </p:cBhvr>
                                      <p:to>
                                        <p:strVal val="visible"/>
                                      </p:to>
                                    </p:set>
                                    <p:animEffect transition="in" filter="checkerboard(across)">
                                      <p:cBhvr>
                                        <p:cTn id="12" dur="500"/>
                                        <p:tgtEl>
                                          <p:spTgt spid="152583"/>
                                        </p:tgtEl>
                                      </p:cBhvr>
                                    </p:animEffect>
                                  </p:childTnLst>
                                </p:cTn>
                              </p:par>
                              <p:par>
                                <p:cTn id="13" presetID="7" presetClass="entr" presetSubtype="4" fill="hold" grpId="0" nodeType="withEffect">
                                  <p:stCondLst>
                                    <p:cond delay="0"/>
                                  </p:stCondLst>
                                  <p:childTnLst>
                                    <p:set>
                                      <p:cBhvr>
                                        <p:cTn id="14" dur="1" fill="hold">
                                          <p:stCondLst>
                                            <p:cond delay="0"/>
                                          </p:stCondLst>
                                        </p:cTn>
                                        <p:tgtEl>
                                          <p:spTgt spid="152584"/>
                                        </p:tgtEl>
                                        <p:attrNameLst>
                                          <p:attrName>style.visibility</p:attrName>
                                        </p:attrNameLst>
                                      </p:cBhvr>
                                      <p:to>
                                        <p:strVal val="visible"/>
                                      </p:to>
                                    </p:set>
                                    <p:anim calcmode="lin" valueType="num">
                                      <p:cBhvr additive="base">
                                        <p:cTn id="15" dur="500" fill="hold"/>
                                        <p:tgtEl>
                                          <p:spTgt spid="152584"/>
                                        </p:tgtEl>
                                        <p:attrNameLst>
                                          <p:attrName>ppt_x</p:attrName>
                                        </p:attrNameLst>
                                      </p:cBhvr>
                                      <p:tavLst>
                                        <p:tav tm="0">
                                          <p:val>
                                            <p:strVal val="#ppt_x"/>
                                          </p:val>
                                        </p:tav>
                                        <p:tav tm="100000">
                                          <p:val>
                                            <p:strVal val="#ppt_x"/>
                                          </p:val>
                                        </p:tav>
                                      </p:tavLst>
                                    </p:anim>
                                    <p:anim calcmode="lin" valueType="num">
                                      <p:cBhvr additive="base">
                                        <p:cTn id="16" dur="500" fill="hold"/>
                                        <p:tgtEl>
                                          <p:spTgt spid="1525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2" grpId="0"/>
      <p:bldP spid="152583" grpId="0"/>
      <p:bldP spid="15258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120650" y="1092200"/>
            <a:ext cx="15266988"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r>
              <a:rPr lang="en-US" altLang="en-US" sz="4000" b="1" i="1">
                <a:solidFill>
                  <a:srgbClr val="FF00FF"/>
                </a:solidFill>
                <a:latin typeface="Times New Roman" panose="02020603050405020304" pitchFamily="18" charset="0"/>
              </a:rPr>
              <a:t>   </a:t>
            </a:r>
            <a:r>
              <a:rPr lang="en-US" altLang="en-US" sz="4000" b="1" i="1">
                <a:solidFill>
                  <a:srgbClr val="0000CC"/>
                </a:solidFill>
                <a:latin typeface="Times New Roman" panose="02020603050405020304" pitchFamily="18" charset="0"/>
              </a:rPr>
              <a:t>Đáy chai thường có hình lõm</a:t>
            </a:r>
            <a:r>
              <a:rPr lang="en-US" altLang="en-US" sz="4000" b="1" i="1">
                <a:solidFill>
                  <a:srgbClr val="FF00FF"/>
                </a:solidFill>
                <a:latin typeface="Times New Roman" panose="02020603050405020304" pitchFamily="18" charset="0"/>
              </a:rPr>
              <a:t>, vì vậy:</a:t>
            </a:r>
          </a:p>
          <a:p>
            <a:pPr eaLnBrk="1" hangingPunct="1">
              <a:spcBef>
                <a:spcPct val="0"/>
              </a:spcBef>
              <a:buFontTx/>
              <a:buChar char="-"/>
            </a:pPr>
            <a:r>
              <a:rPr lang="en-US" altLang="en-US" sz="4000" b="1" i="1">
                <a:solidFill>
                  <a:srgbClr val="FF00FF"/>
                </a:solidFill>
                <a:latin typeface="Times New Roman" panose="02020603050405020304" pitchFamily="18" charset="0"/>
              </a:rPr>
              <a:t> </a:t>
            </a:r>
            <a:r>
              <a:rPr lang="en-US" altLang="en-US" sz="4000" b="1" i="1">
                <a:solidFill>
                  <a:srgbClr val="C00000"/>
                </a:solidFill>
                <a:latin typeface="Times New Roman" panose="02020603050405020304" pitchFamily="18" charset="0"/>
              </a:rPr>
              <a:t>Đổ một ít nước vào chai thuỷ tinh, đáy chai và lớp nước tạo thành một </a:t>
            </a:r>
          </a:p>
          <a:p>
            <a:pPr eaLnBrk="1" hangingPunct="1">
              <a:spcBef>
                <a:spcPct val="0"/>
              </a:spcBef>
              <a:buFontTx/>
              <a:buNone/>
            </a:pPr>
            <a:r>
              <a:rPr lang="en-US" altLang="en-US" sz="4000" b="1" i="1">
                <a:solidFill>
                  <a:srgbClr val="C00000"/>
                </a:solidFill>
                <a:latin typeface="Times New Roman" panose="02020603050405020304" pitchFamily="18" charset="0"/>
              </a:rPr>
              <a:t>thấu kính phân kì.</a:t>
            </a:r>
          </a:p>
          <a:p>
            <a:pPr eaLnBrk="1" hangingPunct="1">
              <a:spcBef>
                <a:spcPct val="0"/>
              </a:spcBef>
              <a:buFontTx/>
              <a:buChar char="-"/>
            </a:pPr>
            <a:r>
              <a:rPr lang="en-US" altLang="en-US" sz="4000" b="1" i="1">
                <a:solidFill>
                  <a:srgbClr val="FF00FF"/>
                </a:solidFill>
                <a:latin typeface="Times New Roman" panose="02020603050405020304" pitchFamily="18" charset="0"/>
              </a:rPr>
              <a:t> Để dễ quan sát cắt một chai nhựa trong theo chiều ngang, phần gần </a:t>
            </a:r>
          </a:p>
          <a:p>
            <a:pPr eaLnBrk="1" hangingPunct="1">
              <a:spcBef>
                <a:spcPct val="0"/>
              </a:spcBef>
              <a:buFontTx/>
              <a:buNone/>
            </a:pPr>
            <a:r>
              <a:rPr lang="en-US" altLang="en-US" sz="4000" b="1" i="1">
                <a:solidFill>
                  <a:srgbClr val="FF00FF"/>
                </a:solidFill>
                <a:latin typeface="Times New Roman" panose="02020603050405020304" pitchFamily="18" charset="0"/>
              </a:rPr>
              <a:t>đáy. Đổ một ít nước vào chai, đặt chai lên một tờ báo, nhìn từ trên </a:t>
            </a:r>
          </a:p>
          <a:p>
            <a:pPr eaLnBrk="1" hangingPunct="1">
              <a:spcBef>
                <a:spcPct val="0"/>
              </a:spcBef>
              <a:buFontTx/>
              <a:buNone/>
            </a:pPr>
            <a:r>
              <a:rPr lang="en-US" altLang="en-US" sz="4000" b="1" i="1">
                <a:solidFill>
                  <a:srgbClr val="FF00FF"/>
                </a:solidFill>
                <a:latin typeface="Times New Roman" panose="02020603050405020304" pitchFamily="18" charset="0"/>
              </a:rPr>
              <a:t>xuống ta thấy hình ảnh các dòng chữ đó nhỏ đi. </a:t>
            </a:r>
            <a:endParaRPr lang="en-US" altLang="en-US" sz="4200" b="1" i="1">
              <a:solidFill>
                <a:srgbClr val="FF00FF"/>
              </a:solidFill>
              <a:latin typeface="Times New Roman" panose="02020603050405020304" pitchFamily="18" charset="0"/>
            </a:endParaRPr>
          </a:p>
        </p:txBody>
      </p:sp>
      <p:sp>
        <p:nvSpPr>
          <p:cNvPr id="18435" name="WordArt 3"/>
          <p:cNvSpPr>
            <a:spLocks noChangeArrowheads="1" noChangeShapeType="1" noTextEdit="1"/>
          </p:cNvSpPr>
          <p:nvPr/>
        </p:nvSpPr>
        <p:spPr bwMode="auto">
          <a:xfrm>
            <a:off x="3943350" y="107950"/>
            <a:ext cx="7594600" cy="688975"/>
          </a:xfrm>
          <a:prstGeom prst="rect">
            <a:avLst/>
          </a:prstGeom>
        </p:spPr>
        <p:txBody>
          <a:bodyPr wrap="none" fromWordArt="1">
            <a:prstTxWarp prst="textPlain">
              <a:avLst>
                <a:gd name="adj" fmla="val 50000"/>
              </a:avLst>
            </a:prstTxWarp>
          </a:bodyPr>
          <a:lstStyle/>
          <a:p>
            <a:pPr algn="ctr"/>
            <a:r>
              <a:rPr lang="pt-BR" sz="4800" b="1" kern="10">
                <a:ln w="19050">
                  <a:solidFill>
                    <a:srgbClr val="99CCFF"/>
                  </a:solidFill>
                  <a:miter lim="800000"/>
                  <a:headEnd/>
                  <a:tailEnd/>
                </a:ln>
                <a:gradFill rotWithShape="1">
                  <a:gsLst>
                    <a:gs pos="0">
                      <a:srgbClr val="FF3300"/>
                    </a:gs>
                    <a:gs pos="100000">
                      <a:srgbClr val="FF3300"/>
                    </a:gs>
                  </a:gsLst>
                  <a:path path="rect">
                    <a:fillToRect r="100000" b="100000"/>
                  </a:path>
                </a:gradFill>
                <a:effectLst>
                  <a:outerShdw dist="35921" dir="2700000" algn="ctr" rotWithShape="0">
                    <a:srgbClr val="990000"/>
                  </a:outerShdw>
                </a:effectLst>
                <a:latin typeface="Times New Roman" panose="02020603050405020304" pitchFamily="18" charset="0"/>
                <a:cs typeface="Times New Roman" panose="02020603050405020304" pitchFamily="18" charset="0"/>
              </a:rPr>
              <a:t>CÓ THỂ EM CHƯA BIẾT</a:t>
            </a:r>
            <a:endParaRPr lang="en-US" sz="4800" b="1" kern="10">
              <a:ln w="19050">
                <a:solidFill>
                  <a:srgbClr val="99CCFF"/>
                </a:solidFill>
                <a:miter lim="800000"/>
                <a:headEnd/>
                <a:tailEnd/>
              </a:ln>
              <a:gradFill rotWithShape="1">
                <a:gsLst>
                  <a:gs pos="0">
                    <a:srgbClr val="FF3300"/>
                  </a:gs>
                  <a:gs pos="100000">
                    <a:srgbClr val="FF3300"/>
                  </a:gs>
                </a:gsLst>
                <a:path path="rect">
                  <a:fillToRect r="100000" b="100000"/>
                </a:path>
              </a:gra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p:txBody>
      </p:sp>
      <p:pic>
        <p:nvPicPr>
          <p:cNvPr id="1843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8000" y="5191125"/>
            <a:ext cx="4257675"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674" name="Picture 2"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1313" y="4832350"/>
            <a:ext cx="3727450" cy="212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75" name="Picture 3" descr="Cover"/>
          <p:cNvPicPr>
            <a:picLocks noChangeAspect="1" noChangeArrowheads="1"/>
          </p:cNvPicPr>
          <p:nvPr/>
        </p:nvPicPr>
        <p:blipFill>
          <a:blip r:embed="rId3">
            <a:extLst>
              <a:ext uri="{28A0092B-C50C-407E-A947-70E740481C1C}">
                <a14:useLocalDpi xmlns:a14="http://schemas.microsoft.com/office/drawing/2010/main" val="0"/>
              </a:ext>
            </a:extLst>
          </a:blip>
          <a:srcRect r="8691"/>
          <a:stretch>
            <a:fillRect/>
          </a:stretch>
        </p:blipFill>
        <p:spPr bwMode="auto">
          <a:xfrm>
            <a:off x="1066800" y="6294438"/>
            <a:ext cx="2570163"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76" name="Picture 4" descr="Cover"/>
          <p:cNvPicPr>
            <a:picLocks noChangeAspect="1" noChangeArrowheads="1"/>
          </p:cNvPicPr>
          <p:nvPr/>
        </p:nvPicPr>
        <p:blipFill>
          <a:blip r:embed="rId4">
            <a:extLst>
              <a:ext uri="{28A0092B-C50C-407E-A947-70E740481C1C}">
                <a14:useLocalDpi xmlns:a14="http://schemas.microsoft.com/office/drawing/2010/main" val="0"/>
              </a:ext>
            </a:extLst>
          </a:blip>
          <a:srcRect l="8824"/>
          <a:stretch>
            <a:fillRect/>
          </a:stretch>
        </p:blipFill>
        <p:spPr bwMode="auto">
          <a:xfrm>
            <a:off x="3611563" y="4832350"/>
            <a:ext cx="2333625"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77" name="Picture 5" descr="Cover"/>
          <p:cNvPicPr>
            <a:picLocks noChangeAspect="1" noChangeArrowheads="1"/>
          </p:cNvPicPr>
          <p:nvPr/>
        </p:nvPicPr>
        <p:blipFill>
          <a:blip r:embed="rId5">
            <a:extLst>
              <a:ext uri="{28A0092B-C50C-407E-A947-70E740481C1C}">
                <a14:useLocalDpi xmlns:a14="http://schemas.microsoft.com/office/drawing/2010/main" val="0"/>
              </a:ext>
            </a:extLst>
          </a:blip>
          <a:srcRect r="9381"/>
          <a:stretch>
            <a:fillRect/>
          </a:stretch>
        </p:blipFill>
        <p:spPr bwMode="auto">
          <a:xfrm>
            <a:off x="1919288" y="2894013"/>
            <a:ext cx="2362200"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78" name="Picture 6" descr="Cover"/>
          <p:cNvPicPr>
            <a:picLocks noChangeAspect="1" noChangeArrowheads="1"/>
          </p:cNvPicPr>
          <p:nvPr/>
        </p:nvPicPr>
        <p:blipFill>
          <a:blip r:embed="rId6">
            <a:extLst>
              <a:ext uri="{28A0092B-C50C-407E-A947-70E740481C1C}">
                <a14:useLocalDpi xmlns:a14="http://schemas.microsoft.com/office/drawing/2010/main" val="0"/>
              </a:ext>
            </a:extLst>
          </a:blip>
          <a:srcRect l="4567"/>
          <a:stretch>
            <a:fillRect/>
          </a:stretch>
        </p:blipFill>
        <p:spPr bwMode="auto">
          <a:xfrm>
            <a:off x="4257675" y="2540000"/>
            <a:ext cx="168433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1" name="Picture 9" descr="Cove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04163" y="3086100"/>
            <a:ext cx="34480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2" name="Picture 10" descr="Cov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38813" y="2808288"/>
            <a:ext cx="2338387"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3" name="Picture 11" descr="Cove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2914650"/>
            <a:ext cx="1279525" cy="230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4" name="Picture 12" descr="Cover"/>
          <p:cNvPicPr>
            <a:picLocks noChangeAspect="1" noChangeArrowheads="1"/>
          </p:cNvPicPr>
          <p:nvPr/>
        </p:nvPicPr>
        <p:blipFill>
          <a:blip r:embed="rId10">
            <a:extLst>
              <a:ext uri="{28A0092B-C50C-407E-A947-70E740481C1C}">
                <a14:useLocalDpi xmlns:a14="http://schemas.microsoft.com/office/drawing/2010/main" val="0"/>
              </a:ext>
            </a:extLst>
          </a:blip>
          <a:srcRect r="19666"/>
          <a:stretch>
            <a:fillRect/>
          </a:stretch>
        </p:blipFill>
        <p:spPr bwMode="auto">
          <a:xfrm>
            <a:off x="387350" y="4525963"/>
            <a:ext cx="2063750"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5" name="Picture 13" descr="Cover"/>
          <p:cNvPicPr>
            <a:picLocks noChangeAspect="1" noChangeArrowheads="1"/>
          </p:cNvPicPr>
          <p:nvPr/>
        </p:nvPicPr>
        <p:blipFill>
          <a:blip r:embed="rId11">
            <a:extLst>
              <a:ext uri="{28A0092B-C50C-407E-A947-70E740481C1C}">
                <a14:useLocalDpi xmlns:a14="http://schemas.microsoft.com/office/drawing/2010/main" val="0"/>
              </a:ext>
            </a:extLst>
          </a:blip>
          <a:srcRect l="6273"/>
          <a:stretch>
            <a:fillRect/>
          </a:stretch>
        </p:blipFill>
        <p:spPr bwMode="auto">
          <a:xfrm>
            <a:off x="2451100" y="4379913"/>
            <a:ext cx="34940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6" name="Picture 14" descr="Cov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39338" y="6308725"/>
            <a:ext cx="23272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7" name="Picture 15" descr="Cov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769350" y="4729163"/>
            <a:ext cx="1376363" cy="182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8" name="Picture 16" descr="Cov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439400" y="5491163"/>
            <a:ext cx="23622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89" name="Picture 17" descr="Cove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401300" y="5049838"/>
            <a:ext cx="23876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0" name="Picture 18" descr="Cove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842375" y="4729163"/>
            <a:ext cx="1755775"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1" name="Picture 19" descr="Cover"/>
          <p:cNvPicPr>
            <a:picLocks noChangeAspect="1" noChangeArrowheads="1"/>
          </p:cNvPicPr>
          <p:nvPr/>
        </p:nvPicPr>
        <p:blipFill>
          <a:blip r:embed="rId17">
            <a:extLst>
              <a:ext uri="{28A0092B-C50C-407E-A947-70E740481C1C}">
                <a14:useLocalDpi xmlns:a14="http://schemas.microsoft.com/office/drawing/2010/main" val="0"/>
              </a:ext>
            </a:extLst>
          </a:blip>
          <a:srcRect l="2698"/>
          <a:stretch>
            <a:fillRect/>
          </a:stretch>
        </p:blipFill>
        <p:spPr bwMode="auto">
          <a:xfrm>
            <a:off x="12271375" y="4446588"/>
            <a:ext cx="2714625" cy="58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2" name="Picture 20" descr="Cove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718800" y="4527550"/>
            <a:ext cx="16446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3" name="Picture 21" descr="Cove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842375" y="4406900"/>
            <a:ext cx="2011363"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4" name="Picture 22" descr="Cover"/>
          <p:cNvPicPr>
            <a:picLocks noChangeAspect="1" noChangeArrowheads="1"/>
          </p:cNvPicPr>
          <p:nvPr/>
        </p:nvPicPr>
        <p:blipFill>
          <a:blip r:embed="rId20">
            <a:extLst>
              <a:ext uri="{28A0092B-C50C-407E-A947-70E740481C1C}">
                <a14:useLocalDpi xmlns:a14="http://schemas.microsoft.com/office/drawing/2010/main" val="0"/>
              </a:ext>
            </a:extLst>
          </a:blip>
          <a:srcRect l="11580"/>
          <a:stretch>
            <a:fillRect/>
          </a:stretch>
        </p:blipFill>
        <p:spPr bwMode="auto">
          <a:xfrm>
            <a:off x="11514138" y="3638550"/>
            <a:ext cx="3489325"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5" name="Picture 23" descr="Cover"/>
          <p:cNvPicPr>
            <a:picLocks noChangeAspect="1" noChangeArrowheads="1"/>
          </p:cNvPicPr>
          <p:nvPr/>
        </p:nvPicPr>
        <p:blipFill>
          <a:blip r:embed="rId21">
            <a:extLst>
              <a:ext uri="{28A0092B-C50C-407E-A947-70E740481C1C}">
                <a14:useLocalDpi xmlns:a14="http://schemas.microsoft.com/office/drawing/2010/main" val="0"/>
              </a:ext>
            </a:extLst>
          </a:blip>
          <a:srcRect l="8194" r="-166"/>
          <a:stretch>
            <a:fillRect/>
          </a:stretch>
        </p:blipFill>
        <p:spPr bwMode="auto">
          <a:xfrm>
            <a:off x="10133013" y="3724275"/>
            <a:ext cx="1477962"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6" name="Picture 24" descr="Cove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597900" y="3730625"/>
            <a:ext cx="1620838" cy="112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7" name="Picture 25" descr="Cove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21313" y="4033838"/>
            <a:ext cx="3776662"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698" name="Picture 26" descr="Cove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86250" y="4502150"/>
            <a:ext cx="27670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699" name="Text Box 27"/>
          <p:cNvSpPr txBox="1">
            <a:spLocks noChangeArrowheads="1"/>
          </p:cNvSpPr>
          <p:nvPr/>
        </p:nvSpPr>
        <p:spPr bwMode="auto">
          <a:xfrm>
            <a:off x="9525000" y="3629025"/>
            <a:ext cx="116205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1800">
                <a:solidFill>
                  <a:srgbClr val="000066"/>
                </a:solidFill>
                <a:latin typeface="Arial" panose="020B0604020202020204" pitchFamily="34" charset="0"/>
                <a:sym typeface="Symbol" panose="05050102010706020507" pitchFamily="18" charset="2"/>
              </a:rPr>
              <a:t>()</a:t>
            </a:r>
          </a:p>
        </p:txBody>
      </p:sp>
      <p:sp>
        <p:nvSpPr>
          <p:cNvPr id="156700" name="Text Box 28"/>
          <p:cNvSpPr txBox="1">
            <a:spLocks noChangeArrowheads="1"/>
          </p:cNvSpPr>
          <p:nvPr/>
        </p:nvSpPr>
        <p:spPr bwMode="auto">
          <a:xfrm rot="-1640284">
            <a:off x="10074275" y="4224338"/>
            <a:ext cx="11604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2100">
                <a:solidFill>
                  <a:srgbClr val="000066"/>
                </a:solidFill>
                <a:latin typeface="Arial" panose="020B0604020202020204" pitchFamily="34" charset="0"/>
                <a:sym typeface="Symbol" panose="05050102010706020507" pitchFamily="18" charset="2"/>
              </a:rPr>
              <a:t>(O)</a:t>
            </a:r>
          </a:p>
        </p:txBody>
      </p:sp>
      <p:sp>
        <p:nvSpPr>
          <p:cNvPr id="29" name="Rectangle 28"/>
          <p:cNvSpPr/>
          <p:nvPr/>
        </p:nvSpPr>
        <p:spPr>
          <a:xfrm>
            <a:off x="5226050" y="711200"/>
            <a:ext cx="5867400" cy="1015663"/>
          </a:xfrm>
          <a:prstGeom prst="rect">
            <a:avLst/>
          </a:prstGeom>
          <a:noFill/>
        </p:spPr>
        <p:txBody>
          <a:bodyPr>
            <a:spAutoFit/>
            <a:scene3d>
              <a:camera prst="perspectiveAbove"/>
              <a:lightRig rig="threePt" dir="t"/>
            </a:scene3d>
          </a:bodyPr>
          <a:lstStyle/>
          <a:p>
            <a:pPr algn="ctr" eaLnBrk="1" hangingPunct="1">
              <a:defRPr/>
            </a:pPr>
            <a:r>
              <a:rPr lang="en-US" sz="6000" b="1" dirty="0">
                <a:ln w="900" cmpd="sng">
                  <a:solidFill>
                    <a:schemeClr val="tx2">
                      <a:lumMod val="75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reflection blurRad="6350" stA="50000" endA="300" endPos="50000" dist="29997" dir="5400000" sy="-100000" algn="bl" rotWithShape="0"/>
                </a:effectLst>
                <a:latin typeface="Mistral" pitchFamily="66" charset="0"/>
              </a:rPr>
              <a:t>SƠ ĐỒ TƯ DUY</a:t>
            </a:r>
            <a:endParaRPr lang="en-US" sz="6000" b="1" dirty="0">
              <a:ln w="900" cmpd="sng">
                <a:solidFill>
                  <a:schemeClr val="tx2">
                    <a:lumMod val="75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reflection blurRad="6350" stA="50000" endA="300" endPos="50000" dist="29997" dir="5400000" sy="-100000" algn="bl" rotWithShape="0"/>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156698"/>
                                        </p:tgtEl>
                                        <p:attrNameLst>
                                          <p:attrName>style.visibility</p:attrName>
                                        </p:attrNameLst>
                                      </p:cBhvr>
                                      <p:to>
                                        <p:strVal val="visible"/>
                                      </p:to>
                                    </p:set>
                                    <p:animEffect transition="in" filter="box(out)">
                                      <p:cBhvr>
                                        <p:cTn id="7" dur="500"/>
                                        <p:tgtEl>
                                          <p:spTgt spid="156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56683"/>
                                        </p:tgtEl>
                                        <p:attrNameLst>
                                          <p:attrName>style.visibility</p:attrName>
                                        </p:attrNameLst>
                                      </p:cBhvr>
                                      <p:to>
                                        <p:strVal val="visible"/>
                                      </p:to>
                                    </p:set>
                                    <p:animEffect transition="in" filter="wipe(left)">
                                      <p:cBhvr>
                                        <p:cTn id="12" dur="500"/>
                                        <p:tgtEl>
                                          <p:spTgt spid="1566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56682"/>
                                        </p:tgtEl>
                                        <p:attrNameLst>
                                          <p:attrName>style.visibility</p:attrName>
                                        </p:attrNameLst>
                                      </p:cBhvr>
                                      <p:to>
                                        <p:strVal val="visible"/>
                                      </p:to>
                                    </p:set>
                                    <p:animEffect transition="in" filter="wipe(left)">
                                      <p:cBhvr>
                                        <p:cTn id="17" dur="500"/>
                                        <p:tgtEl>
                                          <p:spTgt spid="1566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56681"/>
                                        </p:tgtEl>
                                        <p:attrNameLst>
                                          <p:attrName>style.visibility</p:attrName>
                                        </p:attrNameLst>
                                      </p:cBhvr>
                                      <p:to>
                                        <p:strVal val="visible"/>
                                      </p:to>
                                    </p:set>
                                    <p:animEffect transition="in" filter="wipe(left)">
                                      <p:cBhvr>
                                        <p:cTn id="22" dur="500"/>
                                        <p:tgtEl>
                                          <p:spTgt spid="1566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156678"/>
                                        </p:tgtEl>
                                        <p:attrNameLst>
                                          <p:attrName>style.visibility</p:attrName>
                                        </p:attrNameLst>
                                      </p:cBhvr>
                                      <p:to>
                                        <p:strVal val="visible"/>
                                      </p:to>
                                    </p:set>
                                    <p:animEffect transition="in" filter="wipe(right)">
                                      <p:cBhvr>
                                        <p:cTn id="27" dur="500"/>
                                        <p:tgtEl>
                                          <p:spTgt spid="15667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156677"/>
                                        </p:tgtEl>
                                        <p:attrNameLst>
                                          <p:attrName>style.visibility</p:attrName>
                                        </p:attrNameLst>
                                      </p:cBhvr>
                                      <p:to>
                                        <p:strVal val="visible"/>
                                      </p:to>
                                    </p:set>
                                    <p:animEffect transition="in" filter="wipe(right)">
                                      <p:cBhvr>
                                        <p:cTn id="32" dur="500"/>
                                        <p:tgtEl>
                                          <p:spTgt spid="15667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nodeType="clickEffect">
                                  <p:stCondLst>
                                    <p:cond delay="0"/>
                                  </p:stCondLst>
                                  <p:childTnLst>
                                    <p:set>
                                      <p:cBhvr>
                                        <p:cTn id="36" dur="1" fill="hold">
                                          <p:stCondLst>
                                            <p:cond delay="0"/>
                                          </p:stCondLst>
                                        </p:cTn>
                                        <p:tgtEl>
                                          <p:spTgt spid="156685"/>
                                        </p:tgtEl>
                                        <p:attrNameLst>
                                          <p:attrName>style.visibility</p:attrName>
                                        </p:attrNameLst>
                                      </p:cBhvr>
                                      <p:to>
                                        <p:strVal val="visible"/>
                                      </p:to>
                                    </p:set>
                                    <p:animEffect transition="in" filter="wipe(right)">
                                      <p:cBhvr>
                                        <p:cTn id="37" dur="500"/>
                                        <p:tgtEl>
                                          <p:spTgt spid="15668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2" fill="hold" nodeType="clickEffect">
                                  <p:stCondLst>
                                    <p:cond delay="0"/>
                                  </p:stCondLst>
                                  <p:childTnLst>
                                    <p:set>
                                      <p:cBhvr>
                                        <p:cTn id="41" dur="1" fill="hold">
                                          <p:stCondLst>
                                            <p:cond delay="0"/>
                                          </p:stCondLst>
                                        </p:cTn>
                                        <p:tgtEl>
                                          <p:spTgt spid="156684"/>
                                        </p:tgtEl>
                                        <p:attrNameLst>
                                          <p:attrName>style.visibility</p:attrName>
                                        </p:attrNameLst>
                                      </p:cBhvr>
                                      <p:to>
                                        <p:strVal val="visible"/>
                                      </p:to>
                                    </p:set>
                                    <p:animEffect transition="in" filter="wipe(right)">
                                      <p:cBhvr>
                                        <p:cTn id="42" dur="500"/>
                                        <p:tgtEl>
                                          <p:spTgt spid="15668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156697"/>
                                        </p:tgtEl>
                                        <p:attrNameLst>
                                          <p:attrName>style.visibility</p:attrName>
                                        </p:attrNameLst>
                                      </p:cBhvr>
                                      <p:to>
                                        <p:strVal val="visible"/>
                                      </p:to>
                                    </p:set>
                                    <p:animEffect transition="in" filter="wipe(left)">
                                      <p:cBhvr>
                                        <p:cTn id="47" dur="500"/>
                                        <p:tgtEl>
                                          <p:spTgt spid="15669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156696"/>
                                        </p:tgtEl>
                                        <p:attrNameLst>
                                          <p:attrName>style.visibility</p:attrName>
                                        </p:attrNameLst>
                                      </p:cBhvr>
                                      <p:to>
                                        <p:strVal val="visible"/>
                                      </p:to>
                                    </p:set>
                                    <p:animEffect transition="in" filter="wipe(left)">
                                      <p:cBhvr>
                                        <p:cTn id="52" dur="500"/>
                                        <p:tgtEl>
                                          <p:spTgt spid="156696"/>
                                        </p:tgtEl>
                                      </p:cBhvr>
                                    </p:animEffect>
                                  </p:childTnLst>
                                </p:cTn>
                              </p:par>
                            </p:childTnLst>
                          </p:cTn>
                        </p:par>
                        <p:par>
                          <p:cTn id="53" fill="hold" nodeType="afterGroup">
                            <p:stCondLst>
                              <p:cond delay="500"/>
                            </p:stCondLst>
                            <p:childTnLst>
                              <p:par>
                                <p:cTn id="54" presetID="12" presetClass="entr" presetSubtype="8" fill="hold" grpId="0" nodeType="afterEffect">
                                  <p:stCondLst>
                                    <p:cond delay="0"/>
                                  </p:stCondLst>
                                  <p:childTnLst>
                                    <p:set>
                                      <p:cBhvr>
                                        <p:cTn id="55" dur="1" fill="hold">
                                          <p:stCondLst>
                                            <p:cond delay="0"/>
                                          </p:stCondLst>
                                        </p:cTn>
                                        <p:tgtEl>
                                          <p:spTgt spid="156699"/>
                                        </p:tgtEl>
                                        <p:attrNameLst>
                                          <p:attrName>style.visibility</p:attrName>
                                        </p:attrNameLst>
                                      </p:cBhvr>
                                      <p:to>
                                        <p:strVal val="visible"/>
                                      </p:to>
                                    </p:set>
                                    <p:animEffect transition="in" filter="slide(fromLeft)">
                                      <p:cBhvr>
                                        <p:cTn id="56" dur="500"/>
                                        <p:tgtEl>
                                          <p:spTgt spid="156699"/>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8" fill="hold" nodeType="clickEffect">
                                  <p:stCondLst>
                                    <p:cond delay="0"/>
                                  </p:stCondLst>
                                  <p:childTnLst>
                                    <p:set>
                                      <p:cBhvr>
                                        <p:cTn id="60" dur="1" fill="hold">
                                          <p:stCondLst>
                                            <p:cond delay="0"/>
                                          </p:stCondLst>
                                        </p:cTn>
                                        <p:tgtEl>
                                          <p:spTgt spid="156695"/>
                                        </p:tgtEl>
                                        <p:attrNameLst>
                                          <p:attrName>style.visibility</p:attrName>
                                        </p:attrNameLst>
                                      </p:cBhvr>
                                      <p:to>
                                        <p:strVal val="visible"/>
                                      </p:to>
                                    </p:set>
                                    <p:animEffect transition="in" filter="wipe(left)">
                                      <p:cBhvr>
                                        <p:cTn id="61" dur="500"/>
                                        <p:tgtEl>
                                          <p:spTgt spid="15669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8" fill="hold" nodeType="clickEffect">
                                  <p:stCondLst>
                                    <p:cond delay="0"/>
                                  </p:stCondLst>
                                  <p:childTnLst>
                                    <p:set>
                                      <p:cBhvr>
                                        <p:cTn id="65" dur="1" fill="hold">
                                          <p:stCondLst>
                                            <p:cond delay="0"/>
                                          </p:stCondLst>
                                        </p:cTn>
                                        <p:tgtEl>
                                          <p:spTgt spid="156694"/>
                                        </p:tgtEl>
                                        <p:attrNameLst>
                                          <p:attrName>style.visibility</p:attrName>
                                        </p:attrNameLst>
                                      </p:cBhvr>
                                      <p:to>
                                        <p:strVal val="visible"/>
                                      </p:to>
                                    </p:set>
                                    <p:animEffect transition="in" filter="wipe(left)">
                                      <p:cBhvr>
                                        <p:cTn id="66" dur="500"/>
                                        <p:tgtEl>
                                          <p:spTgt spid="156694"/>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8" fill="hold" nodeType="clickEffect">
                                  <p:stCondLst>
                                    <p:cond delay="0"/>
                                  </p:stCondLst>
                                  <p:childTnLst>
                                    <p:set>
                                      <p:cBhvr>
                                        <p:cTn id="70" dur="1" fill="hold">
                                          <p:stCondLst>
                                            <p:cond delay="0"/>
                                          </p:stCondLst>
                                        </p:cTn>
                                        <p:tgtEl>
                                          <p:spTgt spid="156693"/>
                                        </p:tgtEl>
                                        <p:attrNameLst>
                                          <p:attrName>style.visibility</p:attrName>
                                        </p:attrNameLst>
                                      </p:cBhvr>
                                      <p:to>
                                        <p:strVal val="visible"/>
                                      </p:to>
                                    </p:set>
                                    <p:animEffect transition="in" filter="wipe(left)">
                                      <p:cBhvr>
                                        <p:cTn id="71" dur="500"/>
                                        <p:tgtEl>
                                          <p:spTgt spid="156693"/>
                                        </p:tgtEl>
                                      </p:cBhvr>
                                    </p:animEffect>
                                  </p:childTnLst>
                                </p:cTn>
                              </p:par>
                            </p:childTnLst>
                          </p:cTn>
                        </p:par>
                        <p:par>
                          <p:cTn id="72" fill="hold" nodeType="afterGroup">
                            <p:stCondLst>
                              <p:cond delay="500"/>
                            </p:stCondLst>
                            <p:childTnLst>
                              <p:par>
                                <p:cTn id="73" presetID="9" presetClass="entr" presetSubtype="0" fill="hold" grpId="0" nodeType="afterEffect">
                                  <p:stCondLst>
                                    <p:cond delay="0"/>
                                  </p:stCondLst>
                                  <p:childTnLst>
                                    <p:set>
                                      <p:cBhvr>
                                        <p:cTn id="74" dur="1" fill="hold">
                                          <p:stCondLst>
                                            <p:cond delay="0"/>
                                          </p:stCondLst>
                                        </p:cTn>
                                        <p:tgtEl>
                                          <p:spTgt spid="156700"/>
                                        </p:tgtEl>
                                        <p:attrNameLst>
                                          <p:attrName>style.visibility</p:attrName>
                                        </p:attrNameLst>
                                      </p:cBhvr>
                                      <p:to>
                                        <p:strVal val="visible"/>
                                      </p:to>
                                    </p:set>
                                    <p:animEffect transition="in" filter="dissolve">
                                      <p:cBhvr>
                                        <p:cTn id="75" dur="500"/>
                                        <p:tgtEl>
                                          <p:spTgt spid="156700"/>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8" fill="hold" nodeType="clickEffect">
                                  <p:stCondLst>
                                    <p:cond delay="0"/>
                                  </p:stCondLst>
                                  <p:childTnLst>
                                    <p:set>
                                      <p:cBhvr>
                                        <p:cTn id="79" dur="1" fill="hold">
                                          <p:stCondLst>
                                            <p:cond delay="0"/>
                                          </p:stCondLst>
                                        </p:cTn>
                                        <p:tgtEl>
                                          <p:spTgt spid="156692"/>
                                        </p:tgtEl>
                                        <p:attrNameLst>
                                          <p:attrName>style.visibility</p:attrName>
                                        </p:attrNameLst>
                                      </p:cBhvr>
                                      <p:to>
                                        <p:strVal val="visible"/>
                                      </p:to>
                                    </p:set>
                                    <p:animEffect transition="in" filter="wipe(left)">
                                      <p:cBhvr>
                                        <p:cTn id="80" dur="500"/>
                                        <p:tgtEl>
                                          <p:spTgt spid="156692"/>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156691"/>
                                        </p:tgtEl>
                                        <p:attrNameLst>
                                          <p:attrName>style.visibility</p:attrName>
                                        </p:attrNameLst>
                                      </p:cBhvr>
                                      <p:to>
                                        <p:strVal val="visible"/>
                                      </p:to>
                                    </p:set>
                                    <p:animEffect transition="in" filter="wipe(left)">
                                      <p:cBhvr>
                                        <p:cTn id="85" dur="500"/>
                                        <p:tgtEl>
                                          <p:spTgt spid="15669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8" fill="hold" nodeType="clickEffect">
                                  <p:stCondLst>
                                    <p:cond delay="0"/>
                                  </p:stCondLst>
                                  <p:childTnLst>
                                    <p:set>
                                      <p:cBhvr>
                                        <p:cTn id="89" dur="1" fill="hold">
                                          <p:stCondLst>
                                            <p:cond delay="0"/>
                                          </p:stCondLst>
                                        </p:cTn>
                                        <p:tgtEl>
                                          <p:spTgt spid="156690"/>
                                        </p:tgtEl>
                                        <p:attrNameLst>
                                          <p:attrName>style.visibility</p:attrName>
                                        </p:attrNameLst>
                                      </p:cBhvr>
                                      <p:to>
                                        <p:strVal val="visible"/>
                                      </p:to>
                                    </p:set>
                                    <p:animEffect transition="in" filter="wipe(left)">
                                      <p:cBhvr>
                                        <p:cTn id="90" dur="500"/>
                                        <p:tgtEl>
                                          <p:spTgt spid="156690"/>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22" presetClass="entr" presetSubtype="8" fill="hold" nodeType="clickEffect">
                                  <p:stCondLst>
                                    <p:cond delay="0"/>
                                  </p:stCondLst>
                                  <p:childTnLst>
                                    <p:set>
                                      <p:cBhvr>
                                        <p:cTn id="94" dur="1" fill="hold">
                                          <p:stCondLst>
                                            <p:cond delay="0"/>
                                          </p:stCondLst>
                                        </p:cTn>
                                        <p:tgtEl>
                                          <p:spTgt spid="156689"/>
                                        </p:tgtEl>
                                        <p:attrNameLst>
                                          <p:attrName>style.visibility</p:attrName>
                                        </p:attrNameLst>
                                      </p:cBhvr>
                                      <p:to>
                                        <p:strVal val="visible"/>
                                      </p:to>
                                    </p:set>
                                    <p:animEffect transition="in" filter="wipe(left)">
                                      <p:cBhvr>
                                        <p:cTn id="95" dur="500"/>
                                        <p:tgtEl>
                                          <p:spTgt spid="15668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8" fill="hold" nodeType="clickEffect">
                                  <p:stCondLst>
                                    <p:cond delay="0"/>
                                  </p:stCondLst>
                                  <p:childTnLst>
                                    <p:set>
                                      <p:cBhvr>
                                        <p:cTn id="99" dur="1" fill="hold">
                                          <p:stCondLst>
                                            <p:cond delay="0"/>
                                          </p:stCondLst>
                                        </p:cTn>
                                        <p:tgtEl>
                                          <p:spTgt spid="156688"/>
                                        </p:tgtEl>
                                        <p:attrNameLst>
                                          <p:attrName>style.visibility</p:attrName>
                                        </p:attrNameLst>
                                      </p:cBhvr>
                                      <p:to>
                                        <p:strVal val="visible"/>
                                      </p:to>
                                    </p:set>
                                    <p:animEffect transition="in" filter="wipe(left)">
                                      <p:cBhvr>
                                        <p:cTn id="100" dur="500"/>
                                        <p:tgtEl>
                                          <p:spTgt spid="156688"/>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2" presetClass="entr" presetSubtype="8" fill="hold" nodeType="clickEffect">
                                  <p:stCondLst>
                                    <p:cond delay="0"/>
                                  </p:stCondLst>
                                  <p:childTnLst>
                                    <p:set>
                                      <p:cBhvr>
                                        <p:cTn id="104" dur="1" fill="hold">
                                          <p:stCondLst>
                                            <p:cond delay="0"/>
                                          </p:stCondLst>
                                        </p:cTn>
                                        <p:tgtEl>
                                          <p:spTgt spid="156687"/>
                                        </p:tgtEl>
                                        <p:attrNameLst>
                                          <p:attrName>style.visibility</p:attrName>
                                        </p:attrNameLst>
                                      </p:cBhvr>
                                      <p:to>
                                        <p:strVal val="visible"/>
                                      </p:to>
                                    </p:set>
                                    <p:animEffect transition="in" filter="wipe(left)">
                                      <p:cBhvr>
                                        <p:cTn id="105" dur="500"/>
                                        <p:tgtEl>
                                          <p:spTgt spid="156687"/>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2" presetClass="entr" presetSubtype="8" fill="hold" nodeType="clickEffect">
                                  <p:stCondLst>
                                    <p:cond delay="0"/>
                                  </p:stCondLst>
                                  <p:childTnLst>
                                    <p:set>
                                      <p:cBhvr>
                                        <p:cTn id="109" dur="1" fill="hold">
                                          <p:stCondLst>
                                            <p:cond delay="0"/>
                                          </p:stCondLst>
                                        </p:cTn>
                                        <p:tgtEl>
                                          <p:spTgt spid="156686"/>
                                        </p:tgtEl>
                                        <p:attrNameLst>
                                          <p:attrName>style.visibility</p:attrName>
                                        </p:attrNameLst>
                                      </p:cBhvr>
                                      <p:to>
                                        <p:strVal val="visible"/>
                                      </p:to>
                                    </p:set>
                                    <p:animEffect transition="in" filter="wipe(left)">
                                      <p:cBhvr>
                                        <p:cTn id="110" dur="500"/>
                                        <p:tgtEl>
                                          <p:spTgt spid="156686"/>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2" presetClass="entr" presetSubtype="2" fill="hold" nodeType="clickEffect">
                                  <p:stCondLst>
                                    <p:cond delay="0"/>
                                  </p:stCondLst>
                                  <p:childTnLst>
                                    <p:set>
                                      <p:cBhvr>
                                        <p:cTn id="114" dur="1" fill="hold">
                                          <p:stCondLst>
                                            <p:cond delay="0"/>
                                          </p:stCondLst>
                                        </p:cTn>
                                        <p:tgtEl>
                                          <p:spTgt spid="156676"/>
                                        </p:tgtEl>
                                        <p:attrNameLst>
                                          <p:attrName>style.visibility</p:attrName>
                                        </p:attrNameLst>
                                      </p:cBhvr>
                                      <p:to>
                                        <p:strVal val="visible"/>
                                      </p:to>
                                    </p:set>
                                    <p:animEffect transition="in" filter="wipe(right)">
                                      <p:cBhvr>
                                        <p:cTn id="115" dur="500"/>
                                        <p:tgtEl>
                                          <p:spTgt spid="156676"/>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2" presetClass="entr" presetSubtype="2" fill="hold" nodeType="clickEffect">
                                  <p:stCondLst>
                                    <p:cond delay="0"/>
                                  </p:stCondLst>
                                  <p:childTnLst>
                                    <p:set>
                                      <p:cBhvr>
                                        <p:cTn id="119" dur="1" fill="hold">
                                          <p:stCondLst>
                                            <p:cond delay="0"/>
                                          </p:stCondLst>
                                        </p:cTn>
                                        <p:tgtEl>
                                          <p:spTgt spid="156675"/>
                                        </p:tgtEl>
                                        <p:attrNameLst>
                                          <p:attrName>style.visibility</p:attrName>
                                        </p:attrNameLst>
                                      </p:cBhvr>
                                      <p:to>
                                        <p:strVal val="visible"/>
                                      </p:to>
                                    </p:set>
                                    <p:animEffect transition="in" filter="wipe(right)">
                                      <p:cBhvr>
                                        <p:cTn id="120" dur="500"/>
                                        <p:tgtEl>
                                          <p:spTgt spid="156675"/>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2" presetClass="entr" presetSubtype="8" fill="hold" nodeType="clickEffect">
                                  <p:stCondLst>
                                    <p:cond delay="0"/>
                                  </p:stCondLst>
                                  <p:childTnLst>
                                    <p:set>
                                      <p:cBhvr>
                                        <p:cTn id="124" dur="1" fill="hold">
                                          <p:stCondLst>
                                            <p:cond delay="0"/>
                                          </p:stCondLst>
                                        </p:cTn>
                                        <p:tgtEl>
                                          <p:spTgt spid="156674"/>
                                        </p:tgtEl>
                                        <p:attrNameLst>
                                          <p:attrName>style.visibility</p:attrName>
                                        </p:attrNameLst>
                                      </p:cBhvr>
                                      <p:to>
                                        <p:strVal val="visible"/>
                                      </p:to>
                                    </p:set>
                                    <p:animEffect transition="in" filter="wipe(left)">
                                      <p:cBhvr>
                                        <p:cTn id="125" dur="500"/>
                                        <p:tgtEl>
                                          <p:spTgt spid="156674"/>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9" presetClass="emph" presetSubtype="0" nodeType="clickEffect">
                                  <p:stCondLst>
                                    <p:cond delay="0"/>
                                  </p:stCondLst>
                                  <p:childTnLst>
                                    <p:set>
                                      <p:cBhvr rctx="PPT">
                                        <p:cTn id="129" dur="indefinite"/>
                                        <p:tgtEl>
                                          <p:spTgt spid="156674"/>
                                        </p:tgtEl>
                                        <p:attrNameLst>
                                          <p:attrName>style.opacity</p:attrName>
                                        </p:attrNameLst>
                                      </p:cBhvr>
                                      <p:to>
                                        <p:strVal val="0.25"/>
                                      </p:to>
                                    </p:set>
                                    <p:animEffect filter="image" prLst="opacity: 0.25">
                                      <p:cBhvr rctx="IE">
                                        <p:cTn id="130" dur="indefinite"/>
                                        <p:tgtEl>
                                          <p:spTgt spid="156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99" grpId="0"/>
      <p:bldP spid="15670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1" name="Text Box 5"/>
          <p:cNvSpPr txBox="1">
            <a:spLocks noChangeArrowheads="1"/>
          </p:cNvSpPr>
          <p:nvPr/>
        </p:nvSpPr>
        <p:spPr bwMode="auto">
          <a:xfrm>
            <a:off x="2320925" y="330200"/>
            <a:ext cx="12430125" cy="752475"/>
          </a:xfrm>
          <a:prstGeom prst="rect">
            <a:avLst/>
          </a:prstGeom>
          <a:gradFill rotWithShape="1">
            <a:gsLst>
              <a:gs pos="0">
                <a:srgbClr val="00CCFF"/>
              </a:gs>
              <a:gs pos="50000">
                <a:schemeClr val="bg1"/>
              </a:gs>
              <a:gs pos="100000">
                <a:srgbClr val="00CCFF"/>
              </a:gs>
            </a:gsLst>
            <a:lin ang="5400000" scaled="1"/>
          </a:gradFill>
          <a:ln w="57150" cmpd="thinThick">
            <a:solidFill>
              <a:srgbClr val="00FFFF"/>
            </a:solidFill>
            <a:miter lim="800000"/>
            <a:headEnd/>
            <a:tailEnd/>
          </a:ln>
        </p:spPr>
        <p:txBody>
          <a:bodyPr lIns="135779" tIns="67890" rIns="135779" bIns="67890">
            <a:spAutoFit/>
          </a:bodyPr>
          <a:lstStyle/>
          <a:p>
            <a:pPr eaLnBrk="1" hangingPunct="1">
              <a:spcBef>
                <a:spcPct val="50000"/>
              </a:spcBef>
              <a:defRPr/>
            </a:pPr>
            <a:r>
              <a:rPr lang="en-US" sz="4000" b="1" i="1">
                <a:solidFill>
                  <a:srgbClr val="CC0000"/>
                </a:solidFill>
                <a:latin typeface="Times New Roman" pitchFamily="18" charset="0"/>
                <a:cs typeface="Times New Roman" pitchFamily="18" charset="0"/>
              </a:rPr>
              <a:t>Thấu kính phân kì </a:t>
            </a:r>
            <a:r>
              <a:rPr lang="en-US" sz="4000" b="1" i="1" u="sng">
                <a:latin typeface="Times New Roman" pitchFamily="18" charset="0"/>
                <a:cs typeface="Times New Roman" pitchFamily="18" charset="0"/>
              </a:rPr>
              <a:t>không</a:t>
            </a:r>
            <a:r>
              <a:rPr lang="en-US" sz="4000" b="1" i="1">
                <a:solidFill>
                  <a:srgbClr val="CC0000"/>
                </a:solidFill>
                <a:latin typeface="Times New Roman" pitchFamily="18" charset="0"/>
                <a:cs typeface="Times New Roman" pitchFamily="18" charset="0"/>
              </a:rPr>
              <a:t> có tính chất nào sau đây?</a:t>
            </a:r>
          </a:p>
        </p:txBody>
      </p:sp>
      <p:sp>
        <p:nvSpPr>
          <p:cNvPr id="171013" name="Rectangle 5"/>
          <p:cNvSpPr>
            <a:spLocks noChangeArrowheads="1"/>
          </p:cNvSpPr>
          <p:nvPr/>
        </p:nvSpPr>
        <p:spPr bwMode="auto">
          <a:xfrm>
            <a:off x="2178050" y="1625600"/>
            <a:ext cx="13030200" cy="1136650"/>
          </a:xfrm>
          <a:prstGeom prst="rect">
            <a:avLst/>
          </a:prstGeom>
          <a:gradFill rotWithShape="1">
            <a:gsLst>
              <a:gs pos="0">
                <a:srgbClr val="00FFFF"/>
              </a:gs>
              <a:gs pos="50000">
                <a:schemeClr val="bg1"/>
              </a:gs>
              <a:gs pos="100000">
                <a:srgbClr val="00FFFF"/>
              </a:gs>
            </a:gsLst>
            <a:lin ang="5400000" scaled="1"/>
          </a:gradFill>
          <a:ln w="57150">
            <a:solidFill>
              <a:schemeClr val="tx1"/>
            </a:solidFill>
            <a:miter lim="800000"/>
            <a:headEnd/>
            <a:tailEnd/>
          </a:ln>
          <a:effectLst/>
        </p:spPr>
        <p:txBody>
          <a:bodyPr wrap="none" lIns="135779" tIns="67890" rIns="135779" bIns="67890" anchor="ctr"/>
          <a:lstStyle/>
          <a:p>
            <a:pPr marL="0" lvl="1" indent="0" algn="ctr" eaLnBrk="1" hangingPunct="1">
              <a:defRPr/>
            </a:pPr>
            <a:r>
              <a:rPr lang="en-US" sz="3600" b="1">
                <a:solidFill>
                  <a:schemeClr val="hlink"/>
                </a:solidFill>
                <a:latin typeface="Times New Roman" pitchFamily="18" charset="0"/>
              </a:rPr>
              <a:t>Tia tới đến quang tâm của thấu kính thì tia ló truyền thẳng, </a:t>
            </a:r>
          </a:p>
          <a:p>
            <a:pPr marL="0" lvl="1" indent="0" eaLnBrk="1" hangingPunct="1">
              <a:defRPr/>
            </a:pPr>
            <a:r>
              <a:rPr lang="en-US" sz="3600" b="1">
                <a:solidFill>
                  <a:schemeClr val="hlink"/>
                </a:solidFill>
                <a:latin typeface="Times New Roman" pitchFamily="18" charset="0"/>
              </a:rPr>
              <a:t>không đổi hướng.</a:t>
            </a:r>
          </a:p>
        </p:txBody>
      </p:sp>
      <p:sp>
        <p:nvSpPr>
          <p:cNvPr id="171014" name="Rectangle 6"/>
          <p:cNvSpPr>
            <a:spLocks noChangeArrowheads="1"/>
          </p:cNvSpPr>
          <p:nvPr/>
        </p:nvSpPr>
        <p:spPr bwMode="auto">
          <a:xfrm>
            <a:off x="2084388" y="3073400"/>
            <a:ext cx="12971462" cy="1143000"/>
          </a:xfrm>
          <a:prstGeom prst="rect">
            <a:avLst/>
          </a:prstGeom>
          <a:gradFill rotWithShape="1">
            <a:gsLst>
              <a:gs pos="0">
                <a:srgbClr val="00FFFF"/>
              </a:gs>
              <a:gs pos="50000">
                <a:schemeClr val="bg1"/>
              </a:gs>
              <a:gs pos="100000">
                <a:srgbClr val="00FFFF"/>
              </a:gs>
            </a:gsLst>
            <a:lin ang="5400000" scaled="1"/>
          </a:gradFill>
          <a:ln w="57150">
            <a:solidFill>
              <a:schemeClr val="tx1"/>
            </a:solidFill>
            <a:miter lim="800000"/>
            <a:headEnd/>
            <a:tailEnd/>
          </a:ln>
          <a:effectLst/>
        </p:spPr>
        <p:txBody>
          <a:bodyPr wrap="none" lIns="135779" tIns="67890" rIns="135779" bIns="67890" anchor="ctr"/>
          <a:lstStyle/>
          <a:p>
            <a:pPr algn="ctr" eaLnBrk="1" hangingPunct="1">
              <a:spcBef>
                <a:spcPts val="0"/>
              </a:spcBef>
              <a:defRPr/>
            </a:pPr>
            <a:r>
              <a:rPr lang="en-US" sz="3600" b="1">
                <a:solidFill>
                  <a:schemeClr val="hlink"/>
                </a:solidFill>
                <a:latin typeface="Times New Roman" pitchFamily="18" charset="0"/>
              </a:rPr>
              <a:t>Tia tới hướng tới tiêu điểm thì cho tia ló không song song với trục </a:t>
            </a:r>
          </a:p>
          <a:p>
            <a:pPr algn="ctr" eaLnBrk="1" hangingPunct="1">
              <a:spcBef>
                <a:spcPts val="0"/>
              </a:spcBef>
              <a:defRPr/>
            </a:pPr>
            <a:r>
              <a:rPr lang="en-US" sz="3600" b="1">
                <a:solidFill>
                  <a:schemeClr val="hlink"/>
                </a:solidFill>
                <a:latin typeface="Times New Roman" pitchFamily="18" charset="0"/>
              </a:rPr>
              <a:t>chính.</a:t>
            </a:r>
          </a:p>
        </p:txBody>
      </p:sp>
      <p:sp>
        <p:nvSpPr>
          <p:cNvPr id="171015" name="Rectangle 7"/>
          <p:cNvSpPr>
            <a:spLocks noChangeArrowheads="1"/>
          </p:cNvSpPr>
          <p:nvPr/>
        </p:nvSpPr>
        <p:spPr bwMode="auto">
          <a:xfrm>
            <a:off x="2101850" y="4521200"/>
            <a:ext cx="12954000" cy="1143000"/>
          </a:xfrm>
          <a:prstGeom prst="rect">
            <a:avLst/>
          </a:prstGeom>
          <a:gradFill rotWithShape="1">
            <a:gsLst>
              <a:gs pos="0">
                <a:srgbClr val="00FFFF"/>
              </a:gs>
              <a:gs pos="50000">
                <a:schemeClr val="bg1"/>
              </a:gs>
              <a:gs pos="100000">
                <a:srgbClr val="00FFFF"/>
              </a:gs>
            </a:gsLst>
            <a:lin ang="5400000" scaled="1"/>
          </a:gradFill>
          <a:ln w="57150">
            <a:solidFill>
              <a:schemeClr val="tx1"/>
            </a:solidFill>
            <a:miter lim="800000"/>
            <a:headEnd/>
            <a:tailEnd/>
          </a:ln>
          <a:effectLst/>
        </p:spPr>
        <p:txBody>
          <a:bodyPr wrap="none" lIns="135779" tIns="67890" rIns="135779" bIns="67890" anchor="ctr"/>
          <a:lstStyle/>
          <a:p>
            <a:pPr marL="0" lvl="1" indent="0" algn="ctr" eaLnBrk="1" hangingPunct="1">
              <a:defRPr/>
            </a:pPr>
            <a:r>
              <a:rPr lang="en-US" sz="3600" b="1">
                <a:solidFill>
                  <a:schemeClr val="hlink"/>
                </a:solidFill>
                <a:latin typeface="Times New Roman" pitchFamily="18" charset="0"/>
              </a:rPr>
              <a:t>Tia tới song song trục chính thì tia ló kéo dài đi qua tiêu điểm.</a:t>
            </a:r>
          </a:p>
        </p:txBody>
      </p:sp>
      <p:sp>
        <p:nvSpPr>
          <p:cNvPr id="171016" name="Rectangle 8"/>
          <p:cNvSpPr>
            <a:spLocks noChangeArrowheads="1"/>
          </p:cNvSpPr>
          <p:nvPr/>
        </p:nvSpPr>
        <p:spPr bwMode="auto">
          <a:xfrm>
            <a:off x="2101850" y="5969001"/>
            <a:ext cx="12954000" cy="1115342"/>
          </a:xfrm>
          <a:prstGeom prst="rect">
            <a:avLst/>
          </a:prstGeom>
          <a:gradFill rotWithShape="1">
            <a:gsLst>
              <a:gs pos="0">
                <a:srgbClr val="00FFFF"/>
              </a:gs>
              <a:gs pos="50000">
                <a:schemeClr val="bg1">
                  <a:alpha val="75999"/>
                </a:schemeClr>
              </a:gs>
              <a:gs pos="100000">
                <a:srgbClr val="00FFFF"/>
              </a:gs>
            </a:gsLst>
            <a:lin ang="5400000" scaled="1"/>
          </a:gradFill>
          <a:ln w="57150">
            <a:solidFill>
              <a:schemeClr val="tx1"/>
            </a:solidFill>
            <a:miter lim="800000"/>
            <a:headEnd/>
            <a:tailEnd/>
          </a:ln>
          <a:effectLst/>
        </p:spPr>
        <p:txBody>
          <a:bodyPr wrap="none" lIns="135779" tIns="67890" rIns="135779" bIns="67890" anchor="ctr"/>
          <a:lstStyle/>
          <a:p>
            <a:pPr algn="ctr" eaLnBrk="1" hangingPunct="1">
              <a:defRPr/>
            </a:pPr>
            <a:r>
              <a:rPr lang="en-US" sz="3600" b="1">
                <a:solidFill>
                  <a:schemeClr val="hlink"/>
                </a:solidFill>
                <a:latin typeface="Times New Roman" pitchFamily="18" charset="0"/>
              </a:rPr>
              <a:t>Tia tới hướng tới tiêu điểm thì cho tia ló song song với trục chính.</a:t>
            </a:r>
          </a:p>
        </p:txBody>
      </p:sp>
      <p:sp>
        <p:nvSpPr>
          <p:cNvPr id="171017" name="Oval 9">
            <a:hlinkClick r:id="" action="ppaction://noaction">
              <a:snd r:embed="rId2" name="suction.wav"/>
            </a:hlinkClick>
          </p:cNvPr>
          <p:cNvSpPr>
            <a:spLocks noChangeArrowheads="1"/>
          </p:cNvSpPr>
          <p:nvPr/>
        </p:nvSpPr>
        <p:spPr bwMode="auto">
          <a:xfrm>
            <a:off x="501650" y="1625600"/>
            <a:ext cx="1162050" cy="919163"/>
          </a:xfrm>
          <a:prstGeom prst="ellipse">
            <a:avLst/>
          </a:prstGeom>
          <a:gradFill rotWithShape="1">
            <a:gsLst>
              <a:gs pos="0">
                <a:schemeClr val="bg1"/>
              </a:gs>
              <a:gs pos="100000">
                <a:schemeClr val="hlink"/>
              </a:gs>
            </a:gsLst>
            <a:path path="shape">
              <a:fillToRect l="50000" t="50000" r="50000" b="50000"/>
            </a:path>
          </a:gradFill>
          <a:ln w="57150">
            <a:solidFill>
              <a:schemeClr val="tx1"/>
            </a:solidFill>
            <a:miter lim="800000"/>
            <a:headEnd/>
            <a:tailEnd/>
          </a:ln>
          <a:effectLst>
            <a:prstShdw prst="shdw13" dist="53882" dir="13500000">
              <a:schemeClr val="bg2">
                <a:alpha val="50000"/>
              </a:schemeClr>
            </a:prstShdw>
          </a:effec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0"/>
              </a:spcBef>
              <a:buFontTx/>
              <a:buNone/>
            </a:pPr>
            <a:r>
              <a:rPr lang="en-US" altLang="en-US" sz="4200" b="1">
                <a:latin typeface="Times New Roman" panose="02020603050405020304" pitchFamily="18" charset="0"/>
              </a:rPr>
              <a:t>A</a:t>
            </a:r>
          </a:p>
        </p:txBody>
      </p:sp>
      <p:sp>
        <p:nvSpPr>
          <p:cNvPr id="171018" name="Oval 10">
            <a:hlinkClick r:id="" action="ppaction://noaction">
              <a:snd r:embed="rId3" name="applause.wav"/>
            </a:hlinkClick>
          </p:cNvPr>
          <p:cNvSpPr>
            <a:spLocks noChangeArrowheads="1"/>
          </p:cNvSpPr>
          <p:nvPr/>
        </p:nvSpPr>
        <p:spPr bwMode="auto">
          <a:xfrm>
            <a:off x="425450" y="3143250"/>
            <a:ext cx="1162050" cy="920750"/>
          </a:xfrm>
          <a:prstGeom prst="ellipse">
            <a:avLst/>
          </a:prstGeom>
          <a:gradFill rotWithShape="1">
            <a:gsLst>
              <a:gs pos="0">
                <a:schemeClr val="bg1"/>
              </a:gs>
              <a:gs pos="100000">
                <a:schemeClr val="hlink"/>
              </a:gs>
            </a:gsLst>
            <a:path path="shape">
              <a:fillToRect l="50000" t="50000" r="50000" b="50000"/>
            </a:path>
          </a:gradFill>
          <a:ln w="57150">
            <a:solidFill>
              <a:schemeClr val="tx1"/>
            </a:solidFill>
            <a:miter lim="800000"/>
            <a:headEnd/>
            <a:tailEnd/>
          </a:ln>
          <a:effectLst>
            <a:prstShdw prst="shdw13" dist="53882" dir="13500000">
              <a:schemeClr val="bg2">
                <a:alpha val="50000"/>
              </a:schemeClr>
            </a:prstShdw>
          </a:effec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0"/>
              </a:spcBef>
              <a:buFontTx/>
              <a:buNone/>
            </a:pPr>
            <a:r>
              <a:rPr lang="en-US" altLang="en-US" sz="4200" b="1">
                <a:latin typeface="Times New Roman" panose="02020603050405020304" pitchFamily="18" charset="0"/>
              </a:rPr>
              <a:t>B</a:t>
            </a:r>
          </a:p>
        </p:txBody>
      </p:sp>
      <p:sp>
        <p:nvSpPr>
          <p:cNvPr id="171019" name="Oval 11">
            <a:hlinkClick r:id="" action="ppaction://noaction">
              <a:snd r:embed="rId2" name="suction.wav"/>
            </a:hlinkClick>
          </p:cNvPr>
          <p:cNvSpPr>
            <a:spLocks noChangeArrowheads="1"/>
          </p:cNvSpPr>
          <p:nvPr/>
        </p:nvSpPr>
        <p:spPr bwMode="auto">
          <a:xfrm>
            <a:off x="406400" y="4597400"/>
            <a:ext cx="1162050" cy="919163"/>
          </a:xfrm>
          <a:prstGeom prst="ellipse">
            <a:avLst/>
          </a:prstGeom>
          <a:gradFill rotWithShape="1">
            <a:gsLst>
              <a:gs pos="0">
                <a:schemeClr val="bg1"/>
              </a:gs>
              <a:gs pos="100000">
                <a:schemeClr val="hlink"/>
              </a:gs>
            </a:gsLst>
            <a:path path="shape">
              <a:fillToRect l="50000" t="50000" r="50000" b="50000"/>
            </a:path>
          </a:gradFill>
          <a:ln w="57150">
            <a:solidFill>
              <a:schemeClr val="tx1"/>
            </a:solidFill>
            <a:miter lim="800000"/>
            <a:headEnd/>
            <a:tailEnd/>
          </a:ln>
          <a:effectLst>
            <a:prstShdw prst="shdw13" dist="53882" dir="13500000">
              <a:schemeClr val="bg2">
                <a:alpha val="50000"/>
              </a:schemeClr>
            </a:prstShdw>
          </a:effec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0"/>
              </a:spcBef>
              <a:buFontTx/>
              <a:buNone/>
            </a:pPr>
            <a:r>
              <a:rPr lang="en-US" altLang="en-US" sz="4200" b="1">
                <a:latin typeface="Times New Roman" panose="02020603050405020304" pitchFamily="18" charset="0"/>
              </a:rPr>
              <a:t>C</a:t>
            </a:r>
          </a:p>
        </p:txBody>
      </p:sp>
      <p:sp>
        <p:nvSpPr>
          <p:cNvPr id="171020" name="Oval 12">
            <a:hlinkClick r:id="" action="ppaction://noaction">
              <a:snd r:embed="rId2" name="suction.wav"/>
            </a:hlinkClick>
          </p:cNvPr>
          <p:cNvSpPr>
            <a:spLocks noChangeArrowheads="1"/>
          </p:cNvSpPr>
          <p:nvPr/>
        </p:nvSpPr>
        <p:spPr bwMode="auto">
          <a:xfrm>
            <a:off x="425450" y="6121400"/>
            <a:ext cx="1162050" cy="920750"/>
          </a:xfrm>
          <a:prstGeom prst="ellipse">
            <a:avLst/>
          </a:prstGeom>
          <a:gradFill rotWithShape="1">
            <a:gsLst>
              <a:gs pos="0">
                <a:schemeClr val="bg1"/>
              </a:gs>
              <a:gs pos="100000">
                <a:schemeClr val="hlink"/>
              </a:gs>
            </a:gsLst>
            <a:path path="shape">
              <a:fillToRect l="50000" t="50000" r="50000" b="50000"/>
            </a:path>
          </a:gradFill>
          <a:ln w="57150">
            <a:solidFill>
              <a:schemeClr val="tx1"/>
            </a:solidFill>
            <a:miter lim="800000"/>
            <a:headEnd/>
            <a:tailEnd/>
          </a:ln>
          <a:effectLst>
            <a:prstShdw prst="shdw13" dist="53882" dir="13500000">
              <a:schemeClr val="bg2">
                <a:alpha val="50000"/>
              </a:schemeClr>
            </a:prstShdw>
          </a:effec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0"/>
              </a:spcBef>
              <a:buFontTx/>
              <a:buNone/>
            </a:pPr>
            <a:r>
              <a:rPr lang="en-US" altLang="en-US" sz="4200" b="1">
                <a:latin typeface="Times New Roman" panose="02020603050405020304" pitchFamily="18" charset="0"/>
              </a:rPr>
              <a:t>D</a:t>
            </a:r>
          </a:p>
        </p:txBody>
      </p:sp>
      <p:sp>
        <p:nvSpPr>
          <p:cNvPr id="171021" name="Rectangle 13"/>
          <p:cNvSpPr>
            <a:spLocks noChangeArrowheads="1"/>
          </p:cNvSpPr>
          <p:nvPr/>
        </p:nvSpPr>
        <p:spPr bwMode="auto">
          <a:xfrm>
            <a:off x="4129088" y="7267575"/>
            <a:ext cx="9932987" cy="736600"/>
          </a:xfrm>
          <a:prstGeom prst="rect">
            <a:avLst/>
          </a:prstGeom>
          <a:gradFill rotWithShape="1">
            <a:gsLst>
              <a:gs pos="0">
                <a:schemeClr val="hlink"/>
              </a:gs>
              <a:gs pos="50000">
                <a:schemeClr val="bg1"/>
              </a:gs>
              <a:gs pos="100000">
                <a:schemeClr val="hlink"/>
              </a:gs>
            </a:gsLst>
            <a:lin ang="5400000" scaled="1"/>
          </a:gradFill>
          <a:ln w="9525">
            <a:solidFill>
              <a:schemeClr val="tx1"/>
            </a:solidFill>
            <a:miter lim="800000"/>
            <a:headEnd/>
            <a:tailEnd/>
          </a:ln>
          <a:effectLst/>
        </p:spPr>
        <p:txBody>
          <a:bodyPr wrap="none" lIns="135779" tIns="67890" rIns="135779" bIns="67890" anchor="ctr"/>
          <a:lstStyle/>
          <a:p>
            <a:pPr algn="ctr" eaLnBrk="1" hangingPunct="1">
              <a:defRPr/>
            </a:pPr>
            <a:r>
              <a:rPr lang="en-US" sz="4200">
                <a:latin typeface="Times New Roman" pitchFamily="18" charset="0"/>
              </a:rPr>
              <a:t>Chúc mừng bạn đã có quyết định đúng.</a:t>
            </a:r>
          </a:p>
        </p:txBody>
      </p:sp>
      <p:sp>
        <p:nvSpPr>
          <p:cNvPr id="171022" name="Rectangle 14"/>
          <p:cNvSpPr>
            <a:spLocks noChangeArrowheads="1"/>
          </p:cNvSpPr>
          <p:nvPr/>
        </p:nvSpPr>
        <p:spPr bwMode="auto">
          <a:xfrm>
            <a:off x="3998913" y="7267575"/>
            <a:ext cx="9934575" cy="736600"/>
          </a:xfrm>
          <a:prstGeom prst="rect">
            <a:avLst/>
          </a:prstGeom>
          <a:gradFill rotWithShape="1">
            <a:gsLst>
              <a:gs pos="0">
                <a:schemeClr val="hlink"/>
              </a:gs>
              <a:gs pos="50000">
                <a:schemeClr val="bg1"/>
              </a:gs>
              <a:gs pos="100000">
                <a:schemeClr val="hlink"/>
              </a:gs>
            </a:gsLst>
            <a:lin ang="5400000" scaled="1"/>
          </a:gradFill>
          <a:ln w="9525">
            <a:solidFill>
              <a:schemeClr val="tx1"/>
            </a:solidFill>
            <a:miter lim="800000"/>
            <a:headEnd/>
            <a:tailEnd/>
          </a:ln>
          <a:effectLst/>
        </p:spPr>
        <p:txBody>
          <a:bodyPr wrap="none" lIns="135779" tIns="67890" rIns="135779" bIns="67890" anchor="ctr"/>
          <a:lstStyle/>
          <a:p>
            <a:pPr algn="ctr" eaLnBrk="1" hangingPunct="1">
              <a:defRPr/>
            </a:pPr>
            <a:r>
              <a:rPr lang="en-US" sz="4200">
                <a:latin typeface="Times New Roman" pitchFamily="18" charset="0"/>
              </a:rPr>
              <a:t>Tiếc quá! Bạn chọn sai mất rồi!</a:t>
            </a:r>
          </a:p>
        </p:txBody>
      </p:sp>
      <p:sp>
        <p:nvSpPr>
          <p:cNvPr id="171023" name="Rectangle 15"/>
          <p:cNvSpPr>
            <a:spLocks noChangeArrowheads="1"/>
          </p:cNvSpPr>
          <p:nvPr/>
        </p:nvSpPr>
        <p:spPr bwMode="auto">
          <a:xfrm>
            <a:off x="3998913" y="7267575"/>
            <a:ext cx="9934575" cy="736600"/>
          </a:xfrm>
          <a:prstGeom prst="rect">
            <a:avLst/>
          </a:prstGeom>
          <a:gradFill rotWithShape="1">
            <a:gsLst>
              <a:gs pos="0">
                <a:schemeClr val="hlink"/>
              </a:gs>
              <a:gs pos="50000">
                <a:schemeClr val="bg1"/>
              </a:gs>
              <a:gs pos="100000">
                <a:schemeClr val="hlink"/>
              </a:gs>
            </a:gsLst>
            <a:lin ang="5400000" scaled="1"/>
          </a:gradFill>
          <a:ln w="9525">
            <a:solidFill>
              <a:schemeClr val="tx1"/>
            </a:solidFill>
            <a:miter lim="800000"/>
            <a:headEnd/>
            <a:tailEnd/>
          </a:ln>
          <a:effectLst/>
        </p:spPr>
        <p:txBody>
          <a:bodyPr wrap="none" lIns="135779" tIns="67890" rIns="135779" bIns="67890" anchor="ctr"/>
          <a:lstStyle/>
          <a:p>
            <a:pPr algn="ctr" eaLnBrk="1" hangingPunct="1">
              <a:defRPr/>
            </a:pPr>
            <a:r>
              <a:rPr lang="en-US" sz="4200">
                <a:latin typeface="Times New Roman" pitchFamily="18" charset="0"/>
              </a:rPr>
              <a:t>Tiếc quá! Bạn chọn sai mất rồi!</a:t>
            </a:r>
          </a:p>
        </p:txBody>
      </p:sp>
      <p:sp>
        <p:nvSpPr>
          <p:cNvPr id="171024" name="Rectangle 16"/>
          <p:cNvSpPr>
            <a:spLocks noChangeArrowheads="1"/>
          </p:cNvSpPr>
          <p:nvPr/>
        </p:nvSpPr>
        <p:spPr bwMode="auto">
          <a:xfrm>
            <a:off x="3998913" y="7267575"/>
            <a:ext cx="9934575" cy="736600"/>
          </a:xfrm>
          <a:prstGeom prst="rect">
            <a:avLst/>
          </a:prstGeom>
          <a:gradFill rotWithShape="1">
            <a:gsLst>
              <a:gs pos="0">
                <a:schemeClr val="hlink"/>
              </a:gs>
              <a:gs pos="50000">
                <a:schemeClr val="bg1"/>
              </a:gs>
              <a:gs pos="100000">
                <a:schemeClr val="hlink"/>
              </a:gs>
            </a:gsLst>
            <a:lin ang="5400000" scaled="1"/>
          </a:gradFill>
          <a:ln w="9525">
            <a:solidFill>
              <a:schemeClr val="tx1"/>
            </a:solidFill>
            <a:miter lim="800000"/>
            <a:headEnd/>
            <a:tailEnd/>
          </a:ln>
          <a:effectLst/>
        </p:spPr>
        <p:txBody>
          <a:bodyPr wrap="none" lIns="135779" tIns="67890" rIns="135779" bIns="67890" anchor="ctr"/>
          <a:lstStyle/>
          <a:p>
            <a:pPr algn="ctr" eaLnBrk="1" hangingPunct="1">
              <a:defRPr/>
            </a:pPr>
            <a:r>
              <a:rPr lang="en-US" sz="4200">
                <a:latin typeface="Times New Roman" pitchFamily="18" charset="0"/>
              </a:rPr>
              <a:t>Tiếc quá! Bạn chọn sai mất rồi!</a:t>
            </a:r>
          </a:p>
        </p:txBody>
      </p:sp>
    </p:spTree>
  </p:cSld>
  <p:clrMapOvr>
    <a:masterClrMapping/>
  </p:clrMapOvr>
  <p:transition spd="med">
    <p:checker/>
  </p:transition>
  <p:timing>
    <p:tnLst>
      <p:par>
        <p:cTn id="1" dur="indefinite" restart="never" nodeType="tmRoot">
          <p:childTnLst>
            <p:seq concurrent="1" nextAc="seek">
              <p:cTn id="2" restart="whenNotActive" fill="hold" evtFilter="cancelBubble" nodeType="interactiveSeq">
                <p:stCondLst>
                  <p:cond evt="onClick" delay="0">
                    <p:tgtEl>
                      <p:spTgt spid="171018"/>
                    </p:tgtEl>
                  </p:cond>
                </p:stCondLst>
                <p:endSync evt="end" delay="0">
                  <p:rtn val="all"/>
                </p:endSync>
                <p:childTnLst>
                  <p:par>
                    <p:cTn id="3" fill="hold" nodeType="clickPar">
                      <p:stCondLst>
                        <p:cond delay="0"/>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1021"/>
                                        </p:tgtEl>
                                        <p:attrNameLst>
                                          <p:attrName>style.visibility</p:attrName>
                                        </p:attrNameLst>
                                      </p:cBhvr>
                                      <p:to>
                                        <p:strVal val="visible"/>
                                      </p:to>
                                    </p:set>
                                    <p:animEffect transition="in" filter="box(in)">
                                      <p:cBhvr>
                                        <p:cTn id="7" dur="500"/>
                                        <p:tgtEl>
                                          <p:spTgt spid="1710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171021"/>
                                        </p:tgtEl>
                                      </p:cBhvr>
                                    </p:animEffect>
                                    <p:set>
                                      <p:cBhvr>
                                        <p:cTn id="12" dur="1" fill="hold">
                                          <p:stCondLst>
                                            <p:cond delay="499"/>
                                          </p:stCondLst>
                                        </p:cTn>
                                        <p:tgtEl>
                                          <p:spTgt spid="171021"/>
                                        </p:tgtEl>
                                        <p:attrNameLst>
                                          <p:attrName>style.visibility</p:attrName>
                                        </p:attrNameLst>
                                      </p:cBhvr>
                                      <p:to>
                                        <p:strVal val="hidden"/>
                                      </p:to>
                                    </p:set>
                                  </p:childTnLst>
                                </p:cTn>
                              </p:par>
                            </p:childTnLst>
                          </p:cTn>
                        </p:par>
                      </p:childTnLst>
                    </p:cTn>
                  </p:par>
                </p:childTnLst>
              </p:cTn>
              <p:nextCondLst>
                <p:cond evt="onClick" delay="0">
                  <p:tgtEl>
                    <p:spTgt spid="171018"/>
                  </p:tgtEl>
                </p:cond>
              </p:nextCondLst>
            </p:seq>
            <p:seq concurrent="1" nextAc="seek">
              <p:cTn id="13" restart="whenNotActive" fill="hold" evtFilter="cancelBubble" nodeType="interactiveSeq">
                <p:stCondLst>
                  <p:cond evt="onClick" delay="0">
                    <p:tgtEl>
                      <p:spTgt spid="171017"/>
                    </p:tgtEl>
                  </p:cond>
                </p:stCondLst>
                <p:endSync evt="end" delay="0">
                  <p:rtn val="all"/>
                </p:endSync>
                <p:childTnLst>
                  <p:par>
                    <p:cTn id="14" fill="hold" nodeType="clickPar">
                      <p:stCondLst>
                        <p:cond delay="0"/>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71024"/>
                                        </p:tgtEl>
                                        <p:attrNameLst>
                                          <p:attrName>style.visibility</p:attrName>
                                        </p:attrNameLst>
                                      </p:cBhvr>
                                      <p:to>
                                        <p:strVal val="visible"/>
                                      </p:to>
                                    </p:set>
                                    <p:animEffect transition="in" filter="box(in)">
                                      <p:cBhvr>
                                        <p:cTn id="18" dur="500"/>
                                        <p:tgtEl>
                                          <p:spTgt spid="17102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xit" presetSubtype="16" fill="hold" grpId="1" nodeType="clickEffect">
                                  <p:stCondLst>
                                    <p:cond delay="0"/>
                                  </p:stCondLst>
                                  <p:childTnLst>
                                    <p:animEffect transition="out" filter="box(in)">
                                      <p:cBhvr>
                                        <p:cTn id="22" dur="500"/>
                                        <p:tgtEl>
                                          <p:spTgt spid="171024"/>
                                        </p:tgtEl>
                                      </p:cBhvr>
                                    </p:animEffect>
                                    <p:set>
                                      <p:cBhvr>
                                        <p:cTn id="23" dur="1" fill="hold">
                                          <p:stCondLst>
                                            <p:cond delay="499"/>
                                          </p:stCondLst>
                                        </p:cTn>
                                        <p:tgtEl>
                                          <p:spTgt spid="171024"/>
                                        </p:tgtEl>
                                        <p:attrNameLst>
                                          <p:attrName>style.visibility</p:attrName>
                                        </p:attrNameLst>
                                      </p:cBhvr>
                                      <p:to>
                                        <p:strVal val="hidden"/>
                                      </p:to>
                                    </p:set>
                                  </p:childTnLst>
                                </p:cTn>
                              </p:par>
                            </p:childTnLst>
                          </p:cTn>
                        </p:par>
                      </p:childTnLst>
                    </p:cTn>
                  </p:par>
                </p:childTnLst>
              </p:cTn>
              <p:nextCondLst>
                <p:cond evt="onClick" delay="0">
                  <p:tgtEl>
                    <p:spTgt spid="171017"/>
                  </p:tgtEl>
                </p:cond>
              </p:nextCondLst>
            </p:seq>
            <p:seq concurrent="1" nextAc="seek">
              <p:cTn id="24" restart="whenNotActive" fill="hold" evtFilter="cancelBubble" nodeType="interactiveSeq">
                <p:stCondLst>
                  <p:cond evt="onClick" delay="0">
                    <p:tgtEl>
                      <p:spTgt spid="171019"/>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71023"/>
                                        </p:tgtEl>
                                        <p:attrNameLst>
                                          <p:attrName>style.visibility</p:attrName>
                                        </p:attrNameLst>
                                      </p:cBhvr>
                                      <p:to>
                                        <p:strVal val="visible"/>
                                      </p:to>
                                    </p:set>
                                    <p:animEffect transition="in" filter="box(in)">
                                      <p:cBhvr>
                                        <p:cTn id="29" dur="500"/>
                                        <p:tgtEl>
                                          <p:spTgt spid="17102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xit" presetSubtype="16" fill="hold" grpId="1" nodeType="clickEffect">
                                  <p:stCondLst>
                                    <p:cond delay="0"/>
                                  </p:stCondLst>
                                  <p:childTnLst>
                                    <p:animEffect transition="out" filter="box(in)">
                                      <p:cBhvr>
                                        <p:cTn id="33" dur="500"/>
                                        <p:tgtEl>
                                          <p:spTgt spid="171023"/>
                                        </p:tgtEl>
                                      </p:cBhvr>
                                    </p:animEffect>
                                    <p:set>
                                      <p:cBhvr>
                                        <p:cTn id="34" dur="1" fill="hold">
                                          <p:stCondLst>
                                            <p:cond delay="499"/>
                                          </p:stCondLst>
                                        </p:cTn>
                                        <p:tgtEl>
                                          <p:spTgt spid="171023"/>
                                        </p:tgtEl>
                                        <p:attrNameLst>
                                          <p:attrName>style.visibility</p:attrName>
                                        </p:attrNameLst>
                                      </p:cBhvr>
                                      <p:to>
                                        <p:strVal val="hidden"/>
                                      </p:to>
                                    </p:set>
                                  </p:childTnLst>
                                </p:cTn>
                              </p:par>
                            </p:childTnLst>
                          </p:cTn>
                        </p:par>
                      </p:childTnLst>
                    </p:cTn>
                  </p:par>
                </p:childTnLst>
              </p:cTn>
              <p:nextCondLst>
                <p:cond evt="onClick" delay="0">
                  <p:tgtEl>
                    <p:spTgt spid="171019"/>
                  </p:tgtEl>
                </p:cond>
              </p:nextCondLst>
            </p:seq>
            <p:seq concurrent="1" nextAc="seek">
              <p:cTn id="35" restart="whenNotActive" fill="hold" evtFilter="cancelBubble" nodeType="interactiveSeq">
                <p:stCondLst>
                  <p:cond evt="onClick" delay="0">
                    <p:tgtEl>
                      <p:spTgt spid="171020"/>
                    </p:tgtEl>
                  </p:cond>
                </p:stCondLst>
                <p:endSync evt="end" delay="0">
                  <p:rtn val="all"/>
                </p:endSync>
                <p:childTnLst>
                  <p:par>
                    <p:cTn id="36" fill="hold" nodeType="clickPar">
                      <p:stCondLst>
                        <p:cond delay="0"/>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71022"/>
                                        </p:tgtEl>
                                        <p:attrNameLst>
                                          <p:attrName>style.visibility</p:attrName>
                                        </p:attrNameLst>
                                      </p:cBhvr>
                                      <p:to>
                                        <p:strVal val="visible"/>
                                      </p:to>
                                    </p:set>
                                    <p:animEffect transition="in" filter="box(in)">
                                      <p:cBhvr>
                                        <p:cTn id="40" dur="500"/>
                                        <p:tgtEl>
                                          <p:spTgt spid="17102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xit" presetSubtype="16" fill="hold" grpId="1" nodeType="clickEffect">
                                  <p:stCondLst>
                                    <p:cond delay="0"/>
                                  </p:stCondLst>
                                  <p:childTnLst>
                                    <p:animEffect transition="out" filter="box(in)">
                                      <p:cBhvr>
                                        <p:cTn id="44" dur="500"/>
                                        <p:tgtEl>
                                          <p:spTgt spid="171022"/>
                                        </p:tgtEl>
                                      </p:cBhvr>
                                    </p:animEffect>
                                    <p:set>
                                      <p:cBhvr>
                                        <p:cTn id="45" dur="1" fill="hold">
                                          <p:stCondLst>
                                            <p:cond delay="499"/>
                                          </p:stCondLst>
                                        </p:cTn>
                                        <p:tgtEl>
                                          <p:spTgt spid="171022"/>
                                        </p:tgtEl>
                                        <p:attrNameLst>
                                          <p:attrName>style.visibility</p:attrName>
                                        </p:attrNameLst>
                                      </p:cBhvr>
                                      <p:to>
                                        <p:strVal val="hidden"/>
                                      </p:to>
                                    </p:set>
                                  </p:childTnLst>
                                </p:cTn>
                              </p:par>
                            </p:childTnLst>
                          </p:cTn>
                        </p:par>
                      </p:childTnLst>
                    </p:cTn>
                  </p:par>
                </p:childTnLst>
              </p:cTn>
              <p:nextCondLst>
                <p:cond evt="onClick" delay="0">
                  <p:tgtEl>
                    <p:spTgt spid="171020"/>
                  </p:tgtEl>
                </p:cond>
              </p:nextCondLst>
            </p:seq>
          </p:childTnLst>
        </p:cTn>
      </p:par>
    </p:tnLst>
    <p:bldLst>
      <p:bldP spid="171021" grpId="0" animBg="1"/>
      <p:bldP spid="171021" grpId="1" animBg="1"/>
      <p:bldP spid="171022" grpId="0" animBg="1"/>
      <p:bldP spid="171022" grpId="1" animBg="1"/>
      <p:bldP spid="171023" grpId="0" animBg="1"/>
      <p:bldP spid="171023" grpId="1" animBg="1"/>
      <p:bldP spid="171024" grpId="0" animBg="1"/>
      <p:bldP spid="171024"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349250" y="2466975"/>
            <a:ext cx="14706600" cy="4384675"/>
          </a:xfrm>
          <a:prstGeom prst="rect">
            <a:avLst/>
          </a:prstGeom>
          <a:noFill/>
          <a:ln w="952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lnSpc>
                <a:spcPct val="150000"/>
              </a:lnSpc>
              <a:spcBef>
                <a:spcPct val="0"/>
              </a:spcBef>
              <a:buFontTx/>
              <a:buNone/>
            </a:pPr>
            <a:r>
              <a:rPr lang="en-US" altLang="en-US">
                <a:latin typeface="Times New Roman" panose="02020603050405020304" pitchFamily="18" charset="0"/>
              </a:rPr>
              <a:t> </a:t>
            </a:r>
            <a:r>
              <a:rPr lang="en-US" altLang="en-US" sz="4400">
                <a:latin typeface="Times New Roman" panose="02020603050405020304" pitchFamily="18" charset="0"/>
              </a:rPr>
              <a:t>* </a:t>
            </a:r>
            <a:r>
              <a:rPr lang="en-US" altLang="en-US" sz="4400" b="1">
                <a:latin typeface="Times New Roman" panose="02020603050405020304" pitchFamily="18" charset="0"/>
              </a:rPr>
              <a:t>Thấu kính phân kì thường dùng có phần rìa</a:t>
            </a:r>
            <a:r>
              <a:rPr lang="en-US" altLang="en-US" sz="4400">
                <a:latin typeface="Times New Roman" panose="02020603050405020304" pitchFamily="18" charset="0"/>
              </a:rPr>
              <a:t> …………… </a:t>
            </a:r>
            <a:r>
              <a:rPr lang="en-US" altLang="en-US" sz="4400" b="1">
                <a:latin typeface="Times New Roman" panose="02020603050405020304" pitchFamily="18" charset="0"/>
              </a:rPr>
              <a:t>phần giữa</a:t>
            </a:r>
            <a:r>
              <a:rPr lang="en-US" altLang="en-US" sz="4400">
                <a:latin typeface="Times New Roman" panose="02020603050405020304" pitchFamily="18" charset="0"/>
              </a:rPr>
              <a:t>.</a:t>
            </a:r>
          </a:p>
          <a:p>
            <a:pPr eaLnBrk="1" hangingPunct="1">
              <a:lnSpc>
                <a:spcPct val="150000"/>
              </a:lnSpc>
              <a:spcBef>
                <a:spcPct val="0"/>
              </a:spcBef>
              <a:buFontTx/>
              <a:buNone/>
            </a:pPr>
            <a:r>
              <a:rPr lang="en-US" altLang="en-US" sz="4400">
                <a:latin typeface="Times New Roman" panose="02020603050405020304" pitchFamily="18" charset="0"/>
              </a:rPr>
              <a:t> * </a:t>
            </a:r>
            <a:r>
              <a:rPr lang="en-US" altLang="en-US" sz="4400" b="1">
                <a:latin typeface="Times New Roman" panose="02020603050405020304" pitchFamily="18" charset="0"/>
              </a:rPr>
              <a:t>Chùm tia tới song song với </a:t>
            </a:r>
            <a:r>
              <a:rPr lang="en-US" altLang="en-US" sz="4400">
                <a:latin typeface="Times New Roman" panose="02020603050405020304" pitchFamily="18" charset="0"/>
              </a:rPr>
              <a:t>….................... </a:t>
            </a:r>
            <a:r>
              <a:rPr lang="en-US" altLang="en-US" sz="4400" b="1">
                <a:latin typeface="Times New Roman" panose="02020603050405020304" pitchFamily="18" charset="0"/>
              </a:rPr>
              <a:t>của thấu kính phân kì cho chùm tia ló phân kì</a:t>
            </a:r>
            <a:r>
              <a:rPr lang="en-US" altLang="en-US" sz="4400">
                <a:latin typeface="Times New Roman" panose="02020603050405020304" pitchFamily="18" charset="0"/>
              </a:rPr>
              <a:t>.</a:t>
            </a:r>
            <a:r>
              <a:rPr lang="en-US" altLang="en-US">
                <a:latin typeface="Times New Roman" panose="02020603050405020304" pitchFamily="18" charset="0"/>
              </a:rPr>
              <a:t> </a:t>
            </a:r>
          </a:p>
        </p:txBody>
      </p:sp>
      <p:sp>
        <p:nvSpPr>
          <p:cNvPr id="21507" name="Rectangle 5"/>
          <p:cNvSpPr>
            <a:spLocks noChangeArrowheads="1"/>
          </p:cNvSpPr>
          <p:nvPr/>
        </p:nvSpPr>
        <p:spPr bwMode="auto">
          <a:xfrm>
            <a:off x="273050" y="254000"/>
            <a:ext cx="15011400"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lnSpc>
                <a:spcPct val="150000"/>
              </a:lnSpc>
              <a:spcBef>
                <a:spcPct val="0"/>
              </a:spcBef>
              <a:buFontTx/>
              <a:buNone/>
            </a:pPr>
            <a:r>
              <a:rPr lang="en-US" altLang="en-US" sz="3600">
                <a:solidFill>
                  <a:srgbClr val="0000FF"/>
                </a:solidFill>
                <a:latin typeface="Times New Roman" panose="02020603050405020304" pitchFamily="18" charset="0"/>
              </a:rPr>
              <a:t>  </a:t>
            </a:r>
            <a:r>
              <a:rPr lang="en-US" altLang="en-US" sz="4000" b="1" i="1">
                <a:solidFill>
                  <a:srgbClr val="FF0000"/>
                </a:solidFill>
                <a:latin typeface="Times New Roman" panose="02020603050405020304" pitchFamily="18" charset="0"/>
              </a:rPr>
              <a:t>Hãy chọn từ thích hợp điền vào chỗ trống trong các câu sau để được kết luận đúng.</a:t>
            </a:r>
            <a:endParaRPr lang="en-US" altLang="en-US" sz="3600" b="1" i="1">
              <a:solidFill>
                <a:srgbClr val="FF0000"/>
              </a:solidFill>
              <a:latin typeface="Times New Roman" panose="02020603050405020304" pitchFamily="18" charset="0"/>
            </a:endParaRPr>
          </a:p>
        </p:txBody>
      </p:sp>
      <p:sp>
        <p:nvSpPr>
          <p:cNvPr id="167945" name="Text Box 9"/>
          <p:cNvSpPr txBox="1">
            <a:spLocks noChangeArrowheads="1"/>
          </p:cNvSpPr>
          <p:nvPr/>
        </p:nvSpPr>
        <p:spPr bwMode="auto">
          <a:xfrm>
            <a:off x="12031663" y="2679700"/>
            <a:ext cx="2454275"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b="1">
                <a:solidFill>
                  <a:srgbClr val="FF0000"/>
                </a:solidFill>
                <a:latin typeface="Times New Roman" panose="02020603050405020304" pitchFamily="18" charset="0"/>
              </a:rPr>
              <a:t>dày hơn</a:t>
            </a:r>
          </a:p>
        </p:txBody>
      </p:sp>
      <p:sp>
        <p:nvSpPr>
          <p:cNvPr id="167946" name="Text Box 10"/>
          <p:cNvSpPr txBox="1">
            <a:spLocks noChangeArrowheads="1"/>
          </p:cNvSpPr>
          <p:nvPr/>
        </p:nvSpPr>
        <p:spPr bwMode="auto">
          <a:xfrm>
            <a:off x="7816850" y="4711700"/>
            <a:ext cx="3006725"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b="1">
                <a:solidFill>
                  <a:srgbClr val="FF0000"/>
                </a:solidFill>
                <a:latin typeface="Times New Roman" panose="02020603050405020304" pitchFamily="18" charset="0"/>
              </a:rPr>
              <a:t>trục chính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7945"/>
                                        </p:tgtEl>
                                        <p:attrNameLst>
                                          <p:attrName>style.visibility</p:attrName>
                                        </p:attrNameLst>
                                      </p:cBhvr>
                                      <p:to>
                                        <p:strVal val="visible"/>
                                      </p:to>
                                    </p:set>
                                    <p:anim calcmode="lin" valueType="num">
                                      <p:cBhvr additive="base">
                                        <p:cTn id="7" dur="500" fill="hold"/>
                                        <p:tgtEl>
                                          <p:spTgt spid="167945"/>
                                        </p:tgtEl>
                                        <p:attrNameLst>
                                          <p:attrName>ppt_x</p:attrName>
                                        </p:attrNameLst>
                                      </p:cBhvr>
                                      <p:tavLst>
                                        <p:tav tm="0">
                                          <p:val>
                                            <p:strVal val="#ppt_x"/>
                                          </p:val>
                                        </p:tav>
                                        <p:tav tm="100000">
                                          <p:val>
                                            <p:strVal val="#ppt_x"/>
                                          </p:val>
                                        </p:tav>
                                      </p:tavLst>
                                    </p:anim>
                                    <p:anim calcmode="lin" valueType="num">
                                      <p:cBhvr additive="base">
                                        <p:cTn id="8" dur="500" fill="hold"/>
                                        <p:tgtEl>
                                          <p:spTgt spid="16794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67946"/>
                                        </p:tgtEl>
                                        <p:attrNameLst>
                                          <p:attrName>style.visibility</p:attrName>
                                        </p:attrNameLst>
                                      </p:cBhvr>
                                      <p:to>
                                        <p:strVal val="visible"/>
                                      </p:to>
                                    </p:set>
                                    <p:animEffect transition="in" filter="diamond(in)">
                                      <p:cBhvr>
                                        <p:cTn id="13" dur="1000"/>
                                        <p:tgtEl>
                                          <p:spTgt spid="167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5" grpId="0"/>
      <p:bldP spid="16794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273050" y="1930400"/>
            <a:ext cx="14935200" cy="4722813"/>
          </a:xfrm>
          <a:prstGeom prst="rect">
            <a:avLst/>
          </a:prstGeom>
          <a:noFill/>
          <a:ln w="952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lnSpc>
                <a:spcPct val="150000"/>
              </a:lnSpc>
              <a:spcBef>
                <a:spcPts val="600"/>
              </a:spcBef>
              <a:buFontTx/>
              <a:buNone/>
            </a:pPr>
            <a:r>
              <a:rPr lang="en-US" altLang="en-US">
                <a:latin typeface="Times New Roman" panose="02020603050405020304" pitchFamily="18" charset="0"/>
              </a:rPr>
              <a:t>* </a:t>
            </a:r>
            <a:r>
              <a:rPr lang="en-US" altLang="en-US" sz="4000" b="1" i="1">
                <a:latin typeface="Times New Roman" panose="02020603050405020304" pitchFamily="18" charset="0"/>
              </a:rPr>
              <a:t>Đường truyền của các tia sáng đặc biệt qua thấu kính phân kì</a:t>
            </a:r>
            <a:r>
              <a:rPr lang="en-US" altLang="en-US">
                <a:latin typeface="Times New Roman" panose="02020603050405020304" pitchFamily="18" charset="0"/>
              </a:rPr>
              <a:t>:</a:t>
            </a:r>
          </a:p>
          <a:p>
            <a:pPr eaLnBrk="1" hangingPunct="1">
              <a:lnSpc>
                <a:spcPct val="150000"/>
              </a:lnSpc>
              <a:spcBef>
                <a:spcPts val="600"/>
              </a:spcBef>
              <a:buFontTx/>
              <a:buNone/>
            </a:pPr>
            <a:r>
              <a:rPr lang="en-US" altLang="en-US">
                <a:latin typeface="Times New Roman" panose="02020603050405020304" pitchFamily="18" charset="0"/>
              </a:rPr>
              <a:t>- </a:t>
            </a:r>
            <a:r>
              <a:rPr lang="en-US" altLang="en-US" sz="4000" b="1" i="1">
                <a:latin typeface="Times New Roman" panose="02020603050405020304" pitchFamily="18" charset="0"/>
              </a:rPr>
              <a:t>Tia tới </a:t>
            </a:r>
            <a:r>
              <a:rPr lang="en-US" altLang="en-US">
                <a:latin typeface="Times New Roman" panose="02020603050405020304" pitchFamily="18" charset="0"/>
              </a:rPr>
              <a:t>…………</a:t>
            </a:r>
            <a:r>
              <a:rPr lang="en-US" altLang="en-US" sz="4000" b="1" i="1">
                <a:latin typeface="Times New Roman" panose="02020603050405020304" pitchFamily="18" charset="0"/>
              </a:rPr>
              <a:t>với trục chính thì tia ló kéo dài đi qua tiêu điểm. </a:t>
            </a:r>
          </a:p>
          <a:p>
            <a:pPr eaLnBrk="1" hangingPunct="1">
              <a:lnSpc>
                <a:spcPct val="150000"/>
              </a:lnSpc>
              <a:spcBef>
                <a:spcPts val="600"/>
              </a:spcBef>
              <a:buFontTx/>
              <a:buNone/>
            </a:pPr>
            <a:r>
              <a:rPr lang="en-US" altLang="en-US">
                <a:latin typeface="Times New Roman" panose="02020603050405020304" pitchFamily="18" charset="0"/>
              </a:rPr>
              <a:t>- </a:t>
            </a:r>
            <a:r>
              <a:rPr lang="en-US" altLang="en-US" sz="4000" b="1" i="1">
                <a:latin typeface="Times New Roman" panose="02020603050405020304" pitchFamily="18" charset="0"/>
              </a:rPr>
              <a:t>Tia tới đến</a:t>
            </a:r>
            <a:r>
              <a:rPr lang="en-US" altLang="en-US">
                <a:latin typeface="Times New Roman" panose="02020603050405020304" pitchFamily="18" charset="0"/>
              </a:rPr>
              <a:t>…………..</a:t>
            </a:r>
            <a:r>
              <a:rPr lang="en-US" altLang="en-US" sz="4000" b="1" i="1">
                <a:latin typeface="Times New Roman" panose="02020603050405020304" pitchFamily="18" charset="0"/>
              </a:rPr>
              <a:t>thì tia ló tiếp tục truyền thẳng theo phương của tia tới</a:t>
            </a:r>
            <a:r>
              <a:rPr lang="en-US" altLang="en-US">
                <a:latin typeface="Times New Roman" panose="02020603050405020304" pitchFamily="18" charset="0"/>
              </a:rPr>
              <a:t>.</a:t>
            </a:r>
          </a:p>
        </p:txBody>
      </p:sp>
      <p:sp>
        <p:nvSpPr>
          <p:cNvPr id="22531" name="Rectangle 5"/>
          <p:cNvSpPr>
            <a:spLocks noChangeArrowheads="1"/>
          </p:cNvSpPr>
          <p:nvPr/>
        </p:nvSpPr>
        <p:spPr bwMode="auto">
          <a:xfrm>
            <a:off x="425450" y="257175"/>
            <a:ext cx="147828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a:solidFill>
                  <a:srgbClr val="0000FF"/>
                </a:solidFill>
                <a:latin typeface="Times New Roman" panose="02020603050405020304" pitchFamily="18" charset="0"/>
              </a:rPr>
              <a:t>   </a:t>
            </a:r>
            <a:r>
              <a:rPr lang="en-US" altLang="en-US" sz="4000" b="1" i="1">
                <a:solidFill>
                  <a:srgbClr val="FF0000"/>
                </a:solidFill>
                <a:latin typeface="Times New Roman" panose="02020603050405020304" pitchFamily="18" charset="0"/>
              </a:rPr>
              <a:t>Hãy chọn từ thích hợp điền vào chỗ trống trong các câu sau để được kết luận đúng.</a:t>
            </a:r>
          </a:p>
        </p:txBody>
      </p:sp>
      <p:sp>
        <p:nvSpPr>
          <p:cNvPr id="168967" name="Text Box 7"/>
          <p:cNvSpPr txBox="1">
            <a:spLocks noChangeArrowheads="1"/>
          </p:cNvSpPr>
          <p:nvPr/>
        </p:nvSpPr>
        <p:spPr bwMode="auto">
          <a:xfrm>
            <a:off x="2286000" y="3409950"/>
            <a:ext cx="271145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solidFill>
                  <a:srgbClr val="FF0000"/>
                </a:solidFill>
                <a:latin typeface="Times New Roman" panose="02020603050405020304" pitchFamily="18" charset="0"/>
              </a:rPr>
              <a:t>song song</a:t>
            </a:r>
          </a:p>
        </p:txBody>
      </p:sp>
      <p:sp>
        <p:nvSpPr>
          <p:cNvPr id="168968" name="Text Box 8"/>
          <p:cNvSpPr txBox="1">
            <a:spLocks noChangeArrowheads="1"/>
          </p:cNvSpPr>
          <p:nvPr/>
        </p:nvSpPr>
        <p:spPr bwMode="auto">
          <a:xfrm>
            <a:off x="3016250" y="4568825"/>
            <a:ext cx="289560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solidFill>
                  <a:srgbClr val="FF0000"/>
                </a:solidFill>
                <a:latin typeface="Times New Roman" panose="02020603050405020304" pitchFamily="18" charset="0"/>
              </a:rPr>
              <a:t>quang tâm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8967"/>
                                        </p:tgtEl>
                                        <p:attrNameLst>
                                          <p:attrName>style.visibility</p:attrName>
                                        </p:attrNameLst>
                                      </p:cBhvr>
                                      <p:to>
                                        <p:strVal val="visible"/>
                                      </p:to>
                                    </p:set>
                                    <p:animEffect transition="in" filter="checkerboard(across)">
                                      <p:cBhvr>
                                        <p:cTn id="7" dur="500"/>
                                        <p:tgtEl>
                                          <p:spTgt spid="1689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68968"/>
                                        </p:tgtEl>
                                        <p:attrNameLst>
                                          <p:attrName>style.visibility</p:attrName>
                                        </p:attrNameLst>
                                      </p:cBhvr>
                                      <p:to>
                                        <p:strVal val="visible"/>
                                      </p:to>
                                    </p:set>
                                    <p:animEffect transition="in" filter="strips(downLeft)">
                                      <p:cBhvr>
                                        <p:cTn id="12" dur="500"/>
                                        <p:tgtEl>
                                          <p:spTgt spid="1689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7" grpId="0"/>
      <p:bldP spid="16896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65" name="Text Box 17"/>
          <p:cNvSpPr txBox="1">
            <a:spLocks noChangeArrowheads="1"/>
          </p:cNvSpPr>
          <p:nvPr/>
        </p:nvSpPr>
        <p:spPr bwMode="auto">
          <a:xfrm>
            <a:off x="273050" y="330200"/>
            <a:ext cx="103632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0033CC"/>
                </a:solidFill>
                <a:latin typeface="Times New Roman" panose="02020603050405020304" pitchFamily="18" charset="0"/>
                <a:cs typeface="Times New Roman" panose="02020603050405020304" pitchFamily="18" charset="0"/>
              </a:rPr>
              <a:t>5. Các tia sáng đặc biệt qua thấu kính hội tụ:</a:t>
            </a:r>
          </a:p>
        </p:txBody>
      </p:sp>
      <p:sp>
        <p:nvSpPr>
          <p:cNvPr id="78866" name="Text Box 18"/>
          <p:cNvSpPr txBox="1">
            <a:spLocks noChangeArrowheads="1"/>
          </p:cNvSpPr>
          <p:nvPr/>
        </p:nvSpPr>
        <p:spPr bwMode="auto">
          <a:xfrm>
            <a:off x="196850" y="1168400"/>
            <a:ext cx="142494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i="1">
                <a:solidFill>
                  <a:schemeClr val="hlink"/>
                </a:solidFill>
                <a:latin typeface="Times New Roman" panose="02020603050405020304" pitchFamily="18" charset="0"/>
                <a:cs typeface="Times New Roman" panose="02020603050405020304" pitchFamily="18" charset="0"/>
              </a:rPr>
              <a:t>- Tia qua quang tâm O thì truyền thẳng</a:t>
            </a:r>
          </a:p>
        </p:txBody>
      </p:sp>
      <p:sp>
        <p:nvSpPr>
          <p:cNvPr id="78867" name="Text Box 19"/>
          <p:cNvSpPr txBox="1">
            <a:spLocks noChangeArrowheads="1"/>
          </p:cNvSpPr>
          <p:nvPr/>
        </p:nvSpPr>
        <p:spPr bwMode="auto">
          <a:xfrm>
            <a:off x="120650" y="1930400"/>
            <a:ext cx="135636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i="1">
                <a:solidFill>
                  <a:schemeClr val="hlink"/>
                </a:solidFill>
                <a:latin typeface="Times New Roman" panose="02020603050405020304" pitchFamily="18" charset="0"/>
                <a:cs typeface="Times New Roman" panose="02020603050405020304" pitchFamily="18" charset="0"/>
              </a:rPr>
              <a:t>- Tia song song trục chính thì tia ló đi qua tiêu điểm của thấu kính.</a:t>
            </a:r>
          </a:p>
        </p:txBody>
      </p:sp>
      <p:sp>
        <p:nvSpPr>
          <p:cNvPr id="78868" name="Text Box 20"/>
          <p:cNvSpPr txBox="1">
            <a:spLocks noChangeArrowheads="1"/>
          </p:cNvSpPr>
          <p:nvPr/>
        </p:nvSpPr>
        <p:spPr bwMode="auto">
          <a:xfrm>
            <a:off x="196850" y="2719388"/>
            <a:ext cx="131064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i="1">
                <a:solidFill>
                  <a:schemeClr val="hlink"/>
                </a:solidFill>
                <a:latin typeface="Times New Roman" panose="02020603050405020304" pitchFamily="18" charset="0"/>
                <a:cs typeface="Times New Roman" panose="02020603050405020304" pitchFamily="18" charset="0"/>
              </a:rPr>
              <a:t>- Tia qua tiêu điểm thì tia ló song song trục chính.</a:t>
            </a:r>
          </a:p>
        </p:txBody>
      </p:sp>
      <p:grpSp>
        <p:nvGrpSpPr>
          <p:cNvPr id="2" name="Group 21"/>
          <p:cNvGrpSpPr>
            <a:grpSpLocks/>
          </p:cNvGrpSpPr>
          <p:nvPr/>
        </p:nvGrpSpPr>
        <p:grpSpPr bwMode="auto">
          <a:xfrm>
            <a:off x="2254250" y="3868738"/>
            <a:ext cx="9755188" cy="2789237"/>
            <a:chOff x="2427" y="3286"/>
            <a:chExt cx="2762" cy="776"/>
          </a:xfrm>
        </p:grpSpPr>
        <p:sp>
          <p:nvSpPr>
            <p:cNvPr id="5149" name="Line 22"/>
            <p:cNvSpPr>
              <a:spLocks noChangeShapeType="1"/>
            </p:cNvSpPr>
            <p:nvPr/>
          </p:nvSpPr>
          <p:spPr bwMode="auto">
            <a:xfrm>
              <a:off x="3463" y="3579"/>
              <a:ext cx="928" cy="254"/>
            </a:xfrm>
            <a:prstGeom prst="line">
              <a:avLst/>
            </a:prstGeom>
            <a:noFill/>
            <a:ln w="38100">
              <a:solidFill>
                <a:srgbClr val="0033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50" name="Line 24"/>
            <p:cNvSpPr>
              <a:spLocks noChangeShapeType="1"/>
            </p:cNvSpPr>
            <p:nvPr/>
          </p:nvSpPr>
          <p:spPr bwMode="auto">
            <a:xfrm>
              <a:off x="2427" y="3286"/>
              <a:ext cx="2762" cy="776"/>
            </a:xfrm>
            <a:prstGeom prst="line">
              <a:avLst/>
            </a:prstGeom>
            <a:noFill/>
            <a:ln w="38100">
              <a:solidFill>
                <a:srgbClr val="0033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 name="Group 26"/>
          <p:cNvGrpSpPr>
            <a:grpSpLocks/>
          </p:cNvGrpSpPr>
          <p:nvPr/>
        </p:nvGrpSpPr>
        <p:grpSpPr bwMode="auto">
          <a:xfrm>
            <a:off x="2178050" y="4202113"/>
            <a:ext cx="10668000" cy="2989262"/>
            <a:chOff x="2631" y="2870"/>
            <a:chExt cx="3020" cy="832"/>
          </a:xfrm>
        </p:grpSpPr>
        <p:sp>
          <p:nvSpPr>
            <p:cNvPr id="5144" name="Line 30"/>
            <p:cNvSpPr>
              <a:spLocks noChangeShapeType="1"/>
            </p:cNvSpPr>
            <p:nvPr/>
          </p:nvSpPr>
          <p:spPr bwMode="auto">
            <a:xfrm flipV="1">
              <a:off x="2631" y="2870"/>
              <a:ext cx="1443" cy="13"/>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5145" name="Group 31"/>
            <p:cNvGrpSpPr>
              <a:grpSpLocks/>
            </p:cNvGrpSpPr>
            <p:nvPr/>
          </p:nvGrpSpPr>
          <p:grpSpPr bwMode="auto">
            <a:xfrm>
              <a:off x="4076" y="2875"/>
              <a:ext cx="1575" cy="827"/>
              <a:chOff x="2442" y="2566"/>
              <a:chExt cx="2413" cy="1387"/>
            </a:xfrm>
          </p:grpSpPr>
          <p:sp>
            <p:nvSpPr>
              <p:cNvPr id="5146" name="Line 32"/>
              <p:cNvSpPr>
                <a:spLocks noChangeShapeType="1"/>
              </p:cNvSpPr>
              <p:nvPr/>
            </p:nvSpPr>
            <p:spPr bwMode="auto">
              <a:xfrm>
                <a:off x="2442" y="2566"/>
                <a:ext cx="1302" cy="749"/>
              </a:xfrm>
              <a:prstGeom prst="line">
                <a:avLst/>
              </a:prstGeom>
              <a:noFill/>
              <a:ln w="3810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47" name="Line 33"/>
              <p:cNvSpPr>
                <a:spLocks noChangeShapeType="1"/>
              </p:cNvSpPr>
              <p:nvPr/>
            </p:nvSpPr>
            <p:spPr bwMode="auto">
              <a:xfrm>
                <a:off x="3552" y="3207"/>
                <a:ext cx="240" cy="144"/>
              </a:xfrm>
              <a:prstGeom prst="line">
                <a:avLst/>
              </a:prstGeom>
              <a:noFill/>
              <a:ln w="3810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48" name="Line 34"/>
              <p:cNvSpPr>
                <a:spLocks noChangeShapeType="1"/>
              </p:cNvSpPr>
              <p:nvPr/>
            </p:nvSpPr>
            <p:spPr bwMode="auto">
              <a:xfrm>
                <a:off x="3732" y="3320"/>
                <a:ext cx="1123" cy="633"/>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5128" name="Line 36"/>
          <p:cNvSpPr>
            <a:spLocks noChangeShapeType="1"/>
          </p:cNvSpPr>
          <p:nvPr/>
        </p:nvSpPr>
        <p:spPr bwMode="auto">
          <a:xfrm>
            <a:off x="7261225" y="3378200"/>
            <a:ext cx="46038" cy="4040188"/>
          </a:xfrm>
          <a:prstGeom prst="line">
            <a:avLst/>
          </a:prstGeom>
          <a:noFill/>
          <a:ln w="381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wrap="none" lIns="135779" tIns="67890" rIns="135779" bIns="67890" anchor="ctr"/>
          <a:lstStyle/>
          <a:p>
            <a:endParaRPr lang="en-US"/>
          </a:p>
        </p:txBody>
      </p:sp>
      <p:sp>
        <p:nvSpPr>
          <p:cNvPr id="5129" name="Line 37"/>
          <p:cNvSpPr>
            <a:spLocks noChangeShapeType="1"/>
          </p:cNvSpPr>
          <p:nvPr/>
        </p:nvSpPr>
        <p:spPr bwMode="auto">
          <a:xfrm>
            <a:off x="4371975" y="5265738"/>
            <a:ext cx="8110538" cy="6350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wrap="none" lIns="135779" tIns="67890" rIns="135779" bIns="67890" anchor="ctr"/>
          <a:lstStyle/>
          <a:p>
            <a:endParaRPr lang="en-US"/>
          </a:p>
        </p:txBody>
      </p:sp>
      <p:sp>
        <p:nvSpPr>
          <p:cNvPr id="5130" name="Text Box 38"/>
          <p:cNvSpPr txBox="1">
            <a:spLocks noChangeArrowheads="1"/>
          </p:cNvSpPr>
          <p:nvPr/>
        </p:nvSpPr>
        <p:spPr bwMode="auto">
          <a:xfrm>
            <a:off x="10810875" y="5249863"/>
            <a:ext cx="11207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3600">
                <a:solidFill>
                  <a:srgbClr val="FF0000"/>
                </a:solidFill>
                <a:latin typeface="Arial" panose="020B0604020202020204" pitchFamily="34" charset="0"/>
                <a:cs typeface="Arial" panose="020B0604020202020204" pitchFamily="34" charset="0"/>
              </a:rPr>
              <a:t>∆</a:t>
            </a:r>
          </a:p>
        </p:txBody>
      </p:sp>
      <p:sp>
        <p:nvSpPr>
          <p:cNvPr id="5131" name="Oval 39"/>
          <p:cNvSpPr>
            <a:spLocks noChangeArrowheads="1"/>
          </p:cNvSpPr>
          <p:nvPr/>
        </p:nvSpPr>
        <p:spPr bwMode="auto">
          <a:xfrm flipV="1">
            <a:off x="9331325" y="5237163"/>
            <a:ext cx="146050" cy="136525"/>
          </a:xfrm>
          <a:prstGeom prst="ellipse">
            <a:avLst/>
          </a:prstGeom>
          <a:solidFill>
            <a:schemeClr val="bg2"/>
          </a:solidFill>
          <a:ln w="9525" algn="ctr">
            <a:solidFill>
              <a:srgbClr val="000000"/>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32" name="Text Box 40"/>
          <p:cNvSpPr txBox="1">
            <a:spLocks noChangeArrowheads="1"/>
          </p:cNvSpPr>
          <p:nvPr/>
        </p:nvSpPr>
        <p:spPr bwMode="auto">
          <a:xfrm>
            <a:off x="9026525" y="4776788"/>
            <a:ext cx="923925"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2400" b="1">
                <a:solidFill>
                  <a:srgbClr val="FF0000"/>
                </a:solidFill>
                <a:latin typeface="Arial" panose="020B0604020202020204" pitchFamily="34" charset="0"/>
              </a:rPr>
              <a:t>F’</a:t>
            </a:r>
          </a:p>
        </p:txBody>
      </p:sp>
      <p:sp>
        <p:nvSpPr>
          <p:cNvPr id="5133" name="Text Box 41"/>
          <p:cNvSpPr txBox="1">
            <a:spLocks noChangeArrowheads="1"/>
          </p:cNvSpPr>
          <p:nvPr/>
        </p:nvSpPr>
        <p:spPr bwMode="auto">
          <a:xfrm>
            <a:off x="4918075" y="5276850"/>
            <a:ext cx="688975"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2400" b="1">
                <a:solidFill>
                  <a:srgbClr val="FF0000"/>
                </a:solidFill>
                <a:latin typeface="Arial" panose="020B0604020202020204" pitchFamily="34" charset="0"/>
              </a:rPr>
              <a:t>F</a:t>
            </a:r>
          </a:p>
        </p:txBody>
      </p:sp>
      <p:sp>
        <p:nvSpPr>
          <p:cNvPr id="5134" name="Text Box 42"/>
          <p:cNvSpPr txBox="1">
            <a:spLocks noChangeArrowheads="1"/>
          </p:cNvSpPr>
          <p:nvPr/>
        </p:nvSpPr>
        <p:spPr bwMode="auto">
          <a:xfrm>
            <a:off x="6761163" y="5229225"/>
            <a:ext cx="519112"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2400" b="1">
                <a:solidFill>
                  <a:srgbClr val="FF0000"/>
                </a:solidFill>
                <a:latin typeface="Arial" panose="020B0604020202020204" pitchFamily="34" charset="0"/>
              </a:rPr>
              <a:t>O</a:t>
            </a:r>
          </a:p>
        </p:txBody>
      </p:sp>
      <p:sp>
        <p:nvSpPr>
          <p:cNvPr id="5135" name="Oval 43"/>
          <p:cNvSpPr>
            <a:spLocks noChangeArrowheads="1"/>
          </p:cNvSpPr>
          <p:nvPr/>
        </p:nvSpPr>
        <p:spPr bwMode="auto">
          <a:xfrm flipV="1">
            <a:off x="5226050" y="5207000"/>
            <a:ext cx="147638" cy="136525"/>
          </a:xfrm>
          <a:prstGeom prst="ellipse">
            <a:avLst/>
          </a:prstGeom>
          <a:solidFill>
            <a:schemeClr val="bg2"/>
          </a:solidFill>
          <a:ln w="9525" algn="ctr">
            <a:solidFill>
              <a:srgbClr val="000000"/>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36" name="Oval 44"/>
          <p:cNvSpPr>
            <a:spLocks noChangeArrowheads="1"/>
          </p:cNvSpPr>
          <p:nvPr/>
        </p:nvSpPr>
        <p:spPr bwMode="auto">
          <a:xfrm flipV="1">
            <a:off x="7196138" y="5221288"/>
            <a:ext cx="146050" cy="136525"/>
          </a:xfrm>
          <a:prstGeom prst="ellipse">
            <a:avLst/>
          </a:prstGeom>
          <a:solidFill>
            <a:schemeClr val="bg2"/>
          </a:solidFill>
          <a:ln w="9525" algn="ctr">
            <a:solidFill>
              <a:srgbClr val="000000"/>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5" name="Group 45"/>
          <p:cNvGrpSpPr>
            <a:grpSpLocks/>
          </p:cNvGrpSpPr>
          <p:nvPr/>
        </p:nvGrpSpPr>
        <p:grpSpPr bwMode="auto">
          <a:xfrm>
            <a:off x="2562225" y="3867150"/>
            <a:ext cx="10893425" cy="2682875"/>
            <a:chOff x="2318" y="2026"/>
            <a:chExt cx="4053" cy="1401"/>
          </a:xfrm>
        </p:grpSpPr>
        <p:grpSp>
          <p:nvGrpSpPr>
            <p:cNvPr id="5138" name="Group 46"/>
            <p:cNvGrpSpPr>
              <a:grpSpLocks/>
            </p:cNvGrpSpPr>
            <p:nvPr/>
          </p:nvGrpSpPr>
          <p:grpSpPr bwMode="auto">
            <a:xfrm>
              <a:off x="2318" y="2026"/>
              <a:ext cx="1757" cy="1385"/>
              <a:chOff x="2558" y="2732"/>
              <a:chExt cx="1757" cy="1385"/>
            </a:xfrm>
          </p:grpSpPr>
          <p:sp>
            <p:nvSpPr>
              <p:cNvPr id="5142" name="Line 47"/>
              <p:cNvSpPr>
                <a:spLocks noChangeShapeType="1"/>
              </p:cNvSpPr>
              <p:nvPr/>
            </p:nvSpPr>
            <p:spPr bwMode="auto">
              <a:xfrm rot="306643">
                <a:off x="2558" y="2732"/>
                <a:ext cx="1188" cy="770"/>
              </a:xfrm>
              <a:prstGeom prst="line">
                <a:avLst/>
              </a:prstGeom>
              <a:noFill/>
              <a:ln w="38100">
                <a:solidFill>
                  <a:srgbClr val="0099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43" name="Line 54"/>
              <p:cNvSpPr>
                <a:spLocks noChangeShapeType="1"/>
              </p:cNvSpPr>
              <p:nvPr/>
            </p:nvSpPr>
            <p:spPr bwMode="auto">
              <a:xfrm>
                <a:off x="3662" y="3520"/>
                <a:ext cx="653" cy="597"/>
              </a:xfrm>
              <a:prstGeom prst="line">
                <a:avLst/>
              </a:prstGeom>
              <a:noFill/>
              <a:ln w="38100">
                <a:solidFill>
                  <a:srgbClr val="0099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139" name="Group 55"/>
            <p:cNvGrpSpPr>
              <a:grpSpLocks/>
            </p:cNvGrpSpPr>
            <p:nvPr/>
          </p:nvGrpSpPr>
          <p:grpSpPr bwMode="auto">
            <a:xfrm>
              <a:off x="4077" y="3403"/>
              <a:ext cx="2294" cy="24"/>
              <a:chOff x="3516" y="3781"/>
              <a:chExt cx="2294" cy="24"/>
            </a:xfrm>
          </p:grpSpPr>
          <p:sp>
            <p:nvSpPr>
              <p:cNvPr id="5140" name="Line 58"/>
              <p:cNvSpPr>
                <a:spLocks noChangeShapeType="1"/>
              </p:cNvSpPr>
              <p:nvPr/>
            </p:nvSpPr>
            <p:spPr bwMode="auto">
              <a:xfrm>
                <a:off x="4339" y="3781"/>
                <a:ext cx="1471" cy="24"/>
              </a:xfrm>
              <a:prstGeom prst="line">
                <a:avLst/>
              </a:prstGeom>
              <a:noFill/>
              <a:ln w="38100">
                <a:solidFill>
                  <a:srgbClr val="0099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41" name="Line 59"/>
              <p:cNvSpPr>
                <a:spLocks noChangeShapeType="1"/>
              </p:cNvSpPr>
              <p:nvPr/>
            </p:nvSpPr>
            <p:spPr bwMode="auto">
              <a:xfrm flipV="1">
                <a:off x="3516" y="3787"/>
                <a:ext cx="1103" cy="1"/>
              </a:xfrm>
              <a:prstGeom prst="line">
                <a:avLst/>
              </a:prstGeom>
              <a:noFill/>
              <a:ln w="38100">
                <a:solidFill>
                  <a:srgbClr val="009900"/>
                </a:solidFill>
                <a:round/>
                <a:headEn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grpSp>
      </p:gr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8865"/>
                                        </p:tgtEl>
                                        <p:attrNameLst>
                                          <p:attrName>style.visibility</p:attrName>
                                        </p:attrNameLst>
                                      </p:cBhvr>
                                      <p:to>
                                        <p:strVal val="visible"/>
                                      </p:to>
                                    </p:set>
                                    <p:anim calcmode="discrete" valueType="clr">
                                      <p:cBhvr override="childStyle">
                                        <p:cTn id="7" dur="80"/>
                                        <p:tgtEl>
                                          <p:spTgt spid="7886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8865"/>
                                        </p:tgtEl>
                                        <p:attrNameLst>
                                          <p:attrName>fillcolor</p:attrName>
                                        </p:attrNameLst>
                                      </p:cBhvr>
                                      <p:tavLst>
                                        <p:tav tm="0">
                                          <p:val>
                                            <p:clrVal>
                                              <a:schemeClr val="accent2"/>
                                            </p:clrVal>
                                          </p:val>
                                        </p:tav>
                                        <p:tav tm="50000">
                                          <p:val>
                                            <p:clrVal>
                                              <a:schemeClr val="hlink"/>
                                            </p:clrVal>
                                          </p:val>
                                        </p:tav>
                                      </p:tavLst>
                                    </p:anim>
                                    <p:set>
                                      <p:cBhvr>
                                        <p:cTn id="9" dur="80"/>
                                        <p:tgtEl>
                                          <p:spTgt spid="7886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8866"/>
                                        </p:tgtEl>
                                        <p:attrNameLst>
                                          <p:attrName>style.visibility</p:attrName>
                                        </p:attrNameLst>
                                      </p:cBhvr>
                                      <p:to>
                                        <p:strVal val="visible"/>
                                      </p:to>
                                    </p:set>
                                    <p:anim calcmode="discrete" valueType="clr">
                                      <p:cBhvr override="childStyle">
                                        <p:cTn id="14" dur="80"/>
                                        <p:tgtEl>
                                          <p:spTgt spid="78866"/>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8866"/>
                                        </p:tgtEl>
                                        <p:attrNameLst>
                                          <p:attrName>fillcolor</p:attrName>
                                        </p:attrNameLst>
                                      </p:cBhvr>
                                      <p:tavLst>
                                        <p:tav tm="0">
                                          <p:val>
                                            <p:clrVal>
                                              <a:schemeClr val="accent2"/>
                                            </p:clrVal>
                                          </p:val>
                                        </p:tav>
                                        <p:tav tm="50000">
                                          <p:val>
                                            <p:clrVal>
                                              <a:schemeClr val="hlink"/>
                                            </p:clrVal>
                                          </p:val>
                                        </p:tav>
                                      </p:tavLst>
                                    </p:anim>
                                    <p:set>
                                      <p:cBhvr>
                                        <p:cTn id="16" dur="80"/>
                                        <p:tgtEl>
                                          <p:spTgt spid="78866"/>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up)">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78867"/>
                                        </p:tgtEl>
                                        <p:attrNameLst>
                                          <p:attrName>style.visibility</p:attrName>
                                        </p:attrNameLst>
                                      </p:cBhvr>
                                      <p:to>
                                        <p:strVal val="visible"/>
                                      </p:to>
                                    </p:set>
                                    <p:anim calcmode="discrete" valueType="clr">
                                      <p:cBhvr override="childStyle">
                                        <p:cTn id="26" dur="80"/>
                                        <p:tgtEl>
                                          <p:spTgt spid="78867"/>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78867"/>
                                        </p:tgtEl>
                                        <p:attrNameLst>
                                          <p:attrName>fillcolor</p:attrName>
                                        </p:attrNameLst>
                                      </p:cBhvr>
                                      <p:tavLst>
                                        <p:tav tm="0">
                                          <p:val>
                                            <p:clrVal>
                                              <a:schemeClr val="accent2"/>
                                            </p:clrVal>
                                          </p:val>
                                        </p:tav>
                                        <p:tav tm="50000">
                                          <p:val>
                                            <p:clrVal>
                                              <a:schemeClr val="hlink"/>
                                            </p:clrVal>
                                          </p:val>
                                        </p:tav>
                                      </p:tavLst>
                                    </p:anim>
                                    <p:set>
                                      <p:cBhvr>
                                        <p:cTn id="28" dur="80"/>
                                        <p:tgtEl>
                                          <p:spTgt spid="78867"/>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up)">
                                      <p:cBhvr>
                                        <p:cTn id="33" dur="500"/>
                                        <p:tgtEl>
                                          <p:spTgt spid="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78868"/>
                                        </p:tgtEl>
                                        <p:attrNameLst>
                                          <p:attrName>style.visibility</p:attrName>
                                        </p:attrNameLst>
                                      </p:cBhvr>
                                      <p:to>
                                        <p:strVal val="visible"/>
                                      </p:to>
                                    </p:set>
                                    <p:anim calcmode="discrete" valueType="clr">
                                      <p:cBhvr override="childStyle">
                                        <p:cTn id="38" dur="80"/>
                                        <p:tgtEl>
                                          <p:spTgt spid="78868"/>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78868"/>
                                        </p:tgtEl>
                                        <p:attrNameLst>
                                          <p:attrName>fillcolor</p:attrName>
                                        </p:attrNameLst>
                                      </p:cBhvr>
                                      <p:tavLst>
                                        <p:tav tm="0">
                                          <p:val>
                                            <p:clrVal>
                                              <a:schemeClr val="accent2"/>
                                            </p:clrVal>
                                          </p:val>
                                        </p:tav>
                                        <p:tav tm="50000">
                                          <p:val>
                                            <p:clrVal>
                                              <a:schemeClr val="hlink"/>
                                            </p:clrVal>
                                          </p:val>
                                        </p:tav>
                                      </p:tavLst>
                                    </p:anim>
                                    <p:set>
                                      <p:cBhvr>
                                        <p:cTn id="40" dur="80"/>
                                        <p:tgtEl>
                                          <p:spTgt spid="78868"/>
                                        </p:tgtEl>
                                        <p:attrNameLst>
                                          <p:attrName>fill.type</p:attrName>
                                        </p:attrNameLst>
                                      </p:cBhvr>
                                      <p:to>
                                        <p:strVal val="solid"/>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1" fill="hold"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up)">
                                      <p:cBhvr>
                                        <p:cTn id="4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65" grpId="0"/>
      <p:bldP spid="78866" grpId="0"/>
      <p:bldP spid="78867" grpId="0"/>
      <p:bldP spid="7886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01650" y="1320800"/>
            <a:ext cx="14706600" cy="623093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lnSpc>
                <a:spcPct val="200000"/>
              </a:lnSpc>
              <a:spcBef>
                <a:spcPct val="0"/>
              </a:spcBef>
              <a:buFontTx/>
              <a:buNone/>
            </a:pPr>
            <a:r>
              <a:rPr lang="en-US" altLang="en-US" sz="3600" b="1">
                <a:solidFill>
                  <a:srgbClr val="000066"/>
                </a:solidFill>
                <a:latin typeface="Times New Roman" panose="02020603050405020304" pitchFamily="18" charset="0"/>
              </a:rPr>
              <a:t>- Học thuộc ghi nhớ, tự trả lời các câu C trong SGK </a:t>
            </a:r>
          </a:p>
          <a:p>
            <a:pPr eaLnBrk="1" hangingPunct="1">
              <a:lnSpc>
                <a:spcPct val="200000"/>
              </a:lnSpc>
              <a:spcBef>
                <a:spcPct val="0"/>
              </a:spcBef>
              <a:buFontTx/>
              <a:buChar char="-"/>
            </a:pPr>
            <a:r>
              <a:rPr lang="en-US" altLang="en-US" sz="3600" b="1">
                <a:solidFill>
                  <a:srgbClr val="000066"/>
                </a:solidFill>
                <a:latin typeface="Times New Roman" panose="02020603050405020304" pitchFamily="18" charset="0"/>
              </a:rPr>
              <a:t> Làm bài tập từ bài 44-45.1 đến bài 44-45.3 và  44-45.6 đến bài 44-45.10 sách bài tập. </a:t>
            </a:r>
          </a:p>
          <a:p>
            <a:pPr eaLnBrk="1" hangingPunct="1">
              <a:lnSpc>
                <a:spcPct val="200000"/>
              </a:lnSpc>
              <a:spcBef>
                <a:spcPct val="0"/>
              </a:spcBef>
              <a:buFontTx/>
              <a:buNone/>
            </a:pPr>
            <a:r>
              <a:rPr lang="en-US" altLang="en-US" sz="3600" b="1" i="1" u="sng">
                <a:solidFill>
                  <a:srgbClr val="000066"/>
                </a:solidFill>
                <a:latin typeface="Times New Roman" panose="02020603050405020304" pitchFamily="18" charset="0"/>
              </a:rPr>
              <a:t>Chuẩn bị:</a:t>
            </a:r>
          </a:p>
          <a:p>
            <a:pPr eaLnBrk="1" hangingPunct="1">
              <a:lnSpc>
                <a:spcPct val="150000"/>
              </a:lnSpc>
              <a:spcBef>
                <a:spcPct val="0"/>
              </a:spcBef>
              <a:buFontTx/>
              <a:buNone/>
            </a:pPr>
            <a:r>
              <a:rPr lang="en-US" altLang="en-US" sz="3600" b="1" i="1">
                <a:solidFill>
                  <a:srgbClr val="000066"/>
                </a:solidFill>
                <a:latin typeface="Times New Roman" panose="02020603050405020304" pitchFamily="18" charset="0"/>
              </a:rPr>
              <a:t>- Tìm hiểu đặc điểm của ảnh của một vật tạo bởi TKPK và cách dựng ảnh qua TKPK</a:t>
            </a:r>
          </a:p>
        </p:txBody>
      </p:sp>
      <p:sp>
        <p:nvSpPr>
          <p:cNvPr id="23555" name="Text Box 3"/>
          <p:cNvSpPr txBox="1">
            <a:spLocks noChangeArrowheads="1"/>
          </p:cNvSpPr>
          <p:nvPr/>
        </p:nvSpPr>
        <p:spPr bwMode="auto">
          <a:xfrm>
            <a:off x="1935163" y="330200"/>
            <a:ext cx="108362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spcBef>
                <a:spcPct val="50000"/>
              </a:spcBef>
              <a:buFontTx/>
              <a:buNone/>
            </a:pPr>
            <a:r>
              <a:rPr lang="en-US" altLang="en-US" sz="4000" b="1">
                <a:solidFill>
                  <a:srgbClr val="FF3300"/>
                </a:solidFill>
                <a:latin typeface="Times New Roman" panose="02020603050405020304" pitchFamily="18" charset="0"/>
              </a:rPr>
              <a:t>HƯỚNG DẪN VỀ NHÀ:</a:t>
            </a:r>
          </a:p>
        </p:txBody>
      </p:sp>
      <p:pic>
        <p:nvPicPr>
          <p:cNvPr id="23556" name="Picture 4"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63750"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p:cNvSpPr>
          <p:nvPr/>
        </p:nvSpPr>
        <p:spPr bwMode="auto">
          <a:xfrm>
            <a:off x="-31750" y="-203200"/>
            <a:ext cx="15481300" cy="8483600"/>
          </a:xfrm>
          <a:prstGeom prst="rect">
            <a:avLst/>
          </a:prstGeom>
          <a:gradFill rotWithShape="1">
            <a:gsLst>
              <a:gs pos="0">
                <a:srgbClr val="FFFF00"/>
              </a:gs>
              <a:gs pos="100000">
                <a:srgbClr val="33CCFF"/>
              </a:gs>
            </a:gsLst>
            <a:path path="shape">
              <a:fillToRect l="50000" t="50000" r="50000" b="50000"/>
            </a:path>
          </a:gradFill>
          <a:ln w="9525">
            <a:solidFill>
              <a:schemeClr val="tx1"/>
            </a:solidFill>
            <a:miter lim="800000"/>
            <a:headEnd/>
            <a:tailEnd/>
          </a:ln>
          <a:effectLst/>
        </p:spPr>
        <p:txBody>
          <a:bodyPr wrap="none" lIns="135779" tIns="67890" rIns="135779" bIns="67890" anchor="ctr"/>
          <a:lstStyle/>
          <a:p>
            <a:pPr eaLnBrk="1" hangingPunct="1">
              <a:defRPr/>
            </a:pPr>
            <a:endParaRPr lang="en-US" sz="8600" b="1" u="sng">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1619" name="Line 3"/>
          <p:cNvSpPr>
            <a:spLocks noChangeShapeType="1"/>
          </p:cNvSpPr>
          <p:nvPr/>
        </p:nvSpPr>
        <p:spPr bwMode="auto">
          <a:xfrm>
            <a:off x="7740650" y="2484438"/>
            <a:ext cx="0" cy="0"/>
          </a:xfrm>
          <a:prstGeom prst="line">
            <a:avLst/>
          </a:prstGeom>
          <a:noFill/>
          <a:ln w="9525">
            <a:solidFill>
              <a:schemeClr val="tx1"/>
            </a:solidFill>
            <a:round/>
            <a:headEnd/>
            <a:tailEnd type="triangle" w="med" len="med"/>
          </a:ln>
          <a:effectLst/>
        </p:spPr>
        <p:txBody>
          <a:bodyPr lIns="135779" tIns="67890" rIns="135779" bIns="67890"/>
          <a:lstStyle/>
          <a:p>
            <a:pPr eaLnBrk="1" hangingPunct="1">
              <a:defRPr/>
            </a:pPr>
            <a:endParaRPr lang="en-US" sz="8600" b="1" u="sng">
              <a:solidFill>
                <a:srgbClr val="FF0000"/>
              </a:solidFill>
              <a:effectLst>
                <a:outerShdw blurRad="38100" dist="38100" dir="2700000" algn="tl">
                  <a:srgbClr val="000000">
                    <a:alpha val="43137"/>
                  </a:srgbClr>
                </a:outerShdw>
              </a:effectLst>
              <a:latin typeface="VNI-Times" pitchFamily="2" charset="0"/>
              <a:cs typeface="Arial" charset="0"/>
            </a:endParaRPr>
          </a:p>
        </p:txBody>
      </p:sp>
      <p:pic>
        <p:nvPicPr>
          <p:cNvPr id="111621" name="Picture 5" descr="tdongvang"/>
          <p:cNvPicPr>
            <a:picLocks noChangeAspect="1" noChangeArrowheads="1"/>
          </p:cNvPicPr>
          <p:nvPr/>
        </p:nvPicPr>
        <p:blipFill>
          <a:blip r:embed="rId2">
            <a:clrChange>
              <a:clrFrom>
                <a:srgbClr val="FFFFFF"/>
              </a:clrFrom>
              <a:clrTo>
                <a:srgbClr val="FFFFFF">
                  <a:alpha val="0"/>
                </a:srgbClr>
              </a:clrTo>
            </a:clrChange>
            <a:lum bright="-6000" contrast="18000"/>
            <a:extLst>
              <a:ext uri="{28A0092B-C50C-407E-A947-70E740481C1C}">
                <a14:useLocalDpi xmlns:a14="http://schemas.microsoft.com/office/drawing/2010/main" val="0"/>
              </a:ext>
            </a:extLst>
          </a:blip>
          <a:srcRect/>
          <a:stretch>
            <a:fillRect/>
          </a:stretch>
        </p:blipFill>
        <p:spPr bwMode="auto">
          <a:xfrm>
            <a:off x="5546725" y="2944813"/>
            <a:ext cx="4257675" cy="3035300"/>
          </a:xfrm>
          <a:prstGeom prst="rect">
            <a:avLst/>
          </a:prstGeom>
          <a:noFill/>
          <a:ln>
            <a:noFill/>
          </a:ln>
          <a:effectLst>
            <a:outerShdw dist="35921" dir="2700000" algn="ctr" rotWithShape="0">
              <a:srgbClr val="5F5F5F"/>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9" name="Group 7"/>
          <p:cNvGrpSpPr>
            <a:grpSpLocks/>
          </p:cNvGrpSpPr>
          <p:nvPr/>
        </p:nvGrpSpPr>
        <p:grpSpPr bwMode="auto">
          <a:xfrm>
            <a:off x="44450" y="0"/>
            <a:ext cx="15481300" cy="8280400"/>
            <a:chOff x="0" y="0"/>
            <a:chExt cx="5760" cy="4320"/>
          </a:xfrm>
        </p:grpSpPr>
        <p:pic>
          <p:nvPicPr>
            <p:cNvPr id="6205" name="Picture 8" descr="CRNRC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403" cy="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6" name="Picture 9" descr="CRNRC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4357" y="2304"/>
              <a:ext cx="1403" cy="2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7" name="Picture 10" descr="CRNRC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a:off x="0" y="2256"/>
              <a:ext cx="1440"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8" name="Picture 11" descr="CRNRC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20" y="0"/>
              <a:ext cx="1440" cy="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150" name="Picture 12"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385675" y="4416425"/>
            <a:ext cx="1031875"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3"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60963" y="1287463"/>
            <a:ext cx="7731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14"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707688" y="7635875"/>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5"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967038" y="1287463"/>
            <a:ext cx="7747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6"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515350" y="7635875"/>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7"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739563" y="561181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8"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514263" y="23923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9"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223625" y="1195388"/>
            <a:ext cx="8382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8" name="Picture 20"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191750" y="3311525"/>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21"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03288" y="4876800"/>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22"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773613" y="61642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Picture 23"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451100" y="7085013"/>
            <a:ext cx="103187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2" name="Picture 24"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644650" y="5283200"/>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3" name="Picture 25"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225800" y="7635875"/>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4" name="Picture 26"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289550" y="3771900"/>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5" name="Picture 27"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998913" y="2576513"/>
            <a:ext cx="838200"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6" name="Picture 28"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095625" y="3771900"/>
            <a:ext cx="1033463"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7" name="Picture 29"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385175" y="2852738"/>
            <a:ext cx="103187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30"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096125" y="1655763"/>
            <a:ext cx="838200"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9" name="Picture 31"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192838" y="2852738"/>
            <a:ext cx="103187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0" name="Picture 32"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54388" y="1747838"/>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1" name="Picture 33"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552450"/>
            <a:ext cx="839788"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2" name="Picture 34"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0463" y="1747838"/>
            <a:ext cx="1033462"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Picture 35"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417550" y="6440488"/>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Picture 36"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063163" y="23923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5" name="Picture 37"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772525" y="1195388"/>
            <a:ext cx="8382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6" name="Picture 38"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869238" y="23923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7" name="Picture 39"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674725" y="20240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8" name="Picture 40"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385675" y="828675"/>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9" name="Picture 41"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482388" y="20240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0" name="Picture 42"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193925" y="2024063"/>
            <a:ext cx="838200"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1" name="Picture 43"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31875" y="3403600"/>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2" name="Picture 44"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224713" y="4324350"/>
            <a:ext cx="7747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3" name="Picture 45"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287375" y="4232275"/>
            <a:ext cx="839788"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4" name="Picture 46"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255500" y="634841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5" name="Picture 47"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353300" y="6808788"/>
            <a:ext cx="103187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6" name="Picture 48"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60963" y="6808788"/>
            <a:ext cx="103187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7" name="Picture 49"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934575" y="542766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8" name="Picture 50"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257675" y="5060950"/>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9" name="Picture 51"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967038" y="3771900"/>
            <a:ext cx="7747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0" name="Picture 52"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031288" y="3679825"/>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1" name="Picture 53"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159875" y="5519738"/>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2" name="Picture 54"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095625" y="6256338"/>
            <a:ext cx="1033463"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3" name="Picture 55"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03288" y="6256338"/>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4" name="Picture 56"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676900" y="4876800"/>
            <a:ext cx="103187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5" name="Picture 57"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4508500"/>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6" name="Picture 58"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869238" y="4048125"/>
            <a:ext cx="7747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7" name="Picture 59"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804900" y="3771900"/>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8" name="Picture 60"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771438" y="5888038"/>
            <a:ext cx="1033462"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9" name="Picture 61"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869238" y="634841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0" name="Picture 62"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676900" y="6348413"/>
            <a:ext cx="10318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1" name="Picture 63"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450513" y="4968875"/>
            <a:ext cx="103187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2" name="Picture 64" descr="stars"/>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773613" y="4600575"/>
            <a:ext cx="8382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84" name="Text Box 68"/>
          <p:cNvSpPr txBox="1">
            <a:spLocks noChangeArrowheads="1"/>
          </p:cNvSpPr>
          <p:nvPr/>
        </p:nvSpPr>
        <p:spPr bwMode="auto">
          <a:xfrm>
            <a:off x="2025651" y="3569230"/>
            <a:ext cx="11658600" cy="1368212"/>
          </a:xfrm>
          <a:prstGeom prst="rect">
            <a:avLst/>
          </a:prstGeom>
          <a:noFill/>
          <a:ln w="9525">
            <a:noFill/>
            <a:miter lim="800000"/>
            <a:headEnd/>
            <a:tailEnd/>
          </a:ln>
        </p:spPr>
        <p:txBody>
          <a:bodyPr lIns="135779" tIns="67890" rIns="135779" bIns="67890">
            <a:spAutoFit/>
          </a:bodyPr>
          <a:lstStyle/>
          <a:p>
            <a:pPr algn="ctr" eaLnBrk="1" hangingPunct="1">
              <a:defRPr/>
            </a:pPr>
            <a:r>
              <a:rPr lang="en-US" sz="8000" b="1" kern="10">
                <a:ln w="9525">
                  <a:solidFill>
                    <a:srgbClr val="FF0000"/>
                  </a:solidFill>
                  <a:round/>
                  <a:headEnd/>
                  <a:tailEnd/>
                </a:ln>
                <a:pattFill prst="trellis">
                  <a:fgClr>
                    <a:srgbClr val="0000FF"/>
                  </a:fgClr>
                  <a:bgClr>
                    <a:srgbClr val="FF8200"/>
                  </a:bgClr>
                </a:pattFill>
                <a:latin typeface="Times New Roman" pitchFamily="18" charset="0"/>
                <a:cs typeface="Times New Roman" pitchFamily="18" charset="0"/>
              </a:rPr>
              <a:t>THẤU KÍNH PHÂN KỲ</a:t>
            </a:r>
          </a:p>
        </p:txBody>
      </p:sp>
      <p:sp>
        <p:nvSpPr>
          <p:cNvPr id="68" name="Text Box 68"/>
          <p:cNvSpPr txBox="1">
            <a:spLocks noChangeArrowheads="1"/>
          </p:cNvSpPr>
          <p:nvPr/>
        </p:nvSpPr>
        <p:spPr bwMode="auto">
          <a:xfrm>
            <a:off x="1720850" y="1267097"/>
            <a:ext cx="4876799" cy="968103"/>
          </a:xfrm>
          <a:prstGeom prst="rect">
            <a:avLst/>
          </a:prstGeom>
          <a:noFill/>
          <a:ln w="9525">
            <a:noFill/>
            <a:miter lim="800000"/>
            <a:headEnd/>
            <a:tailEnd/>
          </a:ln>
        </p:spPr>
        <p:txBody>
          <a:bodyPr lIns="135779" tIns="67890" rIns="135779" bIns="67890">
            <a:spAutoFit/>
          </a:bodyPr>
          <a:lstStyle/>
          <a:p>
            <a:pPr algn="ctr" eaLnBrk="1" hangingPunct="1">
              <a:defRPr/>
            </a:pPr>
            <a:r>
              <a:rPr lang="en-US" sz="5400" b="1" kern="10" dirty="0" err="1">
                <a:ln w="9525">
                  <a:solidFill>
                    <a:srgbClr val="FF0000"/>
                  </a:solidFill>
                  <a:round/>
                  <a:headEnd/>
                  <a:tailEnd/>
                </a:ln>
                <a:pattFill prst="trellis">
                  <a:fgClr>
                    <a:srgbClr val="0000FF"/>
                  </a:fgClr>
                  <a:bgClr>
                    <a:srgbClr val="FF8200"/>
                  </a:bgClr>
                </a:pattFill>
                <a:latin typeface="Times New Roman" pitchFamily="18" charset="0"/>
                <a:cs typeface="Times New Roman" pitchFamily="18" charset="0"/>
              </a:rPr>
              <a:t>Tiết</a:t>
            </a:r>
            <a:r>
              <a:rPr lang="en-US" sz="5400" b="1" kern="10" dirty="0">
                <a:ln w="9525">
                  <a:solidFill>
                    <a:srgbClr val="FF0000"/>
                  </a:solidFill>
                  <a:round/>
                  <a:headEnd/>
                  <a:tailEnd/>
                </a:ln>
                <a:pattFill prst="trellis">
                  <a:fgClr>
                    <a:srgbClr val="0000FF"/>
                  </a:fgClr>
                  <a:bgClr>
                    <a:srgbClr val="FF8200"/>
                  </a:bgClr>
                </a:pattFill>
                <a:latin typeface="Times New Roman" pitchFamily="18" charset="0"/>
                <a:cs typeface="Times New Roman" pitchFamily="18" charset="0"/>
              </a:rPr>
              <a:t> 45 – </a:t>
            </a:r>
            <a:r>
              <a:rPr lang="en-US" sz="5400" b="1" kern="10" dirty="0" err="1">
                <a:ln w="9525">
                  <a:solidFill>
                    <a:srgbClr val="FF0000"/>
                  </a:solidFill>
                  <a:round/>
                  <a:headEnd/>
                  <a:tailEnd/>
                </a:ln>
                <a:pattFill prst="trellis">
                  <a:fgClr>
                    <a:srgbClr val="0000FF"/>
                  </a:fgClr>
                  <a:bgClr>
                    <a:srgbClr val="FF8200"/>
                  </a:bgClr>
                </a:pattFill>
                <a:latin typeface="Times New Roman" pitchFamily="18" charset="0"/>
                <a:cs typeface="Times New Roman" pitchFamily="18" charset="0"/>
              </a:rPr>
              <a:t>Bài</a:t>
            </a:r>
            <a:r>
              <a:rPr lang="en-US" sz="5400" b="1" kern="10" dirty="0">
                <a:ln w="9525">
                  <a:solidFill>
                    <a:srgbClr val="FF0000"/>
                  </a:solidFill>
                  <a:round/>
                  <a:headEnd/>
                  <a:tailEnd/>
                </a:ln>
                <a:pattFill prst="trellis">
                  <a:fgClr>
                    <a:srgbClr val="0000FF"/>
                  </a:fgClr>
                  <a:bgClr>
                    <a:srgbClr val="FF8200"/>
                  </a:bgClr>
                </a:pattFill>
                <a:latin typeface="Times New Roman" pitchFamily="18" charset="0"/>
                <a:cs typeface="Times New Roman" pitchFamily="18" charset="0"/>
              </a:rPr>
              <a:t> 44</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nodeType="withEffect">
                                  <p:stCondLst>
                                    <p:cond delay="0"/>
                                  </p:stCondLst>
                                  <p:childTnLst>
                                    <p:animRot by="21600000">
                                      <p:cBhvr>
                                        <p:cTn id="6" dur="3000" fill="hold"/>
                                        <p:tgtEl>
                                          <p:spTgt spid="111621"/>
                                        </p:tgtEl>
                                        <p:attrNameLst>
                                          <p:attrName>r</p:attrName>
                                        </p:attrNameLst>
                                      </p:cBhvr>
                                    </p:animRot>
                                  </p:childTnLst>
                                </p:cTn>
                              </p:par>
                            </p:childTnLst>
                          </p:cTn>
                        </p:par>
                      </p:childTnLst>
                    </p:cTn>
                  </p:par>
                  <p:par>
                    <p:cTn id="7" fill="hold" nodeType="clickPar">
                      <p:stCondLst>
                        <p:cond delay="indefinite"/>
                      </p:stCondLst>
                      <p:childTnLst>
                        <p:par>
                          <p:cTn id="8" fill="hold" nodeType="withGroup">
                            <p:stCondLst>
                              <p:cond delay="0"/>
                            </p:stCondLst>
                            <p:childTnLst>
                              <p:par>
                                <p:cTn id="9" presetID="21" presetClass="entr" presetSubtype="4" fill="hold" nodeType="clickEffect">
                                  <p:stCondLst>
                                    <p:cond delay="0"/>
                                  </p:stCondLst>
                                  <p:childTnLst>
                                    <p:set>
                                      <p:cBhvr>
                                        <p:cTn id="10" dur="1" fill="hold">
                                          <p:stCondLst>
                                            <p:cond delay="0"/>
                                          </p:stCondLst>
                                        </p:cTn>
                                        <p:tgtEl>
                                          <p:spTgt spid="111684"/>
                                        </p:tgtEl>
                                        <p:attrNameLst>
                                          <p:attrName>style.visibility</p:attrName>
                                        </p:attrNameLst>
                                      </p:cBhvr>
                                      <p:to>
                                        <p:strVal val="visible"/>
                                      </p:to>
                                    </p:set>
                                    <p:animEffect transition="in" filter="wheel(4)">
                                      <p:cBhvr>
                                        <p:cTn id="11" dur="2000"/>
                                        <p:tgtEl>
                                          <p:spTgt spid="11168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1" presetClass="entr" presetSubtype="4" fill="hold" nodeType="clickEffect">
                                  <p:stCondLst>
                                    <p:cond delay="0"/>
                                  </p:stCondLst>
                                  <p:childTnLst>
                                    <p:set>
                                      <p:cBhvr>
                                        <p:cTn id="15" dur="1" fill="hold">
                                          <p:stCondLst>
                                            <p:cond delay="0"/>
                                          </p:stCondLst>
                                        </p:cTn>
                                        <p:tgtEl>
                                          <p:spTgt spid="68"/>
                                        </p:tgtEl>
                                        <p:attrNameLst>
                                          <p:attrName>style.visibility</p:attrName>
                                        </p:attrNameLst>
                                      </p:cBhvr>
                                      <p:to>
                                        <p:strVal val="visible"/>
                                      </p:to>
                                    </p:set>
                                    <p:animEffect transition="in" filter="wheel(4)">
                                      <p:cBhvr>
                                        <p:cTn id="16" dur="20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transufo_t"/>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216954">
            <a:off x="12965113" y="368300"/>
            <a:ext cx="2516187"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72"/>
          <p:cNvSpPr>
            <a:spLocks noChangeArrowheads="1"/>
          </p:cNvSpPr>
          <p:nvPr/>
        </p:nvSpPr>
        <p:spPr bwMode="auto">
          <a:xfrm>
            <a:off x="515938" y="1287463"/>
            <a:ext cx="14320837" cy="828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marL="508000" indent="-508000">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eaLnBrk="1" hangingPunct="1">
              <a:buFontTx/>
              <a:buNone/>
            </a:pPr>
            <a:r>
              <a:rPr lang="en-US" altLang="en-US" sz="4200" b="1" i="1">
                <a:solidFill>
                  <a:srgbClr val="FF0000"/>
                </a:solidFill>
                <a:latin typeface="Times New Roman" panose="02020603050405020304" pitchFamily="18" charset="0"/>
              </a:rPr>
              <a:t>Hãy loại bỏ những hình dạng của thấu kính hội tụ ?</a:t>
            </a:r>
          </a:p>
        </p:txBody>
      </p:sp>
      <p:grpSp>
        <p:nvGrpSpPr>
          <p:cNvPr id="7172" name="Group 80"/>
          <p:cNvGrpSpPr>
            <a:grpSpLocks/>
          </p:cNvGrpSpPr>
          <p:nvPr/>
        </p:nvGrpSpPr>
        <p:grpSpPr bwMode="auto">
          <a:xfrm>
            <a:off x="1547813" y="2159000"/>
            <a:ext cx="774700" cy="4800600"/>
            <a:chOff x="1028" y="1344"/>
            <a:chExt cx="288" cy="1969"/>
          </a:xfrm>
        </p:grpSpPr>
        <p:grpSp>
          <p:nvGrpSpPr>
            <p:cNvPr id="7207" name="Group 54"/>
            <p:cNvGrpSpPr>
              <a:grpSpLocks/>
            </p:cNvGrpSpPr>
            <p:nvPr/>
          </p:nvGrpSpPr>
          <p:grpSpPr bwMode="auto">
            <a:xfrm>
              <a:off x="1028" y="1344"/>
              <a:ext cx="288" cy="1440"/>
              <a:chOff x="960" y="1008"/>
              <a:chExt cx="288" cy="1008"/>
            </a:xfrm>
          </p:grpSpPr>
          <p:sp>
            <p:nvSpPr>
              <p:cNvPr id="7209" name="Freeform 52"/>
              <p:cNvSpPr>
                <a:spLocks/>
              </p:cNvSpPr>
              <p:nvPr/>
            </p:nvSpPr>
            <p:spPr bwMode="auto">
              <a:xfrm>
                <a:off x="960" y="1008"/>
                <a:ext cx="288" cy="1008"/>
              </a:xfrm>
              <a:custGeom>
                <a:avLst/>
                <a:gdLst>
                  <a:gd name="T0" fmla="*/ 0 w 288"/>
                  <a:gd name="T1" fmla="*/ 0 h 1008"/>
                  <a:gd name="T2" fmla="*/ 288 w 288"/>
                  <a:gd name="T3" fmla="*/ 0 h 1008"/>
                  <a:gd name="T4" fmla="*/ 288 w 288"/>
                  <a:gd name="T5" fmla="*/ 1008 h 1008"/>
                  <a:gd name="T6" fmla="*/ 0 w 288"/>
                  <a:gd name="T7" fmla="*/ 1008 h 1008"/>
                  <a:gd name="T8" fmla="*/ 0 60000 65536"/>
                  <a:gd name="T9" fmla="*/ 0 60000 65536"/>
                  <a:gd name="T10" fmla="*/ 0 60000 65536"/>
                  <a:gd name="T11" fmla="*/ 0 60000 65536"/>
                  <a:gd name="T12" fmla="*/ 0 w 288"/>
                  <a:gd name="T13" fmla="*/ 0 h 1008"/>
                  <a:gd name="T14" fmla="*/ 288 w 288"/>
                  <a:gd name="T15" fmla="*/ 1008 h 1008"/>
                </a:gdLst>
                <a:ahLst/>
                <a:cxnLst>
                  <a:cxn ang="T8">
                    <a:pos x="T0" y="T1"/>
                  </a:cxn>
                  <a:cxn ang="T9">
                    <a:pos x="T2" y="T3"/>
                  </a:cxn>
                  <a:cxn ang="T10">
                    <a:pos x="T4" y="T5"/>
                  </a:cxn>
                  <a:cxn ang="T11">
                    <a:pos x="T6" y="T7"/>
                  </a:cxn>
                </a:cxnLst>
                <a:rect l="T12" t="T13" r="T14" b="T15"/>
                <a:pathLst>
                  <a:path w="288" h="1008">
                    <a:moveTo>
                      <a:pt x="0" y="0"/>
                    </a:moveTo>
                    <a:lnTo>
                      <a:pt x="288" y="0"/>
                    </a:lnTo>
                    <a:lnTo>
                      <a:pt x="288" y="1008"/>
                    </a:lnTo>
                    <a:lnTo>
                      <a:pt x="0" y="100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10" name="Freeform 53"/>
              <p:cNvSpPr>
                <a:spLocks/>
              </p:cNvSpPr>
              <p:nvPr/>
            </p:nvSpPr>
            <p:spPr bwMode="auto">
              <a:xfrm>
                <a:off x="960" y="1008"/>
                <a:ext cx="192" cy="1008"/>
              </a:xfrm>
              <a:custGeom>
                <a:avLst/>
                <a:gdLst>
                  <a:gd name="T0" fmla="*/ 0 w 96"/>
                  <a:gd name="T1" fmla="*/ 0 h 1008"/>
                  <a:gd name="T2" fmla="*/ 153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7208" name="Text Box 74"/>
            <p:cNvSpPr txBox="1">
              <a:spLocks noChangeArrowheads="1"/>
            </p:cNvSpPr>
            <p:nvPr/>
          </p:nvSpPr>
          <p:spPr bwMode="auto">
            <a:xfrm>
              <a:off x="1028" y="2976"/>
              <a:ext cx="28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1</a:t>
              </a:r>
            </a:p>
          </p:txBody>
        </p:sp>
      </p:grpSp>
      <p:grpSp>
        <p:nvGrpSpPr>
          <p:cNvPr id="4" name="Group 81"/>
          <p:cNvGrpSpPr>
            <a:grpSpLocks/>
          </p:cNvGrpSpPr>
          <p:nvPr/>
        </p:nvGrpSpPr>
        <p:grpSpPr bwMode="auto">
          <a:xfrm>
            <a:off x="3998913" y="2159000"/>
            <a:ext cx="774700" cy="4724400"/>
            <a:chOff x="1632" y="1344"/>
            <a:chExt cx="288" cy="1969"/>
          </a:xfrm>
        </p:grpSpPr>
        <p:grpSp>
          <p:nvGrpSpPr>
            <p:cNvPr id="7203" name="Group 70"/>
            <p:cNvGrpSpPr>
              <a:grpSpLocks/>
            </p:cNvGrpSpPr>
            <p:nvPr/>
          </p:nvGrpSpPr>
          <p:grpSpPr bwMode="auto">
            <a:xfrm>
              <a:off x="1704" y="1344"/>
              <a:ext cx="144" cy="1440"/>
              <a:chOff x="1872" y="2352"/>
              <a:chExt cx="144" cy="1008"/>
            </a:xfrm>
          </p:grpSpPr>
          <p:sp>
            <p:nvSpPr>
              <p:cNvPr id="7205" name="Arc 22"/>
              <p:cNvSpPr>
                <a:spLocks/>
              </p:cNvSpPr>
              <p:nvPr/>
            </p:nvSpPr>
            <p:spPr bwMode="auto">
              <a:xfrm>
                <a:off x="1872" y="2354"/>
                <a:ext cx="144" cy="1006"/>
              </a:xfrm>
              <a:custGeom>
                <a:avLst/>
                <a:gdLst>
                  <a:gd name="T0" fmla="*/ 0 w 21600"/>
                  <a:gd name="T1" fmla="*/ 0 h 43158"/>
                  <a:gd name="T2" fmla="*/ 0 w 21600"/>
                  <a:gd name="T3" fmla="*/ 0 h 43158"/>
                  <a:gd name="T4" fmla="*/ 0 w 21600"/>
                  <a:gd name="T5" fmla="*/ 0 h 43158"/>
                  <a:gd name="T6" fmla="*/ 0 60000 65536"/>
                  <a:gd name="T7" fmla="*/ 0 60000 65536"/>
                  <a:gd name="T8" fmla="*/ 0 60000 65536"/>
                  <a:gd name="T9" fmla="*/ 0 w 21600"/>
                  <a:gd name="T10" fmla="*/ 0 h 43158"/>
                  <a:gd name="T11" fmla="*/ 21600 w 21600"/>
                  <a:gd name="T12" fmla="*/ 43158 h 43158"/>
                </a:gdLst>
                <a:ahLst/>
                <a:cxnLst>
                  <a:cxn ang="T6">
                    <a:pos x="T0" y="T1"/>
                  </a:cxn>
                  <a:cxn ang="T7">
                    <a:pos x="T2" y="T3"/>
                  </a:cxn>
                  <a:cxn ang="T8">
                    <a:pos x="T4" y="T5"/>
                  </a:cxn>
                </a:cxnLst>
                <a:rect l="T9" t="T10" r="T11" b="T12"/>
                <a:pathLst>
                  <a:path w="21600" h="43158" fill="none" extrusionOk="0">
                    <a:moveTo>
                      <a:pt x="-1" y="0"/>
                    </a:moveTo>
                    <a:cubicBezTo>
                      <a:pt x="11929" y="0"/>
                      <a:pt x="21600" y="9670"/>
                      <a:pt x="21600" y="21600"/>
                    </a:cubicBezTo>
                    <a:cubicBezTo>
                      <a:pt x="21600" y="33007"/>
                      <a:pt x="12729" y="42448"/>
                      <a:pt x="1344" y="43158"/>
                    </a:cubicBezTo>
                  </a:path>
                  <a:path w="21600" h="43158" stroke="0" extrusionOk="0">
                    <a:moveTo>
                      <a:pt x="-1" y="0"/>
                    </a:moveTo>
                    <a:cubicBezTo>
                      <a:pt x="11929" y="0"/>
                      <a:pt x="21600" y="9670"/>
                      <a:pt x="21600" y="21600"/>
                    </a:cubicBezTo>
                    <a:cubicBezTo>
                      <a:pt x="21600" y="33007"/>
                      <a:pt x="12729" y="42448"/>
                      <a:pt x="1344" y="43158"/>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6" name="Line 26"/>
              <p:cNvSpPr>
                <a:spLocks noChangeShapeType="1"/>
              </p:cNvSpPr>
              <p:nvPr/>
            </p:nvSpPr>
            <p:spPr bwMode="auto">
              <a:xfrm>
                <a:off x="1872" y="2352"/>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204" name="Text Box 75"/>
            <p:cNvSpPr txBox="1">
              <a:spLocks noChangeArrowheads="1"/>
            </p:cNvSpPr>
            <p:nvPr/>
          </p:nvSpPr>
          <p:spPr bwMode="auto">
            <a:xfrm>
              <a:off x="1632" y="2976"/>
              <a:ext cx="28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2</a:t>
              </a:r>
            </a:p>
          </p:txBody>
        </p:sp>
      </p:grpSp>
      <p:grpSp>
        <p:nvGrpSpPr>
          <p:cNvPr id="7174" name="Group 82"/>
          <p:cNvGrpSpPr>
            <a:grpSpLocks/>
          </p:cNvGrpSpPr>
          <p:nvPr/>
        </p:nvGrpSpPr>
        <p:grpSpPr bwMode="auto">
          <a:xfrm>
            <a:off x="6064250" y="2159000"/>
            <a:ext cx="901700" cy="4724400"/>
            <a:chOff x="2233" y="1344"/>
            <a:chExt cx="336" cy="1969"/>
          </a:xfrm>
        </p:grpSpPr>
        <p:grpSp>
          <p:nvGrpSpPr>
            <p:cNvPr id="7197" name="Group 61"/>
            <p:cNvGrpSpPr>
              <a:grpSpLocks/>
            </p:cNvGrpSpPr>
            <p:nvPr/>
          </p:nvGrpSpPr>
          <p:grpSpPr bwMode="auto">
            <a:xfrm>
              <a:off x="2233" y="1344"/>
              <a:ext cx="336" cy="1440"/>
              <a:chOff x="1632" y="1008"/>
              <a:chExt cx="336" cy="1008"/>
            </a:xfrm>
          </p:grpSpPr>
          <p:sp>
            <p:nvSpPr>
              <p:cNvPr id="7199" name="Freeform 57"/>
              <p:cNvSpPr>
                <a:spLocks/>
              </p:cNvSpPr>
              <p:nvPr/>
            </p:nvSpPr>
            <p:spPr bwMode="auto">
              <a:xfrm>
                <a:off x="1632" y="1008"/>
                <a:ext cx="288" cy="1008"/>
              </a:xfrm>
              <a:custGeom>
                <a:avLst/>
                <a:gdLst>
                  <a:gd name="T0" fmla="*/ 0 w 96"/>
                  <a:gd name="T1" fmla="*/ 0 h 1008"/>
                  <a:gd name="T2" fmla="*/ 777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00" name="Freeform 58"/>
              <p:cNvSpPr>
                <a:spLocks/>
              </p:cNvSpPr>
              <p:nvPr/>
            </p:nvSpPr>
            <p:spPr bwMode="auto">
              <a:xfrm>
                <a:off x="1872" y="1008"/>
                <a:ext cx="96" cy="1008"/>
              </a:xfrm>
              <a:custGeom>
                <a:avLst/>
                <a:gdLst>
                  <a:gd name="T0" fmla="*/ 0 w 96"/>
                  <a:gd name="T1" fmla="*/ 0 h 1008"/>
                  <a:gd name="T2" fmla="*/ 9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01" name="Line 59"/>
              <p:cNvSpPr>
                <a:spLocks noChangeShapeType="1"/>
              </p:cNvSpPr>
              <p:nvPr/>
            </p:nvSpPr>
            <p:spPr bwMode="auto">
              <a:xfrm>
                <a:off x="1632" y="10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02" name="Line 60"/>
              <p:cNvSpPr>
                <a:spLocks noChangeShapeType="1"/>
              </p:cNvSpPr>
              <p:nvPr/>
            </p:nvSpPr>
            <p:spPr bwMode="auto">
              <a:xfrm>
                <a:off x="1632" y="2016"/>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198" name="Text Box 76"/>
            <p:cNvSpPr txBox="1">
              <a:spLocks noChangeArrowheads="1"/>
            </p:cNvSpPr>
            <p:nvPr/>
          </p:nvSpPr>
          <p:spPr bwMode="auto">
            <a:xfrm>
              <a:off x="2256" y="2976"/>
              <a:ext cx="28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3</a:t>
              </a:r>
            </a:p>
          </p:txBody>
        </p:sp>
      </p:grpSp>
      <p:grpSp>
        <p:nvGrpSpPr>
          <p:cNvPr id="8" name="Group 83"/>
          <p:cNvGrpSpPr>
            <a:grpSpLocks/>
          </p:cNvGrpSpPr>
          <p:nvPr/>
        </p:nvGrpSpPr>
        <p:grpSpPr bwMode="auto">
          <a:xfrm>
            <a:off x="8450263" y="2159000"/>
            <a:ext cx="966787" cy="4724400"/>
            <a:chOff x="2979" y="1333"/>
            <a:chExt cx="360" cy="1980"/>
          </a:xfrm>
        </p:grpSpPr>
        <p:grpSp>
          <p:nvGrpSpPr>
            <p:cNvPr id="7193" name="Group 69"/>
            <p:cNvGrpSpPr>
              <a:grpSpLocks/>
            </p:cNvGrpSpPr>
            <p:nvPr/>
          </p:nvGrpSpPr>
          <p:grpSpPr bwMode="auto">
            <a:xfrm>
              <a:off x="2979" y="1333"/>
              <a:ext cx="360" cy="1456"/>
              <a:chOff x="2400" y="2352"/>
              <a:chExt cx="360" cy="1019"/>
            </a:xfrm>
          </p:grpSpPr>
          <p:sp>
            <p:nvSpPr>
              <p:cNvPr id="7195" name="Arc 23"/>
              <p:cNvSpPr>
                <a:spLocks/>
              </p:cNvSpPr>
              <p:nvPr/>
            </p:nvSpPr>
            <p:spPr bwMode="auto">
              <a:xfrm>
                <a:off x="2400" y="2352"/>
                <a:ext cx="360" cy="1019"/>
              </a:xfrm>
              <a:custGeom>
                <a:avLst/>
                <a:gdLst>
                  <a:gd name="T0" fmla="*/ 0 w 21600"/>
                  <a:gd name="T1" fmla="*/ 0 h 39928"/>
                  <a:gd name="T2" fmla="*/ 0 w 21600"/>
                  <a:gd name="T3" fmla="*/ 0 h 39928"/>
                  <a:gd name="T4" fmla="*/ 0 w 21600"/>
                  <a:gd name="T5" fmla="*/ 0 h 39928"/>
                  <a:gd name="T6" fmla="*/ 0 60000 65536"/>
                  <a:gd name="T7" fmla="*/ 0 60000 65536"/>
                  <a:gd name="T8" fmla="*/ 0 60000 65536"/>
                  <a:gd name="T9" fmla="*/ 0 w 21600"/>
                  <a:gd name="T10" fmla="*/ 0 h 39928"/>
                  <a:gd name="T11" fmla="*/ 21600 w 21600"/>
                  <a:gd name="T12" fmla="*/ 39928 h 39928"/>
                </a:gdLst>
                <a:ahLst/>
                <a:cxnLst>
                  <a:cxn ang="T6">
                    <a:pos x="T0" y="T1"/>
                  </a:cxn>
                  <a:cxn ang="T7">
                    <a:pos x="T2" y="T3"/>
                  </a:cxn>
                  <a:cxn ang="T8">
                    <a:pos x="T4" y="T5"/>
                  </a:cxn>
                </a:cxnLst>
                <a:rect l="T9" t="T10" r="T11" b="T12"/>
                <a:pathLst>
                  <a:path w="21600" h="39928" fill="none" extrusionOk="0">
                    <a:moveTo>
                      <a:pt x="13392" y="39928"/>
                    </a:moveTo>
                    <a:cubicBezTo>
                      <a:pt x="5290" y="36599"/>
                      <a:pt x="0" y="28707"/>
                      <a:pt x="0" y="19948"/>
                    </a:cubicBezTo>
                    <a:cubicBezTo>
                      <a:pt x="-1" y="11219"/>
                      <a:pt x="5253" y="3348"/>
                      <a:pt x="13315" y="0"/>
                    </a:cubicBezTo>
                  </a:path>
                  <a:path w="21600" h="39928" stroke="0" extrusionOk="0">
                    <a:moveTo>
                      <a:pt x="13392" y="39928"/>
                    </a:moveTo>
                    <a:cubicBezTo>
                      <a:pt x="5290" y="36599"/>
                      <a:pt x="0" y="28707"/>
                      <a:pt x="0" y="19948"/>
                    </a:cubicBezTo>
                    <a:cubicBezTo>
                      <a:pt x="-1" y="11219"/>
                      <a:pt x="5253" y="3348"/>
                      <a:pt x="13315" y="0"/>
                    </a:cubicBezTo>
                    <a:lnTo>
                      <a:pt x="21600" y="19948"/>
                    </a:lnTo>
                    <a:lnTo>
                      <a:pt x="13392" y="39928"/>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6" name="Arc 68"/>
              <p:cNvSpPr>
                <a:spLocks/>
              </p:cNvSpPr>
              <p:nvPr/>
            </p:nvSpPr>
            <p:spPr bwMode="auto">
              <a:xfrm>
                <a:off x="2500" y="2352"/>
                <a:ext cx="192" cy="1008"/>
              </a:xfrm>
              <a:custGeom>
                <a:avLst/>
                <a:gdLst>
                  <a:gd name="T0" fmla="*/ 0 w 21600"/>
                  <a:gd name="T1" fmla="*/ 0 h 39928"/>
                  <a:gd name="T2" fmla="*/ 0 w 21600"/>
                  <a:gd name="T3" fmla="*/ 0 h 39928"/>
                  <a:gd name="T4" fmla="*/ 0 w 21600"/>
                  <a:gd name="T5" fmla="*/ 0 h 39928"/>
                  <a:gd name="T6" fmla="*/ 0 60000 65536"/>
                  <a:gd name="T7" fmla="*/ 0 60000 65536"/>
                  <a:gd name="T8" fmla="*/ 0 60000 65536"/>
                  <a:gd name="T9" fmla="*/ 0 w 21600"/>
                  <a:gd name="T10" fmla="*/ 0 h 39928"/>
                  <a:gd name="T11" fmla="*/ 21600 w 21600"/>
                  <a:gd name="T12" fmla="*/ 39928 h 39928"/>
                </a:gdLst>
                <a:ahLst/>
                <a:cxnLst>
                  <a:cxn ang="T6">
                    <a:pos x="T0" y="T1"/>
                  </a:cxn>
                  <a:cxn ang="T7">
                    <a:pos x="T2" y="T3"/>
                  </a:cxn>
                  <a:cxn ang="T8">
                    <a:pos x="T4" y="T5"/>
                  </a:cxn>
                </a:cxnLst>
                <a:rect l="T9" t="T10" r="T11" b="T12"/>
                <a:pathLst>
                  <a:path w="21600" h="39928" fill="none" extrusionOk="0">
                    <a:moveTo>
                      <a:pt x="13392" y="39928"/>
                    </a:moveTo>
                    <a:cubicBezTo>
                      <a:pt x="5290" y="36599"/>
                      <a:pt x="0" y="28707"/>
                      <a:pt x="0" y="19948"/>
                    </a:cubicBezTo>
                    <a:cubicBezTo>
                      <a:pt x="-1" y="11219"/>
                      <a:pt x="5253" y="3348"/>
                      <a:pt x="13315" y="0"/>
                    </a:cubicBezTo>
                  </a:path>
                  <a:path w="21600" h="39928" stroke="0" extrusionOk="0">
                    <a:moveTo>
                      <a:pt x="13392" y="39928"/>
                    </a:moveTo>
                    <a:cubicBezTo>
                      <a:pt x="5290" y="36599"/>
                      <a:pt x="0" y="28707"/>
                      <a:pt x="0" y="19948"/>
                    </a:cubicBezTo>
                    <a:cubicBezTo>
                      <a:pt x="-1" y="11219"/>
                      <a:pt x="5253" y="3348"/>
                      <a:pt x="13315" y="0"/>
                    </a:cubicBezTo>
                    <a:lnTo>
                      <a:pt x="21600" y="19948"/>
                    </a:lnTo>
                    <a:lnTo>
                      <a:pt x="13392" y="39928"/>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7194" name="Text Box 77"/>
            <p:cNvSpPr txBox="1">
              <a:spLocks noChangeArrowheads="1"/>
            </p:cNvSpPr>
            <p:nvPr/>
          </p:nvSpPr>
          <p:spPr bwMode="auto">
            <a:xfrm>
              <a:off x="3015" y="2976"/>
              <a:ext cx="28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4</a:t>
              </a:r>
            </a:p>
          </p:txBody>
        </p:sp>
      </p:grpSp>
      <p:grpSp>
        <p:nvGrpSpPr>
          <p:cNvPr id="7176" name="Group 84"/>
          <p:cNvGrpSpPr>
            <a:grpSpLocks/>
          </p:cNvGrpSpPr>
          <p:nvPr/>
        </p:nvGrpSpPr>
        <p:grpSpPr bwMode="auto">
          <a:xfrm>
            <a:off x="10901363" y="2159000"/>
            <a:ext cx="774700" cy="4724400"/>
            <a:chOff x="3738" y="1344"/>
            <a:chExt cx="288" cy="1969"/>
          </a:xfrm>
        </p:grpSpPr>
        <p:grpSp>
          <p:nvGrpSpPr>
            <p:cNvPr id="7187" name="Group 67"/>
            <p:cNvGrpSpPr>
              <a:grpSpLocks/>
            </p:cNvGrpSpPr>
            <p:nvPr/>
          </p:nvGrpSpPr>
          <p:grpSpPr bwMode="auto">
            <a:xfrm>
              <a:off x="3761" y="1344"/>
              <a:ext cx="240" cy="1440"/>
              <a:chOff x="2496" y="960"/>
              <a:chExt cx="240" cy="1008"/>
            </a:xfrm>
          </p:grpSpPr>
          <p:sp>
            <p:nvSpPr>
              <p:cNvPr id="7189" name="Freeform 63"/>
              <p:cNvSpPr>
                <a:spLocks/>
              </p:cNvSpPr>
              <p:nvPr/>
            </p:nvSpPr>
            <p:spPr bwMode="auto">
              <a:xfrm>
                <a:off x="2496" y="960"/>
                <a:ext cx="116" cy="1008"/>
              </a:xfrm>
              <a:custGeom>
                <a:avLst/>
                <a:gdLst>
                  <a:gd name="T0" fmla="*/ 0 w 96"/>
                  <a:gd name="T1" fmla="*/ 0 h 1008"/>
                  <a:gd name="T2" fmla="*/ 204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90" name="Freeform 64"/>
              <p:cNvSpPr>
                <a:spLocks/>
              </p:cNvSpPr>
              <p:nvPr/>
            </p:nvSpPr>
            <p:spPr bwMode="auto">
              <a:xfrm flipH="1">
                <a:off x="2640" y="960"/>
                <a:ext cx="96" cy="1008"/>
              </a:xfrm>
              <a:custGeom>
                <a:avLst/>
                <a:gdLst>
                  <a:gd name="T0" fmla="*/ 0 w 96"/>
                  <a:gd name="T1" fmla="*/ 0 h 1008"/>
                  <a:gd name="T2" fmla="*/ 9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91" name="Line 65"/>
              <p:cNvSpPr>
                <a:spLocks noChangeShapeType="1"/>
              </p:cNvSpPr>
              <p:nvPr/>
            </p:nvSpPr>
            <p:spPr bwMode="auto">
              <a:xfrm>
                <a:off x="2496" y="9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2" name="Line 66"/>
              <p:cNvSpPr>
                <a:spLocks noChangeShapeType="1"/>
              </p:cNvSpPr>
              <p:nvPr/>
            </p:nvSpPr>
            <p:spPr bwMode="auto">
              <a:xfrm>
                <a:off x="2496" y="196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188" name="Text Box 78"/>
            <p:cNvSpPr txBox="1">
              <a:spLocks noChangeArrowheads="1"/>
            </p:cNvSpPr>
            <p:nvPr/>
          </p:nvSpPr>
          <p:spPr bwMode="auto">
            <a:xfrm>
              <a:off x="3738" y="2976"/>
              <a:ext cx="28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5</a:t>
              </a:r>
            </a:p>
          </p:txBody>
        </p:sp>
      </p:grpSp>
      <p:grpSp>
        <p:nvGrpSpPr>
          <p:cNvPr id="12" name="Group 85"/>
          <p:cNvGrpSpPr>
            <a:grpSpLocks/>
          </p:cNvGrpSpPr>
          <p:nvPr/>
        </p:nvGrpSpPr>
        <p:grpSpPr bwMode="auto">
          <a:xfrm>
            <a:off x="13158788" y="2159000"/>
            <a:ext cx="925512" cy="4648200"/>
            <a:chOff x="4384" y="1280"/>
            <a:chExt cx="344" cy="2033"/>
          </a:xfrm>
        </p:grpSpPr>
        <p:grpSp>
          <p:nvGrpSpPr>
            <p:cNvPr id="7183" name="Group 71"/>
            <p:cNvGrpSpPr>
              <a:grpSpLocks/>
            </p:cNvGrpSpPr>
            <p:nvPr/>
          </p:nvGrpSpPr>
          <p:grpSpPr bwMode="auto">
            <a:xfrm>
              <a:off x="4384" y="1280"/>
              <a:ext cx="344" cy="1531"/>
              <a:chOff x="3048" y="2304"/>
              <a:chExt cx="344" cy="1072"/>
            </a:xfrm>
          </p:grpSpPr>
          <p:sp>
            <p:nvSpPr>
              <p:cNvPr id="7185" name="Arc 24"/>
              <p:cNvSpPr>
                <a:spLocks/>
              </p:cNvSpPr>
              <p:nvPr/>
            </p:nvSpPr>
            <p:spPr bwMode="auto">
              <a:xfrm>
                <a:off x="3048" y="2304"/>
                <a:ext cx="336" cy="1067"/>
              </a:xfrm>
              <a:custGeom>
                <a:avLst/>
                <a:gdLst>
                  <a:gd name="T0" fmla="*/ 0 w 21600"/>
                  <a:gd name="T1" fmla="*/ 0 h 39928"/>
                  <a:gd name="T2" fmla="*/ 0 w 21600"/>
                  <a:gd name="T3" fmla="*/ 0 h 39928"/>
                  <a:gd name="T4" fmla="*/ 0 w 21600"/>
                  <a:gd name="T5" fmla="*/ 0 h 39928"/>
                  <a:gd name="T6" fmla="*/ 0 60000 65536"/>
                  <a:gd name="T7" fmla="*/ 0 60000 65536"/>
                  <a:gd name="T8" fmla="*/ 0 60000 65536"/>
                  <a:gd name="T9" fmla="*/ 0 w 21600"/>
                  <a:gd name="T10" fmla="*/ 0 h 39928"/>
                  <a:gd name="T11" fmla="*/ 21600 w 21600"/>
                  <a:gd name="T12" fmla="*/ 39928 h 39928"/>
                </a:gdLst>
                <a:ahLst/>
                <a:cxnLst>
                  <a:cxn ang="T6">
                    <a:pos x="T0" y="T1"/>
                  </a:cxn>
                  <a:cxn ang="T7">
                    <a:pos x="T2" y="T3"/>
                  </a:cxn>
                  <a:cxn ang="T8">
                    <a:pos x="T4" y="T5"/>
                  </a:cxn>
                </a:cxnLst>
                <a:rect l="T9" t="T10" r="T11" b="T12"/>
                <a:pathLst>
                  <a:path w="21600" h="39928" fill="none" extrusionOk="0">
                    <a:moveTo>
                      <a:pt x="13392" y="39928"/>
                    </a:moveTo>
                    <a:cubicBezTo>
                      <a:pt x="5290" y="36599"/>
                      <a:pt x="0" y="28707"/>
                      <a:pt x="0" y="19948"/>
                    </a:cubicBezTo>
                    <a:cubicBezTo>
                      <a:pt x="-1" y="11219"/>
                      <a:pt x="5253" y="3348"/>
                      <a:pt x="13315" y="0"/>
                    </a:cubicBezTo>
                  </a:path>
                  <a:path w="21600" h="39928" stroke="0" extrusionOk="0">
                    <a:moveTo>
                      <a:pt x="13392" y="39928"/>
                    </a:moveTo>
                    <a:cubicBezTo>
                      <a:pt x="5290" y="36599"/>
                      <a:pt x="0" y="28707"/>
                      <a:pt x="0" y="19948"/>
                    </a:cubicBezTo>
                    <a:cubicBezTo>
                      <a:pt x="-1" y="11219"/>
                      <a:pt x="5253" y="3348"/>
                      <a:pt x="13315" y="0"/>
                    </a:cubicBezTo>
                    <a:lnTo>
                      <a:pt x="21600" y="19948"/>
                    </a:lnTo>
                    <a:lnTo>
                      <a:pt x="13392" y="39928"/>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86" name="Arc 25"/>
              <p:cNvSpPr>
                <a:spLocks/>
              </p:cNvSpPr>
              <p:nvPr/>
            </p:nvSpPr>
            <p:spPr bwMode="auto">
              <a:xfrm>
                <a:off x="3224" y="2309"/>
                <a:ext cx="168" cy="1067"/>
              </a:xfrm>
              <a:custGeom>
                <a:avLst/>
                <a:gdLst>
                  <a:gd name="T0" fmla="*/ 0 w 21600"/>
                  <a:gd name="T1" fmla="*/ 0 h 42449"/>
                  <a:gd name="T2" fmla="*/ 0 w 21600"/>
                  <a:gd name="T3" fmla="*/ 0 h 42449"/>
                  <a:gd name="T4" fmla="*/ 0 w 21600"/>
                  <a:gd name="T5" fmla="*/ 0 h 42449"/>
                  <a:gd name="T6" fmla="*/ 0 60000 65536"/>
                  <a:gd name="T7" fmla="*/ 0 60000 65536"/>
                  <a:gd name="T8" fmla="*/ 0 60000 65536"/>
                  <a:gd name="T9" fmla="*/ 0 w 21600"/>
                  <a:gd name="T10" fmla="*/ 0 h 42449"/>
                  <a:gd name="T11" fmla="*/ 21600 w 21600"/>
                  <a:gd name="T12" fmla="*/ 42449 h 42449"/>
                </a:gdLst>
                <a:ahLst/>
                <a:cxnLst>
                  <a:cxn ang="T6">
                    <a:pos x="T0" y="T1"/>
                  </a:cxn>
                  <a:cxn ang="T7">
                    <a:pos x="T2" y="T3"/>
                  </a:cxn>
                  <a:cxn ang="T8">
                    <a:pos x="T4" y="T5"/>
                  </a:cxn>
                </a:cxnLst>
                <a:rect l="T9" t="T10" r="T11" b="T12"/>
                <a:pathLst>
                  <a:path w="21600" h="42449" fill="none" extrusionOk="0">
                    <a:moveTo>
                      <a:pt x="3833" y="-1"/>
                    </a:moveTo>
                    <a:cubicBezTo>
                      <a:pt x="14117" y="1854"/>
                      <a:pt x="21600" y="10806"/>
                      <a:pt x="21600" y="21257"/>
                    </a:cubicBezTo>
                    <a:cubicBezTo>
                      <a:pt x="21600" y="31576"/>
                      <a:pt x="14300" y="40454"/>
                      <a:pt x="4176" y="42449"/>
                    </a:cubicBezTo>
                  </a:path>
                  <a:path w="21600" h="42449" stroke="0" extrusionOk="0">
                    <a:moveTo>
                      <a:pt x="3833" y="-1"/>
                    </a:moveTo>
                    <a:cubicBezTo>
                      <a:pt x="14117" y="1854"/>
                      <a:pt x="21600" y="10806"/>
                      <a:pt x="21600" y="21257"/>
                    </a:cubicBezTo>
                    <a:cubicBezTo>
                      <a:pt x="21600" y="31576"/>
                      <a:pt x="14300" y="40454"/>
                      <a:pt x="4176" y="42449"/>
                    </a:cubicBezTo>
                    <a:lnTo>
                      <a:pt x="0" y="21257"/>
                    </a:lnTo>
                    <a:lnTo>
                      <a:pt x="3833" y="-1"/>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7184" name="Text Box 79"/>
            <p:cNvSpPr txBox="1">
              <a:spLocks noChangeArrowheads="1"/>
            </p:cNvSpPr>
            <p:nvPr/>
          </p:nvSpPr>
          <p:spPr bwMode="auto">
            <a:xfrm>
              <a:off x="4412" y="2976"/>
              <a:ext cx="28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6</a:t>
              </a:r>
            </a:p>
          </p:txBody>
        </p:sp>
      </p:grpSp>
      <p:sp>
        <p:nvSpPr>
          <p:cNvPr id="82006" name="Rectangle 86"/>
          <p:cNvSpPr>
            <a:spLocks noChangeArrowheads="1"/>
          </p:cNvSpPr>
          <p:nvPr/>
        </p:nvSpPr>
        <p:spPr bwMode="auto">
          <a:xfrm>
            <a:off x="349250" y="7110307"/>
            <a:ext cx="14782800" cy="763693"/>
          </a:xfrm>
          <a:prstGeom prst="rect">
            <a:avLst/>
          </a:prstGeom>
          <a:gradFill rotWithShape="1">
            <a:gsLst>
              <a:gs pos="0">
                <a:srgbClr val="FF0000">
                  <a:alpha val="80000"/>
                </a:srgbClr>
              </a:gs>
              <a:gs pos="50000">
                <a:schemeClr val="bg1"/>
              </a:gs>
              <a:gs pos="100000">
                <a:srgbClr val="FF0000">
                  <a:alpha val="80000"/>
                </a:srgbClr>
              </a:gs>
            </a:gsLst>
            <a:lin ang="5400000" scaled="1"/>
          </a:gradFill>
          <a:ln w="9525">
            <a:noFill/>
            <a:miter lim="800000"/>
            <a:headEnd/>
            <a:tailEnd/>
          </a:ln>
          <a:effectLst/>
        </p:spPr>
        <p:txBody>
          <a:bodyPr lIns="135779" tIns="67890" rIns="135779" bIns="67890"/>
          <a:lstStyle/>
          <a:p>
            <a:pPr marL="509172" indent="-509172" algn="ctr" eaLnBrk="1" hangingPunct="1">
              <a:spcBef>
                <a:spcPct val="20000"/>
              </a:spcBef>
              <a:defRPr/>
            </a:pPr>
            <a:r>
              <a:rPr lang="en-US" sz="3600" b="1">
                <a:solidFill>
                  <a:srgbClr val="000066"/>
                </a:solidFill>
                <a:latin typeface="Times New Roman" pitchFamily="18" charset="0"/>
              </a:rPr>
              <a:t>Đây là những hình dạng của thấu kính phân kì</a:t>
            </a:r>
          </a:p>
        </p:txBody>
      </p:sp>
      <p:sp>
        <p:nvSpPr>
          <p:cNvPr id="7181" name="Rectangle 87"/>
          <p:cNvSpPr>
            <a:spLocks noChangeArrowheads="1"/>
          </p:cNvSpPr>
          <p:nvPr/>
        </p:nvSpPr>
        <p:spPr bwMode="auto">
          <a:xfrm>
            <a:off x="515938" y="184150"/>
            <a:ext cx="980440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spcBef>
                <a:spcPct val="0"/>
              </a:spcBef>
              <a:buFontTx/>
              <a:buNone/>
            </a:pPr>
            <a:r>
              <a:rPr lang="en-US" altLang="en-US" sz="3600" b="1">
                <a:latin typeface="Times New Roman" panose="02020603050405020304" pitchFamily="18" charset="0"/>
              </a:rPr>
              <a:t>I. ĐẶC ĐIỂM CỦA THẤU KÍNH PHÂN KỲ</a:t>
            </a:r>
          </a:p>
        </p:txBody>
      </p:sp>
      <p:sp>
        <p:nvSpPr>
          <p:cNvPr id="7182" name="Rectangle 88"/>
          <p:cNvSpPr>
            <a:spLocks noChangeArrowheads="1"/>
          </p:cNvSpPr>
          <p:nvPr/>
        </p:nvSpPr>
        <p:spPr bwMode="auto">
          <a:xfrm>
            <a:off x="644525" y="766763"/>
            <a:ext cx="85153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spcBef>
                <a:spcPct val="0"/>
              </a:spcBef>
              <a:buFontTx/>
              <a:buNone/>
            </a:pPr>
            <a:r>
              <a:rPr lang="en-US" altLang="en-US" sz="3600" b="1">
                <a:solidFill>
                  <a:srgbClr val="000066"/>
                </a:solidFill>
                <a:latin typeface="Times New Roman" panose="02020603050405020304" pitchFamily="18" charset="0"/>
              </a:rPr>
              <a:t>1. Quan sát và tìm cách nhận biết: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xit" presetSubtype="10" fill="hold" nodeType="clickEffect">
                                  <p:stCondLst>
                                    <p:cond delay="0"/>
                                  </p:stCondLst>
                                  <p:childTnLst>
                                    <p:animEffect transition="out" filter="randombar(horizontal)">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par>
                                <p:cTn id="8" presetID="14" presetClass="exit" presetSubtype="10" fill="hold" nodeType="withEffect">
                                  <p:stCondLst>
                                    <p:cond delay="0"/>
                                  </p:stCondLst>
                                  <p:childTnLst>
                                    <p:animEffect transition="out" filter="randombar(horizont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par>
                                <p:cTn id="11" presetID="14" presetClass="exit" presetSubtype="10" fill="hold" nodeType="withEffect">
                                  <p:stCondLst>
                                    <p:cond delay="0"/>
                                  </p:stCondLst>
                                  <p:childTnLst>
                                    <p:animEffect transition="out" filter="randombar(horizontal)">
                                      <p:cBhvr>
                                        <p:cTn id="12" dur="500"/>
                                        <p:tgtEl>
                                          <p:spTgt spid="12"/>
                                        </p:tgtEl>
                                      </p:cBhvr>
                                    </p:animEffect>
                                    <p:set>
                                      <p:cBhvr>
                                        <p:cTn id="13" dur="1" fill="hold">
                                          <p:stCondLst>
                                            <p:cond delay="499"/>
                                          </p:stCondLst>
                                        </p:cTn>
                                        <p:tgtEl>
                                          <p:spTgt spid="1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82006"/>
                                        </p:tgtEl>
                                        <p:attrNameLst>
                                          <p:attrName>style.visibility</p:attrName>
                                        </p:attrNameLst>
                                      </p:cBhvr>
                                      <p:to>
                                        <p:strVal val="visible"/>
                                      </p:to>
                                    </p:set>
                                    <p:animEffect transition="in" filter="checkerboard(across)">
                                      <p:cBhvr>
                                        <p:cTn id="18" dur="500"/>
                                        <p:tgtEl>
                                          <p:spTgt spid="820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20" name="Rectangle 68"/>
          <p:cNvSpPr>
            <a:spLocks noChangeArrowheads="1"/>
          </p:cNvSpPr>
          <p:nvPr/>
        </p:nvSpPr>
        <p:spPr bwMode="auto">
          <a:xfrm>
            <a:off x="301625" y="7099300"/>
            <a:ext cx="14830425"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spcBef>
                <a:spcPct val="0"/>
              </a:spcBef>
              <a:buFontTx/>
              <a:buNone/>
            </a:pPr>
            <a:r>
              <a:rPr lang="en-US" altLang="en-US" sz="4000" b="1" i="1">
                <a:solidFill>
                  <a:srgbClr val="0000CC"/>
                </a:solidFill>
                <a:latin typeface="Times New Roman" panose="02020603050405020304" pitchFamily="18" charset="0"/>
              </a:rPr>
              <a:t>Thấu kính phân kì thường dùng có phần rìa dày hơn phần giữa.</a:t>
            </a:r>
          </a:p>
        </p:txBody>
      </p:sp>
      <p:grpSp>
        <p:nvGrpSpPr>
          <p:cNvPr id="8195" name="Group 76"/>
          <p:cNvGrpSpPr>
            <a:grpSpLocks/>
          </p:cNvGrpSpPr>
          <p:nvPr/>
        </p:nvGrpSpPr>
        <p:grpSpPr bwMode="auto">
          <a:xfrm flipH="1">
            <a:off x="6064250" y="635000"/>
            <a:ext cx="2362200" cy="6248400"/>
            <a:chOff x="2233" y="1344"/>
            <a:chExt cx="336" cy="1845"/>
          </a:xfrm>
        </p:grpSpPr>
        <p:grpSp>
          <p:nvGrpSpPr>
            <p:cNvPr id="8208" name="Group 77"/>
            <p:cNvGrpSpPr>
              <a:grpSpLocks/>
            </p:cNvGrpSpPr>
            <p:nvPr/>
          </p:nvGrpSpPr>
          <p:grpSpPr bwMode="auto">
            <a:xfrm>
              <a:off x="2233" y="1344"/>
              <a:ext cx="336" cy="1440"/>
              <a:chOff x="1632" y="1008"/>
              <a:chExt cx="336" cy="1008"/>
            </a:xfrm>
          </p:grpSpPr>
          <p:sp>
            <p:nvSpPr>
              <p:cNvPr id="8210" name="Freeform 78"/>
              <p:cNvSpPr>
                <a:spLocks/>
              </p:cNvSpPr>
              <p:nvPr/>
            </p:nvSpPr>
            <p:spPr bwMode="auto">
              <a:xfrm>
                <a:off x="1632" y="1008"/>
                <a:ext cx="288" cy="1008"/>
              </a:xfrm>
              <a:custGeom>
                <a:avLst/>
                <a:gdLst>
                  <a:gd name="T0" fmla="*/ 0 w 96"/>
                  <a:gd name="T1" fmla="*/ 0 h 1008"/>
                  <a:gd name="T2" fmla="*/ 777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1" name="Freeform 79"/>
              <p:cNvSpPr>
                <a:spLocks/>
              </p:cNvSpPr>
              <p:nvPr/>
            </p:nvSpPr>
            <p:spPr bwMode="auto">
              <a:xfrm>
                <a:off x="1872" y="1008"/>
                <a:ext cx="96" cy="1008"/>
              </a:xfrm>
              <a:custGeom>
                <a:avLst/>
                <a:gdLst>
                  <a:gd name="T0" fmla="*/ 0 w 96"/>
                  <a:gd name="T1" fmla="*/ 0 h 1008"/>
                  <a:gd name="T2" fmla="*/ 9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2" name="Line 80"/>
              <p:cNvSpPr>
                <a:spLocks noChangeShapeType="1"/>
              </p:cNvSpPr>
              <p:nvPr/>
            </p:nvSpPr>
            <p:spPr bwMode="auto">
              <a:xfrm>
                <a:off x="1632" y="100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3" name="Line 81"/>
              <p:cNvSpPr>
                <a:spLocks noChangeShapeType="1"/>
              </p:cNvSpPr>
              <p:nvPr/>
            </p:nvSpPr>
            <p:spPr bwMode="auto">
              <a:xfrm>
                <a:off x="1632" y="2016"/>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8209" name="Text Box 82"/>
            <p:cNvSpPr txBox="1">
              <a:spLocks noChangeArrowheads="1"/>
            </p:cNvSpPr>
            <p:nvPr/>
          </p:nvSpPr>
          <p:spPr bwMode="auto">
            <a:xfrm>
              <a:off x="2341" y="2976"/>
              <a:ext cx="94"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b</a:t>
              </a:r>
            </a:p>
          </p:txBody>
        </p:sp>
      </p:grpSp>
      <p:grpSp>
        <p:nvGrpSpPr>
          <p:cNvPr id="8196" name="Group 83"/>
          <p:cNvGrpSpPr>
            <a:grpSpLocks/>
          </p:cNvGrpSpPr>
          <p:nvPr/>
        </p:nvGrpSpPr>
        <p:grpSpPr bwMode="auto">
          <a:xfrm>
            <a:off x="11082338" y="711200"/>
            <a:ext cx="2297112" cy="6096000"/>
            <a:chOff x="3761" y="1344"/>
            <a:chExt cx="240" cy="1896"/>
          </a:xfrm>
        </p:grpSpPr>
        <p:grpSp>
          <p:nvGrpSpPr>
            <p:cNvPr id="8202" name="Group 84"/>
            <p:cNvGrpSpPr>
              <a:grpSpLocks/>
            </p:cNvGrpSpPr>
            <p:nvPr/>
          </p:nvGrpSpPr>
          <p:grpSpPr bwMode="auto">
            <a:xfrm>
              <a:off x="3761" y="1344"/>
              <a:ext cx="240" cy="1440"/>
              <a:chOff x="2496" y="960"/>
              <a:chExt cx="240" cy="1008"/>
            </a:xfrm>
          </p:grpSpPr>
          <p:sp>
            <p:nvSpPr>
              <p:cNvPr id="8204" name="Freeform 85"/>
              <p:cNvSpPr>
                <a:spLocks/>
              </p:cNvSpPr>
              <p:nvPr/>
            </p:nvSpPr>
            <p:spPr bwMode="auto">
              <a:xfrm>
                <a:off x="2496" y="960"/>
                <a:ext cx="116" cy="1008"/>
              </a:xfrm>
              <a:custGeom>
                <a:avLst/>
                <a:gdLst>
                  <a:gd name="T0" fmla="*/ 0 w 96"/>
                  <a:gd name="T1" fmla="*/ 0 h 1008"/>
                  <a:gd name="T2" fmla="*/ 204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05" name="Freeform 86"/>
              <p:cNvSpPr>
                <a:spLocks/>
              </p:cNvSpPr>
              <p:nvPr/>
            </p:nvSpPr>
            <p:spPr bwMode="auto">
              <a:xfrm flipH="1">
                <a:off x="2640" y="960"/>
                <a:ext cx="96" cy="1008"/>
              </a:xfrm>
              <a:custGeom>
                <a:avLst/>
                <a:gdLst>
                  <a:gd name="T0" fmla="*/ 0 w 96"/>
                  <a:gd name="T1" fmla="*/ 0 h 1008"/>
                  <a:gd name="T2" fmla="*/ 9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06" name="Line 87"/>
              <p:cNvSpPr>
                <a:spLocks noChangeShapeType="1"/>
              </p:cNvSpPr>
              <p:nvPr/>
            </p:nvSpPr>
            <p:spPr bwMode="auto">
              <a:xfrm>
                <a:off x="2496" y="960"/>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7" name="Line 88"/>
              <p:cNvSpPr>
                <a:spLocks noChangeShapeType="1"/>
              </p:cNvSpPr>
              <p:nvPr/>
            </p:nvSpPr>
            <p:spPr bwMode="auto">
              <a:xfrm>
                <a:off x="2496" y="1968"/>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8203" name="Text Box 89"/>
            <p:cNvSpPr txBox="1">
              <a:spLocks noChangeArrowheads="1"/>
            </p:cNvSpPr>
            <p:nvPr/>
          </p:nvSpPr>
          <p:spPr bwMode="auto">
            <a:xfrm>
              <a:off x="3850" y="2976"/>
              <a:ext cx="57"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c</a:t>
              </a:r>
            </a:p>
          </p:txBody>
        </p:sp>
      </p:grpSp>
      <p:grpSp>
        <p:nvGrpSpPr>
          <p:cNvPr id="8197" name="Group 80"/>
          <p:cNvGrpSpPr>
            <a:grpSpLocks/>
          </p:cNvGrpSpPr>
          <p:nvPr/>
        </p:nvGrpSpPr>
        <p:grpSpPr bwMode="auto">
          <a:xfrm>
            <a:off x="1873250" y="558800"/>
            <a:ext cx="1600200" cy="6132513"/>
            <a:chOff x="1028" y="1344"/>
            <a:chExt cx="288" cy="1796"/>
          </a:xfrm>
        </p:grpSpPr>
        <p:grpSp>
          <p:nvGrpSpPr>
            <p:cNvPr id="8198" name="Group 54"/>
            <p:cNvGrpSpPr>
              <a:grpSpLocks/>
            </p:cNvGrpSpPr>
            <p:nvPr/>
          </p:nvGrpSpPr>
          <p:grpSpPr bwMode="auto">
            <a:xfrm>
              <a:off x="1028" y="1344"/>
              <a:ext cx="288" cy="1440"/>
              <a:chOff x="960" y="1008"/>
              <a:chExt cx="288" cy="1008"/>
            </a:xfrm>
          </p:grpSpPr>
          <p:sp>
            <p:nvSpPr>
              <p:cNvPr id="8200" name="Freeform 52"/>
              <p:cNvSpPr>
                <a:spLocks/>
              </p:cNvSpPr>
              <p:nvPr/>
            </p:nvSpPr>
            <p:spPr bwMode="auto">
              <a:xfrm>
                <a:off x="960" y="1008"/>
                <a:ext cx="288" cy="1008"/>
              </a:xfrm>
              <a:custGeom>
                <a:avLst/>
                <a:gdLst>
                  <a:gd name="T0" fmla="*/ 0 w 288"/>
                  <a:gd name="T1" fmla="*/ 0 h 1008"/>
                  <a:gd name="T2" fmla="*/ 288 w 288"/>
                  <a:gd name="T3" fmla="*/ 0 h 1008"/>
                  <a:gd name="T4" fmla="*/ 288 w 288"/>
                  <a:gd name="T5" fmla="*/ 1008 h 1008"/>
                  <a:gd name="T6" fmla="*/ 0 w 288"/>
                  <a:gd name="T7" fmla="*/ 1008 h 1008"/>
                  <a:gd name="T8" fmla="*/ 0 60000 65536"/>
                  <a:gd name="T9" fmla="*/ 0 60000 65536"/>
                  <a:gd name="T10" fmla="*/ 0 60000 65536"/>
                  <a:gd name="T11" fmla="*/ 0 60000 65536"/>
                  <a:gd name="T12" fmla="*/ 0 w 288"/>
                  <a:gd name="T13" fmla="*/ 0 h 1008"/>
                  <a:gd name="T14" fmla="*/ 288 w 288"/>
                  <a:gd name="T15" fmla="*/ 1008 h 1008"/>
                </a:gdLst>
                <a:ahLst/>
                <a:cxnLst>
                  <a:cxn ang="T8">
                    <a:pos x="T0" y="T1"/>
                  </a:cxn>
                  <a:cxn ang="T9">
                    <a:pos x="T2" y="T3"/>
                  </a:cxn>
                  <a:cxn ang="T10">
                    <a:pos x="T4" y="T5"/>
                  </a:cxn>
                  <a:cxn ang="T11">
                    <a:pos x="T6" y="T7"/>
                  </a:cxn>
                </a:cxnLst>
                <a:rect l="T12" t="T13" r="T14" b="T15"/>
                <a:pathLst>
                  <a:path w="288" h="1008">
                    <a:moveTo>
                      <a:pt x="0" y="0"/>
                    </a:moveTo>
                    <a:lnTo>
                      <a:pt x="288" y="0"/>
                    </a:lnTo>
                    <a:lnTo>
                      <a:pt x="288" y="1008"/>
                    </a:lnTo>
                    <a:lnTo>
                      <a:pt x="0" y="100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01" name="Freeform 53"/>
              <p:cNvSpPr>
                <a:spLocks/>
              </p:cNvSpPr>
              <p:nvPr/>
            </p:nvSpPr>
            <p:spPr bwMode="auto">
              <a:xfrm>
                <a:off x="960" y="1008"/>
                <a:ext cx="192" cy="1008"/>
              </a:xfrm>
              <a:custGeom>
                <a:avLst/>
                <a:gdLst>
                  <a:gd name="T0" fmla="*/ 0 w 96"/>
                  <a:gd name="T1" fmla="*/ 0 h 1008"/>
                  <a:gd name="T2" fmla="*/ 1536 w 96"/>
                  <a:gd name="T3" fmla="*/ 528 h 1008"/>
                  <a:gd name="T4" fmla="*/ 0 w 96"/>
                  <a:gd name="T5" fmla="*/ 1008 h 1008"/>
                  <a:gd name="T6" fmla="*/ 0 60000 65536"/>
                  <a:gd name="T7" fmla="*/ 0 60000 65536"/>
                  <a:gd name="T8" fmla="*/ 0 60000 65536"/>
                  <a:gd name="T9" fmla="*/ 0 w 96"/>
                  <a:gd name="T10" fmla="*/ 0 h 1008"/>
                  <a:gd name="T11" fmla="*/ 96 w 96"/>
                  <a:gd name="T12" fmla="*/ 1008 h 1008"/>
                </a:gdLst>
                <a:ahLst/>
                <a:cxnLst>
                  <a:cxn ang="T6">
                    <a:pos x="T0" y="T1"/>
                  </a:cxn>
                  <a:cxn ang="T7">
                    <a:pos x="T2" y="T3"/>
                  </a:cxn>
                  <a:cxn ang="T8">
                    <a:pos x="T4" y="T5"/>
                  </a:cxn>
                </a:cxnLst>
                <a:rect l="T9" t="T10" r="T11" b="T12"/>
                <a:pathLst>
                  <a:path w="96" h="1008">
                    <a:moveTo>
                      <a:pt x="0" y="0"/>
                    </a:moveTo>
                    <a:cubicBezTo>
                      <a:pt x="48" y="180"/>
                      <a:pt x="96" y="360"/>
                      <a:pt x="96" y="528"/>
                    </a:cubicBezTo>
                    <a:cubicBezTo>
                      <a:pt x="96" y="696"/>
                      <a:pt x="48" y="852"/>
                      <a:pt x="0" y="1008"/>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199" name="Text Box 74"/>
            <p:cNvSpPr txBox="1">
              <a:spLocks noChangeArrowheads="1"/>
            </p:cNvSpPr>
            <p:nvPr/>
          </p:nvSpPr>
          <p:spPr bwMode="auto">
            <a:xfrm>
              <a:off x="1104" y="2951"/>
              <a:ext cx="121"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b="1">
                  <a:solidFill>
                    <a:srgbClr val="FF0000"/>
                  </a:solidFill>
                  <a:latin typeface="Arial" panose="020B0604020202020204" pitchFamily="34" charset="0"/>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4820"/>
                                        </p:tgtEl>
                                        <p:attrNameLst>
                                          <p:attrName>style.visibility</p:attrName>
                                        </p:attrNameLst>
                                      </p:cBhvr>
                                      <p:to>
                                        <p:strVal val="visible"/>
                                      </p:to>
                                    </p:set>
                                    <p:animEffect transition="in" filter="checkerboard(across)">
                                      <p:cBhvr>
                                        <p:cTn id="7" dur="500"/>
                                        <p:tgtEl>
                                          <p:spTgt spid="7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820"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9218" name="AutoShape 2"/>
          <p:cNvSpPr>
            <a:spLocks noChangeArrowheads="1"/>
          </p:cNvSpPr>
          <p:nvPr/>
        </p:nvSpPr>
        <p:spPr bwMode="auto">
          <a:xfrm>
            <a:off x="1676400" y="3668713"/>
            <a:ext cx="9805988" cy="1471612"/>
          </a:xfrm>
          <a:prstGeom prst="flowChartManualOperation">
            <a:avLst/>
          </a:prstGeom>
          <a:solidFill>
            <a:srgbClr val="00FFFF"/>
          </a:solidFill>
          <a:ln w="9525">
            <a:solidFill>
              <a:schemeClr val="tx1"/>
            </a:solidFill>
            <a:miter lim="800000"/>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19" name="Rectangle 3"/>
          <p:cNvSpPr>
            <a:spLocks noChangeArrowheads="1"/>
          </p:cNvSpPr>
          <p:nvPr/>
        </p:nvSpPr>
        <p:spPr bwMode="auto">
          <a:xfrm>
            <a:off x="450850" y="4445000"/>
            <a:ext cx="11610975" cy="92075"/>
          </a:xfrm>
          <a:prstGeom prst="rect">
            <a:avLst/>
          </a:prstGeom>
          <a:solidFill>
            <a:srgbClr val="00FFFF"/>
          </a:solidFill>
          <a:ln w="9525">
            <a:miter lim="800000"/>
            <a:headEnd/>
            <a:tailEnd/>
          </a:ln>
          <a:scene3d>
            <a:camera prst="legacyObliqueTopRight"/>
            <a:lightRig rig="legacyFlat3" dir="r"/>
          </a:scene3d>
          <a:sp3d extrusionH="2259000" prstMaterial="legacyMatte">
            <a:bevelT w="13500" h="13500" prst="angle"/>
            <a:bevelB w="13500" h="13500" prst="angle"/>
            <a:extrusionClr>
              <a:srgbClr val="00FFFF"/>
            </a:extrusionClr>
            <a:contourClr>
              <a:srgbClr val="00FFFF"/>
            </a:contourClr>
          </a:sp3d>
        </p:spPr>
        <p:txBody>
          <a:bodyPr wrap="none" lIns="135779" tIns="67890" rIns="135779" bIns="67890"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2" name="Group 4"/>
          <p:cNvGrpSpPr>
            <a:grpSpLocks/>
          </p:cNvGrpSpPr>
          <p:nvPr/>
        </p:nvGrpSpPr>
        <p:grpSpPr bwMode="auto">
          <a:xfrm>
            <a:off x="6149975" y="1322388"/>
            <a:ext cx="1935163" cy="2193925"/>
            <a:chOff x="736" y="2072"/>
            <a:chExt cx="720" cy="1144"/>
          </a:xfrm>
        </p:grpSpPr>
        <p:sp>
          <p:nvSpPr>
            <p:cNvPr id="9261" name="Oval 5"/>
            <p:cNvSpPr>
              <a:spLocks noChangeArrowheads="1"/>
            </p:cNvSpPr>
            <p:nvPr/>
          </p:nvSpPr>
          <p:spPr bwMode="auto">
            <a:xfrm>
              <a:off x="912" y="2976"/>
              <a:ext cx="384" cy="240"/>
            </a:xfrm>
            <a:prstGeom prst="ellipse">
              <a:avLst/>
            </a:prstGeom>
            <a:solidFill>
              <a:schemeClr val="accent1"/>
            </a:solidFill>
            <a:ln w="9525">
              <a:round/>
              <a:headEnd/>
              <a:tailEnd/>
            </a:ln>
            <a:scene3d>
              <a:camera prst="legacyObliqueTopRight">
                <a:rot lat="5100000" lon="0" rev="0"/>
              </a:camera>
              <a:lightRig rig="legacyFlat3" dir="b"/>
            </a:scene3d>
            <a:sp3d extrusionH="36500" prstMaterial="legacyMatte">
              <a:bevelT w="13500" h="13500" prst="angle"/>
              <a:bevelB w="13500" h="13500" prst="angle"/>
              <a:extrusionClr>
                <a:srgbClr val="FF9933"/>
              </a:extrusionClr>
              <a:contourClr>
                <a:schemeClr val="accent1"/>
              </a:contourClr>
            </a:sp3d>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1798" name="Rectangle 6"/>
            <p:cNvSpPr>
              <a:spLocks noChangeArrowheads="1"/>
            </p:cNvSpPr>
            <p:nvPr/>
          </p:nvSpPr>
          <p:spPr bwMode="auto">
            <a:xfrm>
              <a:off x="1072" y="2704"/>
              <a:ext cx="48" cy="345"/>
            </a:xfrm>
            <a:prstGeom prst="rect">
              <a:avLst/>
            </a:prstGeom>
            <a:gradFill rotWithShape="1">
              <a:gsLst>
                <a:gs pos="0">
                  <a:schemeClr val="bg2"/>
                </a:gs>
                <a:gs pos="50000">
                  <a:schemeClr val="accent1"/>
                </a:gs>
                <a:gs pos="100000">
                  <a:schemeClr val="bg2"/>
                </a:gs>
              </a:gsLst>
              <a:lin ang="0" scaled="1"/>
            </a:gra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9263" name="Rectangle 7"/>
            <p:cNvSpPr>
              <a:spLocks noChangeArrowheads="1"/>
            </p:cNvSpPr>
            <p:nvPr/>
          </p:nvSpPr>
          <p:spPr bwMode="auto">
            <a:xfrm>
              <a:off x="736" y="2072"/>
              <a:ext cx="720" cy="624"/>
            </a:xfrm>
            <a:prstGeom prst="rect">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3" name="Group 8"/>
          <p:cNvGrpSpPr>
            <a:grpSpLocks/>
          </p:cNvGrpSpPr>
          <p:nvPr/>
        </p:nvGrpSpPr>
        <p:grpSpPr bwMode="auto">
          <a:xfrm>
            <a:off x="9031288" y="2058988"/>
            <a:ext cx="1804987" cy="1333500"/>
            <a:chOff x="3360" y="2520"/>
            <a:chExt cx="672" cy="696"/>
          </a:xfrm>
        </p:grpSpPr>
        <p:sp>
          <p:nvSpPr>
            <p:cNvPr id="9259" name="Oval 9"/>
            <p:cNvSpPr>
              <a:spLocks noChangeArrowheads="1"/>
            </p:cNvSpPr>
            <p:nvPr/>
          </p:nvSpPr>
          <p:spPr bwMode="auto">
            <a:xfrm>
              <a:off x="3360" y="2976"/>
              <a:ext cx="672" cy="240"/>
            </a:xfrm>
            <a:prstGeom prst="ellipse">
              <a:avLst/>
            </a:prstGeom>
            <a:gradFill rotWithShape="1">
              <a:gsLst>
                <a:gs pos="0">
                  <a:schemeClr val="bg1"/>
                </a:gs>
                <a:gs pos="100000">
                  <a:schemeClr val="tx2"/>
                </a:gs>
              </a:gsLst>
              <a:path path="shape">
                <a:fillToRect l="50000" t="50000" r="50000" b="50000"/>
              </a:path>
            </a:gradFill>
            <a:ln w="9525">
              <a:round/>
              <a:headEnd/>
              <a:tailEnd/>
            </a:ln>
            <a:scene3d>
              <a:camera prst="legacyObliqueTopRight">
                <a:rot lat="17099992" lon="0" rev="0"/>
              </a:camera>
              <a:lightRig rig="legacyFlat3" dir="b"/>
            </a:scene3d>
            <a:sp3d extrusionH="49200" prstMaterial="legacyMatte">
              <a:bevelT w="13500" h="13500" prst="angle"/>
              <a:bevelB w="13500" h="13500" prst="angle"/>
              <a:extrusionClr>
                <a:schemeClr val="tx2"/>
              </a:extrusionClr>
              <a:contourClr>
                <a:schemeClr val="bg1"/>
              </a:contourClr>
            </a:sp3d>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1802" name="Rectangle 10"/>
            <p:cNvSpPr>
              <a:spLocks noChangeArrowheads="1"/>
            </p:cNvSpPr>
            <p:nvPr/>
          </p:nvSpPr>
          <p:spPr bwMode="auto">
            <a:xfrm>
              <a:off x="3672" y="2520"/>
              <a:ext cx="56" cy="544"/>
            </a:xfrm>
            <a:prstGeom prst="rect">
              <a:avLst/>
            </a:prstGeom>
            <a:gradFill rotWithShape="1">
              <a:gsLst>
                <a:gs pos="0">
                  <a:schemeClr val="tx1"/>
                </a:gs>
                <a:gs pos="50000">
                  <a:schemeClr val="bg1"/>
                </a:gs>
                <a:gs pos="100000">
                  <a:schemeClr val="tx1"/>
                </a:gs>
              </a:gsLst>
              <a:lin ang="0" scaled="1"/>
            </a:gra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sp>
        <p:nvSpPr>
          <p:cNvPr id="9222" name="Oval 11"/>
          <p:cNvSpPr>
            <a:spLocks noChangeArrowheads="1"/>
          </p:cNvSpPr>
          <p:nvPr/>
        </p:nvSpPr>
        <p:spPr bwMode="auto">
          <a:xfrm>
            <a:off x="2106613" y="3024188"/>
            <a:ext cx="1333500" cy="460375"/>
          </a:xfrm>
          <a:prstGeom prst="ellipse">
            <a:avLst/>
          </a:prstGeom>
          <a:solidFill>
            <a:schemeClr val="accent1"/>
          </a:solidFill>
          <a:ln w="9525">
            <a:round/>
            <a:headEnd/>
            <a:tailEnd/>
          </a:ln>
          <a:scene3d>
            <a:camera prst="legacyObliqueTopRight">
              <a:rot lat="5100000" lon="0" rev="0"/>
            </a:camera>
            <a:lightRig rig="legacyFlat3" dir="b"/>
          </a:scene3d>
          <a:sp3d extrusionH="36500" prstMaterial="legacyMatte">
            <a:bevelT w="13500" h="13500" prst="angle"/>
            <a:bevelB w="13500" h="13500" prst="angle"/>
            <a:extrusionClr>
              <a:srgbClr val="FF9933"/>
            </a:extrusionClr>
            <a:contourClr>
              <a:schemeClr val="accent1"/>
            </a:contourClr>
          </a:sp3d>
        </p:spPr>
        <p:txBody>
          <a:bodyPr wrap="none" lIns="135779" tIns="67890" rIns="135779" bIns="67890"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1804" name="Rectangle 12"/>
          <p:cNvSpPr>
            <a:spLocks noChangeArrowheads="1"/>
          </p:cNvSpPr>
          <p:nvPr/>
        </p:nvSpPr>
        <p:spPr bwMode="auto">
          <a:xfrm>
            <a:off x="2709863" y="2503488"/>
            <a:ext cx="128587" cy="661987"/>
          </a:xfrm>
          <a:prstGeom prst="rect">
            <a:avLst/>
          </a:prstGeom>
          <a:gradFill rotWithShape="1">
            <a:gsLst>
              <a:gs pos="0">
                <a:schemeClr val="bg2"/>
              </a:gs>
              <a:gs pos="50000">
                <a:schemeClr val="accent1"/>
              </a:gs>
              <a:gs pos="100000">
                <a:schemeClr val="bg2"/>
              </a:gs>
            </a:gsLst>
            <a:lin ang="0" scaled="1"/>
          </a:gradFill>
          <a:ln w="9525">
            <a:solidFill>
              <a:schemeClr val="tx1"/>
            </a:solidFill>
            <a:miter lim="800000"/>
            <a:headEnd/>
            <a:tailEnd/>
          </a:ln>
          <a:effectLst/>
        </p:spPr>
        <p:txBody>
          <a:bodyPr wrap="none" lIns="135779" tIns="67890" rIns="135779" bIns="67890" anchor="ctr"/>
          <a:lstStyle/>
          <a:p>
            <a:pPr eaLnBrk="1" hangingPunct="1">
              <a:defRPr/>
            </a:pPr>
            <a:endParaRPr lang="en-US">
              <a:latin typeface="Arial" charset="0"/>
            </a:endParaRPr>
          </a:p>
        </p:txBody>
      </p:sp>
      <p:sp>
        <p:nvSpPr>
          <p:cNvPr id="9224" name="Rectangle 13"/>
          <p:cNvSpPr>
            <a:spLocks noChangeArrowheads="1"/>
          </p:cNvSpPr>
          <p:nvPr/>
        </p:nvSpPr>
        <p:spPr bwMode="auto">
          <a:xfrm>
            <a:off x="1806575" y="1016000"/>
            <a:ext cx="1935163" cy="1655763"/>
          </a:xfrm>
          <a:prstGeom prst="rect">
            <a:avLst/>
          </a:prstGeom>
          <a:solidFill>
            <a:schemeClr val="accent1"/>
          </a:solidFill>
          <a:ln w="9525">
            <a:solidFill>
              <a:schemeClr val="tx1"/>
            </a:solidFill>
            <a:miter lim="800000"/>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4" name="Group 14"/>
          <p:cNvGrpSpPr>
            <a:grpSpLocks/>
          </p:cNvGrpSpPr>
          <p:nvPr/>
        </p:nvGrpSpPr>
        <p:grpSpPr bwMode="auto">
          <a:xfrm>
            <a:off x="4257675" y="1230313"/>
            <a:ext cx="1547813" cy="2378075"/>
            <a:chOff x="1816" y="2008"/>
            <a:chExt cx="576" cy="1240"/>
          </a:xfrm>
        </p:grpSpPr>
        <p:grpSp>
          <p:nvGrpSpPr>
            <p:cNvPr id="9253" name="Group 15"/>
            <p:cNvGrpSpPr>
              <a:grpSpLocks/>
            </p:cNvGrpSpPr>
            <p:nvPr/>
          </p:nvGrpSpPr>
          <p:grpSpPr bwMode="auto">
            <a:xfrm>
              <a:off x="1960" y="2512"/>
              <a:ext cx="384" cy="736"/>
              <a:chOff x="912" y="2704"/>
              <a:chExt cx="384" cy="512"/>
            </a:xfrm>
          </p:grpSpPr>
          <p:sp>
            <p:nvSpPr>
              <p:cNvPr id="9257" name="Oval 16"/>
              <p:cNvSpPr>
                <a:spLocks noChangeArrowheads="1"/>
              </p:cNvSpPr>
              <p:nvPr/>
            </p:nvSpPr>
            <p:spPr bwMode="auto">
              <a:xfrm>
                <a:off x="912" y="2976"/>
                <a:ext cx="384" cy="240"/>
              </a:xfrm>
              <a:prstGeom prst="ellipse">
                <a:avLst/>
              </a:prstGeom>
              <a:solidFill>
                <a:schemeClr val="accent1"/>
              </a:solidFill>
              <a:ln w="9525">
                <a:round/>
                <a:headEnd/>
                <a:tailEnd/>
              </a:ln>
              <a:scene3d>
                <a:camera prst="legacyObliqueTopRight">
                  <a:rot lat="5100000" lon="0" rev="0"/>
                </a:camera>
                <a:lightRig rig="legacyFlat3" dir="b"/>
              </a:scene3d>
              <a:sp3d extrusionH="36500" prstMaterial="legacyMatte">
                <a:bevelT w="13500" h="13500" prst="angle"/>
                <a:bevelB w="13500" h="13500" prst="angle"/>
                <a:extrusionClr>
                  <a:srgbClr val="FF9933"/>
                </a:extrusionClr>
                <a:contourClr>
                  <a:schemeClr val="accent1"/>
                </a:contourClr>
              </a:sp3d>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1809" name="Rectangle 17"/>
              <p:cNvSpPr>
                <a:spLocks noChangeArrowheads="1"/>
              </p:cNvSpPr>
              <p:nvPr/>
            </p:nvSpPr>
            <p:spPr bwMode="auto">
              <a:xfrm>
                <a:off x="1072" y="2704"/>
                <a:ext cx="48" cy="345"/>
              </a:xfrm>
              <a:prstGeom prst="rect">
                <a:avLst/>
              </a:prstGeom>
              <a:gradFill rotWithShape="1">
                <a:gsLst>
                  <a:gs pos="0">
                    <a:schemeClr val="bg2"/>
                  </a:gs>
                  <a:gs pos="50000">
                    <a:schemeClr val="accent1"/>
                  </a:gs>
                  <a:gs pos="100000">
                    <a:schemeClr val="bg2"/>
                  </a:gs>
                </a:gsLst>
                <a:lin ang="0" scaled="1"/>
              </a:gra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grpSp>
          <p:nvGrpSpPr>
            <p:cNvPr id="9254" name="Group 18"/>
            <p:cNvGrpSpPr>
              <a:grpSpLocks/>
            </p:cNvGrpSpPr>
            <p:nvPr/>
          </p:nvGrpSpPr>
          <p:grpSpPr bwMode="auto">
            <a:xfrm>
              <a:off x="1816" y="2008"/>
              <a:ext cx="576" cy="680"/>
              <a:chOff x="1816" y="1840"/>
              <a:chExt cx="576" cy="680"/>
            </a:xfrm>
          </p:grpSpPr>
          <p:sp>
            <p:nvSpPr>
              <p:cNvPr id="9255" name="Oval 19"/>
              <p:cNvSpPr>
                <a:spLocks noChangeArrowheads="1"/>
              </p:cNvSpPr>
              <p:nvPr/>
            </p:nvSpPr>
            <p:spPr bwMode="auto">
              <a:xfrm>
                <a:off x="1816" y="1848"/>
                <a:ext cx="576" cy="672"/>
              </a:xfrm>
              <a:prstGeom prst="ellipse">
                <a:avLst/>
              </a:prstGeom>
              <a:noFill/>
              <a:ln w="47625">
                <a:solidFill>
                  <a:schemeClr val="tx1"/>
                </a:solidFill>
                <a:round/>
                <a:headEnd/>
                <a:tailEnd/>
              </a:ln>
              <a:scene3d>
                <a:camera prst="legacyObliqueTopRight">
                  <a:rot lat="0" lon="1200000" rev="0"/>
                </a:camera>
                <a:lightRig rig="legacyFlat3" dir="b"/>
              </a:scene3d>
              <a:sp3d extrusionH="125400" prstMaterial="legacyMatt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rgbClr val="FFFFFF"/>
                    </a:solidFill>
                  </a14:hiddenFill>
                </a:ext>
              </a:extLst>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56" name="Oval 20"/>
              <p:cNvSpPr>
                <a:spLocks noChangeArrowheads="1"/>
              </p:cNvSpPr>
              <p:nvPr/>
            </p:nvSpPr>
            <p:spPr bwMode="auto">
              <a:xfrm>
                <a:off x="1896" y="1840"/>
                <a:ext cx="461" cy="662"/>
              </a:xfrm>
              <a:prstGeom prst="ellipse">
                <a:avLst/>
              </a:prstGeom>
              <a:gradFill rotWithShape="1">
                <a:gsLst>
                  <a:gs pos="0">
                    <a:srgbClr val="B2B2B2"/>
                  </a:gs>
                  <a:gs pos="100000">
                    <a:schemeClr val="bg1"/>
                  </a:gs>
                </a:gsLst>
                <a:path path="shape">
                  <a:fillToRect l="50000" t="50000" r="50000" b="50000"/>
                </a:path>
              </a:gradFill>
              <a:ln w="9525">
                <a:solidFill>
                  <a:schemeClr val="tx1"/>
                </a:solidFill>
                <a:round/>
                <a:headEnd/>
                <a:tailEnd/>
              </a:ln>
            </p:spPr>
            <p:txBody>
              <a:bodyPr wrap="none"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sp>
        <p:nvSpPr>
          <p:cNvPr id="9226" name="Rectangle 21"/>
          <p:cNvSpPr>
            <a:spLocks noChangeArrowheads="1"/>
          </p:cNvSpPr>
          <p:nvPr/>
        </p:nvSpPr>
        <p:spPr bwMode="auto">
          <a:xfrm>
            <a:off x="8901113" y="1598613"/>
            <a:ext cx="2322512" cy="750887"/>
          </a:xfrm>
          <a:prstGeom prst="rect">
            <a:avLst/>
          </a:prstGeom>
          <a:solidFill>
            <a:srgbClr val="FFCC00"/>
          </a:solidFill>
          <a:ln w="9525">
            <a:miter lim="800000"/>
            <a:headEnd/>
            <a:tailEnd/>
          </a:ln>
          <a:scene3d>
            <a:camera prst="legacyObliqueTopLeft">
              <a:rot lat="20999991" lon="0" rev="0"/>
            </a:camera>
            <a:lightRig rig="legacyFlat3" dir="b"/>
          </a:scene3d>
          <a:sp3d extrusionH="430200" prstMaterial="legacyMatte">
            <a:bevelT w="13500" h="13500" prst="angle"/>
            <a:bevelB w="13500" h="13500" prst="angle"/>
            <a:extrusionClr>
              <a:srgbClr val="FFCC00"/>
            </a:extrusionClr>
            <a:contourClr>
              <a:srgbClr val="FFCC00"/>
            </a:contourClr>
          </a:sp3d>
        </p:spPr>
        <p:txBody>
          <a:bodyPr wrap="none" lIns="135779" tIns="67890" rIns="135779" bIns="67890"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27" name="Oval 22"/>
          <p:cNvSpPr>
            <a:spLocks noChangeArrowheads="1"/>
          </p:cNvSpPr>
          <p:nvPr/>
        </p:nvSpPr>
        <p:spPr bwMode="auto">
          <a:xfrm>
            <a:off x="8670925" y="1885950"/>
            <a:ext cx="123825" cy="88900"/>
          </a:xfrm>
          <a:prstGeom prst="ellipse">
            <a:avLst/>
          </a:prstGeom>
          <a:solidFill>
            <a:schemeClr val="bg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28" name="Oval 23"/>
          <p:cNvSpPr>
            <a:spLocks noChangeArrowheads="1"/>
          </p:cNvSpPr>
          <p:nvPr/>
        </p:nvSpPr>
        <p:spPr bwMode="auto">
          <a:xfrm>
            <a:off x="8689975" y="2122488"/>
            <a:ext cx="123825" cy="87312"/>
          </a:xfrm>
          <a:prstGeom prst="ellipse">
            <a:avLst/>
          </a:prstGeom>
          <a:solidFill>
            <a:schemeClr val="bg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29" name="Oval 24"/>
          <p:cNvSpPr>
            <a:spLocks noChangeArrowheads="1"/>
          </p:cNvSpPr>
          <p:nvPr/>
        </p:nvSpPr>
        <p:spPr bwMode="auto">
          <a:xfrm>
            <a:off x="8667750" y="1655763"/>
            <a:ext cx="123825" cy="88900"/>
          </a:xfrm>
          <a:prstGeom prst="ellipse">
            <a:avLst/>
          </a:prstGeom>
          <a:solidFill>
            <a:schemeClr val="bg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30" name="Text Box 25"/>
          <p:cNvSpPr txBox="1">
            <a:spLocks noChangeArrowheads="1"/>
          </p:cNvSpPr>
          <p:nvPr/>
        </p:nvSpPr>
        <p:spPr bwMode="auto">
          <a:xfrm>
            <a:off x="5805488" y="4500563"/>
            <a:ext cx="2697162"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200" b="1" i="1">
                <a:latin typeface="Times New Roman" panose="02020603050405020304" pitchFamily="18" charset="0"/>
                <a:cs typeface="Times New Roman" panose="02020603050405020304" pitchFamily="18" charset="0"/>
              </a:rPr>
              <a:t>Hình 44.1</a:t>
            </a:r>
          </a:p>
        </p:txBody>
      </p:sp>
      <p:sp>
        <p:nvSpPr>
          <p:cNvPr id="9231" name="Line 26"/>
          <p:cNvSpPr>
            <a:spLocks noChangeShapeType="1"/>
          </p:cNvSpPr>
          <p:nvPr/>
        </p:nvSpPr>
        <p:spPr bwMode="auto">
          <a:xfrm flipH="1">
            <a:off x="6170613" y="1936750"/>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232" name="Line 27"/>
          <p:cNvSpPr>
            <a:spLocks noChangeShapeType="1"/>
          </p:cNvSpPr>
          <p:nvPr/>
        </p:nvSpPr>
        <p:spPr bwMode="auto">
          <a:xfrm flipH="1">
            <a:off x="6170613" y="1674813"/>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233" name="Line 28"/>
          <p:cNvSpPr>
            <a:spLocks noChangeShapeType="1"/>
          </p:cNvSpPr>
          <p:nvPr/>
        </p:nvSpPr>
        <p:spPr bwMode="auto">
          <a:xfrm flipH="1">
            <a:off x="6170613" y="2227263"/>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234" name="Oval 29"/>
          <p:cNvSpPr>
            <a:spLocks noChangeArrowheads="1"/>
          </p:cNvSpPr>
          <p:nvPr/>
        </p:nvSpPr>
        <p:spPr bwMode="auto">
          <a:xfrm>
            <a:off x="4913313" y="1430338"/>
            <a:ext cx="309562" cy="220662"/>
          </a:xfrm>
          <a:prstGeom prst="ellipse">
            <a:avLst/>
          </a:prstGeom>
          <a:gradFill rotWithShape="1">
            <a:gsLst>
              <a:gs pos="0">
                <a:srgbClr val="FF0000"/>
              </a:gs>
              <a:gs pos="100000">
                <a:schemeClr val="bg1">
                  <a:alpha val="0"/>
                </a:scheme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35" name="Oval 30"/>
          <p:cNvSpPr>
            <a:spLocks noChangeArrowheads="1"/>
          </p:cNvSpPr>
          <p:nvPr/>
        </p:nvSpPr>
        <p:spPr bwMode="auto">
          <a:xfrm>
            <a:off x="4913313" y="2151063"/>
            <a:ext cx="309562" cy="220662"/>
          </a:xfrm>
          <a:prstGeom prst="ellipse">
            <a:avLst/>
          </a:prstGeom>
          <a:gradFill rotWithShape="1">
            <a:gsLst>
              <a:gs pos="0">
                <a:srgbClr val="FF0000"/>
              </a:gs>
              <a:gs pos="100000">
                <a:schemeClr val="bg1">
                  <a:alpha val="0"/>
                </a:scheme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36" name="Oval 31"/>
          <p:cNvSpPr>
            <a:spLocks noChangeArrowheads="1"/>
          </p:cNvSpPr>
          <p:nvPr/>
        </p:nvSpPr>
        <p:spPr bwMode="auto">
          <a:xfrm>
            <a:off x="4913313" y="1798638"/>
            <a:ext cx="309562" cy="220662"/>
          </a:xfrm>
          <a:prstGeom prst="ellipse">
            <a:avLst/>
          </a:prstGeom>
          <a:gradFill rotWithShape="1">
            <a:gsLst>
              <a:gs pos="0">
                <a:srgbClr val="FF0000"/>
              </a:gs>
              <a:gs pos="100000">
                <a:schemeClr val="bg1">
                  <a:alpha val="0"/>
                </a:scheme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37" name="Line 32"/>
          <p:cNvSpPr>
            <a:spLocks noChangeShapeType="1"/>
          </p:cNvSpPr>
          <p:nvPr/>
        </p:nvSpPr>
        <p:spPr bwMode="auto">
          <a:xfrm flipH="1">
            <a:off x="1806575" y="1844675"/>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238" name="Line 33"/>
          <p:cNvSpPr>
            <a:spLocks noChangeShapeType="1"/>
          </p:cNvSpPr>
          <p:nvPr/>
        </p:nvSpPr>
        <p:spPr bwMode="auto">
          <a:xfrm flipH="1" flipV="1">
            <a:off x="1806575" y="1138238"/>
            <a:ext cx="1908175" cy="276225"/>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239" name="Line 34"/>
          <p:cNvSpPr>
            <a:spLocks noChangeShapeType="1"/>
          </p:cNvSpPr>
          <p:nvPr/>
        </p:nvSpPr>
        <p:spPr bwMode="auto">
          <a:xfrm flipH="1">
            <a:off x="1806575" y="2273300"/>
            <a:ext cx="1908175" cy="276225"/>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240" name="Text Box 35"/>
          <p:cNvSpPr txBox="1">
            <a:spLocks noChangeArrowheads="1"/>
          </p:cNvSpPr>
          <p:nvPr/>
        </p:nvSpPr>
        <p:spPr bwMode="auto">
          <a:xfrm>
            <a:off x="258763" y="276225"/>
            <a:ext cx="5546725"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lnSpc>
                <a:spcPct val="90000"/>
              </a:lnSpc>
              <a:spcBef>
                <a:spcPct val="50000"/>
              </a:spcBef>
              <a:buFontTx/>
              <a:buNone/>
            </a:pPr>
            <a:endParaRPr lang="en-US" altLang="en-US" sz="3300">
              <a:solidFill>
                <a:schemeClr val="bg1"/>
              </a:solidFill>
              <a:latin typeface=".VnArial" panose="020B7200000000000000" pitchFamily="34" charset="0"/>
            </a:endParaRPr>
          </a:p>
        </p:txBody>
      </p:sp>
      <p:sp>
        <p:nvSpPr>
          <p:cNvPr id="9241" name="Freeform 36"/>
          <p:cNvSpPr>
            <a:spLocks/>
          </p:cNvSpPr>
          <p:nvPr/>
        </p:nvSpPr>
        <p:spPr bwMode="auto">
          <a:xfrm>
            <a:off x="11207750" y="1625600"/>
            <a:ext cx="3570288" cy="4154488"/>
          </a:xfrm>
          <a:custGeom>
            <a:avLst/>
            <a:gdLst>
              <a:gd name="T0" fmla="*/ 0 w 1328"/>
              <a:gd name="T1" fmla="*/ 2147483646 h 2168"/>
              <a:gd name="T2" fmla="*/ 2147483646 w 1328"/>
              <a:gd name="T3" fmla="*/ 2147483646 h 2168"/>
              <a:gd name="T4" fmla="*/ 2147483646 w 1328"/>
              <a:gd name="T5" fmla="*/ 2147483646 h 2168"/>
              <a:gd name="T6" fmla="*/ 2147483646 w 1328"/>
              <a:gd name="T7" fmla="*/ 2147483646 h 2168"/>
              <a:gd name="T8" fmla="*/ 0 60000 65536"/>
              <a:gd name="T9" fmla="*/ 0 60000 65536"/>
              <a:gd name="T10" fmla="*/ 0 60000 65536"/>
              <a:gd name="T11" fmla="*/ 0 60000 65536"/>
              <a:gd name="T12" fmla="*/ 0 w 1328"/>
              <a:gd name="T13" fmla="*/ 0 h 2168"/>
              <a:gd name="T14" fmla="*/ 1328 w 1328"/>
              <a:gd name="T15" fmla="*/ 2168 h 2168"/>
            </a:gdLst>
            <a:ahLst/>
            <a:cxnLst>
              <a:cxn ang="T8">
                <a:pos x="T0" y="T1"/>
              </a:cxn>
              <a:cxn ang="T9">
                <a:pos x="T2" y="T3"/>
              </a:cxn>
              <a:cxn ang="T10">
                <a:pos x="T4" y="T5"/>
              </a:cxn>
              <a:cxn ang="T11">
                <a:pos x="T6" y="T7"/>
              </a:cxn>
            </a:cxnLst>
            <a:rect l="T12" t="T13" r="T14" b="T15"/>
            <a:pathLst>
              <a:path w="1328" h="2168">
                <a:moveTo>
                  <a:pt x="0" y="72"/>
                </a:moveTo>
                <a:cubicBezTo>
                  <a:pt x="128" y="8"/>
                  <a:pt x="265" y="0"/>
                  <a:pt x="432" y="72"/>
                </a:cubicBezTo>
                <a:cubicBezTo>
                  <a:pt x="599" y="144"/>
                  <a:pt x="851" y="155"/>
                  <a:pt x="1000" y="504"/>
                </a:cubicBezTo>
                <a:cubicBezTo>
                  <a:pt x="1149" y="853"/>
                  <a:pt x="1260" y="1821"/>
                  <a:pt x="1328" y="216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135779" tIns="67890" rIns="135779" bIns="67890"/>
          <a:lstStyle/>
          <a:p>
            <a:endParaRPr lang="en-US"/>
          </a:p>
        </p:txBody>
      </p:sp>
      <p:sp>
        <p:nvSpPr>
          <p:cNvPr id="9242" name="Freeform 37"/>
          <p:cNvSpPr>
            <a:spLocks/>
          </p:cNvSpPr>
          <p:nvPr/>
        </p:nvSpPr>
        <p:spPr bwMode="auto">
          <a:xfrm>
            <a:off x="11204575" y="1885950"/>
            <a:ext cx="2708275" cy="3833813"/>
          </a:xfrm>
          <a:custGeom>
            <a:avLst/>
            <a:gdLst>
              <a:gd name="T0" fmla="*/ 0 w 1008"/>
              <a:gd name="T1" fmla="*/ 2147483646 h 2000"/>
              <a:gd name="T2" fmla="*/ 2147483646 w 1008"/>
              <a:gd name="T3" fmla="*/ 2147483646 h 2000"/>
              <a:gd name="T4" fmla="*/ 2147483646 w 1008"/>
              <a:gd name="T5" fmla="*/ 2147483646 h 2000"/>
              <a:gd name="T6" fmla="*/ 2147483646 w 1008"/>
              <a:gd name="T7" fmla="*/ 2147483646 h 2000"/>
              <a:gd name="T8" fmla="*/ 2147483646 w 1008"/>
              <a:gd name="T9" fmla="*/ 2147483646 h 2000"/>
              <a:gd name="T10" fmla="*/ 2147483646 w 1008"/>
              <a:gd name="T11" fmla="*/ 2147483646 h 2000"/>
              <a:gd name="T12" fmla="*/ 0 60000 65536"/>
              <a:gd name="T13" fmla="*/ 0 60000 65536"/>
              <a:gd name="T14" fmla="*/ 0 60000 65536"/>
              <a:gd name="T15" fmla="*/ 0 60000 65536"/>
              <a:gd name="T16" fmla="*/ 0 60000 65536"/>
              <a:gd name="T17" fmla="*/ 0 60000 65536"/>
              <a:gd name="T18" fmla="*/ 0 w 1008"/>
              <a:gd name="T19" fmla="*/ 0 h 2000"/>
              <a:gd name="T20" fmla="*/ 1008 w 1008"/>
              <a:gd name="T21" fmla="*/ 2000 h 2000"/>
            </a:gdLst>
            <a:ahLst/>
            <a:cxnLst>
              <a:cxn ang="T12">
                <a:pos x="T0" y="T1"/>
              </a:cxn>
              <a:cxn ang="T13">
                <a:pos x="T2" y="T3"/>
              </a:cxn>
              <a:cxn ang="T14">
                <a:pos x="T4" y="T5"/>
              </a:cxn>
              <a:cxn ang="T15">
                <a:pos x="T6" y="T7"/>
              </a:cxn>
              <a:cxn ang="T16">
                <a:pos x="T8" y="T9"/>
              </a:cxn>
              <a:cxn ang="T17">
                <a:pos x="T10" y="T11"/>
              </a:cxn>
            </a:cxnLst>
            <a:rect l="T18" t="T19" r="T20" b="T21"/>
            <a:pathLst>
              <a:path w="1008" h="2000">
                <a:moveTo>
                  <a:pt x="0" y="64"/>
                </a:moveTo>
                <a:cubicBezTo>
                  <a:pt x="53" y="34"/>
                  <a:pt x="193" y="211"/>
                  <a:pt x="253" y="147"/>
                </a:cubicBezTo>
                <a:cubicBezTo>
                  <a:pt x="268" y="132"/>
                  <a:pt x="279" y="78"/>
                  <a:pt x="294" y="69"/>
                </a:cubicBezTo>
                <a:cubicBezTo>
                  <a:pt x="399" y="0"/>
                  <a:pt x="632" y="88"/>
                  <a:pt x="632" y="88"/>
                </a:cubicBezTo>
                <a:cubicBezTo>
                  <a:pt x="771" y="122"/>
                  <a:pt x="792" y="390"/>
                  <a:pt x="888" y="664"/>
                </a:cubicBezTo>
                <a:cubicBezTo>
                  <a:pt x="1008" y="1560"/>
                  <a:pt x="880" y="1290"/>
                  <a:pt x="880" y="200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135779" tIns="67890" rIns="135779" bIns="67890"/>
          <a:lstStyle/>
          <a:p>
            <a:endParaRPr lang="en-US"/>
          </a:p>
        </p:txBody>
      </p:sp>
      <p:sp>
        <p:nvSpPr>
          <p:cNvPr id="9244" name="Rectangle 44"/>
          <p:cNvSpPr>
            <a:spLocks noChangeArrowheads="1"/>
          </p:cNvSpPr>
          <p:nvPr/>
        </p:nvSpPr>
        <p:spPr bwMode="auto">
          <a:xfrm>
            <a:off x="501650" y="101600"/>
            <a:ext cx="85153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spcBef>
                <a:spcPct val="0"/>
              </a:spcBef>
              <a:buFontTx/>
              <a:buNone/>
            </a:pPr>
            <a:r>
              <a:rPr lang="en-US" altLang="en-US" sz="3600" b="1">
                <a:solidFill>
                  <a:srgbClr val="000066"/>
                </a:solidFill>
                <a:latin typeface="Times New Roman" panose="02020603050405020304" pitchFamily="18" charset="0"/>
              </a:rPr>
              <a:t>2. Thí nghiệm: Hình 44.1 SGK.</a:t>
            </a:r>
          </a:p>
        </p:txBody>
      </p:sp>
      <p:sp>
        <p:nvSpPr>
          <p:cNvPr id="43" name="Rectangle 42"/>
          <p:cNvSpPr>
            <a:spLocks noChangeArrowheads="1"/>
          </p:cNvSpPr>
          <p:nvPr/>
        </p:nvSpPr>
        <p:spPr bwMode="auto">
          <a:xfrm>
            <a:off x="76200" y="5664200"/>
            <a:ext cx="152844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a:spcBef>
                <a:spcPct val="0"/>
              </a:spcBef>
              <a:buFontTx/>
              <a:buNone/>
            </a:pPr>
            <a:r>
              <a:rPr lang="en-US" altLang="en-US" sz="3600" b="1" i="1">
                <a:solidFill>
                  <a:srgbClr val="FF0000"/>
                </a:solidFill>
                <a:latin typeface="Times New Roman" panose="02020603050405020304" pitchFamily="18" charset="0"/>
              </a:rPr>
              <a:t>  Kết luận:</a:t>
            </a:r>
            <a:r>
              <a:rPr lang="en-US" altLang="en-US" sz="3600" b="1" i="1">
                <a:latin typeface="Times New Roman" panose="02020603050405020304" pitchFamily="18" charset="0"/>
              </a:rPr>
              <a:t> Chùm tia tới song song cho chùm tia ló là chùm phân kì nên ta gọi đó là thấu kính phân kì.</a:t>
            </a:r>
          </a:p>
          <a:p>
            <a:pPr algn="just">
              <a:spcBef>
                <a:spcPct val="0"/>
              </a:spcBef>
              <a:buFontTx/>
              <a:buNone/>
            </a:pPr>
            <a:r>
              <a:rPr lang="en-US" altLang="en-US" sz="3600" b="1" i="1">
                <a:latin typeface="Times New Roman" panose="02020603050405020304" pitchFamily="18" charset="0"/>
              </a:rPr>
              <a:t>  Kí hiệu của thấu kính phân kì được vẽ như sau: </a:t>
            </a:r>
          </a:p>
        </p:txBody>
      </p:sp>
      <p:grpSp>
        <p:nvGrpSpPr>
          <p:cNvPr id="7" name="Group 26"/>
          <p:cNvGrpSpPr>
            <a:grpSpLocks/>
          </p:cNvGrpSpPr>
          <p:nvPr/>
        </p:nvGrpSpPr>
        <p:grpSpPr bwMode="auto">
          <a:xfrm>
            <a:off x="9569450" y="6654800"/>
            <a:ext cx="457200" cy="990600"/>
            <a:chOff x="2592" y="2592"/>
            <a:chExt cx="192" cy="1230"/>
          </a:xfrm>
        </p:grpSpPr>
        <p:sp>
          <p:nvSpPr>
            <p:cNvPr id="9246" name="Line 17"/>
            <p:cNvSpPr>
              <a:spLocks noChangeShapeType="1"/>
            </p:cNvSpPr>
            <p:nvPr/>
          </p:nvSpPr>
          <p:spPr bwMode="auto">
            <a:xfrm>
              <a:off x="2688" y="2736"/>
              <a:ext cx="0" cy="960"/>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247" name="Group 22"/>
            <p:cNvGrpSpPr>
              <a:grpSpLocks/>
            </p:cNvGrpSpPr>
            <p:nvPr/>
          </p:nvGrpSpPr>
          <p:grpSpPr bwMode="auto">
            <a:xfrm>
              <a:off x="2592" y="3672"/>
              <a:ext cx="192" cy="150"/>
              <a:chOff x="2592" y="3672"/>
              <a:chExt cx="192" cy="150"/>
            </a:xfrm>
          </p:grpSpPr>
          <p:sp>
            <p:nvSpPr>
              <p:cNvPr id="9251" name="Line 19"/>
              <p:cNvSpPr>
                <a:spLocks noChangeShapeType="1"/>
              </p:cNvSpPr>
              <p:nvPr/>
            </p:nvSpPr>
            <p:spPr bwMode="auto">
              <a:xfrm>
                <a:off x="2688" y="3678"/>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52" name="Line 21"/>
              <p:cNvSpPr>
                <a:spLocks noChangeShapeType="1"/>
              </p:cNvSpPr>
              <p:nvPr/>
            </p:nvSpPr>
            <p:spPr bwMode="auto">
              <a:xfrm flipH="1">
                <a:off x="2592" y="3672"/>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9248" name="Group 23"/>
            <p:cNvGrpSpPr>
              <a:grpSpLocks/>
            </p:cNvGrpSpPr>
            <p:nvPr/>
          </p:nvGrpSpPr>
          <p:grpSpPr bwMode="auto">
            <a:xfrm flipV="1">
              <a:off x="2592" y="2592"/>
              <a:ext cx="192" cy="150"/>
              <a:chOff x="2592" y="3672"/>
              <a:chExt cx="192" cy="150"/>
            </a:xfrm>
          </p:grpSpPr>
          <p:sp>
            <p:nvSpPr>
              <p:cNvPr id="9249" name="Line 24"/>
              <p:cNvSpPr>
                <a:spLocks noChangeShapeType="1"/>
              </p:cNvSpPr>
              <p:nvPr/>
            </p:nvSpPr>
            <p:spPr bwMode="auto">
              <a:xfrm>
                <a:off x="2688" y="3678"/>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50" name="Line 25"/>
              <p:cNvSpPr>
                <a:spLocks noChangeShapeType="1"/>
              </p:cNvSpPr>
              <p:nvPr/>
            </p:nvSpPr>
            <p:spPr bwMode="auto">
              <a:xfrm flipH="1">
                <a:off x="2592" y="3672"/>
                <a:ext cx="96"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44"/>
                                        </p:tgtEl>
                                        <p:attrNameLst>
                                          <p:attrName>style.visibility</p:attrName>
                                        </p:attrNameLst>
                                      </p:cBhvr>
                                      <p:to>
                                        <p:strVal val="visible"/>
                                      </p:to>
                                    </p:set>
                                    <p:animEffect transition="in" filter="blinds(horizontal)">
                                      <p:cBhvr>
                                        <p:cTn id="7" dur="500"/>
                                        <p:tgtEl>
                                          <p:spTgt spid="9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18"/>
                                        </p:tgtEl>
                                        <p:attrNameLst>
                                          <p:attrName>style.visibility</p:attrName>
                                        </p:attrNameLst>
                                      </p:cBhvr>
                                      <p:to>
                                        <p:strVal val="visible"/>
                                      </p:to>
                                    </p:set>
                                    <p:animEffect transition="in" filter="blinds(horizontal)">
                                      <p:cBhvr>
                                        <p:cTn id="12" dur="500"/>
                                        <p:tgtEl>
                                          <p:spTgt spid="9218"/>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219"/>
                                        </p:tgtEl>
                                        <p:attrNameLst>
                                          <p:attrName>style.visibility</p:attrName>
                                        </p:attrNameLst>
                                      </p:cBhvr>
                                      <p:to>
                                        <p:strVal val="visible"/>
                                      </p:to>
                                    </p:set>
                                    <p:animEffect transition="in" filter="blinds(horizontal)">
                                      <p:cBhvr>
                                        <p:cTn id="15" dur="500"/>
                                        <p:tgtEl>
                                          <p:spTgt spid="9219"/>
                                        </p:tgtEl>
                                      </p:cBhvr>
                                    </p:animEffect>
                                  </p:childTnLst>
                                </p:cTn>
                              </p:par>
                              <p:par>
                                <p:cTn id="16" presetID="3" presetClass="entr" presetSubtype="1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par>
                                <p:cTn id="19" presetID="3" presetClass="entr" presetSubtype="1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linds(horizontal)">
                                      <p:cBhvr>
                                        <p:cTn id="21" dur="500"/>
                                        <p:tgtEl>
                                          <p:spTgt spid="3"/>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9222"/>
                                        </p:tgtEl>
                                        <p:attrNameLst>
                                          <p:attrName>style.visibility</p:attrName>
                                        </p:attrNameLst>
                                      </p:cBhvr>
                                      <p:to>
                                        <p:strVal val="visible"/>
                                      </p:to>
                                    </p:set>
                                    <p:animEffect transition="in" filter="blinds(horizontal)">
                                      <p:cBhvr>
                                        <p:cTn id="24" dur="500"/>
                                        <p:tgtEl>
                                          <p:spTgt spid="9222"/>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61804"/>
                                        </p:tgtEl>
                                        <p:attrNameLst>
                                          <p:attrName>style.visibility</p:attrName>
                                        </p:attrNameLst>
                                      </p:cBhvr>
                                      <p:to>
                                        <p:strVal val="visible"/>
                                      </p:to>
                                    </p:set>
                                    <p:animEffect transition="in" filter="blinds(horizontal)">
                                      <p:cBhvr>
                                        <p:cTn id="27" dur="500"/>
                                        <p:tgtEl>
                                          <p:spTgt spid="16180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9224"/>
                                        </p:tgtEl>
                                        <p:attrNameLst>
                                          <p:attrName>style.visibility</p:attrName>
                                        </p:attrNameLst>
                                      </p:cBhvr>
                                      <p:to>
                                        <p:strVal val="visible"/>
                                      </p:to>
                                    </p:set>
                                    <p:animEffect transition="in" filter="blinds(horizontal)">
                                      <p:cBhvr>
                                        <p:cTn id="30" dur="500"/>
                                        <p:tgtEl>
                                          <p:spTgt spid="9224"/>
                                        </p:tgtEl>
                                      </p:cBhvr>
                                    </p:animEffect>
                                  </p:childTnLst>
                                </p:cTn>
                              </p:par>
                              <p:par>
                                <p:cTn id="31" presetID="3" presetClass="entr" presetSubtype="1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blinds(horizontal)">
                                      <p:cBhvr>
                                        <p:cTn id="33" dur="500"/>
                                        <p:tgtEl>
                                          <p:spTgt spid="4"/>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9226"/>
                                        </p:tgtEl>
                                        <p:attrNameLst>
                                          <p:attrName>style.visibility</p:attrName>
                                        </p:attrNameLst>
                                      </p:cBhvr>
                                      <p:to>
                                        <p:strVal val="visible"/>
                                      </p:to>
                                    </p:set>
                                    <p:animEffect transition="in" filter="blinds(horizontal)">
                                      <p:cBhvr>
                                        <p:cTn id="36" dur="500"/>
                                        <p:tgtEl>
                                          <p:spTgt spid="9226"/>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227"/>
                                        </p:tgtEl>
                                        <p:attrNameLst>
                                          <p:attrName>style.visibility</p:attrName>
                                        </p:attrNameLst>
                                      </p:cBhvr>
                                      <p:to>
                                        <p:strVal val="visible"/>
                                      </p:to>
                                    </p:set>
                                    <p:animEffect transition="in" filter="blinds(horizontal)">
                                      <p:cBhvr>
                                        <p:cTn id="39" dur="500"/>
                                        <p:tgtEl>
                                          <p:spTgt spid="9227"/>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9228"/>
                                        </p:tgtEl>
                                        <p:attrNameLst>
                                          <p:attrName>style.visibility</p:attrName>
                                        </p:attrNameLst>
                                      </p:cBhvr>
                                      <p:to>
                                        <p:strVal val="visible"/>
                                      </p:to>
                                    </p:set>
                                    <p:animEffect transition="in" filter="blinds(horizontal)">
                                      <p:cBhvr>
                                        <p:cTn id="42" dur="500"/>
                                        <p:tgtEl>
                                          <p:spTgt spid="9228"/>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9229"/>
                                        </p:tgtEl>
                                        <p:attrNameLst>
                                          <p:attrName>style.visibility</p:attrName>
                                        </p:attrNameLst>
                                      </p:cBhvr>
                                      <p:to>
                                        <p:strVal val="visible"/>
                                      </p:to>
                                    </p:set>
                                    <p:animEffect transition="in" filter="blinds(horizontal)">
                                      <p:cBhvr>
                                        <p:cTn id="45" dur="500"/>
                                        <p:tgtEl>
                                          <p:spTgt spid="9229"/>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9230"/>
                                        </p:tgtEl>
                                        <p:attrNameLst>
                                          <p:attrName>style.visibility</p:attrName>
                                        </p:attrNameLst>
                                      </p:cBhvr>
                                      <p:to>
                                        <p:strVal val="visible"/>
                                      </p:to>
                                    </p:set>
                                    <p:animEffect transition="in" filter="blinds(horizontal)">
                                      <p:cBhvr>
                                        <p:cTn id="48" dur="500"/>
                                        <p:tgtEl>
                                          <p:spTgt spid="9230"/>
                                        </p:tgtEl>
                                      </p:cBhvr>
                                    </p:animEffect>
                                  </p:childTnLst>
                                </p:cTn>
                              </p:par>
                              <p:par>
                                <p:cTn id="49" presetID="3" presetClass="entr" presetSubtype="10" fill="hold" nodeType="withEffect">
                                  <p:stCondLst>
                                    <p:cond delay="0"/>
                                  </p:stCondLst>
                                  <p:childTnLst>
                                    <p:set>
                                      <p:cBhvr>
                                        <p:cTn id="50" dur="1" fill="hold">
                                          <p:stCondLst>
                                            <p:cond delay="0"/>
                                          </p:stCondLst>
                                        </p:cTn>
                                        <p:tgtEl>
                                          <p:spTgt spid="9231"/>
                                        </p:tgtEl>
                                        <p:attrNameLst>
                                          <p:attrName>style.visibility</p:attrName>
                                        </p:attrNameLst>
                                      </p:cBhvr>
                                      <p:to>
                                        <p:strVal val="visible"/>
                                      </p:to>
                                    </p:set>
                                    <p:animEffect transition="in" filter="blinds(horizontal)">
                                      <p:cBhvr>
                                        <p:cTn id="51" dur="500"/>
                                        <p:tgtEl>
                                          <p:spTgt spid="9231"/>
                                        </p:tgtEl>
                                      </p:cBhvr>
                                    </p:animEffect>
                                  </p:childTnLst>
                                </p:cTn>
                              </p:par>
                              <p:par>
                                <p:cTn id="52" presetID="3" presetClass="entr" presetSubtype="10" fill="hold" nodeType="withEffect">
                                  <p:stCondLst>
                                    <p:cond delay="0"/>
                                  </p:stCondLst>
                                  <p:childTnLst>
                                    <p:set>
                                      <p:cBhvr>
                                        <p:cTn id="53" dur="1" fill="hold">
                                          <p:stCondLst>
                                            <p:cond delay="0"/>
                                          </p:stCondLst>
                                        </p:cTn>
                                        <p:tgtEl>
                                          <p:spTgt spid="9232"/>
                                        </p:tgtEl>
                                        <p:attrNameLst>
                                          <p:attrName>style.visibility</p:attrName>
                                        </p:attrNameLst>
                                      </p:cBhvr>
                                      <p:to>
                                        <p:strVal val="visible"/>
                                      </p:to>
                                    </p:set>
                                    <p:animEffect transition="in" filter="blinds(horizontal)">
                                      <p:cBhvr>
                                        <p:cTn id="54" dur="500"/>
                                        <p:tgtEl>
                                          <p:spTgt spid="9232"/>
                                        </p:tgtEl>
                                      </p:cBhvr>
                                    </p:animEffect>
                                  </p:childTnLst>
                                </p:cTn>
                              </p:par>
                              <p:par>
                                <p:cTn id="55" presetID="3" presetClass="entr" presetSubtype="10" fill="hold" nodeType="withEffect">
                                  <p:stCondLst>
                                    <p:cond delay="0"/>
                                  </p:stCondLst>
                                  <p:childTnLst>
                                    <p:set>
                                      <p:cBhvr>
                                        <p:cTn id="56" dur="1" fill="hold">
                                          <p:stCondLst>
                                            <p:cond delay="0"/>
                                          </p:stCondLst>
                                        </p:cTn>
                                        <p:tgtEl>
                                          <p:spTgt spid="9233"/>
                                        </p:tgtEl>
                                        <p:attrNameLst>
                                          <p:attrName>style.visibility</p:attrName>
                                        </p:attrNameLst>
                                      </p:cBhvr>
                                      <p:to>
                                        <p:strVal val="visible"/>
                                      </p:to>
                                    </p:set>
                                    <p:animEffect transition="in" filter="blinds(horizontal)">
                                      <p:cBhvr>
                                        <p:cTn id="57" dur="500"/>
                                        <p:tgtEl>
                                          <p:spTgt spid="9233"/>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9234"/>
                                        </p:tgtEl>
                                        <p:attrNameLst>
                                          <p:attrName>style.visibility</p:attrName>
                                        </p:attrNameLst>
                                      </p:cBhvr>
                                      <p:to>
                                        <p:strVal val="visible"/>
                                      </p:to>
                                    </p:set>
                                    <p:animEffect transition="in" filter="blinds(horizontal)">
                                      <p:cBhvr>
                                        <p:cTn id="60" dur="500"/>
                                        <p:tgtEl>
                                          <p:spTgt spid="9234"/>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9235"/>
                                        </p:tgtEl>
                                        <p:attrNameLst>
                                          <p:attrName>style.visibility</p:attrName>
                                        </p:attrNameLst>
                                      </p:cBhvr>
                                      <p:to>
                                        <p:strVal val="visible"/>
                                      </p:to>
                                    </p:set>
                                    <p:animEffect transition="in" filter="blinds(horizontal)">
                                      <p:cBhvr>
                                        <p:cTn id="63" dur="500"/>
                                        <p:tgtEl>
                                          <p:spTgt spid="9235"/>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9236"/>
                                        </p:tgtEl>
                                        <p:attrNameLst>
                                          <p:attrName>style.visibility</p:attrName>
                                        </p:attrNameLst>
                                      </p:cBhvr>
                                      <p:to>
                                        <p:strVal val="visible"/>
                                      </p:to>
                                    </p:set>
                                    <p:animEffect transition="in" filter="blinds(horizontal)">
                                      <p:cBhvr>
                                        <p:cTn id="66" dur="500"/>
                                        <p:tgtEl>
                                          <p:spTgt spid="9236"/>
                                        </p:tgtEl>
                                      </p:cBhvr>
                                    </p:animEffect>
                                  </p:childTnLst>
                                </p:cTn>
                              </p:par>
                              <p:par>
                                <p:cTn id="67" presetID="3" presetClass="entr" presetSubtype="10" fill="hold" nodeType="withEffect">
                                  <p:stCondLst>
                                    <p:cond delay="0"/>
                                  </p:stCondLst>
                                  <p:childTnLst>
                                    <p:set>
                                      <p:cBhvr>
                                        <p:cTn id="68" dur="1" fill="hold">
                                          <p:stCondLst>
                                            <p:cond delay="0"/>
                                          </p:stCondLst>
                                        </p:cTn>
                                        <p:tgtEl>
                                          <p:spTgt spid="9237"/>
                                        </p:tgtEl>
                                        <p:attrNameLst>
                                          <p:attrName>style.visibility</p:attrName>
                                        </p:attrNameLst>
                                      </p:cBhvr>
                                      <p:to>
                                        <p:strVal val="visible"/>
                                      </p:to>
                                    </p:set>
                                    <p:animEffect transition="in" filter="blinds(horizontal)">
                                      <p:cBhvr>
                                        <p:cTn id="69" dur="500"/>
                                        <p:tgtEl>
                                          <p:spTgt spid="9237"/>
                                        </p:tgtEl>
                                      </p:cBhvr>
                                    </p:animEffect>
                                  </p:childTnLst>
                                </p:cTn>
                              </p:par>
                              <p:par>
                                <p:cTn id="70" presetID="3" presetClass="entr" presetSubtype="10" fill="hold" nodeType="withEffect">
                                  <p:stCondLst>
                                    <p:cond delay="0"/>
                                  </p:stCondLst>
                                  <p:childTnLst>
                                    <p:set>
                                      <p:cBhvr>
                                        <p:cTn id="71" dur="1" fill="hold">
                                          <p:stCondLst>
                                            <p:cond delay="0"/>
                                          </p:stCondLst>
                                        </p:cTn>
                                        <p:tgtEl>
                                          <p:spTgt spid="9238"/>
                                        </p:tgtEl>
                                        <p:attrNameLst>
                                          <p:attrName>style.visibility</p:attrName>
                                        </p:attrNameLst>
                                      </p:cBhvr>
                                      <p:to>
                                        <p:strVal val="visible"/>
                                      </p:to>
                                    </p:set>
                                    <p:animEffect transition="in" filter="blinds(horizontal)">
                                      <p:cBhvr>
                                        <p:cTn id="72" dur="500"/>
                                        <p:tgtEl>
                                          <p:spTgt spid="9238"/>
                                        </p:tgtEl>
                                      </p:cBhvr>
                                    </p:animEffect>
                                  </p:childTnLst>
                                </p:cTn>
                              </p:par>
                              <p:par>
                                <p:cTn id="73" presetID="3" presetClass="entr" presetSubtype="10" fill="hold" nodeType="withEffect">
                                  <p:stCondLst>
                                    <p:cond delay="0"/>
                                  </p:stCondLst>
                                  <p:childTnLst>
                                    <p:set>
                                      <p:cBhvr>
                                        <p:cTn id="74" dur="1" fill="hold">
                                          <p:stCondLst>
                                            <p:cond delay="0"/>
                                          </p:stCondLst>
                                        </p:cTn>
                                        <p:tgtEl>
                                          <p:spTgt spid="9239"/>
                                        </p:tgtEl>
                                        <p:attrNameLst>
                                          <p:attrName>style.visibility</p:attrName>
                                        </p:attrNameLst>
                                      </p:cBhvr>
                                      <p:to>
                                        <p:strVal val="visible"/>
                                      </p:to>
                                    </p:set>
                                    <p:animEffect transition="in" filter="blinds(horizontal)">
                                      <p:cBhvr>
                                        <p:cTn id="75" dur="500"/>
                                        <p:tgtEl>
                                          <p:spTgt spid="9239"/>
                                        </p:tgtEl>
                                      </p:cBhvr>
                                    </p:animEffect>
                                  </p:childTnLst>
                                </p:cTn>
                              </p:par>
                              <p:par>
                                <p:cTn id="76" presetID="3" presetClass="entr" presetSubtype="10" fill="hold" nodeType="withEffect">
                                  <p:stCondLst>
                                    <p:cond delay="0"/>
                                  </p:stCondLst>
                                  <p:childTnLst>
                                    <p:set>
                                      <p:cBhvr>
                                        <p:cTn id="77" dur="1" fill="hold">
                                          <p:stCondLst>
                                            <p:cond delay="0"/>
                                          </p:stCondLst>
                                        </p:cTn>
                                        <p:tgtEl>
                                          <p:spTgt spid="9241"/>
                                        </p:tgtEl>
                                        <p:attrNameLst>
                                          <p:attrName>style.visibility</p:attrName>
                                        </p:attrNameLst>
                                      </p:cBhvr>
                                      <p:to>
                                        <p:strVal val="visible"/>
                                      </p:to>
                                    </p:set>
                                    <p:animEffect transition="in" filter="blinds(horizontal)">
                                      <p:cBhvr>
                                        <p:cTn id="78" dur="500"/>
                                        <p:tgtEl>
                                          <p:spTgt spid="9241"/>
                                        </p:tgtEl>
                                      </p:cBhvr>
                                    </p:animEffect>
                                  </p:childTnLst>
                                </p:cTn>
                              </p:par>
                              <p:par>
                                <p:cTn id="79" presetID="3" presetClass="entr" presetSubtype="10" fill="hold" nodeType="withEffect">
                                  <p:stCondLst>
                                    <p:cond delay="0"/>
                                  </p:stCondLst>
                                  <p:childTnLst>
                                    <p:set>
                                      <p:cBhvr>
                                        <p:cTn id="80" dur="1" fill="hold">
                                          <p:stCondLst>
                                            <p:cond delay="0"/>
                                          </p:stCondLst>
                                        </p:cTn>
                                        <p:tgtEl>
                                          <p:spTgt spid="9242"/>
                                        </p:tgtEl>
                                        <p:attrNameLst>
                                          <p:attrName>style.visibility</p:attrName>
                                        </p:attrNameLst>
                                      </p:cBhvr>
                                      <p:to>
                                        <p:strVal val="visible"/>
                                      </p:to>
                                    </p:set>
                                    <p:animEffect transition="in" filter="blinds(horizontal)">
                                      <p:cBhvr>
                                        <p:cTn id="81" dur="500"/>
                                        <p:tgtEl>
                                          <p:spTgt spid="9242"/>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43"/>
                                        </p:tgtEl>
                                        <p:attrNameLst>
                                          <p:attrName>style.visibility</p:attrName>
                                        </p:attrNameLst>
                                      </p:cBhvr>
                                      <p:to>
                                        <p:strVal val="visible"/>
                                      </p:to>
                                    </p:set>
                                    <p:animEffect transition="in" filter="blinds(horizontal)">
                                      <p:cBhvr>
                                        <p:cTn id="86" dur="500"/>
                                        <p:tgtEl>
                                          <p:spTgt spid="43"/>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4" presetClass="entr" presetSubtype="10" fill="hold"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randombar(horizontal)">
                                      <p:cBhvr>
                                        <p:cTn id="9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p:bldP spid="9219" grpId="0" animBg="1"/>
      <p:bldP spid="9222" grpId="0" animBg="1"/>
      <p:bldP spid="161804" grpId="0" animBg="1"/>
      <p:bldP spid="9224" grpId="0" animBg="1"/>
      <p:bldP spid="9226" grpId="0" animBg="1"/>
      <p:bldP spid="9227" grpId="0" animBg="1"/>
      <p:bldP spid="9228" grpId="0" animBg="1"/>
      <p:bldP spid="9229" grpId="0" animBg="1"/>
      <p:bldP spid="9230" grpId="0"/>
      <p:bldP spid="9234" grpId="0" animBg="1"/>
      <p:bldP spid="9235" grpId="0" animBg="1"/>
      <p:bldP spid="9236" grpId="0" animBg="1"/>
      <p:bldP spid="9244" grpId="0"/>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ChangeArrowheads="1"/>
          </p:cNvSpPr>
          <p:nvPr/>
        </p:nvSpPr>
        <p:spPr bwMode="auto">
          <a:xfrm>
            <a:off x="1676400" y="6869113"/>
            <a:ext cx="9805988" cy="1473200"/>
          </a:xfrm>
          <a:prstGeom prst="flowChartManualOperation">
            <a:avLst/>
          </a:prstGeom>
          <a:solidFill>
            <a:srgbClr val="00FFFF"/>
          </a:solidFill>
          <a:ln w="9525">
            <a:solidFill>
              <a:schemeClr val="tx1"/>
            </a:solidFill>
            <a:miter lim="800000"/>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43" name="Rectangle 3"/>
          <p:cNvSpPr>
            <a:spLocks noChangeArrowheads="1"/>
          </p:cNvSpPr>
          <p:nvPr/>
        </p:nvSpPr>
        <p:spPr bwMode="auto">
          <a:xfrm>
            <a:off x="450850" y="6716713"/>
            <a:ext cx="11610975" cy="92075"/>
          </a:xfrm>
          <a:prstGeom prst="rect">
            <a:avLst/>
          </a:prstGeom>
          <a:solidFill>
            <a:srgbClr val="00FFFF"/>
          </a:solidFill>
          <a:ln w="9525">
            <a:miter lim="800000"/>
            <a:headEnd/>
            <a:tailEnd/>
          </a:ln>
          <a:scene3d>
            <a:camera prst="legacyObliqueTopRight"/>
            <a:lightRig rig="legacyFlat3" dir="r"/>
          </a:scene3d>
          <a:sp3d extrusionH="2259000" prstMaterial="legacyMatte">
            <a:bevelT w="13500" h="13500" prst="angle"/>
            <a:bevelB w="13500" h="13500" prst="angle"/>
            <a:extrusionClr>
              <a:srgbClr val="00FFFF"/>
            </a:extrusionClr>
            <a:contourClr>
              <a:srgbClr val="00FFFF"/>
            </a:contourClr>
          </a:sp3d>
        </p:spPr>
        <p:txBody>
          <a:bodyPr wrap="none" lIns="135779" tIns="67890" rIns="135779" bIns="67890"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10244" name="Group 4"/>
          <p:cNvGrpSpPr>
            <a:grpSpLocks/>
          </p:cNvGrpSpPr>
          <p:nvPr/>
        </p:nvGrpSpPr>
        <p:grpSpPr bwMode="auto">
          <a:xfrm>
            <a:off x="6149975" y="4522788"/>
            <a:ext cx="1935163" cy="2193925"/>
            <a:chOff x="736" y="2072"/>
            <a:chExt cx="720" cy="1144"/>
          </a:xfrm>
        </p:grpSpPr>
        <p:sp>
          <p:nvSpPr>
            <p:cNvPr id="10277" name="Oval 5"/>
            <p:cNvSpPr>
              <a:spLocks noChangeArrowheads="1"/>
            </p:cNvSpPr>
            <p:nvPr/>
          </p:nvSpPr>
          <p:spPr bwMode="auto">
            <a:xfrm>
              <a:off x="912" y="2976"/>
              <a:ext cx="384" cy="240"/>
            </a:xfrm>
            <a:prstGeom prst="ellipse">
              <a:avLst/>
            </a:prstGeom>
            <a:solidFill>
              <a:schemeClr val="accent1"/>
            </a:solidFill>
            <a:ln w="9525">
              <a:round/>
              <a:headEnd/>
              <a:tailEnd/>
            </a:ln>
            <a:scene3d>
              <a:camera prst="legacyObliqueTopRight">
                <a:rot lat="5100000" lon="0" rev="0"/>
              </a:camera>
              <a:lightRig rig="legacyFlat3" dir="b"/>
            </a:scene3d>
            <a:sp3d extrusionH="36500" prstMaterial="legacyMatte">
              <a:bevelT w="13500" h="13500" prst="angle"/>
              <a:bevelB w="13500" h="13500" prst="angle"/>
              <a:extrusionClr>
                <a:srgbClr val="FF9933"/>
              </a:extrusionClr>
              <a:contourClr>
                <a:schemeClr val="accent1"/>
              </a:contourClr>
            </a:sp3d>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74" name="Rectangle 6"/>
            <p:cNvSpPr>
              <a:spLocks noChangeArrowheads="1"/>
            </p:cNvSpPr>
            <p:nvPr/>
          </p:nvSpPr>
          <p:spPr bwMode="auto">
            <a:xfrm>
              <a:off x="1072" y="2704"/>
              <a:ext cx="48" cy="345"/>
            </a:xfrm>
            <a:prstGeom prst="rect">
              <a:avLst/>
            </a:prstGeom>
            <a:gradFill rotWithShape="1">
              <a:gsLst>
                <a:gs pos="0">
                  <a:schemeClr val="bg2"/>
                </a:gs>
                <a:gs pos="50000">
                  <a:schemeClr val="accent1"/>
                </a:gs>
                <a:gs pos="100000">
                  <a:schemeClr val="bg2"/>
                </a:gs>
              </a:gsLst>
              <a:lin ang="0" scaled="1"/>
            </a:gra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10279" name="Rectangle 7"/>
            <p:cNvSpPr>
              <a:spLocks noChangeArrowheads="1"/>
            </p:cNvSpPr>
            <p:nvPr/>
          </p:nvSpPr>
          <p:spPr bwMode="auto">
            <a:xfrm>
              <a:off x="736" y="2072"/>
              <a:ext cx="720" cy="624"/>
            </a:xfrm>
            <a:prstGeom prst="rect">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10245" name="Group 8"/>
          <p:cNvGrpSpPr>
            <a:grpSpLocks/>
          </p:cNvGrpSpPr>
          <p:nvPr/>
        </p:nvGrpSpPr>
        <p:grpSpPr bwMode="auto">
          <a:xfrm>
            <a:off x="9031288" y="5259388"/>
            <a:ext cx="1804987" cy="1333500"/>
            <a:chOff x="3360" y="2520"/>
            <a:chExt cx="672" cy="696"/>
          </a:xfrm>
        </p:grpSpPr>
        <p:sp>
          <p:nvSpPr>
            <p:cNvPr id="10275" name="Oval 9"/>
            <p:cNvSpPr>
              <a:spLocks noChangeArrowheads="1"/>
            </p:cNvSpPr>
            <p:nvPr/>
          </p:nvSpPr>
          <p:spPr bwMode="auto">
            <a:xfrm>
              <a:off x="3360" y="2976"/>
              <a:ext cx="672" cy="240"/>
            </a:xfrm>
            <a:prstGeom prst="ellipse">
              <a:avLst/>
            </a:prstGeom>
            <a:gradFill rotWithShape="1">
              <a:gsLst>
                <a:gs pos="0">
                  <a:schemeClr val="bg1"/>
                </a:gs>
                <a:gs pos="100000">
                  <a:schemeClr val="tx2"/>
                </a:gs>
              </a:gsLst>
              <a:path path="shape">
                <a:fillToRect l="50000" t="50000" r="50000" b="50000"/>
              </a:path>
            </a:gradFill>
            <a:ln w="9525">
              <a:round/>
              <a:headEnd/>
              <a:tailEnd/>
            </a:ln>
            <a:scene3d>
              <a:camera prst="legacyObliqueTopRight">
                <a:rot lat="17099992" lon="0" rev="0"/>
              </a:camera>
              <a:lightRig rig="legacyFlat3" dir="b"/>
            </a:scene3d>
            <a:sp3d extrusionH="49200" prstMaterial="legacyMatte">
              <a:bevelT w="13500" h="13500" prst="angle"/>
              <a:bevelB w="13500" h="13500" prst="angle"/>
              <a:extrusionClr>
                <a:schemeClr val="tx2"/>
              </a:extrusionClr>
              <a:contourClr>
                <a:schemeClr val="bg1"/>
              </a:contourClr>
            </a:sp3d>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78" name="Rectangle 10"/>
            <p:cNvSpPr>
              <a:spLocks noChangeArrowheads="1"/>
            </p:cNvSpPr>
            <p:nvPr/>
          </p:nvSpPr>
          <p:spPr bwMode="auto">
            <a:xfrm>
              <a:off x="3672" y="2520"/>
              <a:ext cx="56" cy="544"/>
            </a:xfrm>
            <a:prstGeom prst="rect">
              <a:avLst/>
            </a:prstGeom>
            <a:gradFill rotWithShape="1">
              <a:gsLst>
                <a:gs pos="0">
                  <a:schemeClr val="tx1"/>
                </a:gs>
                <a:gs pos="50000">
                  <a:schemeClr val="bg1"/>
                </a:gs>
                <a:gs pos="100000">
                  <a:schemeClr val="tx1"/>
                </a:gs>
              </a:gsLst>
              <a:lin ang="0" scaled="1"/>
            </a:gra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sp>
        <p:nvSpPr>
          <p:cNvPr id="10246" name="Oval 11"/>
          <p:cNvSpPr>
            <a:spLocks noChangeArrowheads="1"/>
          </p:cNvSpPr>
          <p:nvPr/>
        </p:nvSpPr>
        <p:spPr bwMode="auto">
          <a:xfrm>
            <a:off x="2106613" y="6226175"/>
            <a:ext cx="1333500" cy="458788"/>
          </a:xfrm>
          <a:prstGeom prst="ellipse">
            <a:avLst/>
          </a:prstGeom>
          <a:solidFill>
            <a:schemeClr val="accent1"/>
          </a:solidFill>
          <a:ln w="9525">
            <a:round/>
            <a:headEnd/>
            <a:tailEnd/>
          </a:ln>
          <a:scene3d>
            <a:camera prst="legacyObliqueTopRight">
              <a:rot lat="5100000" lon="0" rev="0"/>
            </a:camera>
            <a:lightRig rig="legacyFlat3" dir="b"/>
          </a:scene3d>
          <a:sp3d extrusionH="36500" prstMaterial="legacyMatte">
            <a:bevelT w="13500" h="13500" prst="angle"/>
            <a:bevelB w="13500" h="13500" prst="angle"/>
            <a:extrusionClr>
              <a:srgbClr val="FF9933"/>
            </a:extrusionClr>
            <a:contourClr>
              <a:schemeClr val="accent1"/>
            </a:contourClr>
          </a:sp3d>
        </p:spPr>
        <p:txBody>
          <a:bodyPr wrap="none" lIns="135779" tIns="67890" rIns="135779" bIns="67890"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80" name="Rectangle 12"/>
          <p:cNvSpPr>
            <a:spLocks noChangeArrowheads="1"/>
          </p:cNvSpPr>
          <p:nvPr/>
        </p:nvSpPr>
        <p:spPr bwMode="auto">
          <a:xfrm>
            <a:off x="2709863" y="5703888"/>
            <a:ext cx="128587" cy="661987"/>
          </a:xfrm>
          <a:prstGeom prst="rect">
            <a:avLst/>
          </a:prstGeom>
          <a:gradFill rotWithShape="1">
            <a:gsLst>
              <a:gs pos="0">
                <a:schemeClr val="bg2"/>
              </a:gs>
              <a:gs pos="50000">
                <a:schemeClr val="accent1"/>
              </a:gs>
              <a:gs pos="100000">
                <a:schemeClr val="bg2"/>
              </a:gs>
            </a:gsLst>
            <a:lin ang="0" scaled="1"/>
          </a:gradFill>
          <a:ln w="9525">
            <a:solidFill>
              <a:schemeClr val="tx1"/>
            </a:solidFill>
            <a:miter lim="800000"/>
            <a:headEnd/>
            <a:tailEnd/>
          </a:ln>
          <a:effectLst/>
        </p:spPr>
        <p:txBody>
          <a:bodyPr wrap="none" lIns="135779" tIns="67890" rIns="135779" bIns="67890" anchor="ctr"/>
          <a:lstStyle/>
          <a:p>
            <a:pPr eaLnBrk="1" hangingPunct="1">
              <a:defRPr/>
            </a:pPr>
            <a:endParaRPr lang="en-US">
              <a:latin typeface="Arial" charset="0"/>
            </a:endParaRPr>
          </a:p>
        </p:txBody>
      </p:sp>
      <p:sp>
        <p:nvSpPr>
          <p:cNvPr id="10248" name="Rectangle 13"/>
          <p:cNvSpPr>
            <a:spLocks noChangeArrowheads="1"/>
          </p:cNvSpPr>
          <p:nvPr/>
        </p:nvSpPr>
        <p:spPr bwMode="auto">
          <a:xfrm>
            <a:off x="1806575" y="4216400"/>
            <a:ext cx="1935163" cy="1655763"/>
          </a:xfrm>
          <a:prstGeom prst="rect">
            <a:avLst/>
          </a:prstGeom>
          <a:solidFill>
            <a:schemeClr val="accent1"/>
          </a:solidFill>
          <a:ln w="9525">
            <a:solidFill>
              <a:schemeClr val="tx1"/>
            </a:solidFill>
            <a:miter lim="800000"/>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10249" name="Group 14"/>
          <p:cNvGrpSpPr>
            <a:grpSpLocks/>
          </p:cNvGrpSpPr>
          <p:nvPr/>
        </p:nvGrpSpPr>
        <p:grpSpPr bwMode="auto">
          <a:xfrm>
            <a:off x="4257675" y="4432300"/>
            <a:ext cx="1547813" cy="2376488"/>
            <a:chOff x="1816" y="2008"/>
            <a:chExt cx="576" cy="1240"/>
          </a:xfrm>
        </p:grpSpPr>
        <p:grpSp>
          <p:nvGrpSpPr>
            <p:cNvPr id="10269" name="Group 15"/>
            <p:cNvGrpSpPr>
              <a:grpSpLocks/>
            </p:cNvGrpSpPr>
            <p:nvPr/>
          </p:nvGrpSpPr>
          <p:grpSpPr bwMode="auto">
            <a:xfrm>
              <a:off x="1960" y="2512"/>
              <a:ext cx="384" cy="736"/>
              <a:chOff x="912" y="2704"/>
              <a:chExt cx="384" cy="512"/>
            </a:xfrm>
          </p:grpSpPr>
          <p:sp>
            <p:nvSpPr>
              <p:cNvPr id="10273" name="Oval 16"/>
              <p:cNvSpPr>
                <a:spLocks noChangeArrowheads="1"/>
              </p:cNvSpPr>
              <p:nvPr/>
            </p:nvSpPr>
            <p:spPr bwMode="auto">
              <a:xfrm>
                <a:off x="912" y="2976"/>
                <a:ext cx="384" cy="240"/>
              </a:xfrm>
              <a:prstGeom prst="ellipse">
                <a:avLst/>
              </a:prstGeom>
              <a:solidFill>
                <a:schemeClr val="accent1"/>
              </a:solidFill>
              <a:ln w="9525">
                <a:round/>
                <a:headEnd/>
                <a:tailEnd/>
              </a:ln>
              <a:scene3d>
                <a:camera prst="legacyObliqueTopRight">
                  <a:rot lat="5100000" lon="0" rev="0"/>
                </a:camera>
                <a:lightRig rig="legacyFlat3" dir="b"/>
              </a:scene3d>
              <a:sp3d extrusionH="36500" prstMaterial="legacyMatte">
                <a:bevelT w="13500" h="13500" prst="angle"/>
                <a:bevelB w="13500" h="13500" prst="angle"/>
                <a:extrusionClr>
                  <a:srgbClr val="FF9933"/>
                </a:extrusionClr>
                <a:contourClr>
                  <a:schemeClr val="accent1"/>
                </a:contourClr>
              </a:sp3d>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85" name="Rectangle 17"/>
              <p:cNvSpPr>
                <a:spLocks noChangeArrowheads="1"/>
              </p:cNvSpPr>
              <p:nvPr/>
            </p:nvSpPr>
            <p:spPr bwMode="auto">
              <a:xfrm>
                <a:off x="1072" y="2704"/>
                <a:ext cx="48" cy="345"/>
              </a:xfrm>
              <a:prstGeom prst="rect">
                <a:avLst/>
              </a:prstGeom>
              <a:gradFill rotWithShape="1">
                <a:gsLst>
                  <a:gs pos="0">
                    <a:schemeClr val="bg2"/>
                  </a:gs>
                  <a:gs pos="50000">
                    <a:schemeClr val="accent1"/>
                  </a:gs>
                  <a:gs pos="100000">
                    <a:schemeClr val="bg2"/>
                  </a:gs>
                </a:gsLst>
                <a:lin ang="0" scaled="1"/>
              </a:gra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grpSp>
          <p:nvGrpSpPr>
            <p:cNvPr id="10270" name="Group 18"/>
            <p:cNvGrpSpPr>
              <a:grpSpLocks/>
            </p:cNvGrpSpPr>
            <p:nvPr/>
          </p:nvGrpSpPr>
          <p:grpSpPr bwMode="auto">
            <a:xfrm>
              <a:off x="1816" y="2008"/>
              <a:ext cx="576" cy="680"/>
              <a:chOff x="1816" y="1840"/>
              <a:chExt cx="576" cy="680"/>
            </a:xfrm>
          </p:grpSpPr>
          <p:sp>
            <p:nvSpPr>
              <p:cNvPr id="10271" name="Oval 19"/>
              <p:cNvSpPr>
                <a:spLocks noChangeArrowheads="1"/>
              </p:cNvSpPr>
              <p:nvPr/>
            </p:nvSpPr>
            <p:spPr bwMode="auto">
              <a:xfrm>
                <a:off x="1816" y="1848"/>
                <a:ext cx="576" cy="672"/>
              </a:xfrm>
              <a:prstGeom prst="ellipse">
                <a:avLst/>
              </a:prstGeom>
              <a:noFill/>
              <a:ln w="47625">
                <a:solidFill>
                  <a:schemeClr val="tx1"/>
                </a:solidFill>
                <a:round/>
                <a:headEnd/>
                <a:tailEnd/>
              </a:ln>
              <a:scene3d>
                <a:camera prst="legacyObliqueTopRight">
                  <a:rot lat="0" lon="1200000" rev="0"/>
                </a:camera>
                <a:lightRig rig="legacyFlat3" dir="b"/>
              </a:scene3d>
              <a:sp3d extrusionH="125400" prstMaterial="legacyMatt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rgbClr val="FFFFFF"/>
                    </a:solidFill>
                  </a14:hiddenFill>
                </a:ext>
              </a:extLst>
            </p:spPr>
            <p:txBody>
              <a:bodyPr wrap="none"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72" name="Oval 20"/>
              <p:cNvSpPr>
                <a:spLocks noChangeArrowheads="1"/>
              </p:cNvSpPr>
              <p:nvPr/>
            </p:nvSpPr>
            <p:spPr bwMode="auto">
              <a:xfrm>
                <a:off x="1896" y="1840"/>
                <a:ext cx="461" cy="662"/>
              </a:xfrm>
              <a:prstGeom prst="ellipse">
                <a:avLst/>
              </a:prstGeom>
              <a:gradFill rotWithShape="1">
                <a:gsLst>
                  <a:gs pos="0">
                    <a:srgbClr val="B2B2B2"/>
                  </a:gs>
                  <a:gs pos="100000">
                    <a:schemeClr val="bg1"/>
                  </a:gs>
                </a:gsLst>
                <a:path path="shape">
                  <a:fillToRect l="50000" t="50000" r="50000" b="50000"/>
                </a:path>
              </a:gradFill>
              <a:ln w="9525">
                <a:solidFill>
                  <a:schemeClr val="tx1"/>
                </a:solidFill>
                <a:round/>
                <a:headEnd/>
                <a:tailEnd/>
              </a:ln>
            </p:spPr>
            <p:txBody>
              <a:bodyPr wrap="none"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sp>
        <p:nvSpPr>
          <p:cNvPr id="10250" name="Rectangle 21"/>
          <p:cNvSpPr>
            <a:spLocks noChangeArrowheads="1"/>
          </p:cNvSpPr>
          <p:nvPr/>
        </p:nvSpPr>
        <p:spPr bwMode="auto">
          <a:xfrm>
            <a:off x="8901113" y="4799013"/>
            <a:ext cx="2322512" cy="752475"/>
          </a:xfrm>
          <a:prstGeom prst="rect">
            <a:avLst/>
          </a:prstGeom>
          <a:solidFill>
            <a:srgbClr val="FFCC00"/>
          </a:solidFill>
          <a:ln w="9525">
            <a:miter lim="800000"/>
            <a:headEnd/>
            <a:tailEnd/>
          </a:ln>
          <a:scene3d>
            <a:camera prst="legacyObliqueTopLeft">
              <a:rot lat="20999991" lon="0" rev="0"/>
            </a:camera>
            <a:lightRig rig="legacyFlat3" dir="b"/>
          </a:scene3d>
          <a:sp3d extrusionH="430200" prstMaterial="legacyMatte">
            <a:bevelT w="13500" h="13500" prst="angle"/>
            <a:bevelB w="13500" h="13500" prst="angle"/>
            <a:extrusionClr>
              <a:srgbClr val="FFCC00"/>
            </a:extrusionClr>
            <a:contourClr>
              <a:srgbClr val="FFCC00"/>
            </a:contourClr>
          </a:sp3d>
        </p:spPr>
        <p:txBody>
          <a:bodyPr wrap="none" lIns="135779" tIns="67890" rIns="135779" bIns="67890" anchor="ctr">
            <a:flatTx/>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51" name="Oval 22"/>
          <p:cNvSpPr>
            <a:spLocks noChangeArrowheads="1"/>
          </p:cNvSpPr>
          <p:nvPr/>
        </p:nvSpPr>
        <p:spPr bwMode="auto">
          <a:xfrm>
            <a:off x="8670925" y="5086350"/>
            <a:ext cx="123825" cy="88900"/>
          </a:xfrm>
          <a:prstGeom prst="ellipse">
            <a:avLst/>
          </a:prstGeom>
          <a:solidFill>
            <a:schemeClr val="bg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52" name="Oval 23"/>
          <p:cNvSpPr>
            <a:spLocks noChangeArrowheads="1"/>
          </p:cNvSpPr>
          <p:nvPr/>
        </p:nvSpPr>
        <p:spPr bwMode="auto">
          <a:xfrm>
            <a:off x="8689975" y="5322888"/>
            <a:ext cx="123825" cy="88900"/>
          </a:xfrm>
          <a:prstGeom prst="ellipse">
            <a:avLst/>
          </a:prstGeom>
          <a:solidFill>
            <a:schemeClr val="bg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53" name="Oval 24"/>
          <p:cNvSpPr>
            <a:spLocks noChangeArrowheads="1"/>
          </p:cNvSpPr>
          <p:nvPr/>
        </p:nvSpPr>
        <p:spPr bwMode="auto">
          <a:xfrm>
            <a:off x="8667750" y="4857750"/>
            <a:ext cx="123825" cy="87313"/>
          </a:xfrm>
          <a:prstGeom prst="ellipse">
            <a:avLst/>
          </a:prstGeom>
          <a:solidFill>
            <a:schemeClr val="bg1"/>
          </a:solidFill>
          <a:ln w="9525">
            <a:solidFill>
              <a:schemeClr val="tx1"/>
            </a:solidFill>
            <a:round/>
            <a:headEnd/>
            <a:tailEnd/>
          </a:ln>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94" name="Line 26"/>
          <p:cNvSpPr>
            <a:spLocks noChangeShapeType="1"/>
          </p:cNvSpPr>
          <p:nvPr/>
        </p:nvSpPr>
        <p:spPr bwMode="auto">
          <a:xfrm flipH="1">
            <a:off x="6170613" y="5137150"/>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0795" name="Line 27"/>
          <p:cNvSpPr>
            <a:spLocks noChangeShapeType="1"/>
          </p:cNvSpPr>
          <p:nvPr/>
        </p:nvSpPr>
        <p:spPr bwMode="auto">
          <a:xfrm flipH="1">
            <a:off x="6170613" y="4876800"/>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0796" name="Line 28"/>
          <p:cNvSpPr>
            <a:spLocks noChangeShapeType="1"/>
          </p:cNvSpPr>
          <p:nvPr/>
        </p:nvSpPr>
        <p:spPr bwMode="auto">
          <a:xfrm flipH="1">
            <a:off x="6170613" y="5427663"/>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0797" name="Oval 29"/>
          <p:cNvSpPr>
            <a:spLocks noChangeArrowheads="1"/>
          </p:cNvSpPr>
          <p:nvPr/>
        </p:nvSpPr>
        <p:spPr bwMode="auto">
          <a:xfrm>
            <a:off x="4913313" y="4630738"/>
            <a:ext cx="309562" cy="220662"/>
          </a:xfrm>
          <a:prstGeom prst="ellipse">
            <a:avLst/>
          </a:prstGeom>
          <a:gradFill rotWithShape="1">
            <a:gsLst>
              <a:gs pos="0">
                <a:srgbClr val="FF0000"/>
              </a:gs>
              <a:gs pos="100000">
                <a:schemeClr val="bg1">
                  <a:alpha val="0"/>
                </a:scheme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98" name="Oval 30"/>
          <p:cNvSpPr>
            <a:spLocks noChangeArrowheads="1"/>
          </p:cNvSpPr>
          <p:nvPr/>
        </p:nvSpPr>
        <p:spPr bwMode="auto">
          <a:xfrm>
            <a:off x="4913313" y="5351463"/>
            <a:ext cx="309562" cy="220662"/>
          </a:xfrm>
          <a:prstGeom prst="ellipse">
            <a:avLst/>
          </a:prstGeom>
          <a:gradFill rotWithShape="1">
            <a:gsLst>
              <a:gs pos="0">
                <a:srgbClr val="FF0000"/>
              </a:gs>
              <a:gs pos="100000">
                <a:schemeClr val="bg1">
                  <a:alpha val="0"/>
                </a:scheme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799" name="Oval 31"/>
          <p:cNvSpPr>
            <a:spLocks noChangeArrowheads="1"/>
          </p:cNvSpPr>
          <p:nvPr/>
        </p:nvSpPr>
        <p:spPr bwMode="auto">
          <a:xfrm>
            <a:off x="4913313" y="4999038"/>
            <a:ext cx="309562" cy="220662"/>
          </a:xfrm>
          <a:prstGeom prst="ellipse">
            <a:avLst/>
          </a:prstGeom>
          <a:gradFill rotWithShape="1">
            <a:gsLst>
              <a:gs pos="0">
                <a:srgbClr val="FF0000"/>
              </a:gs>
              <a:gs pos="100000">
                <a:schemeClr val="bg1">
                  <a:alpha val="0"/>
                </a:scheme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0800" name="Line 32"/>
          <p:cNvSpPr>
            <a:spLocks noChangeShapeType="1"/>
          </p:cNvSpPr>
          <p:nvPr/>
        </p:nvSpPr>
        <p:spPr bwMode="auto">
          <a:xfrm flipH="1">
            <a:off x="1806575" y="5045075"/>
            <a:ext cx="190817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0801" name="Line 33"/>
          <p:cNvSpPr>
            <a:spLocks noChangeShapeType="1"/>
          </p:cNvSpPr>
          <p:nvPr/>
        </p:nvSpPr>
        <p:spPr bwMode="auto">
          <a:xfrm flipH="1" flipV="1">
            <a:off x="1806575" y="4340225"/>
            <a:ext cx="1908175" cy="274638"/>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0802" name="Line 34"/>
          <p:cNvSpPr>
            <a:spLocks noChangeShapeType="1"/>
          </p:cNvSpPr>
          <p:nvPr/>
        </p:nvSpPr>
        <p:spPr bwMode="auto">
          <a:xfrm flipH="1">
            <a:off x="1806575" y="5473700"/>
            <a:ext cx="1908175" cy="276225"/>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0263" name="Text Box 35"/>
          <p:cNvSpPr txBox="1">
            <a:spLocks noChangeArrowheads="1"/>
          </p:cNvSpPr>
          <p:nvPr/>
        </p:nvSpPr>
        <p:spPr bwMode="auto">
          <a:xfrm>
            <a:off x="258763" y="276225"/>
            <a:ext cx="5546725"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lnSpc>
                <a:spcPct val="90000"/>
              </a:lnSpc>
              <a:spcBef>
                <a:spcPct val="50000"/>
              </a:spcBef>
              <a:buFontTx/>
              <a:buNone/>
            </a:pPr>
            <a:endParaRPr lang="en-US" altLang="en-US" sz="3300">
              <a:solidFill>
                <a:schemeClr val="bg1"/>
              </a:solidFill>
              <a:latin typeface=".VnArial" panose="020B7200000000000000" pitchFamily="34" charset="0"/>
            </a:endParaRPr>
          </a:p>
        </p:txBody>
      </p:sp>
      <p:sp>
        <p:nvSpPr>
          <p:cNvPr id="10264" name="Freeform 36"/>
          <p:cNvSpPr>
            <a:spLocks/>
          </p:cNvSpPr>
          <p:nvPr/>
        </p:nvSpPr>
        <p:spPr bwMode="auto">
          <a:xfrm>
            <a:off x="11223625" y="4906963"/>
            <a:ext cx="3570288" cy="4156075"/>
          </a:xfrm>
          <a:custGeom>
            <a:avLst/>
            <a:gdLst>
              <a:gd name="T0" fmla="*/ 0 w 1328"/>
              <a:gd name="T1" fmla="*/ 2147483646 h 2168"/>
              <a:gd name="T2" fmla="*/ 2147483646 w 1328"/>
              <a:gd name="T3" fmla="*/ 2147483646 h 2168"/>
              <a:gd name="T4" fmla="*/ 2147483646 w 1328"/>
              <a:gd name="T5" fmla="*/ 2147483646 h 2168"/>
              <a:gd name="T6" fmla="*/ 2147483646 w 1328"/>
              <a:gd name="T7" fmla="*/ 2147483646 h 2168"/>
              <a:gd name="T8" fmla="*/ 0 60000 65536"/>
              <a:gd name="T9" fmla="*/ 0 60000 65536"/>
              <a:gd name="T10" fmla="*/ 0 60000 65536"/>
              <a:gd name="T11" fmla="*/ 0 60000 65536"/>
              <a:gd name="T12" fmla="*/ 0 w 1328"/>
              <a:gd name="T13" fmla="*/ 0 h 2168"/>
              <a:gd name="T14" fmla="*/ 1328 w 1328"/>
              <a:gd name="T15" fmla="*/ 2168 h 2168"/>
            </a:gdLst>
            <a:ahLst/>
            <a:cxnLst>
              <a:cxn ang="T8">
                <a:pos x="T0" y="T1"/>
              </a:cxn>
              <a:cxn ang="T9">
                <a:pos x="T2" y="T3"/>
              </a:cxn>
              <a:cxn ang="T10">
                <a:pos x="T4" y="T5"/>
              </a:cxn>
              <a:cxn ang="T11">
                <a:pos x="T6" y="T7"/>
              </a:cxn>
            </a:cxnLst>
            <a:rect l="T12" t="T13" r="T14" b="T15"/>
            <a:pathLst>
              <a:path w="1328" h="2168">
                <a:moveTo>
                  <a:pt x="0" y="72"/>
                </a:moveTo>
                <a:cubicBezTo>
                  <a:pt x="128" y="8"/>
                  <a:pt x="265" y="0"/>
                  <a:pt x="432" y="72"/>
                </a:cubicBezTo>
                <a:cubicBezTo>
                  <a:pt x="599" y="144"/>
                  <a:pt x="851" y="155"/>
                  <a:pt x="1000" y="504"/>
                </a:cubicBezTo>
                <a:cubicBezTo>
                  <a:pt x="1149" y="853"/>
                  <a:pt x="1260" y="1821"/>
                  <a:pt x="1328" y="216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135779" tIns="67890" rIns="135779" bIns="67890"/>
          <a:lstStyle/>
          <a:p>
            <a:endParaRPr lang="en-US"/>
          </a:p>
        </p:txBody>
      </p:sp>
      <p:sp>
        <p:nvSpPr>
          <p:cNvPr id="10265" name="Freeform 37"/>
          <p:cNvSpPr>
            <a:spLocks/>
          </p:cNvSpPr>
          <p:nvPr/>
        </p:nvSpPr>
        <p:spPr bwMode="auto">
          <a:xfrm>
            <a:off x="11288713" y="5213350"/>
            <a:ext cx="2708275" cy="3833813"/>
          </a:xfrm>
          <a:custGeom>
            <a:avLst/>
            <a:gdLst>
              <a:gd name="T0" fmla="*/ 0 w 1008"/>
              <a:gd name="T1" fmla="*/ 2147483646 h 2000"/>
              <a:gd name="T2" fmla="*/ 2147483646 w 1008"/>
              <a:gd name="T3" fmla="*/ 2147483646 h 2000"/>
              <a:gd name="T4" fmla="*/ 2147483646 w 1008"/>
              <a:gd name="T5" fmla="*/ 2147483646 h 2000"/>
              <a:gd name="T6" fmla="*/ 2147483646 w 1008"/>
              <a:gd name="T7" fmla="*/ 2147483646 h 2000"/>
              <a:gd name="T8" fmla="*/ 2147483646 w 1008"/>
              <a:gd name="T9" fmla="*/ 2147483646 h 2000"/>
              <a:gd name="T10" fmla="*/ 2147483646 w 1008"/>
              <a:gd name="T11" fmla="*/ 2147483646 h 2000"/>
              <a:gd name="T12" fmla="*/ 0 60000 65536"/>
              <a:gd name="T13" fmla="*/ 0 60000 65536"/>
              <a:gd name="T14" fmla="*/ 0 60000 65536"/>
              <a:gd name="T15" fmla="*/ 0 60000 65536"/>
              <a:gd name="T16" fmla="*/ 0 60000 65536"/>
              <a:gd name="T17" fmla="*/ 0 60000 65536"/>
              <a:gd name="T18" fmla="*/ 0 w 1008"/>
              <a:gd name="T19" fmla="*/ 0 h 2000"/>
              <a:gd name="T20" fmla="*/ 1008 w 1008"/>
              <a:gd name="T21" fmla="*/ 2000 h 2000"/>
            </a:gdLst>
            <a:ahLst/>
            <a:cxnLst>
              <a:cxn ang="T12">
                <a:pos x="T0" y="T1"/>
              </a:cxn>
              <a:cxn ang="T13">
                <a:pos x="T2" y="T3"/>
              </a:cxn>
              <a:cxn ang="T14">
                <a:pos x="T4" y="T5"/>
              </a:cxn>
              <a:cxn ang="T15">
                <a:pos x="T6" y="T7"/>
              </a:cxn>
              <a:cxn ang="T16">
                <a:pos x="T8" y="T9"/>
              </a:cxn>
              <a:cxn ang="T17">
                <a:pos x="T10" y="T11"/>
              </a:cxn>
            </a:cxnLst>
            <a:rect l="T18" t="T19" r="T20" b="T21"/>
            <a:pathLst>
              <a:path w="1008" h="2000">
                <a:moveTo>
                  <a:pt x="0" y="64"/>
                </a:moveTo>
                <a:cubicBezTo>
                  <a:pt x="53" y="34"/>
                  <a:pt x="193" y="211"/>
                  <a:pt x="253" y="147"/>
                </a:cubicBezTo>
                <a:cubicBezTo>
                  <a:pt x="268" y="132"/>
                  <a:pt x="279" y="78"/>
                  <a:pt x="294" y="69"/>
                </a:cubicBezTo>
                <a:cubicBezTo>
                  <a:pt x="399" y="0"/>
                  <a:pt x="632" y="88"/>
                  <a:pt x="632" y="88"/>
                </a:cubicBezTo>
                <a:cubicBezTo>
                  <a:pt x="771" y="122"/>
                  <a:pt x="792" y="390"/>
                  <a:pt x="888" y="664"/>
                </a:cubicBezTo>
                <a:cubicBezTo>
                  <a:pt x="1008" y="1560"/>
                  <a:pt x="880" y="1290"/>
                  <a:pt x="880" y="200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135779" tIns="67890" rIns="135779" bIns="67890"/>
          <a:lstStyle/>
          <a:p>
            <a:endParaRPr lang="en-US"/>
          </a:p>
        </p:txBody>
      </p:sp>
      <p:sp>
        <p:nvSpPr>
          <p:cNvPr id="10266" name="Rectangle 43"/>
          <p:cNvSpPr>
            <a:spLocks noChangeArrowheads="1"/>
          </p:cNvSpPr>
          <p:nvPr/>
        </p:nvSpPr>
        <p:spPr bwMode="auto">
          <a:xfrm>
            <a:off x="273050" y="177800"/>
            <a:ext cx="134874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5779" tIns="67890" rIns="135779" bIns="67890" anchor="ct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spcBef>
                <a:spcPct val="0"/>
              </a:spcBef>
              <a:buFontTx/>
              <a:buNone/>
            </a:pPr>
            <a:r>
              <a:rPr lang="en-US" altLang="en-US" sz="3600" b="1">
                <a:latin typeface="Times New Roman" panose="02020603050405020304" pitchFamily="18" charset="0"/>
              </a:rPr>
              <a:t>II. TRỤC CHÍNH, QUANG TÂM, TIÊU ĐIỂM, TIÊU CỰ TKPK :</a:t>
            </a:r>
          </a:p>
        </p:txBody>
      </p:sp>
      <p:sp>
        <p:nvSpPr>
          <p:cNvPr id="10267" name="Text Box 45"/>
          <p:cNvSpPr txBox="1">
            <a:spLocks noChangeArrowheads="1"/>
          </p:cNvSpPr>
          <p:nvPr/>
        </p:nvSpPr>
        <p:spPr bwMode="auto">
          <a:xfrm>
            <a:off x="654050" y="863600"/>
            <a:ext cx="42576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solidFill>
                  <a:srgbClr val="0000CC"/>
                </a:solidFill>
                <a:latin typeface="Times New Roman" panose="02020603050405020304" pitchFamily="18" charset="0"/>
              </a:rPr>
              <a:t>1. Trục chính</a:t>
            </a:r>
          </a:p>
        </p:txBody>
      </p:sp>
      <p:sp>
        <p:nvSpPr>
          <p:cNvPr id="160814" name="TextBox 27"/>
          <p:cNvSpPr txBox="1">
            <a:spLocks noChangeArrowheads="1"/>
          </p:cNvSpPr>
          <p:nvPr/>
        </p:nvSpPr>
        <p:spPr bwMode="auto">
          <a:xfrm>
            <a:off x="196850" y="1549400"/>
            <a:ext cx="150114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just" eaLnBrk="1" hangingPunct="1">
              <a:spcBef>
                <a:spcPct val="0"/>
              </a:spcBef>
              <a:buFontTx/>
              <a:buNone/>
            </a:pPr>
            <a:r>
              <a:rPr lang="en-US" altLang="en-US" sz="4000" b="1" i="1">
                <a:latin typeface="Times New Roman" panose="02020603050405020304" pitchFamily="18" charset="0"/>
              </a:rPr>
              <a:t>- Trong các tia tới vuông góc với mặt thấu kính có một tia cho tia ló truyền thẳng, không bị đổi hướng. Tia này trùng với một đường thẳng gọi là trục chính (</a:t>
            </a:r>
            <a:r>
              <a:rPr lang="en-US" altLang="en-US" sz="4000" b="1">
                <a:latin typeface="Times New Roman" panose="02020603050405020304" pitchFamily="18" charset="0"/>
                <a:sym typeface="Symbol" panose="05050102010706020507" pitchFamily="18" charset="2"/>
              </a:rPr>
              <a:t></a:t>
            </a:r>
            <a:r>
              <a:rPr lang="en-US" altLang="en-US" sz="4000" b="1" i="1">
                <a:latin typeface="Times New Roman" panose="02020603050405020304" pitchFamily="18" charset="0"/>
              </a:rPr>
              <a:t>) của thấu kính.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repeatCount="indefinite" fill="hold" nodeType="clickEffect">
                                  <p:stCondLst>
                                    <p:cond delay="0"/>
                                  </p:stCondLst>
                                  <p:childTnLst>
                                    <p:set>
                                      <p:cBhvr>
                                        <p:cTn id="6" dur="1" fill="hold">
                                          <p:stCondLst>
                                            <p:cond delay="0"/>
                                          </p:stCondLst>
                                        </p:cTn>
                                        <p:tgtEl>
                                          <p:spTgt spid="160795"/>
                                        </p:tgtEl>
                                        <p:attrNameLst>
                                          <p:attrName>style.visibility</p:attrName>
                                        </p:attrNameLst>
                                      </p:cBhvr>
                                      <p:to>
                                        <p:strVal val="visible"/>
                                      </p:to>
                                    </p:set>
                                    <p:animEffect transition="in" filter="strips(downLeft)">
                                      <p:cBhvr>
                                        <p:cTn id="7" dur="500"/>
                                        <p:tgtEl>
                                          <p:spTgt spid="160795"/>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160794"/>
                                        </p:tgtEl>
                                        <p:attrNameLst>
                                          <p:attrName>style.visibility</p:attrName>
                                        </p:attrNameLst>
                                      </p:cBhvr>
                                      <p:to>
                                        <p:strVal val="visible"/>
                                      </p:to>
                                    </p:set>
                                    <p:animEffect transition="in" filter="strips(downLeft)">
                                      <p:cBhvr>
                                        <p:cTn id="10" dur="500"/>
                                        <p:tgtEl>
                                          <p:spTgt spid="160794"/>
                                        </p:tgtEl>
                                      </p:cBhvr>
                                    </p:animEffect>
                                  </p:childTnLst>
                                </p:cTn>
                              </p:par>
                              <p:par>
                                <p:cTn id="11" presetID="18" presetClass="entr" presetSubtype="12" repeatCount="indefinite" fill="hold" nodeType="withEffect">
                                  <p:stCondLst>
                                    <p:cond delay="0"/>
                                  </p:stCondLst>
                                  <p:childTnLst>
                                    <p:set>
                                      <p:cBhvr>
                                        <p:cTn id="12" dur="1" fill="hold">
                                          <p:stCondLst>
                                            <p:cond delay="0"/>
                                          </p:stCondLst>
                                        </p:cTn>
                                        <p:tgtEl>
                                          <p:spTgt spid="160796"/>
                                        </p:tgtEl>
                                        <p:attrNameLst>
                                          <p:attrName>style.visibility</p:attrName>
                                        </p:attrNameLst>
                                      </p:cBhvr>
                                      <p:to>
                                        <p:strVal val="visible"/>
                                      </p:to>
                                    </p:set>
                                    <p:animEffect transition="in" filter="strips(downLeft)">
                                      <p:cBhvr>
                                        <p:cTn id="13" dur="500"/>
                                        <p:tgtEl>
                                          <p:spTgt spid="160796"/>
                                        </p:tgtEl>
                                      </p:cBhvr>
                                    </p:animEffect>
                                  </p:childTnLst>
                                </p:cTn>
                              </p:par>
                              <p:par>
                                <p:cTn id="14" presetID="4" presetClass="entr" presetSubtype="16" repeatCount="indefinite" fill="hold" grpId="0" nodeType="withEffect">
                                  <p:stCondLst>
                                    <p:cond delay="0"/>
                                  </p:stCondLst>
                                  <p:childTnLst>
                                    <p:set>
                                      <p:cBhvr>
                                        <p:cTn id="15" dur="1" fill="hold">
                                          <p:stCondLst>
                                            <p:cond delay="0"/>
                                          </p:stCondLst>
                                        </p:cTn>
                                        <p:tgtEl>
                                          <p:spTgt spid="160797"/>
                                        </p:tgtEl>
                                        <p:attrNameLst>
                                          <p:attrName>style.visibility</p:attrName>
                                        </p:attrNameLst>
                                      </p:cBhvr>
                                      <p:to>
                                        <p:strVal val="visible"/>
                                      </p:to>
                                    </p:set>
                                    <p:animEffect transition="in" filter="box(in)">
                                      <p:cBhvr>
                                        <p:cTn id="16" dur="500"/>
                                        <p:tgtEl>
                                          <p:spTgt spid="160797"/>
                                        </p:tgtEl>
                                      </p:cBhvr>
                                    </p:animEffect>
                                  </p:childTnLst>
                                </p:cTn>
                              </p:par>
                              <p:par>
                                <p:cTn id="17" presetID="4" presetClass="entr" presetSubtype="16" repeatCount="indefinite" fill="hold" grpId="0" nodeType="withEffect">
                                  <p:stCondLst>
                                    <p:cond delay="0"/>
                                  </p:stCondLst>
                                  <p:childTnLst>
                                    <p:set>
                                      <p:cBhvr>
                                        <p:cTn id="18" dur="1" fill="hold">
                                          <p:stCondLst>
                                            <p:cond delay="0"/>
                                          </p:stCondLst>
                                        </p:cTn>
                                        <p:tgtEl>
                                          <p:spTgt spid="160799"/>
                                        </p:tgtEl>
                                        <p:attrNameLst>
                                          <p:attrName>style.visibility</p:attrName>
                                        </p:attrNameLst>
                                      </p:cBhvr>
                                      <p:to>
                                        <p:strVal val="visible"/>
                                      </p:to>
                                    </p:set>
                                    <p:animEffect transition="in" filter="box(in)">
                                      <p:cBhvr>
                                        <p:cTn id="19" dur="500"/>
                                        <p:tgtEl>
                                          <p:spTgt spid="160799"/>
                                        </p:tgtEl>
                                      </p:cBhvr>
                                    </p:animEffect>
                                  </p:childTnLst>
                                </p:cTn>
                              </p:par>
                              <p:par>
                                <p:cTn id="20" presetID="4" presetClass="entr" presetSubtype="16" repeatCount="indefinite" fill="hold" grpId="0" nodeType="withEffect">
                                  <p:stCondLst>
                                    <p:cond delay="0"/>
                                  </p:stCondLst>
                                  <p:childTnLst>
                                    <p:set>
                                      <p:cBhvr>
                                        <p:cTn id="21" dur="1" fill="hold">
                                          <p:stCondLst>
                                            <p:cond delay="0"/>
                                          </p:stCondLst>
                                        </p:cTn>
                                        <p:tgtEl>
                                          <p:spTgt spid="160798"/>
                                        </p:tgtEl>
                                        <p:attrNameLst>
                                          <p:attrName>style.visibility</p:attrName>
                                        </p:attrNameLst>
                                      </p:cBhvr>
                                      <p:to>
                                        <p:strVal val="visible"/>
                                      </p:to>
                                    </p:set>
                                    <p:animEffect transition="in" filter="box(in)">
                                      <p:cBhvr>
                                        <p:cTn id="22" dur="500"/>
                                        <p:tgtEl>
                                          <p:spTgt spid="16079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repeatCount="indefinite" fill="hold" nodeType="clickEffect">
                                  <p:stCondLst>
                                    <p:cond delay="0"/>
                                  </p:stCondLst>
                                  <p:childTnLst>
                                    <p:set>
                                      <p:cBhvr>
                                        <p:cTn id="26" dur="1" fill="hold">
                                          <p:stCondLst>
                                            <p:cond delay="0"/>
                                          </p:stCondLst>
                                        </p:cTn>
                                        <p:tgtEl>
                                          <p:spTgt spid="160801"/>
                                        </p:tgtEl>
                                        <p:attrNameLst>
                                          <p:attrName>style.visibility</p:attrName>
                                        </p:attrNameLst>
                                      </p:cBhvr>
                                      <p:to>
                                        <p:strVal val="visible"/>
                                      </p:to>
                                    </p:set>
                                    <p:animEffect transition="in" filter="strips(downLeft)">
                                      <p:cBhvr>
                                        <p:cTn id="27" dur="500"/>
                                        <p:tgtEl>
                                          <p:spTgt spid="160801"/>
                                        </p:tgtEl>
                                      </p:cBhvr>
                                    </p:animEffect>
                                  </p:childTnLst>
                                </p:cTn>
                              </p:par>
                              <p:par>
                                <p:cTn id="28" presetID="18" presetClass="entr" presetSubtype="12" repeatCount="indefinite" fill="hold" nodeType="withEffect">
                                  <p:stCondLst>
                                    <p:cond delay="0"/>
                                  </p:stCondLst>
                                  <p:childTnLst>
                                    <p:set>
                                      <p:cBhvr>
                                        <p:cTn id="29" dur="1" fill="hold">
                                          <p:stCondLst>
                                            <p:cond delay="0"/>
                                          </p:stCondLst>
                                        </p:cTn>
                                        <p:tgtEl>
                                          <p:spTgt spid="160800"/>
                                        </p:tgtEl>
                                        <p:attrNameLst>
                                          <p:attrName>style.visibility</p:attrName>
                                        </p:attrNameLst>
                                      </p:cBhvr>
                                      <p:to>
                                        <p:strVal val="visible"/>
                                      </p:to>
                                    </p:set>
                                    <p:animEffect transition="in" filter="strips(downLeft)">
                                      <p:cBhvr>
                                        <p:cTn id="30" dur="500"/>
                                        <p:tgtEl>
                                          <p:spTgt spid="160800"/>
                                        </p:tgtEl>
                                      </p:cBhvr>
                                    </p:animEffect>
                                  </p:childTnLst>
                                </p:cTn>
                              </p:par>
                              <p:par>
                                <p:cTn id="31" presetID="18" presetClass="entr" presetSubtype="12" repeatCount="indefinite" fill="hold" nodeType="withEffect">
                                  <p:stCondLst>
                                    <p:cond delay="0"/>
                                  </p:stCondLst>
                                  <p:childTnLst>
                                    <p:set>
                                      <p:cBhvr>
                                        <p:cTn id="32" dur="1" fill="hold">
                                          <p:stCondLst>
                                            <p:cond delay="0"/>
                                          </p:stCondLst>
                                        </p:cTn>
                                        <p:tgtEl>
                                          <p:spTgt spid="160802"/>
                                        </p:tgtEl>
                                        <p:attrNameLst>
                                          <p:attrName>style.visibility</p:attrName>
                                        </p:attrNameLst>
                                      </p:cBhvr>
                                      <p:to>
                                        <p:strVal val="visible"/>
                                      </p:to>
                                    </p:set>
                                    <p:animEffect transition="in" filter="strips(downLeft)">
                                      <p:cBhvr>
                                        <p:cTn id="33" dur="500"/>
                                        <p:tgtEl>
                                          <p:spTgt spid="16080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60814"/>
                                        </p:tgtEl>
                                        <p:attrNameLst>
                                          <p:attrName>style.visibility</p:attrName>
                                        </p:attrNameLst>
                                      </p:cBhvr>
                                      <p:to>
                                        <p:strVal val="visible"/>
                                      </p:to>
                                    </p:set>
                                    <p:animEffect transition="in" filter="checkerboard(across)">
                                      <p:cBhvr>
                                        <p:cTn id="38" dur="500"/>
                                        <p:tgtEl>
                                          <p:spTgt spid="1608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97" grpId="0" animBg="1"/>
      <p:bldP spid="160798" grpId="0" animBg="1"/>
      <p:bldP spid="160799" grpId="0" animBg="1"/>
      <p:bldP spid="1608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107"/>
          <p:cNvGrpSpPr>
            <a:grpSpLocks/>
          </p:cNvGrpSpPr>
          <p:nvPr/>
        </p:nvGrpSpPr>
        <p:grpSpPr bwMode="auto">
          <a:xfrm>
            <a:off x="4800600" y="5351463"/>
            <a:ext cx="7742238" cy="1587"/>
            <a:chOff x="2208" y="2712"/>
            <a:chExt cx="3107" cy="2"/>
          </a:xfrm>
        </p:grpSpPr>
        <p:grpSp>
          <p:nvGrpSpPr>
            <p:cNvPr id="11295" name="Group 108"/>
            <p:cNvGrpSpPr>
              <a:grpSpLocks/>
            </p:cNvGrpSpPr>
            <p:nvPr/>
          </p:nvGrpSpPr>
          <p:grpSpPr bwMode="auto">
            <a:xfrm>
              <a:off x="3760" y="2712"/>
              <a:ext cx="1555" cy="2"/>
              <a:chOff x="3219" y="3648"/>
              <a:chExt cx="1149" cy="2"/>
            </a:xfrm>
          </p:grpSpPr>
          <p:sp>
            <p:nvSpPr>
              <p:cNvPr id="11299" name="Line 109"/>
              <p:cNvSpPr>
                <a:spLocks noChangeShapeType="1"/>
              </p:cNvSpPr>
              <p:nvPr/>
            </p:nvSpPr>
            <p:spPr bwMode="auto">
              <a:xfrm>
                <a:off x="3792" y="3648"/>
                <a:ext cx="576" cy="0"/>
              </a:xfrm>
              <a:prstGeom prst="line">
                <a:avLst/>
              </a:prstGeom>
              <a:noFill/>
              <a:ln w="12700">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300" name="Line 110"/>
              <p:cNvSpPr>
                <a:spLocks noChangeShapeType="1"/>
              </p:cNvSpPr>
              <p:nvPr/>
            </p:nvSpPr>
            <p:spPr bwMode="auto">
              <a:xfrm>
                <a:off x="3219" y="3650"/>
                <a:ext cx="576" cy="0"/>
              </a:xfrm>
              <a:prstGeom prst="line">
                <a:avLst/>
              </a:prstGeom>
              <a:noFill/>
              <a:ln w="12700">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1296" name="Group 111"/>
            <p:cNvGrpSpPr>
              <a:grpSpLocks/>
            </p:cNvGrpSpPr>
            <p:nvPr/>
          </p:nvGrpSpPr>
          <p:grpSpPr bwMode="auto">
            <a:xfrm>
              <a:off x="2208" y="2712"/>
              <a:ext cx="1555" cy="2"/>
              <a:chOff x="3219" y="3648"/>
              <a:chExt cx="1149" cy="2"/>
            </a:xfrm>
          </p:grpSpPr>
          <p:sp>
            <p:nvSpPr>
              <p:cNvPr id="11297" name="Line 112"/>
              <p:cNvSpPr>
                <a:spLocks noChangeShapeType="1"/>
              </p:cNvSpPr>
              <p:nvPr/>
            </p:nvSpPr>
            <p:spPr bwMode="auto">
              <a:xfrm>
                <a:off x="3792" y="3648"/>
                <a:ext cx="576" cy="0"/>
              </a:xfrm>
              <a:prstGeom prst="line">
                <a:avLst/>
              </a:prstGeom>
              <a:noFill/>
              <a:ln w="12700">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298" name="Line 113"/>
              <p:cNvSpPr>
                <a:spLocks noChangeShapeType="1"/>
              </p:cNvSpPr>
              <p:nvPr/>
            </p:nvSpPr>
            <p:spPr bwMode="auto">
              <a:xfrm>
                <a:off x="3219" y="3650"/>
                <a:ext cx="576" cy="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1267" name="Line 115"/>
          <p:cNvSpPr>
            <a:spLocks noChangeShapeType="1"/>
          </p:cNvSpPr>
          <p:nvPr/>
        </p:nvSpPr>
        <p:spPr bwMode="auto">
          <a:xfrm>
            <a:off x="4741863" y="5348288"/>
            <a:ext cx="7653337" cy="0"/>
          </a:xfrm>
          <a:prstGeom prst="line">
            <a:avLst/>
          </a:prstGeom>
          <a:noFill/>
          <a:ln w="28575">
            <a:solidFill>
              <a:schemeClr val="tx2"/>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grpSp>
        <p:nvGrpSpPr>
          <p:cNvPr id="11268" name="Group 117"/>
          <p:cNvGrpSpPr>
            <a:grpSpLocks/>
          </p:cNvGrpSpPr>
          <p:nvPr/>
        </p:nvGrpSpPr>
        <p:grpSpPr bwMode="auto">
          <a:xfrm>
            <a:off x="8261350" y="4587875"/>
            <a:ext cx="288925" cy="1589088"/>
            <a:chOff x="2736" y="2688"/>
            <a:chExt cx="96" cy="804"/>
          </a:xfrm>
        </p:grpSpPr>
        <p:sp>
          <p:nvSpPr>
            <p:cNvPr id="11286" name="Line 118"/>
            <p:cNvSpPr>
              <a:spLocks noChangeShapeType="1"/>
            </p:cNvSpPr>
            <p:nvPr/>
          </p:nvSpPr>
          <p:spPr bwMode="auto">
            <a:xfrm>
              <a:off x="2784" y="2784"/>
              <a:ext cx="0" cy="624"/>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7" name="Line 119"/>
            <p:cNvSpPr>
              <a:spLocks noChangeShapeType="1"/>
            </p:cNvSpPr>
            <p:nvPr/>
          </p:nvSpPr>
          <p:spPr bwMode="auto">
            <a:xfrm>
              <a:off x="2736" y="2688"/>
              <a:ext cx="48" cy="96"/>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8" name="Line 120"/>
            <p:cNvSpPr>
              <a:spLocks noChangeShapeType="1"/>
            </p:cNvSpPr>
            <p:nvPr/>
          </p:nvSpPr>
          <p:spPr bwMode="auto">
            <a:xfrm flipV="1">
              <a:off x="2784" y="2688"/>
              <a:ext cx="48" cy="96"/>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9" name="Line 121"/>
            <p:cNvSpPr>
              <a:spLocks noChangeShapeType="1"/>
            </p:cNvSpPr>
            <p:nvPr/>
          </p:nvSpPr>
          <p:spPr bwMode="auto">
            <a:xfrm>
              <a:off x="2784" y="2784"/>
              <a:ext cx="0" cy="624"/>
            </a:xfrm>
            <a:prstGeom prst="line">
              <a:avLst/>
            </a:prstGeom>
            <a:noFill/>
            <a:ln w="28575">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90" name="Line 122"/>
            <p:cNvSpPr>
              <a:spLocks noChangeShapeType="1"/>
            </p:cNvSpPr>
            <p:nvPr/>
          </p:nvSpPr>
          <p:spPr bwMode="auto">
            <a:xfrm>
              <a:off x="2736" y="2688"/>
              <a:ext cx="48" cy="96"/>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91" name="Line 123"/>
            <p:cNvSpPr>
              <a:spLocks noChangeShapeType="1"/>
            </p:cNvSpPr>
            <p:nvPr/>
          </p:nvSpPr>
          <p:spPr bwMode="auto">
            <a:xfrm flipV="1">
              <a:off x="2784" y="2688"/>
              <a:ext cx="48" cy="96"/>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1292" name="Group 124"/>
            <p:cNvGrpSpPr>
              <a:grpSpLocks/>
            </p:cNvGrpSpPr>
            <p:nvPr/>
          </p:nvGrpSpPr>
          <p:grpSpPr bwMode="auto">
            <a:xfrm flipV="1">
              <a:off x="2736" y="3396"/>
              <a:ext cx="96" cy="96"/>
              <a:chOff x="2736" y="3408"/>
              <a:chExt cx="96" cy="96"/>
            </a:xfrm>
          </p:grpSpPr>
          <p:sp>
            <p:nvSpPr>
              <p:cNvPr id="11293" name="Line 125"/>
              <p:cNvSpPr>
                <a:spLocks noChangeShapeType="1"/>
              </p:cNvSpPr>
              <p:nvPr/>
            </p:nvSpPr>
            <p:spPr bwMode="auto">
              <a:xfrm>
                <a:off x="2736" y="3408"/>
                <a:ext cx="48" cy="96"/>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94" name="Line 126"/>
              <p:cNvSpPr>
                <a:spLocks noChangeShapeType="1"/>
              </p:cNvSpPr>
              <p:nvPr/>
            </p:nvSpPr>
            <p:spPr bwMode="auto">
              <a:xfrm flipV="1">
                <a:off x="2784" y="3408"/>
                <a:ext cx="48" cy="96"/>
              </a:xfrm>
              <a:prstGeom prst="line">
                <a:avLst/>
              </a:prstGeom>
              <a:noFill/>
              <a:ln w="127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7" name="Group 128"/>
          <p:cNvGrpSpPr>
            <a:grpSpLocks/>
          </p:cNvGrpSpPr>
          <p:nvPr/>
        </p:nvGrpSpPr>
        <p:grpSpPr bwMode="auto">
          <a:xfrm rot="-1326633">
            <a:off x="4641850" y="6103938"/>
            <a:ext cx="3875088" cy="1587"/>
            <a:chOff x="3219" y="3648"/>
            <a:chExt cx="1149" cy="2"/>
          </a:xfrm>
        </p:grpSpPr>
        <p:sp>
          <p:nvSpPr>
            <p:cNvPr id="11284" name="Line 129"/>
            <p:cNvSpPr>
              <a:spLocks noChangeShapeType="1"/>
            </p:cNvSpPr>
            <p:nvPr/>
          </p:nvSpPr>
          <p:spPr bwMode="auto">
            <a:xfrm>
              <a:off x="3792" y="3648"/>
              <a:ext cx="576" cy="0"/>
            </a:xfrm>
            <a:prstGeom prst="line">
              <a:avLst/>
            </a:prstGeom>
            <a:noFill/>
            <a:ln w="28575">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285" name="Line 130"/>
            <p:cNvSpPr>
              <a:spLocks noChangeShapeType="1"/>
            </p:cNvSpPr>
            <p:nvPr/>
          </p:nvSpPr>
          <p:spPr bwMode="auto">
            <a:xfrm>
              <a:off x="3219" y="3650"/>
              <a:ext cx="576" cy="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8" name="Group 131"/>
          <p:cNvGrpSpPr>
            <a:grpSpLocks/>
          </p:cNvGrpSpPr>
          <p:nvPr/>
        </p:nvGrpSpPr>
        <p:grpSpPr bwMode="auto">
          <a:xfrm rot="-1326633">
            <a:off x="8245475" y="4619625"/>
            <a:ext cx="3873500" cy="4763"/>
            <a:chOff x="3219" y="3648"/>
            <a:chExt cx="1149" cy="2"/>
          </a:xfrm>
        </p:grpSpPr>
        <p:sp>
          <p:nvSpPr>
            <p:cNvPr id="11282" name="Line 132"/>
            <p:cNvSpPr>
              <a:spLocks noChangeShapeType="1"/>
            </p:cNvSpPr>
            <p:nvPr/>
          </p:nvSpPr>
          <p:spPr bwMode="auto">
            <a:xfrm>
              <a:off x="3792" y="3648"/>
              <a:ext cx="576" cy="0"/>
            </a:xfrm>
            <a:prstGeom prst="line">
              <a:avLst/>
            </a:prstGeom>
            <a:noFill/>
            <a:ln w="28575">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283" name="Line 133"/>
            <p:cNvSpPr>
              <a:spLocks noChangeShapeType="1"/>
            </p:cNvSpPr>
            <p:nvPr/>
          </p:nvSpPr>
          <p:spPr bwMode="auto">
            <a:xfrm>
              <a:off x="3219" y="3650"/>
              <a:ext cx="576" cy="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9" name="Group 135"/>
          <p:cNvGrpSpPr>
            <a:grpSpLocks/>
          </p:cNvGrpSpPr>
          <p:nvPr/>
        </p:nvGrpSpPr>
        <p:grpSpPr bwMode="auto">
          <a:xfrm rot="1612117">
            <a:off x="4718050" y="4448175"/>
            <a:ext cx="3871913" cy="3175"/>
            <a:chOff x="3219" y="3648"/>
            <a:chExt cx="1149" cy="2"/>
          </a:xfrm>
        </p:grpSpPr>
        <p:sp>
          <p:nvSpPr>
            <p:cNvPr id="11280" name="Line 136"/>
            <p:cNvSpPr>
              <a:spLocks noChangeShapeType="1"/>
            </p:cNvSpPr>
            <p:nvPr/>
          </p:nvSpPr>
          <p:spPr bwMode="auto">
            <a:xfrm>
              <a:off x="3792" y="3648"/>
              <a:ext cx="576" cy="0"/>
            </a:xfrm>
            <a:prstGeom prst="line">
              <a:avLst/>
            </a:prstGeom>
            <a:noFill/>
            <a:ln w="28575">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281" name="Line 137"/>
            <p:cNvSpPr>
              <a:spLocks noChangeShapeType="1"/>
            </p:cNvSpPr>
            <p:nvPr/>
          </p:nvSpPr>
          <p:spPr bwMode="auto">
            <a:xfrm>
              <a:off x="3219" y="3650"/>
              <a:ext cx="576" cy="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0" name="Group 138"/>
          <p:cNvGrpSpPr>
            <a:grpSpLocks/>
          </p:cNvGrpSpPr>
          <p:nvPr/>
        </p:nvGrpSpPr>
        <p:grpSpPr bwMode="auto">
          <a:xfrm rot="1612117">
            <a:off x="8166100" y="6208713"/>
            <a:ext cx="3875088" cy="4762"/>
            <a:chOff x="3219" y="3648"/>
            <a:chExt cx="1149" cy="2"/>
          </a:xfrm>
        </p:grpSpPr>
        <p:sp>
          <p:nvSpPr>
            <p:cNvPr id="11278" name="Line 139"/>
            <p:cNvSpPr>
              <a:spLocks noChangeShapeType="1"/>
            </p:cNvSpPr>
            <p:nvPr/>
          </p:nvSpPr>
          <p:spPr bwMode="auto">
            <a:xfrm>
              <a:off x="3792" y="3648"/>
              <a:ext cx="576" cy="0"/>
            </a:xfrm>
            <a:prstGeom prst="line">
              <a:avLst/>
            </a:prstGeom>
            <a:noFill/>
            <a:ln w="28575">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1279" name="Line 140"/>
            <p:cNvSpPr>
              <a:spLocks noChangeShapeType="1"/>
            </p:cNvSpPr>
            <p:nvPr/>
          </p:nvSpPr>
          <p:spPr bwMode="auto">
            <a:xfrm>
              <a:off x="3219" y="3650"/>
              <a:ext cx="576" cy="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1273" name="Text Box 141"/>
          <p:cNvSpPr txBox="1">
            <a:spLocks noChangeArrowheads="1"/>
          </p:cNvSpPr>
          <p:nvPr/>
        </p:nvSpPr>
        <p:spPr bwMode="auto">
          <a:xfrm>
            <a:off x="7950200" y="5253038"/>
            <a:ext cx="477838"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600">
                <a:solidFill>
                  <a:srgbClr val="FF0000"/>
                </a:solidFill>
                <a:latin typeface="Times New Roman" panose="02020603050405020304" pitchFamily="18" charset="0"/>
              </a:rPr>
              <a:t>o</a:t>
            </a:r>
          </a:p>
        </p:txBody>
      </p:sp>
      <p:sp>
        <p:nvSpPr>
          <p:cNvPr id="11274" name="Text Box 39"/>
          <p:cNvSpPr txBox="1">
            <a:spLocks noChangeArrowheads="1"/>
          </p:cNvSpPr>
          <p:nvPr/>
        </p:nvSpPr>
        <p:spPr bwMode="auto">
          <a:xfrm>
            <a:off x="425450" y="330200"/>
            <a:ext cx="42576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solidFill>
                  <a:srgbClr val="0000CC"/>
                </a:solidFill>
                <a:latin typeface="Times New Roman" panose="02020603050405020304" pitchFamily="18" charset="0"/>
              </a:rPr>
              <a:t>2. Quang tâm:</a:t>
            </a:r>
          </a:p>
        </p:txBody>
      </p:sp>
      <p:sp>
        <p:nvSpPr>
          <p:cNvPr id="162859" name="Text Box 5"/>
          <p:cNvSpPr txBox="1">
            <a:spLocks noChangeArrowheads="1"/>
          </p:cNvSpPr>
          <p:nvPr/>
        </p:nvSpPr>
        <p:spPr bwMode="auto">
          <a:xfrm>
            <a:off x="196850" y="1320800"/>
            <a:ext cx="14578013"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i="1">
                <a:latin typeface="Times New Roman" panose="02020603050405020304" pitchFamily="18" charset="0"/>
              </a:rPr>
              <a:t>- Trục chính cắt thấu kính tại O, O là quang tâm. </a:t>
            </a:r>
            <a:endParaRPr lang="en-US" altLang="en-US" sz="4000" b="1" i="1">
              <a:latin typeface="Arial" panose="020B0604020202020204" pitchFamily="34" charset="0"/>
            </a:endParaRPr>
          </a:p>
        </p:txBody>
      </p:sp>
      <p:sp>
        <p:nvSpPr>
          <p:cNvPr id="162864" name="Text Box 5"/>
          <p:cNvSpPr txBox="1">
            <a:spLocks noChangeArrowheads="1"/>
          </p:cNvSpPr>
          <p:nvPr/>
        </p:nvSpPr>
        <p:spPr bwMode="auto">
          <a:xfrm>
            <a:off x="196850" y="2235200"/>
            <a:ext cx="150114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i="1">
                <a:latin typeface="Times New Roman" panose="02020603050405020304" pitchFamily="18" charset="0"/>
              </a:rPr>
              <a:t>- Tia tới đến quang tâm thì tia ló tiếp tục truyền thẳng theo phương của tia tới.</a:t>
            </a:r>
          </a:p>
        </p:txBody>
      </p:sp>
      <p:sp>
        <p:nvSpPr>
          <p:cNvPr id="11277" name="Text Box 20"/>
          <p:cNvSpPr txBox="1">
            <a:spLocks noChangeArrowheads="1"/>
          </p:cNvSpPr>
          <p:nvPr/>
        </p:nvSpPr>
        <p:spPr bwMode="auto">
          <a:xfrm>
            <a:off x="4192588" y="4826000"/>
            <a:ext cx="1387475"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spcBef>
                <a:spcPct val="50000"/>
              </a:spcBef>
              <a:buFontTx/>
              <a:buNone/>
            </a:pPr>
            <a:r>
              <a:rPr lang="en-US" altLang="en-US" sz="3200" b="1">
                <a:solidFill>
                  <a:srgbClr val="0000CC"/>
                </a:solidFill>
                <a:latin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2859"/>
                                        </p:tgtEl>
                                        <p:attrNameLst>
                                          <p:attrName>style.visibility</p:attrName>
                                        </p:attrNameLst>
                                      </p:cBhvr>
                                      <p:to>
                                        <p:strVal val="visible"/>
                                      </p:to>
                                    </p:set>
                                    <p:animEffect transition="in" filter="box(in)">
                                      <p:cBhvr>
                                        <p:cTn id="7" dur="500"/>
                                        <p:tgtEl>
                                          <p:spTgt spid="1628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downLeft)">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Left)">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Left)">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strips(downLeft)">
                                      <p:cBhvr>
                                        <p:cTn id="27" dur="500"/>
                                        <p:tgtEl>
                                          <p:spTgt spid="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62864"/>
                                        </p:tgtEl>
                                        <p:attrNameLst>
                                          <p:attrName>style.visibility</p:attrName>
                                        </p:attrNameLst>
                                      </p:cBhvr>
                                      <p:to>
                                        <p:strVal val="visible"/>
                                      </p:to>
                                    </p:set>
                                    <p:animEffect transition="in" filter="diamond(in)">
                                      <p:cBhvr>
                                        <p:cTn id="32" dur="2000"/>
                                        <p:tgtEl>
                                          <p:spTgt spid="1628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59" grpId="0"/>
      <p:bldP spid="1628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Text Box 6"/>
          <p:cNvSpPr txBox="1">
            <a:spLocks noChangeArrowheads="1"/>
          </p:cNvSpPr>
          <p:nvPr/>
        </p:nvSpPr>
        <p:spPr bwMode="auto">
          <a:xfrm>
            <a:off x="6837363" y="3021013"/>
            <a:ext cx="1162050" cy="414337"/>
          </a:xfrm>
          <a:prstGeom prst="rect">
            <a:avLst/>
          </a:prstGeom>
          <a:noFill/>
          <a:ln w="9525">
            <a:noFill/>
            <a:miter lim="800000"/>
            <a:headEnd/>
            <a:tailEnd/>
          </a:ln>
          <a:effectLst/>
        </p:spPr>
        <p:txBody>
          <a:bodyPr lIns="135779" tIns="67890" rIns="135779" bIns="67890">
            <a:spAutoFit/>
          </a:bodyPr>
          <a:lstStyle/>
          <a:p>
            <a:pPr eaLnBrk="1" hangingPunct="1">
              <a:spcBef>
                <a:spcPct val="50000"/>
              </a:spcBef>
              <a:defRPr/>
            </a:pPr>
            <a:endParaRPr lang="en-US">
              <a:solidFill>
                <a:srgbClr val="FF0000"/>
              </a:solidFill>
              <a:effectLst>
                <a:outerShdw blurRad="38100" dist="38100" dir="2700000" algn="tl">
                  <a:srgbClr val="C0C0C0"/>
                </a:outerShdw>
              </a:effectLst>
              <a:latin typeface="Arial" charset="0"/>
            </a:endParaRPr>
          </a:p>
        </p:txBody>
      </p:sp>
      <p:sp>
        <p:nvSpPr>
          <p:cNvPr id="12291" name="Line 11"/>
          <p:cNvSpPr>
            <a:spLocks noChangeShapeType="1"/>
          </p:cNvSpPr>
          <p:nvPr/>
        </p:nvSpPr>
        <p:spPr bwMode="auto">
          <a:xfrm>
            <a:off x="7481888" y="573087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grpSp>
        <p:nvGrpSpPr>
          <p:cNvPr id="12292" name="Group 110"/>
          <p:cNvGrpSpPr>
            <a:grpSpLocks/>
          </p:cNvGrpSpPr>
          <p:nvPr/>
        </p:nvGrpSpPr>
        <p:grpSpPr bwMode="auto">
          <a:xfrm rot="10800000" flipV="1">
            <a:off x="8769350" y="1168400"/>
            <a:ext cx="309563" cy="2482850"/>
            <a:chOff x="2736" y="2688"/>
            <a:chExt cx="96" cy="804"/>
          </a:xfrm>
        </p:grpSpPr>
        <p:sp>
          <p:nvSpPr>
            <p:cNvPr id="12350" name="Line 111"/>
            <p:cNvSpPr>
              <a:spLocks noChangeShapeType="1"/>
            </p:cNvSpPr>
            <p:nvPr/>
          </p:nvSpPr>
          <p:spPr bwMode="auto">
            <a:xfrm>
              <a:off x="2784" y="2784"/>
              <a:ext cx="0" cy="624"/>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1" name="Line 112"/>
            <p:cNvSpPr>
              <a:spLocks noChangeShapeType="1"/>
            </p:cNvSpPr>
            <p:nvPr/>
          </p:nvSpPr>
          <p:spPr bwMode="auto">
            <a:xfrm>
              <a:off x="2736"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2" name="Line 113"/>
            <p:cNvSpPr>
              <a:spLocks noChangeShapeType="1"/>
            </p:cNvSpPr>
            <p:nvPr/>
          </p:nvSpPr>
          <p:spPr bwMode="auto">
            <a:xfrm flipV="1">
              <a:off x="2784"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3" name="Line 114"/>
            <p:cNvSpPr>
              <a:spLocks noChangeShapeType="1"/>
            </p:cNvSpPr>
            <p:nvPr/>
          </p:nvSpPr>
          <p:spPr bwMode="auto">
            <a:xfrm>
              <a:off x="2784" y="2784"/>
              <a:ext cx="0" cy="624"/>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4" name="Line 115"/>
            <p:cNvSpPr>
              <a:spLocks noChangeShapeType="1"/>
            </p:cNvSpPr>
            <p:nvPr/>
          </p:nvSpPr>
          <p:spPr bwMode="auto">
            <a:xfrm>
              <a:off x="2736"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5" name="Line 116"/>
            <p:cNvSpPr>
              <a:spLocks noChangeShapeType="1"/>
            </p:cNvSpPr>
            <p:nvPr/>
          </p:nvSpPr>
          <p:spPr bwMode="auto">
            <a:xfrm flipV="1">
              <a:off x="2784"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2356" name="Group 117"/>
            <p:cNvGrpSpPr>
              <a:grpSpLocks/>
            </p:cNvGrpSpPr>
            <p:nvPr/>
          </p:nvGrpSpPr>
          <p:grpSpPr bwMode="auto">
            <a:xfrm flipV="1">
              <a:off x="2736" y="3396"/>
              <a:ext cx="96" cy="96"/>
              <a:chOff x="2736" y="3408"/>
              <a:chExt cx="96" cy="96"/>
            </a:xfrm>
          </p:grpSpPr>
          <p:sp>
            <p:nvSpPr>
              <p:cNvPr id="12357" name="Line 118"/>
              <p:cNvSpPr>
                <a:spLocks noChangeShapeType="1"/>
              </p:cNvSpPr>
              <p:nvPr/>
            </p:nvSpPr>
            <p:spPr bwMode="auto">
              <a:xfrm>
                <a:off x="2736" y="340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8" name="Line 119"/>
              <p:cNvSpPr>
                <a:spLocks noChangeShapeType="1"/>
              </p:cNvSpPr>
              <p:nvPr/>
            </p:nvSpPr>
            <p:spPr bwMode="auto">
              <a:xfrm flipV="1">
                <a:off x="2784" y="340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4" name="Group 120"/>
          <p:cNvGrpSpPr>
            <a:grpSpLocks/>
          </p:cNvGrpSpPr>
          <p:nvPr/>
        </p:nvGrpSpPr>
        <p:grpSpPr bwMode="auto">
          <a:xfrm rot="10800000" flipV="1">
            <a:off x="4719638" y="1047750"/>
            <a:ext cx="8278812" cy="668338"/>
            <a:chOff x="2219" y="2079"/>
            <a:chExt cx="3080" cy="323"/>
          </a:xfrm>
        </p:grpSpPr>
        <p:grpSp>
          <p:nvGrpSpPr>
            <p:cNvPr id="12344" name="Group 121"/>
            <p:cNvGrpSpPr>
              <a:grpSpLocks/>
            </p:cNvGrpSpPr>
            <p:nvPr/>
          </p:nvGrpSpPr>
          <p:grpSpPr bwMode="auto">
            <a:xfrm>
              <a:off x="3744" y="2400"/>
              <a:ext cx="1555" cy="2"/>
              <a:chOff x="3219" y="3648"/>
              <a:chExt cx="1149" cy="2"/>
            </a:xfrm>
          </p:grpSpPr>
          <p:sp>
            <p:nvSpPr>
              <p:cNvPr id="12348" name="Line 122"/>
              <p:cNvSpPr>
                <a:spLocks noChangeShapeType="1"/>
              </p:cNvSpPr>
              <p:nvPr/>
            </p:nvSpPr>
            <p:spPr bwMode="auto">
              <a:xfrm>
                <a:off x="3792" y="3648"/>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49" name="Line 123"/>
              <p:cNvSpPr>
                <a:spLocks noChangeShapeType="1"/>
              </p:cNvSpPr>
              <p:nvPr/>
            </p:nvSpPr>
            <p:spPr bwMode="auto">
              <a:xfrm>
                <a:off x="3219" y="3650"/>
                <a:ext cx="576"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2345" name="Group 124"/>
            <p:cNvGrpSpPr>
              <a:grpSpLocks/>
            </p:cNvGrpSpPr>
            <p:nvPr/>
          </p:nvGrpSpPr>
          <p:grpSpPr bwMode="auto">
            <a:xfrm rot="1106097">
              <a:off x="2219" y="2079"/>
              <a:ext cx="1552" cy="5"/>
              <a:chOff x="3202" y="3567"/>
              <a:chExt cx="1148" cy="5"/>
            </a:xfrm>
          </p:grpSpPr>
          <p:sp>
            <p:nvSpPr>
              <p:cNvPr id="12346" name="Line 125"/>
              <p:cNvSpPr>
                <a:spLocks noChangeShapeType="1"/>
              </p:cNvSpPr>
              <p:nvPr/>
            </p:nvSpPr>
            <p:spPr bwMode="auto">
              <a:xfrm>
                <a:off x="3774" y="3572"/>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47" name="Line 126"/>
              <p:cNvSpPr>
                <a:spLocks noChangeShapeType="1"/>
              </p:cNvSpPr>
              <p:nvPr/>
            </p:nvSpPr>
            <p:spPr bwMode="auto">
              <a:xfrm>
                <a:off x="3202" y="3567"/>
                <a:ext cx="577"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7" name="Group 127"/>
          <p:cNvGrpSpPr>
            <a:grpSpLocks/>
          </p:cNvGrpSpPr>
          <p:nvPr/>
        </p:nvGrpSpPr>
        <p:grpSpPr bwMode="auto">
          <a:xfrm rot="10800000" flipV="1">
            <a:off x="4773613" y="2946400"/>
            <a:ext cx="8258175" cy="668338"/>
            <a:chOff x="2226" y="3000"/>
            <a:chExt cx="3073" cy="323"/>
          </a:xfrm>
        </p:grpSpPr>
        <p:grpSp>
          <p:nvGrpSpPr>
            <p:cNvPr id="12338" name="Group 128"/>
            <p:cNvGrpSpPr>
              <a:grpSpLocks/>
            </p:cNvGrpSpPr>
            <p:nvPr/>
          </p:nvGrpSpPr>
          <p:grpSpPr bwMode="auto">
            <a:xfrm>
              <a:off x="3744" y="3000"/>
              <a:ext cx="1555" cy="2"/>
              <a:chOff x="3219" y="3648"/>
              <a:chExt cx="1149" cy="2"/>
            </a:xfrm>
          </p:grpSpPr>
          <p:sp>
            <p:nvSpPr>
              <p:cNvPr id="12342" name="Line 129"/>
              <p:cNvSpPr>
                <a:spLocks noChangeShapeType="1"/>
              </p:cNvSpPr>
              <p:nvPr/>
            </p:nvSpPr>
            <p:spPr bwMode="auto">
              <a:xfrm>
                <a:off x="3792" y="3648"/>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43" name="Line 130"/>
              <p:cNvSpPr>
                <a:spLocks noChangeShapeType="1"/>
              </p:cNvSpPr>
              <p:nvPr/>
            </p:nvSpPr>
            <p:spPr bwMode="auto">
              <a:xfrm>
                <a:off x="3219" y="3650"/>
                <a:ext cx="576"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2339" name="Group 131"/>
            <p:cNvGrpSpPr>
              <a:grpSpLocks/>
            </p:cNvGrpSpPr>
            <p:nvPr/>
          </p:nvGrpSpPr>
          <p:grpSpPr bwMode="auto">
            <a:xfrm rot="-1106097">
              <a:off x="2226" y="3320"/>
              <a:ext cx="1556" cy="3"/>
              <a:chOff x="3200" y="3715"/>
              <a:chExt cx="1150" cy="3"/>
            </a:xfrm>
          </p:grpSpPr>
          <p:sp>
            <p:nvSpPr>
              <p:cNvPr id="12340" name="Line 132"/>
              <p:cNvSpPr>
                <a:spLocks noChangeShapeType="1"/>
              </p:cNvSpPr>
              <p:nvPr/>
            </p:nvSpPr>
            <p:spPr bwMode="auto">
              <a:xfrm>
                <a:off x="3774" y="3715"/>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41" name="Line 133"/>
              <p:cNvSpPr>
                <a:spLocks noChangeShapeType="1"/>
              </p:cNvSpPr>
              <p:nvPr/>
            </p:nvSpPr>
            <p:spPr bwMode="auto">
              <a:xfrm>
                <a:off x="3200" y="3718"/>
                <a:ext cx="576"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2295" name="Line 134"/>
          <p:cNvSpPr>
            <a:spLocks noChangeShapeType="1"/>
          </p:cNvSpPr>
          <p:nvPr/>
        </p:nvSpPr>
        <p:spPr bwMode="auto">
          <a:xfrm rot="10800000" flipV="1">
            <a:off x="4514850" y="2330450"/>
            <a:ext cx="8515350" cy="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351" name="Line 135"/>
          <p:cNvSpPr>
            <a:spLocks noChangeShapeType="1"/>
          </p:cNvSpPr>
          <p:nvPr/>
        </p:nvSpPr>
        <p:spPr bwMode="auto">
          <a:xfrm rot="10800000" flipV="1">
            <a:off x="6321425" y="1727200"/>
            <a:ext cx="2601913" cy="649288"/>
          </a:xfrm>
          <a:prstGeom prst="line">
            <a:avLst/>
          </a:prstGeom>
          <a:noFill/>
          <a:ln w="9525">
            <a:solidFill>
              <a:srgbClr val="800080"/>
            </a:solidFill>
            <a:prstDash val="lg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352" name="Line 136"/>
          <p:cNvSpPr>
            <a:spLocks noChangeShapeType="1"/>
          </p:cNvSpPr>
          <p:nvPr/>
        </p:nvSpPr>
        <p:spPr bwMode="auto">
          <a:xfrm rot="10800000">
            <a:off x="6064250" y="2192338"/>
            <a:ext cx="2859088" cy="760412"/>
          </a:xfrm>
          <a:prstGeom prst="line">
            <a:avLst/>
          </a:prstGeom>
          <a:noFill/>
          <a:ln w="9525">
            <a:solidFill>
              <a:srgbClr val="800080"/>
            </a:solidFill>
            <a:prstDash val="lg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353" name="Text Box 137"/>
          <p:cNvSpPr txBox="1">
            <a:spLocks noChangeArrowheads="1"/>
          </p:cNvSpPr>
          <p:nvPr/>
        </p:nvSpPr>
        <p:spPr bwMode="auto">
          <a:xfrm>
            <a:off x="6278563" y="2392363"/>
            <a:ext cx="1160462"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200" b="1">
                <a:solidFill>
                  <a:srgbClr val="FF0000"/>
                </a:solidFill>
                <a:latin typeface="Times New Roman" panose="02020603050405020304" pitchFamily="18" charset="0"/>
                <a:cs typeface="Times New Roman" panose="02020603050405020304" pitchFamily="18" charset="0"/>
              </a:rPr>
              <a:t>F</a:t>
            </a:r>
            <a:endParaRPr lang="en-US" altLang="en-US" sz="3200" b="1" baseline="30000">
              <a:solidFill>
                <a:srgbClr val="FF0000"/>
              </a:solidFill>
              <a:latin typeface="Times New Roman" panose="02020603050405020304" pitchFamily="18" charset="0"/>
              <a:cs typeface="Times New Roman" panose="02020603050405020304" pitchFamily="18" charset="0"/>
            </a:endParaRPr>
          </a:p>
        </p:txBody>
      </p:sp>
      <p:grpSp>
        <p:nvGrpSpPr>
          <p:cNvPr id="12299" name="Group 141"/>
          <p:cNvGrpSpPr>
            <a:grpSpLocks/>
          </p:cNvGrpSpPr>
          <p:nvPr/>
        </p:nvGrpSpPr>
        <p:grpSpPr bwMode="auto">
          <a:xfrm>
            <a:off x="8764588" y="5040313"/>
            <a:ext cx="309562" cy="2300287"/>
            <a:chOff x="2736" y="2688"/>
            <a:chExt cx="96" cy="804"/>
          </a:xfrm>
        </p:grpSpPr>
        <p:sp>
          <p:nvSpPr>
            <p:cNvPr id="12329" name="Line 142"/>
            <p:cNvSpPr>
              <a:spLocks noChangeShapeType="1"/>
            </p:cNvSpPr>
            <p:nvPr/>
          </p:nvSpPr>
          <p:spPr bwMode="auto">
            <a:xfrm>
              <a:off x="2784" y="2784"/>
              <a:ext cx="0" cy="624"/>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0" name="Line 143"/>
            <p:cNvSpPr>
              <a:spLocks noChangeShapeType="1"/>
            </p:cNvSpPr>
            <p:nvPr/>
          </p:nvSpPr>
          <p:spPr bwMode="auto">
            <a:xfrm>
              <a:off x="2736"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1" name="Line 144"/>
            <p:cNvSpPr>
              <a:spLocks noChangeShapeType="1"/>
            </p:cNvSpPr>
            <p:nvPr/>
          </p:nvSpPr>
          <p:spPr bwMode="auto">
            <a:xfrm flipV="1">
              <a:off x="2784"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2" name="Line 145"/>
            <p:cNvSpPr>
              <a:spLocks noChangeShapeType="1"/>
            </p:cNvSpPr>
            <p:nvPr/>
          </p:nvSpPr>
          <p:spPr bwMode="auto">
            <a:xfrm>
              <a:off x="2784" y="2784"/>
              <a:ext cx="0" cy="624"/>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3" name="Line 146"/>
            <p:cNvSpPr>
              <a:spLocks noChangeShapeType="1"/>
            </p:cNvSpPr>
            <p:nvPr/>
          </p:nvSpPr>
          <p:spPr bwMode="auto">
            <a:xfrm>
              <a:off x="2736"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4" name="Line 147"/>
            <p:cNvSpPr>
              <a:spLocks noChangeShapeType="1"/>
            </p:cNvSpPr>
            <p:nvPr/>
          </p:nvSpPr>
          <p:spPr bwMode="auto">
            <a:xfrm flipV="1">
              <a:off x="2784" y="268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2335" name="Group 148"/>
            <p:cNvGrpSpPr>
              <a:grpSpLocks/>
            </p:cNvGrpSpPr>
            <p:nvPr/>
          </p:nvGrpSpPr>
          <p:grpSpPr bwMode="auto">
            <a:xfrm flipV="1">
              <a:off x="2736" y="3396"/>
              <a:ext cx="96" cy="96"/>
              <a:chOff x="2736" y="3408"/>
              <a:chExt cx="96" cy="96"/>
            </a:xfrm>
          </p:grpSpPr>
          <p:sp>
            <p:nvSpPr>
              <p:cNvPr id="12336" name="Line 149"/>
              <p:cNvSpPr>
                <a:spLocks noChangeShapeType="1"/>
              </p:cNvSpPr>
              <p:nvPr/>
            </p:nvSpPr>
            <p:spPr bwMode="auto">
              <a:xfrm>
                <a:off x="2736" y="340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7" name="Line 150"/>
              <p:cNvSpPr>
                <a:spLocks noChangeShapeType="1"/>
              </p:cNvSpPr>
              <p:nvPr/>
            </p:nvSpPr>
            <p:spPr bwMode="auto">
              <a:xfrm flipV="1">
                <a:off x="2784" y="3408"/>
                <a:ext cx="48" cy="96"/>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12" name="Group 151"/>
          <p:cNvGrpSpPr>
            <a:grpSpLocks/>
          </p:cNvGrpSpPr>
          <p:nvPr/>
        </p:nvGrpSpPr>
        <p:grpSpPr bwMode="auto">
          <a:xfrm>
            <a:off x="4808538" y="4962525"/>
            <a:ext cx="8240712" cy="673100"/>
            <a:chOff x="2233" y="2052"/>
            <a:chExt cx="3066" cy="350"/>
          </a:xfrm>
        </p:grpSpPr>
        <p:grpSp>
          <p:nvGrpSpPr>
            <p:cNvPr id="12323" name="Group 152"/>
            <p:cNvGrpSpPr>
              <a:grpSpLocks/>
            </p:cNvGrpSpPr>
            <p:nvPr/>
          </p:nvGrpSpPr>
          <p:grpSpPr bwMode="auto">
            <a:xfrm>
              <a:off x="3744" y="2400"/>
              <a:ext cx="1555" cy="2"/>
              <a:chOff x="3219" y="3648"/>
              <a:chExt cx="1149" cy="2"/>
            </a:xfrm>
          </p:grpSpPr>
          <p:sp>
            <p:nvSpPr>
              <p:cNvPr id="12327" name="Line 153"/>
              <p:cNvSpPr>
                <a:spLocks noChangeShapeType="1"/>
              </p:cNvSpPr>
              <p:nvPr/>
            </p:nvSpPr>
            <p:spPr bwMode="auto">
              <a:xfrm>
                <a:off x="3792" y="3648"/>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28" name="Line 154"/>
              <p:cNvSpPr>
                <a:spLocks noChangeShapeType="1"/>
              </p:cNvSpPr>
              <p:nvPr/>
            </p:nvSpPr>
            <p:spPr bwMode="auto">
              <a:xfrm>
                <a:off x="3219" y="3650"/>
                <a:ext cx="576"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2324" name="Group 155"/>
            <p:cNvGrpSpPr>
              <a:grpSpLocks/>
            </p:cNvGrpSpPr>
            <p:nvPr/>
          </p:nvGrpSpPr>
          <p:grpSpPr bwMode="auto">
            <a:xfrm rot="1106097">
              <a:off x="2233" y="2052"/>
              <a:ext cx="1571" cy="8"/>
              <a:chOff x="3202" y="3535"/>
              <a:chExt cx="1161" cy="8"/>
            </a:xfrm>
          </p:grpSpPr>
          <p:sp>
            <p:nvSpPr>
              <p:cNvPr id="12325" name="Line 156"/>
              <p:cNvSpPr>
                <a:spLocks noChangeShapeType="1"/>
              </p:cNvSpPr>
              <p:nvPr/>
            </p:nvSpPr>
            <p:spPr bwMode="auto">
              <a:xfrm>
                <a:off x="3787" y="3543"/>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26" name="Line 157"/>
              <p:cNvSpPr>
                <a:spLocks noChangeShapeType="1"/>
              </p:cNvSpPr>
              <p:nvPr/>
            </p:nvSpPr>
            <p:spPr bwMode="auto">
              <a:xfrm>
                <a:off x="3202" y="3535"/>
                <a:ext cx="576"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15" name="Group 158"/>
          <p:cNvGrpSpPr>
            <a:grpSpLocks/>
          </p:cNvGrpSpPr>
          <p:nvPr/>
        </p:nvGrpSpPr>
        <p:grpSpPr bwMode="auto">
          <a:xfrm>
            <a:off x="4843463" y="6773863"/>
            <a:ext cx="8218487" cy="663575"/>
            <a:chOff x="2241" y="3000"/>
            <a:chExt cx="3058" cy="346"/>
          </a:xfrm>
        </p:grpSpPr>
        <p:grpSp>
          <p:nvGrpSpPr>
            <p:cNvPr id="12317" name="Group 159"/>
            <p:cNvGrpSpPr>
              <a:grpSpLocks/>
            </p:cNvGrpSpPr>
            <p:nvPr/>
          </p:nvGrpSpPr>
          <p:grpSpPr bwMode="auto">
            <a:xfrm>
              <a:off x="3744" y="3000"/>
              <a:ext cx="1555" cy="2"/>
              <a:chOff x="3219" y="3648"/>
              <a:chExt cx="1149" cy="2"/>
            </a:xfrm>
          </p:grpSpPr>
          <p:sp>
            <p:nvSpPr>
              <p:cNvPr id="12321" name="Line 160"/>
              <p:cNvSpPr>
                <a:spLocks noChangeShapeType="1"/>
              </p:cNvSpPr>
              <p:nvPr/>
            </p:nvSpPr>
            <p:spPr bwMode="auto">
              <a:xfrm>
                <a:off x="3792" y="3648"/>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22" name="Line 161"/>
              <p:cNvSpPr>
                <a:spLocks noChangeShapeType="1"/>
              </p:cNvSpPr>
              <p:nvPr/>
            </p:nvSpPr>
            <p:spPr bwMode="auto">
              <a:xfrm>
                <a:off x="3219" y="3650"/>
                <a:ext cx="576"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2318" name="Group 162"/>
            <p:cNvGrpSpPr>
              <a:grpSpLocks/>
            </p:cNvGrpSpPr>
            <p:nvPr/>
          </p:nvGrpSpPr>
          <p:grpSpPr bwMode="auto">
            <a:xfrm rot="-1106097">
              <a:off x="2241" y="3345"/>
              <a:ext cx="1549" cy="1"/>
              <a:chOff x="3210" y="3741"/>
              <a:chExt cx="1146" cy="1"/>
            </a:xfrm>
          </p:grpSpPr>
          <p:sp>
            <p:nvSpPr>
              <p:cNvPr id="12319" name="Line 163"/>
              <p:cNvSpPr>
                <a:spLocks noChangeShapeType="1"/>
              </p:cNvSpPr>
              <p:nvPr/>
            </p:nvSpPr>
            <p:spPr bwMode="auto">
              <a:xfrm>
                <a:off x="3780" y="3741"/>
                <a:ext cx="576" cy="0"/>
              </a:xfrm>
              <a:prstGeom prst="line">
                <a:avLst/>
              </a:prstGeom>
              <a:noFill/>
              <a:ln w="9525">
                <a:solidFill>
                  <a:srgbClr val="80008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2320" name="Line 164"/>
              <p:cNvSpPr>
                <a:spLocks noChangeShapeType="1"/>
              </p:cNvSpPr>
              <p:nvPr/>
            </p:nvSpPr>
            <p:spPr bwMode="auto">
              <a:xfrm>
                <a:off x="3210" y="3742"/>
                <a:ext cx="577" cy="0"/>
              </a:xfrm>
              <a:prstGeom prst="line">
                <a:avLst/>
              </a:prstGeom>
              <a:noFill/>
              <a:ln w="952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2302" name="Line 165"/>
          <p:cNvSpPr>
            <a:spLocks noChangeShapeType="1"/>
          </p:cNvSpPr>
          <p:nvPr/>
        </p:nvSpPr>
        <p:spPr bwMode="auto">
          <a:xfrm>
            <a:off x="4765675" y="6191250"/>
            <a:ext cx="8513763" cy="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382" name="Line 166"/>
          <p:cNvSpPr>
            <a:spLocks noChangeShapeType="1"/>
          </p:cNvSpPr>
          <p:nvPr/>
        </p:nvSpPr>
        <p:spPr bwMode="auto">
          <a:xfrm>
            <a:off x="8915400" y="5638800"/>
            <a:ext cx="3082925" cy="736600"/>
          </a:xfrm>
          <a:prstGeom prst="line">
            <a:avLst/>
          </a:prstGeom>
          <a:noFill/>
          <a:ln w="9525">
            <a:solidFill>
              <a:srgbClr val="800080"/>
            </a:solidFill>
            <a:prstDash val="lg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383" name="Line 167"/>
          <p:cNvSpPr>
            <a:spLocks noChangeShapeType="1"/>
          </p:cNvSpPr>
          <p:nvPr/>
        </p:nvSpPr>
        <p:spPr bwMode="auto">
          <a:xfrm flipV="1">
            <a:off x="8936038" y="6007100"/>
            <a:ext cx="2933700" cy="750888"/>
          </a:xfrm>
          <a:prstGeom prst="line">
            <a:avLst/>
          </a:prstGeom>
          <a:noFill/>
          <a:ln w="9525">
            <a:solidFill>
              <a:srgbClr val="800080"/>
            </a:solidFill>
            <a:prstDash val="lgDash"/>
            <a:round/>
            <a:headEnd/>
            <a:tailEn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9384" name="Text Box 168"/>
          <p:cNvSpPr txBox="1">
            <a:spLocks noChangeArrowheads="1"/>
          </p:cNvSpPr>
          <p:nvPr/>
        </p:nvSpPr>
        <p:spPr bwMode="auto">
          <a:xfrm>
            <a:off x="10958513" y="6175375"/>
            <a:ext cx="1160462"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200" b="1">
                <a:solidFill>
                  <a:srgbClr val="FF0000"/>
                </a:solidFill>
                <a:latin typeface="Times New Roman" panose="02020603050405020304" pitchFamily="18" charset="0"/>
                <a:cs typeface="Times New Roman" panose="02020603050405020304" pitchFamily="18" charset="0"/>
              </a:rPr>
              <a:t>F’</a:t>
            </a:r>
          </a:p>
        </p:txBody>
      </p:sp>
      <p:sp>
        <p:nvSpPr>
          <p:cNvPr id="12306" name="Text Box 169"/>
          <p:cNvSpPr txBox="1">
            <a:spLocks noChangeArrowheads="1"/>
          </p:cNvSpPr>
          <p:nvPr/>
        </p:nvSpPr>
        <p:spPr bwMode="auto">
          <a:xfrm>
            <a:off x="8358188" y="2236788"/>
            <a:ext cx="454025"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r>
              <a:rPr lang="en-US" altLang="en-US" sz="1800" b="1">
                <a:solidFill>
                  <a:srgbClr val="FF0000"/>
                </a:solidFill>
                <a:latin typeface="Arial" panose="020B0604020202020204" pitchFamily="34" charset="0"/>
              </a:rPr>
              <a:t>O</a:t>
            </a:r>
          </a:p>
        </p:txBody>
      </p:sp>
      <p:sp>
        <p:nvSpPr>
          <p:cNvPr id="12307" name="Text Box 172"/>
          <p:cNvSpPr txBox="1">
            <a:spLocks noChangeArrowheads="1"/>
          </p:cNvSpPr>
          <p:nvPr/>
        </p:nvSpPr>
        <p:spPr bwMode="auto">
          <a:xfrm>
            <a:off x="8256588" y="6191250"/>
            <a:ext cx="454025"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0"/>
              </a:spcBef>
              <a:buFontTx/>
              <a:buNone/>
            </a:pPr>
            <a:r>
              <a:rPr lang="en-US" altLang="en-US" sz="1800" b="1">
                <a:solidFill>
                  <a:srgbClr val="FF0000"/>
                </a:solidFill>
                <a:latin typeface="Arial" panose="020B0604020202020204" pitchFamily="34" charset="0"/>
              </a:rPr>
              <a:t>O</a:t>
            </a:r>
          </a:p>
        </p:txBody>
      </p:sp>
      <p:sp>
        <p:nvSpPr>
          <p:cNvPr id="12308" name="Text Box 70"/>
          <p:cNvSpPr txBox="1">
            <a:spLocks noChangeArrowheads="1"/>
          </p:cNvSpPr>
          <p:nvPr/>
        </p:nvSpPr>
        <p:spPr bwMode="auto">
          <a:xfrm>
            <a:off x="349250" y="177800"/>
            <a:ext cx="42576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4000" b="1">
                <a:solidFill>
                  <a:srgbClr val="0000CC"/>
                </a:solidFill>
                <a:latin typeface="Times New Roman" panose="02020603050405020304" pitchFamily="18" charset="0"/>
              </a:rPr>
              <a:t>3. Tiêu điểm:</a:t>
            </a:r>
          </a:p>
        </p:txBody>
      </p:sp>
      <p:sp>
        <p:nvSpPr>
          <p:cNvPr id="12309" name="Text Box 20"/>
          <p:cNvSpPr txBox="1">
            <a:spLocks noChangeArrowheads="1"/>
          </p:cNvSpPr>
          <p:nvPr/>
        </p:nvSpPr>
        <p:spPr bwMode="auto">
          <a:xfrm>
            <a:off x="4064000" y="1885950"/>
            <a:ext cx="13874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spcBef>
                <a:spcPct val="50000"/>
              </a:spcBef>
              <a:buFontTx/>
              <a:buNone/>
            </a:pPr>
            <a:r>
              <a:rPr lang="en-US" altLang="en-US" sz="3000" b="1">
                <a:solidFill>
                  <a:srgbClr val="FF0000"/>
                </a:solidFill>
                <a:latin typeface="Arial" panose="020B0604020202020204" pitchFamily="34" charset="0"/>
              </a:rPr>
              <a:t>∆</a:t>
            </a:r>
          </a:p>
        </p:txBody>
      </p:sp>
      <p:sp>
        <p:nvSpPr>
          <p:cNvPr id="12310" name="Text Box 20"/>
          <p:cNvSpPr txBox="1">
            <a:spLocks noChangeArrowheads="1"/>
          </p:cNvSpPr>
          <p:nvPr/>
        </p:nvSpPr>
        <p:spPr bwMode="auto">
          <a:xfrm>
            <a:off x="4235450" y="6072188"/>
            <a:ext cx="13874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algn="ctr">
              <a:spcBef>
                <a:spcPct val="50000"/>
              </a:spcBef>
              <a:buFontTx/>
              <a:buNone/>
            </a:pPr>
            <a:r>
              <a:rPr lang="en-US" altLang="en-US" sz="3000" b="1">
                <a:solidFill>
                  <a:srgbClr val="FF0000"/>
                </a:solidFill>
                <a:latin typeface="Arial" panose="020B0604020202020204" pitchFamily="34" charset="0"/>
              </a:rPr>
              <a:t>∆</a:t>
            </a:r>
          </a:p>
        </p:txBody>
      </p:sp>
      <p:sp>
        <p:nvSpPr>
          <p:cNvPr id="163918" name="Line 78"/>
          <p:cNvSpPr>
            <a:spLocks noChangeShapeType="1"/>
          </p:cNvSpPr>
          <p:nvPr/>
        </p:nvSpPr>
        <p:spPr bwMode="auto">
          <a:xfrm>
            <a:off x="5805488" y="2944813"/>
            <a:ext cx="903287" cy="0"/>
          </a:xfrm>
          <a:prstGeom prst="line">
            <a:avLst/>
          </a:prstGeom>
          <a:noFill/>
          <a:ln w="9525">
            <a:solidFill>
              <a:srgbClr val="80008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3921" name="Line 81"/>
          <p:cNvSpPr>
            <a:spLocks noChangeShapeType="1"/>
          </p:cNvSpPr>
          <p:nvPr/>
        </p:nvSpPr>
        <p:spPr bwMode="auto">
          <a:xfrm>
            <a:off x="10020300" y="3290888"/>
            <a:ext cx="768350" cy="239712"/>
          </a:xfrm>
          <a:prstGeom prst="line">
            <a:avLst/>
          </a:prstGeom>
          <a:noFill/>
          <a:ln w="9525">
            <a:solidFill>
              <a:srgbClr val="80008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3922" name="Line 82"/>
          <p:cNvSpPr>
            <a:spLocks noChangeShapeType="1"/>
          </p:cNvSpPr>
          <p:nvPr/>
        </p:nvSpPr>
        <p:spPr bwMode="auto">
          <a:xfrm flipH="1">
            <a:off x="11115675" y="6773863"/>
            <a:ext cx="1033463" cy="0"/>
          </a:xfrm>
          <a:prstGeom prst="line">
            <a:avLst/>
          </a:prstGeom>
          <a:noFill/>
          <a:ln w="9525">
            <a:solidFill>
              <a:srgbClr val="80008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63925" name="Line 85"/>
          <p:cNvSpPr>
            <a:spLocks noChangeShapeType="1"/>
          </p:cNvSpPr>
          <p:nvPr/>
        </p:nvSpPr>
        <p:spPr bwMode="auto">
          <a:xfrm flipH="1">
            <a:off x="7073900" y="6959600"/>
            <a:ext cx="1276350" cy="431800"/>
          </a:xfrm>
          <a:prstGeom prst="line">
            <a:avLst/>
          </a:prstGeom>
          <a:noFill/>
          <a:ln w="9525">
            <a:solidFill>
              <a:srgbClr val="800080"/>
            </a:solidFill>
            <a:round/>
            <a:headEnd/>
            <a:tailEnd type="triangle" w="med" len="med"/>
          </a:ln>
          <a:extLst>
            <a:ext uri="{909E8E84-426E-40DD-AFC4-6F175D3DCCD1}">
              <a14:hiddenFill xmlns:a14="http://schemas.microsoft.com/office/drawing/2010/main">
                <a:noFill/>
              </a14:hiddenFill>
            </a:ext>
          </a:extLst>
        </p:spPr>
        <p:txBody>
          <a:bodyPr lIns="135779" tIns="67890" rIns="135779" bIns="67890"/>
          <a:lstStyle/>
          <a:p>
            <a:endParaRPr lang="en-US"/>
          </a:p>
        </p:txBody>
      </p:sp>
      <p:sp>
        <p:nvSpPr>
          <p:cNvPr id="12315" name="Text Box 86"/>
          <p:cNvSpPr txBox="1">
            <a:spLocks noChangeArrowheads="1"/>
          </p:cNvSpPr>
          <p:nvPr/>
        </p:nvSpPr>
        <p:spPr bwMode="auto">
          <a:xfrm>
            <a:off x="13287375" y="2744788"/>
            <a:ext cx="1549400"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200" b="1" i="1">
                <a:solidFill>
                  <a:srgbClr val="0066FF"/>
                </a:solidFill>
                <a:latin typeface="Times New Roman" panose="02020603050405020304" pitchFamily="18" charset="0"/>
                <a:cs typeface="Times New Roman" panose="02020603050405020304" pitchFamily="18" charset="0"/>
              </a:rPr>
              <a:t>Hình 1</a:t>
            </a:r>
          </a:p>
        </p:txBody>
      </p:sp>
      <p:sp>
        <p:nvSpPr>
          <p:cNvPr id="12316" name="Text Box 87"/>
          <p:cNvSpPr txBox="1">
            <a:spLocks noChangeArrowheads="1"/>
          </p:cNvSpPr>
          <p:nvPr/>
        </p:nvSpPr>
        <p:spPr bwMode="auto">
          <a:xfrm>
            <a:off x="13476288" y="5980113"/>
            <a:ext cx="1547812"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779" tIns="67890" rIns="135779" bIns="67890">
            <a:spAutoFit/>
          </a:bodyPr>
          <a:lstStyle>
            <a:lvl1pPr>
              <a:spcBef>
                <a:spcPct val="20000"/>
              </a:spcBef>
              <a:buFont typeface="Arial" panose="020B0604020202020204" pitchFamily="34" charset="0"/>
              <a:buChar char="•"/>
              <a:defRPr sz="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4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3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3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3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pitchFamily="34" charset="0"/>
              </a:defRPr>
            </a:lvl9pPr>
          </a:lstStyle>
          <a:p>
            <a:pPr eaLnBrk="1" hangingPunct="1">
              <a:spcBef>
                <a:spcPct val="50000"/>
              </a:spcBef>
              <a:buFontTx/>
              <a:buNone/>
            </a:pPr>
            <a:r>
              <a:rPr lang="en-US" altLang="en-US" sz="3200" b="1" i="1">
                <a:solidFill>
                  <a:srgbClr val="0066FF"/>
                </a:solidFill>
                <a:latin typeface="Times New Roman" panose="02020603050405020304" pitchFamily="18" charset="0"/>
                <a:cs typeface="Times New Roman" panose="02020603050405020304" pitchFamily="18" charset="0"/>
              </a:rPr>
              <a:t>Hình 2</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upRight)">
                                      <p:cBhvr>
                                        <p:cTn id="7" dur="2000"/>
                                        <p:tgtEl>
                                          <p:spTgt spid="4"/>
                                        </p:tgtEl>
                                      </p:cBhvr>
                                    </p:animEffect>
                                  </p:childTnLst>
                                </p:cTn>
                              </p:par>
                              <p:par>
                                <p:cTn id="8" presetID="18" presetClass="entr" presetSubtype="12" fill="hold" nodeType="withEffect">
                                  <p:stCondLst>
                                    <p:cond delay="0"/>
                                  </p:stCondLst>
                                  <p:childTnLst>
                                    <p:set>
                                      <p:cBhvr>
                                        <p:cTn id="9" dur="1" fill="hold">
                                          <p:stCondLst>
                                            <p:cond delay="0"/>
                                          </p:stCondLst>
                                        </p:cTn>
                                        <p:tgtEl>
                                          <p:spTgt spid="163918"/>
                                        </p:tgtEl>
                                        <p:attrNameLst>
                                          <p:attrName>style.visibility</p:attrName>
                                        </p:attrNameLst>
                                      </p:cBhvr>
                                      <p:to>
                                        <p:strVal val="visible"/>
                                      </p:to>
                                    </p:set>
                                    <p:animEffect transition="in" filter="strips(downLeft)">
                                      <p:cBhvr>
                                        <p:cTn id="10" dur="3000"/>
                                        <p:tgtEl>
                                          <p:spTgt spid="163918"/>
                                        </p:tgtEl>
                                      </p:cBhvr>
                                    </p:animEffect>
                                  </p:childTnLst>
                                </p:cTn>
                              </p:par>
                              <p:par>
                                <p:cTn id="11" presetID="18" presetClass="entr" presetSubtype="12" fill="hold" nodeType="withEffect">
                                  <p:stCondLst>
                                    <p:cond delay="0"/>
                                  </p:stCondLst>
                                  <p:childTnLst>
                                    <p:set>
                                      <p:cBhvr>
                                        <p:cTn id="12" dur="1" fill="hold">
                                          <p:stCondLst>
                                            <p:cond delay="0"/>
                                          </p:stCondLst>
                                        </p:cTn>
                                        <p:tgtEl>
                                          <p:spTgt spid="163921"/>
                                        </p:tgtEl>
                                        <p:attrNameLst>
                                          <p:attrName>style.visibility</p:attrName>
                                        </p:attrNameLst>
                                      </p:cBhvr>
                                      <p:to>
                                        <p:strVal val="visible"/>
                                      </p:to>
                                    </p:set>
                                    <p:animEffect transition="in" filter="strips(downLeft)">
                                      <p:cBhvr>
                                        <p:cTn id="13" dur="3000"/>
                                        <p:tgtEl>
                                          <p:spTgt spid="163921"/>
                                        </p:tgtEl>
                                      </p:cBhvr>
                                    </p:animEffect>
                                  </p:childTnLst>
                                </p:cTn>
                              </p:par>
                              <p:par>
                                <p:cTn id="14" presetID="18" presetClass="entr" presetSubtype="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strips(downRight)">
                                      <p:cBhvr>
                                        <p:cTn id="16" dur="20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9351"/>
                                        </p:tgtEl>
                                        <p:attrNameLst>
                                          <p:attrName>style.visibility</p:attrName>
                                        </p:attrNameLst>
                                      </p:cBhvr>
                                      <p:to>
                                        <p:strVal val="visible"/>
                                      </p:to>
                                    </p:set>
                                    <p:animEffect transition="in" filter="strips(downLeft)">
                                      <p:cBhvr>
                                        <p:cTn id="21" dur="2000"/>
                                        <p:tgtEl>
                                          <p:spTgt spid="935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ntr" presetSubtype="12" fill="hold" nodeType="clickEffect">
                                  <p:stCondLst>
                                    <p:cond delay="0"/>
                                  </p:stCondLst>
                                  <p:childTnLst>
                                    <p:set>
                                      <p:cBhvr>
                                        <p:cTn id="25" dur="1" fill="hold">
                                          <p:stCondLst>
                                            <p:cond delay="0"/>
                                          </p:stCondLst>
                                        </p:cTn>
                                        <p:tgtEl>
                                          <p:spTgt spid="9352"/>
                                        </p:tgtEl>
                                        <p:attrNameLst>
                                          <p:attrName>style.visibility</p:attrName>
                                        </p:attrNameLst>
                                      </p:cBhvr>
                                      <p:to>
                                        <p:strVal val="visible"/>
                                      </p:to>
                                    </p:set>
                                    <p:animEffect transition="in" filter="strips(downLeft)">
                                      <p:cBhvr>
                                        <p:cTn id="26" dur="3000"/>
                                        <p:tgtEl>
                                          <p:spTgt spid="935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353"/>
                                        </p:tgtEl>
                                        <p:attrNameLst>
                                          <p:attrName>style.visibility</p:attrName>
                                        </p:attrNameLst>
                                      </p:cBhvr>
                                      <p:to>
                                        <p:strVal val="visible"/>
                                      </p:to>
                                    </p:set>
                                    <p:animEffect transition="in" filter="box(in)">
                                      <p:cBhvr>
                                        <p:cTn id="31" dur="500"/>
                                        <p:tgtEl>
                                          <p:spTgt spid="935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8" presetClass="entr" presetSubtype="12"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strips(downLeft)">
                                      <p:cBhvr>
                                        <p:cTn id="36" dur="2000"/>
                                        <p:tgtEl>
                                          <p:spTgt spid="15"/>
                                        </p:tgtEl>
                                      </p:cBhvr>
                                    </p:animEffect>
                                  </p:childTnLst>
                                </p:cTn>
                              </p:par>
                              <p:par>
                                <p:cTn id="37" presetID="18" presetClass="entr" presetSubtype="12"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strips(downLeft)">
                                      <p:cBhvr>
                                        <p:cTn id="39" dur="2000"/>
                                        <p:tgtEl>
                                          <p:spTgt spid="12"/>
                                        </p:tgtEl>
                                      </p:cBhvr>
                                    </p:animEffect>
                                  </p:childTnLst>
                                </p:cTn>
                              </p:par>
                              <p:par>
                                <p:cTn id="40" presetID="18" presetClass="entr" presetSubtype="12" fill="hold" nodeType="withEffect">
                                  <p:stCondLst>
                                    <p:cond delay="0"/>
                                  </p:stCondLst>
                                  <p:childTnLst>
                                    <p:set>
                                      <p:cBhvr>
                                        <p:cTn id="41" dur="1" fill="hold">
                                          <p:stCondLst>
                                            <p:cond delay="0"/>
                                          </p:stCondLst>
                                        </p:cTn>
                                        <p:tgtEl>
                                          <p:spTgt spid="163925"/>
                                        </p:tgtEl>
                                        <p:attrNameLst>
                                          <p:attrName>style.visibility</p:attrName>
                                        </p:attrNameLst>
                                      </p:cBhvr>
                                      <p:to>
                                        <p:strVal val="visible"/>
                                      </p:to>
                                    </p:set>
                                    <p:animEffect transition="in" filter="strips(downLeft)">
                                      <p:cBhvr>
                                        <p:cTn id="42" dur="2000"/>
                                        <p:tgtEl>
                                          <p:spTgt spid="163925"/>
                                        </p:tgtEl>
                                      </p:cBhvr>
                                    </p:animEffect>
                                  </p:childTnLst>
                                </p:cTn>
                              </p:par>
                              <p:par>
                                <p:cTn id="43" presetID="18" presetClass="entr" presetSubtype="12" fill="hold" nodeType="withEffect">
                                  <p:stCondLst>
                                    <p:cond delay="0"/>
                                  </p:stCondLst>
                                  <p:childTnLst>
                                    <p:set>
                                      <p:cBhvr>
                                        <p:cTn id="44" dur="1" fill="hold">
                                          <p:stCondLst>
                                            <p:cond delay="0"/>
                                          </p:stCondLst>
                                        </p:cTn>
                                        <p:tgtEl>
                                          <p:spTgt spid="163922"/>
                                        </p:tgtEl>
                                        <p:attrNameLst>
                                          <p:attrName>style.visibility</p:attrName>
                                        </p:attrNameLst>
                                      </p:cBhvr>
                                      <p:to>
                                        <p:strVal val="visible"/>
                                      </p:to>
                                    </p:set>
                                    <p:animEffect transition="in" filter="strips(downLeft)">
                                      <p:cBhvr>
                                        <p:cTn id="45" dur="2000"/>
                                        <p:tgtEl>
                                          <p:spTgt spid="16392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8" presetClass="entr" presetSubtype="6" fill="hold" nodeType="clickEffect">
                                  <p:stCondLst>
                                    <p:cond delay="0"/>
                                  </p:stCondLst>
                                  <p:childTnLst>
                                    <p:set>
                                      <p:cBhvr>
                                        <p:cTn id="49" dur="1" fill="hold">
                                          <p:stCondLst>
                                            <p:cond delay="0"/>
                                          </p:stCondLst>
                                        </p:cTn>
                                        <p:tgtEl>
                                          <p:spTgt spid="9382"/>
                                        </p:tgtEl>
                                        <p:attrNameLst>
                                          <p:attrName>style.visibility</p:attrName>
                                        </p:attrNameLst>
                                      </p:cBhvr>
                                      <p:to>
                                        <p:strVal val="visible"/>
                                      </p:to>
                                    </p:set>
                                    <p:animEffect transition="in" filter="strips(downRight)">
                                      <p:cBhvr>
                                        <p:cTn id="50" dur="2000"/>
                                        <p:tgtEl>
                                          <p:spTgt spid="9382"/>
                                        </p:tgtEl>
                                      </p:cBhvr>
                                    </p:animEffect>
                                  </p:childTnLst>
                                </p:cTn>
                              </p:par>
                            </p:childTnLst>
                          </p:cTn>
                        </p:par>
                        <p:par>
                          <p:cTn id="51" fill="hold" nodeType="afterGroup">
                            <p:stCondLst>
                              <p:cond delay="2000"/>
                            </p:stCondLst>
                            <p:childTnLst>
                              <p:par>
                                <p:cTn id="52" presetID="18" presetClass="entr" presetSubtype="3" fill="hold" nodeType="afterEffect">
                                  <p:stCondLst>
                                    <p:cond delay="1000"/>
                                  </p:stCondLst>
                                  <p:childTnLst>
                                    <p:set>
                                      <p:cBhvr>
                                        <p:cTn id="53" dur="1" fill="hold">
                                          <p:stCondLst>
                                            <p:cond delay="0"/>
                                          </p:stCondLst>
                                        </p:cTn>
                                        <p:tgtEl>
                                          <p:spTgt spid="9383"/>
                                        </p:tgtEl>
                                        <p:attrNameLst>
                                          <p:attrName>style.visibility</p:attrName>
                                        </p:attrNameLst>
                                      </p:cBhvr>
                                      <p:to>
                                        <p:strVal val="visible"/>
                                      </p:to>
                                    </p:set>
                                    <p:animEffect transition="in" filter="strips(upRight)">
                                      <p:cBhvr>
                                        <p:cTn id="54" dur="2000"/>
                                        <p:tgtEl>
                                          <p:spTgt spid="9383"/>
                                        </p:tgtEl>
                                      </p:cBhvr>
                                    </p:animEffect>
                                  </p:childTnLst>
                                </p:cTn>
                              </p:par>
                            </p:childTnLst>
                          </p:cTn>
                        </p:par>
                        <p:par>
                          <p:cTn id="55" fill="hold" nodeType="afterGroup">
                            <p:stCondLst>
                              <p:cond delay="5000"/>
                            </p:stCondLst>
                            <p:childTnLst>
                              <p:par>
                                <p:cTn id="56" presetID="4" presetClass="entr" presetSubtype="16" fill="hold" grpId="0" nodeType="afterEffect">
                                  <p:stCondLst>
                                    <p:cond delay="1200"/>
                                  </p:stCondLst>
                                  <p:childTnLst>
                                    <p:set>
                                      <p:cBhvr>
                                        <p:cTn id="57" dur="1" fill="hold">
                                          <p:stCondLst>
                                            <p:cond delay="0"/>
                                          </p:stCondLst>
                                        </p:cTn>
                                        <p:tgtEl>
                                          <p:spTgt spid="9384"/>
                                        </p:tgtEl>
                                        <p:attrNameLst>
                                          <p:attrName>style.visibility</p:attrName>
                                        </p:attrNameLst>
                                      </p:cBhvr>
                                      <p:to>
                                        <p:strVal val="visible"/>
                                      </p:to>
                                    </p:set>
                                    <p:animEffect transition="in" filter="box(in)">
                                      <p:cBhvr>
                                        <p:cTn id="58" dur="500"/>
                                        <p:tgtEl>
                                          <p:spTgt spid="93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53" grpId="0"/>
      <p:bldP spid="938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197&quot;&gt;&lt;property id=&quot;20148&quot; value=&quot;5&quot;/&gt;&lt;property id=&quot;20300&quot; value=&quot;Slide 1&quot;/&gt;&lt;property id=&quot;20307&quot; value=&quot;310&quot;/&gt;&lt;/object&gt;&lt;object type=&quot;3&quot; unique_id=&quot;10198&quot;&gt;&lt;property id=&quot;20148&quot; value=&quot;5&quot;/&gt;&lt;property id=&quot;20300&quot; value=&quot;Slide 2&quot;/&gt;&lt;property id=&quot;20307&quot; value=&quot;346&quot;/&gt;&lt;/object&gt;&lt;object type=&quot;3&quot; unique_id=&quot;10199&quot;&gt;&lt;property id=&quot;20148&quot; value=&quot;5&quot;/&gt;&lt;property id=&quot;20300&quot; value=&quot;Slide 3&quot;/&gt;&lt;property id=&quot;20307&quot; value=&quot;294&quot;/&gt;&lt;/object&gt;&lt;object type=&quot;3&quot; unique_id=&quot;10200&quot;&gt;&lt;property id=&quot;20148&quot; value=&quot;5&quot;/&gt;&lt;property id=&quot;20300&quot; value=&quot;Slide 4&quot;/&gt;&lt;property id=&quot;20307&quot; value=&quot;289&quot;/&gt;&lt;/object&gt;&lt;object type=&quot;3&quot; unique_id=&quot;10201&quot;&gt;&lt;property id=&quot;20148&quot; value=&quot;5&quot;/&gt;&lt;property id=&quot;20300&quot; value=&quot;Slide 5&quot;/&gt;&lt;property id=&quot;20307&quot; value=&quot;342&quot;/&gt;&lt;/object&gt;&lt;object type=&quot;3&quot; unique_id=&quot;10202&quot;&gt;&lt;property id=&quot;20148&quot; value=&quot;5&quot;/&gt;&lt;property id=&quot;20300&quot; value=&quot;Slide 6&quot;/&gt;&lt;property id=&quot;20307&quot; value=&quot;332&quot;/&gt;&lt;/object&gt;&lt;object type=&quot;3&quot; unique_id=&quot;10203&quot;&gt;&lt;property id=&quot;20148&quot; value=&quot;5&quot;/&gt;&lt;property id=&quot;20300&quot; value=&quot;Slide 7&quot;/&gt;&lt;property id=&quot;20307&quot; value=&quot;341&quot;/&gt;&lt;/object&gt;&lt;object type=&quot;3&quot; unique_id=&quot;10204&quot;&gt;&lt;property id=&quot;20148&quot; value=&quot;5&quot;/&gt;&lt;property id=&quot;20300&quot; value=&quot;Slide 8&quot;/&gt;&lt;property id=&quot;20307&quot; value=&quot;343&quot;/&gt;&lt;/object&gt;&lt;object type=&quot;3&quot; unique_id=&quot;10205&quot;&gt;&lt;property id=&quot;20148&quot; value=&quot;5&quot;/&gt;&lt;property id=&quot;20300&quot; value=&quot;Slide 9&quot;/&gt;&lt;property id=&quot;20307&quot; value=&quot;351&quot;/&gt;&lt;/object&gt;&lt;object type=&quot;3&quot; unique_id=&quot;10206&quot;&gt;&lt;property id=&quot;20148&quot; value=&quot;5&quot;/&gt;&lt;property id=&quot;20300&quot; value=&quot;Slide 10&quot;/&gt;&lt;property id=&quot;20307&quot; value=&quot;344&quot;/&gt;&lt;/object&gt;&lt;object type=&quot;3&quot; unique_id=&quot;10207&quot;&gt;&lt;property id=&quot;20148&quot; value=&quot;5&quot;/&gt;&lt;property id=&quot;20300&quot; value=&quot;Slide 11&quot;/&gt;&lt;property id=&quot;20307&quot; value=&quot;345&quot;/&gt;&lt;/object&gt;&lt;object type=&quot;3&quot; unique_id=&quot;10208&quot;&gt;&lt;property id=&quot;20148&quot; value=&quot;5&quot;/&gt;&lt;property id=&quot;20300&quot; value=&quot;Slide 12&quot;/&gt;&lt;property id=&quot;20307&quot; value=&quot;335&quot;/&gt;&lt;/object&gt;&lt;object type=&quot;3&quot; unique_id=&quot;10209&quot;&gt;&lt;property id=&quot;20148&quot; value=&quot;5&quot;/&gt;&lt;property id=&quot;20300&quot; value=&quot;Slide 13&quot;/&gt;&lt;property id=&quot;20307&quot; value=&quot;319&quot;/&gt;&lt;/object&gt;&lt;object type=&quot;3&quot; unique_id=&quot;10210&quot;&gt;&lt;property id=&quot;20148&quot; value=&quot;5&quot;/&gt;&lt;property id=&quot;20300&quot; value=&quot;Slide 14&quot;/&gt;&lt;property id=&quot;20307&quot; value=&quot;336&quot;/&gt;&lt;/object&gt;&lt;object type=&quot;3&quot; unique_id=&quot;10211&quot;&gt;&lt;property id=&quot;20148&quot; value=&quot;5&quot;/&gt;&lt;property id=&quot;20300&quot; value=&quot;Slide 15&quot;/&gt;&lt;property id=&quot;20307&quot; value=&quot;337&quot;/&gt;&lt;/object&gt;&lt;object type=&quot;3&quot; unique_id=&quot;10212&quot;&gt;&lt;property id=&quot;20148&quot; value=&quot;5&quot;/&gt;&lt;property id=&quot;20300&quot; value=&quot;Slide 16&quot;/&gt;&lt;property id=&quot;20307&quot; value=&quot;349&quot;/&gt;&lt;/object&gt;&lt;object type=&quot;3&quot; unique_id=&quot;10213&quot;&gt;&lt;property id=&quot;20148&quot; value=&quot;5&quot;/&gt;&lt;property id=&quot;20300&quot; value=&quot;Slide 17&quot;/&gt;&lt;property id=&quot;20307&quot; value=&quot;340&quot;/&gt;&lt;/object&gt;&lt;object type=&quot;3&quot; unique_id=&quot;10214&quot;&gt;&lt;property id=&quot;20148&quot; value=&quot;5&quot;/&gt;&lt;property id=&quot;20300&quot; value=&quot;Slide 18&quot;/&gt;&lt;property id=&quot;20307&quot; value=&quot;350&quot;/&gt;&lt;/object&gt;&lt;object type=&quot;3&quot; unique_id=&quot;10215&quot;&gt;&lt;property id=&quot;20148&quot; value=&quot;5&quot;/&gt;&lt;property id=&quot;20300&quot; value=&quot;Slide 19&quot;/&gt;&lt;property id=&quot;20307&quot; value=&quot;347&quot;/&gt;&lt;/object&gt;&lt;object type=&quot;3&quot; unique_id=&quot;10216&quot;&gt;&lt;property id=&quot;20148&quot; value=&quot;5&quot;/&gt;&lt;property id=&quot;20300&quot; value=&quot;Slide 20&quot;/&gt;&lt;property id=&quot;20307&quot; value=&quot;348&quot;/&gt;&lt;/object&gt;&lt;object type=&quot;3&quot; unique_id=&quot;10217&quot;&gt;&lt;property id=&quot;20148&quot; value=&quot;5&quot;/&gt;&lt;property id=&quot;20300&quot; value=&quot;Slide 21&quot;/&gt;&lt;property id=&quot;20307&quot; value=&quot;32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3180</TotalTime>
  <Words>1072</Words>
  <Application>Microsoft Office PowerPoint</Application>
  <PresentationFormat>Custom</PresentationFormat>
  <Paragraphs>132</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Times New Roman</vt:lpstr>
      <vt:lpstr>Symbol</vt:lpstr>
      <vt:lpstr>Wingdings</vt:lpstr>
      <vt:lpstr>.VnArial</vt:lpstr>
      <vt:lpstr>.VnTime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158 Luong The Vinh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Thai Dinh Hai</dc:creator>
  <cp:lastModifiedBy>Admin</cp:lastModifiedBy>
  <cp:revision>253</cp:revision>
  <dcterms:created xsi:type="dcterms:W3CDTF">2009-02-07T12:45:50Z</dcterms:created>
  <dcterms:modified xsi:type="dcterms:W3CDTF">2021-02-17T04:55:54Z</dcterms:modified>
</cp:coreProperties>
</file>