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33"/>
  </p:notesMasterIdLst>
  <p:sldIdLst>
    <p:sldId id="305" r:id="rId3"/>
    <p:sldId id="257" r:id="rId4"/>
    <p:sldId id="307" r:id="rId5"/>
    <p:sldId id="308" r:id="rId6"/>
    <p:sldId id="309" r:id="rId7"/>
    <p:sldId id="304" r:id="rId8"/>
    <p:sldId id="311" r:id="rId9"/>
    <p:sldId id="312" r:id="rId10"/>
    <p:sldId id="282" r:id="rId11"/>
    <p:sldId id="281" r:id="rId12"/>
    <p:sldId id="283" r:id="rId13"/>
    <p:sldId id="258" r:id="rId14"/>
    <p:sldId id="284" r:id="rId15"/>
    <p:sldId id="310" r:id="rId16"/>
    <p:sldId id="286" r:id="rId17"/>
    <p:sldId id="287" r:id="rId18"/>
    <p:sldId id="288" r:id="rId19"/>
    <p:sldId id="260" r:id="rId20"/>
    <p:sldId id="290" r:id="rId21"/>
    <p:sldId id="289" r:id="rId22"/>
    <p:sldId id="291" r:id="rId23"/>
    <p:sldId id="313" r:id="rId24"/>
    <p:sldId id="297" r:id="rId25"/>
    <p:sldId id="296" r:id="rId26"/>
    <p:sldId id="299" r:id="rId27"/>
    <p:sldId id="300" r:id="rId28"/>
    <p:sldId id="275" r:id="rId29"/>
    <p:sldId id="274" r:id="rId30"/>
    <p:sldId id="276" r:id="rId31"/>
    <p:sldId id="306" r:id="rId32"/>
  </p:sldIdLst>
  <p:sldSz cx="9144000" cy="6858000" type="screen4x3"/>
  <p:notesSz cx="6858000" cy="9144000"/>
  <p:custDataLst>
    <p:tags r:id="rId34"/>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6AF00"/>
    <a:srgbClr val="FF0066"/>
    <a:srgbClr val="000099"/>
    <a:srgbClr val="FFFF00"/>
    <a:srgbClr val="B2B2B2"/>
    <a:srgbClr val="00CC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62" autoAdjust="0"/>
  </p:normalViewPr>
  <p:slideViewPr>
    <p:cSldViewPr>
      <p:cViewPr varScale="1">
        <p:scale>
          <a:sx n="65" d="100"/>
          <a:sy n="65" d="100"/>
        </p:scale>
        <p:origin x="1536"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B47FAD8F-6C8B-4973-8BA3-10B531339656}" type="datetimeFigureOut">
              <a:rPr lang="vi-VN"/>
              <a:pPr>
                <a:defRPr/>
              </a:pPr>
              <a:t>16/02/2021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E6F994C-27FE-4562-A599-ABB28A653343}" type="slidenum">
              <a:rPr lang="vi-VN" altLang="en-US"/>
              <a:pPr/>
              <a:t>‹#›</a:t>
            </a:fld>
            <a:endParaRPr lang="vi-V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5A7B11B-04F6-45C0-9C85-DC7C3C35CA15}" type="slidenum">
              <a:rPr lang="en-US" altLang="en-US"/>
              <a:pPr/>
              <a:t>25</a:t>
            </a:fld>
            <a:endParaRPr lang="en-US" altLang="en-US"/>
          </a:p>
        </p:txBody>
      </p:sp>
      <p:sp>
        <p:nvSpPr>
          <p:cNvPr id="3277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p>
        </p:txBody>
      </p:sp>
      <p:sp>
        <p:nvSpPr>
          <p:cNvPr id="3277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40E4D73-D8A3-4184-B23A-ED79F2F6F050}" type="slidenum">
              <a:rPr lang="en-US" altLang="en-US" sz="1200"/>
              <a:pPr algn="r" eaLnBrk="1" hangingPunct="1"/>
              <a:t>25</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FD67B9-2B66-4558-9A87-268C61E3D5AF}" type="slidenum">
              <a:rPr lang="vi-VN" altLang="en-US"/>
              <a:pPr/>
              <a:t>30</a:t>
            </a:fld>
            <a:endParaRPr lang="vi-V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DD901B6-E3E4-48B2-9352-FD0EE413FB86}" type="slidenum">
              <a:rPr lang="en-US" altLang="en-US"/>
              <a:pPr/>
              <a:t>‹#›</a:t>
            </a:fld>
            <a:endParaRPr lang="en-US" altLang="en-US"/>
          </a:p>
        </p:txBody>
      </p:sp>
    </p:spTree>
    <p:extLst>
      <p:ext uri="{BB962C8B-B14F-4D97-AF65-F5344CB8AC3E}">
        <p14:creationId xmlns:p14="http://schemas.microsoft.com/office/powerpoint/2010/main" val="3204464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92EB9B-C3B0-4260-BECC-71FCFA6CDF6C}" type="slidenum">
              <a:rPr lang="en-US" altLang="en-US"/>
              <a:pPr/>
              <a:t>‹#›</a:t>
            </a:fld>
            <a:endParaRPr lang="en-US" altLang="en-US"/>
          </a:p>
        </p:txBody>
      </p:sp>
    </p:spTree>
    <p:extLst>
      <p:ext uri="{BB962C8B-B14F-4D97-AF65-F5344CB8AC3E}">
        <p14:creationId xmlns:p14="http://schemas.microsoft.com/office/powerpoint/2010/main" val="2117248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37C87FA-CC61-44E8-9612-82BE521843AE}" type="slidenum">
              <a:rPr lang="en-US" altLang="en-US"/>
              <a:pPr/>
              <a:t>‹#›</a:t>
            </a:fld>
            <a:endParaRPr lang="en-US" altLang="en-US"/>
          </a:p>
        </p:txBody>
      </p:sp>
    </p:spTree>
    <p:extLst>
      <p:ext uri="{BB962C8B-B14F-4D97-AF65-F5344CB8AC3E}">
        <p14:creationId xmlns:p14="http://schemas.microsoft.com/office/powerpoint/2010/main" val="2373679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75C3EF1-BC98-47B5-AC5D-CD94154663DC}" type="slidenum">
              <a:rPr lang="en-US" altLang="en-US"/>
              <a:pPr/>
              <a:t>‹#›</a:t>
            </a:fld>
            <a:endParaRPr lang="en-US" altLang="en-US"/>
          </a:p>
        </p:txBody>
      </p:sp>
    </p:spTree>
    <p:extLst>
      <p:ext uri="{BB962C8B-B14F-4D97-AF65-F5344CB8AC3E}">
        <p14:creationId xmlns:p14="http://schemas.microsoft.com/office/powerpoint/2010/main" val="732040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C4294365-4458-477D-ACFA-4F74FAB28B84}" type="slidenum">
              <a:rPr lang="en-US" altLang="en-US"/>
              <a:pPr/>
              <a:t>‹#›</a:t>
            </a:fld>
            <a:endParaRPr lang="en-US" altLang="en-US"/>
          </a:p>
        </p:txBody>
      </p:sp>
    </p:spTree>
    <p:extLst>
      <p:ext uri="{BB962C8B-B14F-4D97-AF65-F5344CB8AC3E}">
        <p14:creationId xmlns:p14="http://schemas.microsoft.com/office/powerpoint/2010/main" val="1592733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D5E834F-A2F0-402A-8245-6EF57B5B399E}" type="slidenum">
              <a:rPr lang="en-US" altLang="en-US"/>
              <a:pPr/>
              <a:t>‹#›</a:t>
            </a:fld>
            <a:endParaRPr lang="en-US" altLang="en-US"/>
          </a:p>
        </p:txBody>
      </p:sp>
    </p:spTree>
    <p:extLst>
      <p:ext uri="{BB962C8B-B14F-4D97-AF65-F5344CB8AC3E}">
        <p14:creationId xmlns:p14="http://schemas.microsoft.com/office/powerpoint/2010/main" val="385222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p:spPr>
            <p:txBody>
              <a:bodyPr wrap="none" anchor="ctr"/>
              <a:lstStyle>
                <a:lvl1pPr>
                  <a:defRPr sz="2800" u="sng">
                    <a:solidFill>
                      <a:schemeClr val="tx2"/>
                    </a:solidFill>
                    <a:latin typeface="Times New Roman" panose="02020603050405020304" pitchFamily="18" charset="0"/>
                  </a:defRPr>
                </a:lvl1pPr>
                <a:lvl2pPr marL="742950" indent="-285750">
                  <a:defRPr sz="2800" u="sng">
                    <a:solidFill>
                      <a:schemeClr val="tx2"/>
                    </a:solidFill>
                    <a:latin typeface="Times New Roman" panose="02020603050405020304" pitchFamily="18" charset="0"/>
                  </a:defRPr>
                </a:lvl2pPr>
                <a:lvl3pPr marL="1143000" indent="-228600">
                  <a:defRPr sz="2800" u="sng">
                    <a:solidFill>
                      <a:schemeClr val="tx2"/>
                    </a:solidFill>
                    <a:latin typeface="Times New Roman" panose="02020603050405020304" pitchFamily="18" charset="0"/>
                  </a:defRPr>
                </a:lvl3pPr>
                <a:lvl4pPr marL="1600200" indent="-228600">
                  <a:defRPr sz="2800" u="sng">
                    <a:solidFill>
                      <a:schemeClr val="tx2"/>
                    </a:solidFill>
                    <a:latin typeface="Times New Roman" panose="02020603050405020304" pitchFamily="18" charset="0"/>
                  </a:defRPr>
                </a:lvl4pPr>
                <a:lvl5pPr marL="2057400" indent="-228600">
                  <a:defRPr sz="2800" u="sng">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u="sng">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u="sng">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u="sng">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u="sng">
                    <a:solidFill>
                      <a:schemeClr val="tx2"/>
                    </a:solidFill>
                    <a:latin typeface="Times New Roman" panose="02020603050405020304" pitchFamily="18" charset="0"/>
                  </a:defRPr>
                </a:lvl9pPr>
              </a:lstStyle>
              <a:p>
                <a:pPr>
                  <a:defRPr/>
                </a:pPr>
                <a:endParaRPr lang="en-US">
                  <a:solidFill>
                    <a:srgbClr val="FFFFFF"/>
                  </a:solidFill>
                </a:endParaRPr>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ffectLst/>
            </p:spPr>
            <p:txBody>
              <a:bodyPr wrap="none" anchor="ctr"/>
              <a:lstStyle>
                <a:lvl1pPr>
                  <a:defRPr sz="2800" u="sng">
                    <a:solidFill>
                      <a:schemeClr val="tx2"/>
                    </a:solidFill>
                    <a:latin typeface="Times New Roman" panose="02020603050405020304" pitchFamily="18" charset="0"/>
                  </a:defRPr>
                </a:lvl1pPr>
                <a:lvl2pPr marL="742950" indent="-285750">
                  <a:defRPr sz="2800" u="sng">
                    <a:solidFill>
                      <a:schemeClr val="tx2"/>
                    </a:solidFill>
                    <a:latin typeface="Times New Roman" panose="02020603050405020304" pitchFamily="18" charset="0"/>
                  </a:defRPr>
                </a:lvl2pPr>
                <a:lvl3pPr marL="1143000" indent="-228600">
                  <a:defRPr sz="2800" u="sng">
                    <a:solidFill>
                      <a:schemeClr val="tx2"/>
                    </a:solidFill>
                    <a:latin typeface="Times New Roman" panose="02020603050405020304" pitchFamily="18" charset="0"/>
                  </a:defRPr>
                </a:lvl3pPr>
                <a:lvl4pPr marL="1600200" indent="-228600">
                  <a:defRPr sz="2800" u="sng">
                    <a:solidFill>
                      <a:schemeClr val="tx2"/>
                    </a:solidFill>
                    <a:latin typeface="Times New Roman" panose="02020603050405020304" pitchFamily="18" charset="0"/>
                  </a:defRPr>
                </a:lvl4pPr>
                <a:lvl5pPr marL="2057400" indent="-228600">
                  <a:defRPr sz="2800" u="sng">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u="sng">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u="sng">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u="sng">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u="sng">
                    <a:solidFill>
                      <a:schemeClr val="tx2"/>
                    </a:solidFill>
                    <a:latin typeface="Times New Roman" panose="02020603050405020304" pitchFamily="18" charset="0"/>
                  </a:defRPr>
                </a:lvl9pPr>
              </a:lstStyle>
              <a:p>
                <a:pPr>
                  <a:defRPr/>
                </a:pPr>
                <a:endParaRPr lang="en-US">
                  <a:solidFill>
                    <a:srgbClr val="FFFFFF"/>
                  </a:solidFill>
                </a:endParaRPr>
              </a:p>
            </p:txBody>
          </p:sp>
        </p:grpSp>
        <p:grpSp>
          <p:nvGrpSpPr>
            <p:cNvPr id="6" name="Group 6"/>
            <p:cNvGrpSpPr>
              <a:grpSpLocks/>
            </p:cNvGrpSpPr>
            <p:nvPr/>
          </p:nvGrpSpPr>
          <p:grpSpPr bwMode="auto">
            <a:xfrm>
              <a:off x="1313" y="187"/>
              <a:ext cx="4298" cy="3372"/>
              <a:chOff x="0" y="0"/>
              <a:chExt cx="5533" cy="4341"/>
            </a:xfrm>
          </p:grpSpPr>
          <p:grpSp>
            <p:nvGrpSpPr>
              <p:cNvPr id="22" name="Group 7"/>
              <p:cNvGrpSpPr>
                <a:grpSpLocks/>
              </p:cNvGrpSpPr>
              <p:nvPr/>
            </p:nvGrpSpPr>
            <p:grpSpPr bwMode="auto">
              <a:xfrm>
                <a:off x="0" y="0"/>
                <a:ext cx="5470" cy="4341"/>
                <a:chOff x="0" y="0"/>
                <a:chExt cx="5470" cy="4341"/>
              </a:xfrm>
            </p:grpSpPr>
            <p:grpSp>
              <p:nvGrpSpPr>
                <p:cNvPr id="33" name="Group 8"/>
                <p:cNvGrpSpPr>
                  <a:grpSpLocks/>
                </p:cNvGrpSpPr>
                <p:nvPr/>
              </p:nvGrpSpPr>
              <p:grpSpPr bwMode="auto">
                <a:xfrm>
                  <a:off x="1339" y="786"/>
                  <a:ext cx="2919" cy="2151"/>
                  <a:chOff x="1265" y="814"/>
                  <a:chExt cx="2919" cy="2151"/>
                </a:xfrm>
              </p:grpSpPr>
              <p:sp>
                <p:nvSpPr>
                  <p:cNvPr id="133" name="Oval 9"/>
                  <p:cNvSpPr>
                    <a:spLocks noChangeArrowheads="1"/>
                  </p:cNvSpPr>
                  <p:nvPr/>
                </p:nvSpPr>
                <p:spPr bwMode="hidden">
                  <a:xfrm>
                    <a:off x="1265" y="817"/>
                    <a:ext cx="2922" cy="2145"/>
                  </a:xfrm>
                  <a:prstGeom prst="ellipse">
                    <a:avLst/>
                  </a:prstGeom>
                  <a:gradFill rotWithShape="0">
                    <a:gsLst>
                      <a:gs pos="0">
                        <a:schemeClr val="bg2"/>
                      </a:gs>
                      <a:gs pos="100000">
                        <a:schemeClr val="bg1"/>
                      </a:gs>
                    </a:gsLst>
                    <a:path path="shape">
                      <a:fillToRect l="50000" t="50000" r="50000" b="50000"/>
                    </a:path>
                  </a:gradFill>
                  <a:ln>
                    <a:noFill/>
                  </a:ln>
                  <a:effectLst/>
                </p:spPr>
                <p:txBody>
                  <a:bodyPr wrap="none" anchor="ctr"/>
                  <a:lstStyle>
                    <a:lvl1pPr>
                      <a:defRPr sz="2800" u="sng">
                        <a:solidFill>
                          <a:schemeClr val="tx2"/>
                        </a:solidFill>
                        <a:latin typeface="Times New Roman" panose="02020603050405020304" pitchFamily="18" charset="0"/>
                      </a:defRPr>
                    </a:lvl1pPr>
                    <a:lvl2pPr marL="742950" indent="-285750">
                      <a:defRPr sz="2800" u="sng">
                        <a:solidFill>
                          <a:schemeClr val="tx2"/>
                        </a:solidFill>
                        <a:latin typeface="Times New Roman" panose="02020603050405020304" pitchFamily="18" charset="0"/>
                      </a:defRPr>
                    </a:lvl2pPr>
                    <a:lvl3pPr marL="1143000" indent="-228600">
                      <a:defRPr sz="2800" u="sng">
                        <a:solidFill>
                          <a:schemeClr val="tx2"/>
                        </a:solidFill>
                        <a:latin typeface="Times New Roman" panose="02020603050405020304" pitchFamily="18" charset="0"/>
                      </a:defRPr>
                    </a:lvl3pPr>
                    <a:lvl4pPr marL="1600200" indent="-228600">
                      <a:defRPr sz="2800" u="sng">
                        <a:solidFill>
                          <a:schemeClr val="tx2"/>
                        </a:solidFill>
                        <a:latin typeface="Times New Roman" panose="02020603050405020304" pitchFamily="18" charset="0"/>
                      </a:defRPr>
                    </a:lvl4pPr>
                    <a:lvl5pPr marL="2057400" indent="-228600">
                      <a:defRPr sz="2800" u="sng">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u="sng">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u="sng">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u="sng">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u="sng">
                        <a:solidFill>
                          <a:schemeClr val="tx2"/>
                        </a:solidFill>
                        <a:latin typeface="Times New Roman" panose="02020603050405020304" pitchFamily="18" charset="0"/>
                      </a:defRPr>
                    </a:lvl9pPr>
                  </a:lstStyle>
                  <a:p>
                    <a:pPr>
                      <a:defRPr/>
                    </a:pPr>
                    <a:endParaRPr lang="en-US">
                      <a:solidFill>
                        <a:srgbClr val="FFFFFF"/>
                      </a:solidFill>
                    </a:endParaRPr>
                  </a:p>
                </p:txBody>
              </p:sp>
              <p:sp>
                <p:nvSpPr>
                  <p:cNvPr id="134"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p:spPr>
                <p:txBody>
                  <a:bodyPr wrap="none" anchor="ctr"/>
                  <a:lstStyle>
                    <a:lvl1pPr>
                      <a:defRPr sz="2800" u="sng">
                        <a:solidFill>
                          <a:schemeClr val="tx2"/>
                        </a:solidFill>
                        <a:latin typeface="Times New Roman" panose="02020603050405020304" pitchFamily="18" charset="0"/>
                      </a:defRPr>
                    </a:lvl1pPr>
                    <a:lvl2pPr marL="742950" indent="-285750">
                      <a:defRPr sz="2800" u="sng">
                        <a:solidFill>
                          <a:schemeClr val="tx2"/>
                        </a:solidFill>
                        <a:latin typeface="Times New Roman" panose="02020603050405020304" pitchFamily="18" charset="0"/>
                      </a:defRPr>
                    </a:lvl2pPr>
                    <a:lvl3pPr marL="1143000" indent="-228600">
                      <a:defRPr sz="2800" u="sng">
                        <a:solidFill>
                          <a:schemeClr val="tx2"/>
                        </a:solidFill>
                        <a:latin typeface="Times New Roman" panose="02020603050405020304" pitchFamily="18" charset="0"/>
                      </a:defRPr>
                    </a:lvl3pPr>
                    <a:lvl4pPr marL="1600200" indent="-228600">
                      <a:defRPr sz="2800" u="sng">
                        <a:solidFill>
                          <a:schemeClr val="tx2"/>
                        </a:solidFill>
                        <a:latin typeface="Times New Roman" panose="02020603050405020304" pitchFamily="18" charset="0"/>
                      </a:defRPr>
                    </a:lvl4pPr>
                    <a:lvl5pPr marL="2057400" indent="-228600">
                      <a:defRPr sz="2800" u="sng">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u="sng">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u="sng">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u="sng">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u="sng">
                        <a:solidFill>
                          <a:schemeClr val="tx2"/>
                        </a:solidFill>
                        <a:latin typeface="Times New Roman" panose="02020603050405020304" pitchFamily="18" charset="0"/>
                      </a:defRPr>
                    </a:lvl9pPr>
                  </a:lstStyle>
                  <a:p>
                    <a:pPr>
                      <a:defRPr/>
                    </a:pPr>
                    <a:endParaRPr lang="en-US">
                      <a:solidFill>
                        <a:srgbClr val="FFFFFF"/>
                      </a:solidFill>
                    </a:endParaRPr>
                  </a:p>
                </p:txBody>
              </p:sp>
            </p:grpSp>
            <p:grpSp>
              <p:nvGrpSpPr>
                <p:cNvPr id="34" name="Group 11"/>
                <p:cNvGrpSpPr>
                  <a:grpSpLocks/>
                </p:cNvGrpSpPr>
                <p:nvPr/>
              </p:nvGrpSpPr>
              <p:grpSpPr bwMode="auto">
                <a:xfrm>
                  <a:off x="0" y="0"/>
                  <a:ext cx="5470" cy="4341"/>
                  <a:chOff x="0" y="0"/>
                  <a:chExt cx="5470" cy="4341"/>
                </a:xfrm>
              </p:grpSpPr>
              <p:grpSp>
                <p:nvGrpSpPr>
                  <p:cNvPr id="35" name="Group 12"/>
                  <p:cNvGrpSpPr>
                    <a:grpSpLocks/>
                  </p:cNvGrpSpPr>
                  <p:nvPr/>
                </p:nvGrpSpPr>
                <p:grpSpPr bwMode="auto">
                  <a:xfrm>
                    <a:off x="3545" y="1502"/>
                    <a:ext cx="1258" cy="2327"/>
                    <a:chOff x="3471" y="1530"/>
                    <a:chExt cx="1258" cy="2327"/>
                  </a:xfrm>
                </p:grpSpPr>
                <p:sp>
                  <p:nvSpPr>
                    <p:cNvPr id="131" name="Freeform 13"/>
                    <p:cNvSpPr>
                      <a:spLocks/>
                    </p:cNvSpPr>
                    <p:nvPr/>
                  </p:nvSpPr>
                  <p:spPr bwMode="hidden">
                    <a:xfrm rot="2711884">
                      <a:off x="2765" y="2236"/>
                      <a:ext cx="1724" cy="312"/>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 name="Freeform 14"/>
                    <p:cNvSpPr>
                      <a:spLocks/>
                    </p:cNvSpPr>
                    <p:nvPr/>
                  </p:nvSpPr>
                  <p:spPr bwMode="hidden">
                    <a:xfrm rot="2711884">
                      <a:off x="4021" y="3150"/>
                      <a:ext cx="925"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 name="Group 15"/>
                  <p:cNvGrpSpPr>
                    <a:grpSpLocks/>
                  </p:cNvGrpSpPr>
                  <p:nvPr/>
                </p:nvGrpSpPr>
                <p:grpSpPr bwMode="auto">
                  <a:xfrm>
                    <a:off x="2938" y="1991"/>
                    <a:ext cx="2463" cy="1332"/>
                    <a:chOff x="2864" y="2019"/>
                    <a:chExt cx="2463" cy="1332"/>
                  </a:xfrm>
                </p:grpSpPr>
                <p:sp>
                  <p:nvSpPr>
                    <p:cNvPr id="129" name="Freeform 16"/>
                    <p:cNvSpPr>
                      <a:spLocks/>
                    </p:cNvSpPr>
                    <p:nvPr/>
                  </p:nvSpPr>
                  <p:spPr bwMode="hidden">
                    <a:xfrm rot="2104081">
                      <a:off x="2864" y="2019"/>
                      <a:ext cx="1814" cy="347"/>
                    </a:xfrm>
                    <a:custGeom>
                      <a:avLst/>
                      <a:gdLst>
                        <a:gd name="T0" fmla="*/ 0 w 2736"/>
                        <a:gd name="T1" fmla="*/ 3 h 504"/>
                        <a:gd name="T2" fmla="*/ 3 w 2736"/>
                        <a:gd name="T3" fmla="*/ 1 h 504"/>
                        <a:gd name="T4" fmla="*/ 6 w 2736"/>
                        <a:gd name="T5" fmla="*/ 1 h 504"/>
                        <a:gd name="T6" fmla="*/ 9 w 2736"/>
                        <a:gd name="T7" fmla="*/ 1 h 504"/>
                        <a:gd name="T8" fmla="*/ 9 w 2736"/>
                        <a:gd name="T9" fmla="*/ 1 h 504"/>
                        <a:gd name="T10" fmla="*/ 6 w 2736"/>
                        <a:gd name="T11" fmla="*/ 1 h 504"/>
                        <a:gd name="T12" fmla="*/ 2 w 2736"/>
                        <a:gd name="T13" fmla="*/ 1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 name="Freeform 17"/>
                    <p:cNvSpPr>
                      <a:spLocks/>
                    </p:cNvSpPr>
                    <p:nvPr/>
                  </p:nvSpPr>
                  <p:spPr bwMode="hidden">
                    <a:xfrm rot="2104081">
                      <a:off x="4353" y="2806"/>
                      <a:ext cx="974" cy="545"/>
                    </a:xfrm>
                    <a:custGeom>
                      <a:avLst/>
                      <a:gdLst>
                        <a:gd name="T0" fmla="*/ 1 w 1769"/>
                        <a:gd name="T1" fmla="*/ 1 h 791"/>
                        <a:gd name="T2" fmla="*/ 1 w 1769"/>
                        <a:gd name="T3" fmla="*/ 1 h 791"/>
                        <a:gd name="T4" fmla="*/ 1 w 1769"/>
                        <a:gd name="T5" fmla="*/ 1 h 791"/>
                        <a:gd name="T6" fmla="*/ 1 w 1769"/>
                        <a:gd name="T7" fmla="*/ 2 h 791"/>
                        <a:gd name="T8" fmla="*/ 1 w 1769"/>
                        <a:gd name="T9" fmla="*/ 3 h 791"/>
                        <a:gd name="T10" fmla="*/ 1 w 1769"/>
                        <a:gd name="T11" fmla="*/ 4 h 791"/>
                        <a:gd name="T12" fmla="*/ 1 w 1769"/>
                        <a:gd name="T13" fmla="*/ 3 h 791"/>
                        <a:gd name="T14" fmla="*/ 1 w 1769"/>
                        <a:gd name="T15" fmla="*/ 3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 name="Group 18"/>
                  <p:cNvGrpSpPr>
                    <a:grpSpLocks/>
                  </p:cNvGrpSpPr>
                  <p:nvPr/>
                </p:nvGrpSpPr>
                <p:grpSpPr bwMode="auto">
                  <a:xfrm>
                    <a:off x="2971" y="1804"/>
                    <a:ext cx="2477" cy="1064"/>
                    <a:chOff x="2897" y="1832"/>
                    <a:chExt cx="2477" cy="1064"/>
                  </a:xfrm>
                </p:grpSpPr>
                <p:sp>
                  <p:nvSpPr>
                    <p:cNvPr id="127" name="Freeform 19"/>
                    <p:cNvSpPr>
                      <a:spLocks/>
                    </p:cNvSpPr>
                    <p:nvPr/>
                  </p:nvSpPr>
                  <p:spPr bwMode="hidden">
                    <a:xfrm rot="1582915">
                      <a:off x="2897" y="1832"/>
                      <a:ext cx="1736" cy="304"/>
                    </a:xfrm>
                    <a:custGeom>
                      <a:avLst/>
                      <a:gdLst>
                        <a:gd name="T0" fmla="*/ 0 w 2736"/>
                        <a:gd name="T1" fmla="*/ 1 h 504"/>
                        <a:gd name="T2" fmla="*/ 2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 name="Freeform 20"/>
                    <p:cNvSpPr>
                      <a:spLocks/>
                    </p:cNvSpPr>
                    <p:nvPr/>
                  </p:nvSpPr>
                  <p:spPr bwMode="hidden">
                    <a:xfrm rot="1582915">
                      <a:off x="4442" y="2420"/>
                      <a:ext cx="932" cy="47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gd name="T0" fmla="*/ 0 w 2736"/>
                        <a:gd name="T1" fmla="*/ 2 h 504"/>
                        <a:gd name="T2" fmla="*/ 1 w 2736"/>
                        <a:gd name="T3" fmla="*/ 1 h 504"/>
                        <a:gd name="T4" fmla="*/ 2 w 2736"/>
                        <a:gd name="T5" fmla="*/ 1 h 504"/>
                        <a:gd name="T6" fmla="*/ 3 w 2736"/>
                        <a:gd name="T7" fmla="*/ 1 h 504"/>
                        <a:gd name="T8" fmla="*/ 2 w 2736"/>
                        <a:gd name="T9" fmla="*/ 1 h 504"/>
                        <a:gd name="T10" fmla="*/ 2 w 2736"/>
                        <a:gd name="T11" fmla="*/ 1 h 504"/>
                        <a:gd name="T12" fmla="*/ 1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Freeform 23"/>
                    <p:cNvSpPr>
                      <a:spLocks/>
                    </p:cNvSpPr>
                    <p:nvPr/>
                  </p:nvSpPr>
                  <p:spPr bwMode="hidden">
                    <a:xfrm rot="1080363">
                      <a:off x="4495" y="2037"/>
                      <a:ext cx="901" cy="526"/>
                    </a:xfrm>
                    <a:custGeom>
                      <a:avLst/>
                      <a:gdLst>
                        <a:gd name="T0" fmla="*/ 1 w 1769"/>
                        <a:gd name="T1" fmla="*/ 1 h 791"/>
                        <a:gd name="T2" fmla="*/ 1 w 1769"/>
                        <a:gd name="T3" fmla="*/ 1 h 791"/>
                        <a:gd name="T4" fmla="*/ 1 w 1769"/>
                        <a:gd name="T5" fmla="*/ 1 h 791"/>
                        <a:gd name="T6" fmla="*/ 1 w 1769"/>
                        <a:gd name="T7" fmla="*/ 1 h 791"/>
                        <a:gd name="T8" fmla="*/ 1 w 1769"/>
                        <a:gd name="T9" fmla="*/ 2 h 791"/>
                        <a:gd name="T10" fmla="*/ 1 w 1769"/>
                        <a:gd name="T11" fmla="*/ 3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 name="Group 24"/>
                  <p:cNvGrpSpPr>
                    <a:grpSpLocks/>
                  </p:cNvGrpSpPr>
                  <p:nvPr/>
                </p:nvGrpSpPr>
                <p:grpSpPr bwMode="auto">
                  <a:xfrm>
                    <a:off x="3032" y="1386"/>
                    <a:ext cx="2342" cy="657"/>
                    <a:chOff x="2958" y="1414"/>
                    <a:chExt cx="2342" cy="657"/>
                  </a:xfrm>
                </p:grpSpPr>
                <p:sp>
                  <p:nvSpPr>
                    <p:cNvPr id="123" name="Freeform 25"/>
                    <p:cNvSpPr>
                      <a:spLocks/>
                    </p:cNvSpPr>
                    <p:nvPr/>
                  </p:nvSpPr>
                  <p:spPr bwMode="hidden">
                    <a:xfrm rot="463793">
                      <a:off x="2958" y="1414"/>
                      <a:ext cx="1545"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 name="Freeform 26"/>
                    <p:cNvSpPr>
                      <a:spLocks/>
                    </p:cNvSpPr>
                    <p:nvPr/>
                  </p:nvSpPr>
                  <p:spPr bwMode="hidden">
                    <a:xfrm rot="463793">
                      <a:off x="4470" y="1582"/>
                      <a:ext cx="830"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0" name="Group 27"/>
                  <p:cNvGrpSpPr>
                    <a:grpSpLocks/>
                  </p:cNvGrpSpPr>
                  <p:nvPr/>
                </p:nvGrpSpPr>
                <p:grpSpPr bwMode="auto">
                  <a:xfrm>
                    <a:off x="3057" y="1241"/>
                    <a:ext cx="2150" cy="343"/>
                    <a:chOff x="2983" y="1269"/>
                    <a:chExt cx="2150" cy="343"/>
                  </a:xfrm>
                </p:grpSpPr>
                <p:sp>
                  <p:nvSpPr>
                    <p:cNvPr id="121" name="Freeform 28"/>
                    <p:cNvSpPr>
                      <a:spLocks/>
                    </p:cNvSpPr>
                    <p:nvPr/>
                  </p:nvSpPr>
                  <p:spPr bwMode="hidden">
                    <a:xfrm rot="-84182">
                      <a:off x="2983" y="1289"/>
                      <a:ext cx="1404" cy="219"/>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Freeform 29"/>
                    <p:cNvSpPr>
                      <a:spLocks/>
                    </p:cNvSpPr>
                    <p:nvPr/>
                  </p:nvSpPr>
                  <p:spPr bwMode="hidden">
                    <a:xfrm rot="-84182">
                      <a:off x="4379" y="1269"/>
                      <a:ext cx="754" cy="34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 name="Group 30"/>
                  <p:cNvGrpSpPr>
                    <a:grpSpLocks/>
                  </p:cNvGrpSpPr>
                  <p:nvPr/>
                </p:nvGrpSpPr>
                <p:grpSpPr bwMode="auto">
                  <a:xfrm>
                    <a:off x="3012" y="889"/>
                    <a:ext cx="1879" cy="427"/>
                    <a:chOff x="2938" y="917"/>
                    <a:chExt cx="1879" cy="427"/>
                  </a:xfrm>
                </p:grpSpPr>
                <p:sp>
                  <p:nvSpPr>
                    <p:cNvPr id="119" name="Freeform 31"/>
                    <p:cNvSpPr>
                      <a:spLocks/>
                    </p:cNvSpPr>
                    <p:nvPr/>
                  </p:nvSpPr>
                  <p:spPr bwMode="hidden">
                    <a:xfrm rot="-802576">
                      <a:off x="2938" y="1129"/>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Freeform 32"/>
                    <p:cNvSpPr>
                      <a:spLocks/>
                    </p:cNvSpPr>
                    <p:nvPr/>
                  </p:nvSpPr>
                  <p:spPr bwMode="hidden">
                    <a:xfrm rot="-802576">
                      <a:off x="4155" y="917"/>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9"/>
                      <a:ext cx="1724" cy="312"/>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Freeform 35"/>
                    <p:cNvSpPr>
                      <a:spLocks/>
                    </p:cNvSpPr>
                    <p:nvPr/>
                  </p:nvSpPr>
                  <p:spPr bwMode="hidden">
                    <a:xfrm rot="18888116" flipH="1">
                      <a:off x="419" y="3272"/>
                      <a:ext cx="925"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 name="Group 36"/>
                  <p:cNvGrpSpPr>
                    <a:grpSpLocks/>
                  </p:cNvGrpSpPr>
                  <p:nvPr/>
                </p:nvGrpSpPr>
                <p:grpSpPr bwMode="auto">
                  <a:xfrm>
                    <a:off x="69" y="2168"/>
                    <a:ext cx="2463" cy="1332"/>
                    <a:chOff x="-5" y="2196"/>
                    <a:chExt cx="2463" cy="1332"/>
                  </a:xfrm>
                </p:grpSpPr>
                <p:sp>
                  <p:nvSpPr>
                    <p:cNvPr id="115" name="Freeform 37"/>
                    <p:cNvSpPr>
                      <a:spLocks/>
                    </p:cNvSpPr>
                    <p:nvPr/>
                  </p:nvSpPr>
                  <p:spPr bwMode="hidden">
                    <a:xfrm rot="19495919" flipH="1">
                      <a:off x="644" y="2196"/>
                      <a:ext cx="1814" cy="347"/>
                    </a:xfrm>
                    <a:custGeom>
                      <a:avLst/>
                      <a:gdLst>
                        <a:gd name="T0" fmla="*/ 0 w 2736"/>
                        <a:gd name="T1" fmla="*/ 3 h 504"/>
                        <a:gd name="T2" fmla="*/ 3 w 2736"/>
                        <a:gd name="T3" fmla="*/ 1 h 504"/>
                        <a:gd name="T4" fmla="*/ 6 w 2736"/>
                        <a:gd name="T5" fmla="*/ 1 h 504"/>
                        <a:gd name="T6" fmla="*/ 9 w 2736"/>
                        <a:gd name="T7" fmla="*/ 1 h 504"/>
                        <a:gd name="T8" fmla="*/ 9 w 2736"/>
                        <a:gd name="T9" fmla="*/ 1 h 504"/>
                        <a:gd name="T10" fmla="*/ 6 w 2736"/>
                        <a:gd name="T11" fmla="*/ 1 h 504"/>
                        <a:gd name="T12" fmla="*/ 2 w 2736"/>
                        <a:gd name="T13" fmla="*/ 1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Freeform 38"/>
                    <p:cNvSpPr>
                      <a:spLocks/>
                    </p:cNvSpPr>
                    <p:nvPr/>
                  </p:nvSpPr>
                  <p:spPr bwMode="hidden">
                    <a:xfrm rot="19495919" flipH="1">
                      <a:off x="-5" y="2983"/>
                      <a:ext cx="974" cy="545"/>
                    </a:xfrm>
                    <a:custGeom>
                      <a:avLst/>
                      <a:gdLst>
                        <a:gd name="T0" fmla="*/ 1 w 1769"/>
                        <a:gd name="T1" fmla="*/ 1 h 791"/>
                        <a:gd name="T2" fmla="*/ 1 w 1769"/>
                        <a:gd name="T3" fmla="*/ 1 h 791"/>
                        <a:gd name="T4" fmla="*/ 1 w 1769"/>
                        <a:gd name="T5" fmla="*/ 1 h 791"/>
                        <a:gd name="T6" fmla="*/ 1 w 1769"/>
                        <a:gd name="T7" fmla="*/ 2 h 791"/>
                        <a:gd name="T8" fmla="*/ 1 w 1769"/>
                        <a:gd name="T9" fmla="*/ 3 h 791"/>
                        <a:gd name="T10" fmla="*/ 1 w 1769"/>
                        <a:gd name="T11" fmla="*/ 4 h 791"/>
                        <a:gd name="T12" fmla="*/ 1 w 1769"/>
                        <a:gd name="T13" fmla="*/ 3 h 791"/>
                        <a:gd name="T14" fmla="*/ 1 w 1769"/>
                        <a:gd name="T15" fmla="*/ 3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 name="Group 39"/>
                  <p:cNvGrpSpPr>
                    <a:grpSpLocks/>
                  </p:cNvGrpSpPr>
                  <p:nvPr/>
                </p:nvGrpSpPr>
                <p:grpSpPr bwMode="auto">
                  <a:xfrm>
                    <a:off x="22" y="1981"/>
                    <a:ext cx="2477" cy="1064"/>
                    <a:chOff x="-52" y="2009"/>
                    <a:chExt cx="2477" cy="1064"/>
                  </a:xfrm>
                </p:grpSpPr>
                <p:sp>
                  <p:nvSpPr>
                    <p:cNvPr id="113" name="Freeform 40"/>
                    <p:cNvSpPr>
                      <a:spLocks/>
                    </p:cNvSpPr>
                    <p:nvPr/>
                  </p:nvSpPr>
                  <p:spPr bwMode="hidden">
                    <a:xfrm rot="20017085" flipH="1">
                      <a:off x="689" y="2009"/>
                      <a:ext cx="1736" cy="304"/>
                    </a:xfrm>
                    <a:custGeom>
                      <a:avLst/>
                      <a:gdLst>
                        <a:gd name="T0" fmla="*/ 0 w 2736"/>
                        <a:gd name="T1" fmla="*/ 1 h 504"/>
                        <a:gd name="T2" fmla="*/ 2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Freeform 41"/>
                    <p:cNvSpPr>
                      <a:spLocks/>
                    </p:cNvSpPr>
                    <p:nvPr/>
                  </p:nvSpPr>
                  <p:spPr bwMode="hidden">
                    <a:xfrm rot="20017085" flipH="1">
                      <a:off x="-52" y="2597"/>
                      <a:ext cx="932" cy="47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5" name="Group 42"/>
                  <p:cNvGrpSpPr>
                    <a:grpSpLocks/>
                  </p:cNvGrpSpPr>
                  <p:nvPr/>
                </p:nvGrpSpPr>
                <p:grpSpPr bwMode="auto">
                  <a:xfrm>
                    <a:off x="0" y="1785"/>
                    <a:ext cx="2472" cy="927"/>
                    <a:chOff x="-74" y="1813"/>
                    <a:chExt cx="2472" cy="927"/>
                  </a:xfrm>
                </p:grpSpPr>
                <p:sp>
                  <p:nvSpPr>
                    <p:cNvPr id="111" name="Freeform 43"/>
                    <p:cNvSpPr>
                      <a:spLocks/>
                    </p:cNvSpPr>
                    <p:nvPr/>
                  </p:nvSpPr>
                  <p:spPr bwMode="hidden">
                    <a:xfrm rot="20519637" flipH="1">
                      <a:off x="721" y="1813"/>
                      <a:ext cx="1677" cy="335"/>
                    </a:xfrm>
                    <a:custGeom>
                      <a:avLst/>
                      <a:gdLst>
                        <a:gd name="T0" fmla="*/ 0 w 2736"/>
                        <a:gd name="T1" fmla="*/ 2 h 504"/>
                        <a:gd name="T2" fmla="*/ 1 w 2736"/>
                        <a:gd name="T3" fmla="*/ 1 h 504"/>
                        <a:gd name="T4" fmla="*/ 2 w 2736"/>
                        <a:gd name="T5" fmla="*/ 1 h 504"/>
                        <a:gd name="T6" fmla="*/ 3 w 2736"/>
                        <a:gd name="T7" fmla="*/ 1 h 504"/>
                        <a:gd name="T8" fmla="*/ 2 w 2736"/>
                        <a:gd name="T9" fmla="*/ 1 h 504"/>
                        <a:gd name="T10" fmla="*/ 2 w 2736"/>
                        <a:gd name="T11" fmla="*/ 1 h 504"/>
                        <a:gd name="T12" fmla="*/ 1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 name="Freeform 44"/>
                    <p:cNvSpPr>
                      <a:spLocks/>
                    </p:cNvSpPr>
                    <p:nvPr/>
                  </p:nvSpPr>
                  <p:spPr bwMode="hidden">
                    <a:xfrm rot="20519637" flipH="1">
                      <a:off x="-74" y="2214"/>
                      <a:ext cx="901" cy="526"/>
                    </a:xfrm>
                    <a:custGeom>
                      <a:avLst/>
                      <a:gdLst>
                        <a:gd name="T0" fmla="*/ 1 w 1769"/>
                        <a:gd name="T1" fmla="*/ 1 h 791"/>
                        <a:gd name="T2" fmla="*/ 1 w 1769"/>
                        <a:gd name="T3" fmla="*/ 1 h 791"/>
                        <a:gd name="T4" fmla="*/ 1 w 1769"/>
                        <a:gd name="T5" fmla="*/ 1 h 791"/>
                        <a:gd name="T6" fmla="*/ 1 w 1769"/>
                        <a:gd name="T7" fmla="*/ 1 h 791"/>
                        <a:gd name="T8" fmla="*/ 1 w 1769"/>
                        <a:gd name="T9" fmla="*/ 2 h 791"/>
                        <a:gd name="T10" fmla="*/ 1 w 1769"/>
                        <a:gd name="T11" fmla="*/ 3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 name="Group 183"/>
                  <p:cNvGrpSpPr>
                    <a:grpSpLocks/>
                  </p:cNvGrpSpPr>
                  <p:nvPr/>
                </p:nvGrpSpPr>
                <p:grpSpPr bwMode="auto">
                  <a:xfrm>
                    <a:off x="96" y="1563"/>
                    <a:ext cx="2342" cy="657"/>
                    <a:chOff x="22" y="1591"/>
                    <a:chExt cx="2342" cy="657"/>
                  </a:xfrm>
                </p:grpSpPr>
                <p:sp>
                  <p:nvSpPr>
                    <p:cNvPr id="109" name="Freeform 46"/>
                    <p:cNvSpPr>
                      <a:spLocks/>
                    </p:cNvSpPr>
                    <p:nvPr/>
                  </p:nvSpPr>
                  <p:spPr bwMode="hidden">
                    <a:xfrm rot="21136207" flipH="1">
                      <a:off x="819" y="1591"/>
                      <a:ext cx="1545"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Freeform 47"/>
                    <p:cNvSpPr>
                      <a:spLocks/>
                    </p:cNvSpPr>
                    <p:nvPr/>
                  </p:nvSpPr>
                  <p:spPr bwMode="hidden">
                    <a:xfrm rot="21136207" flipH="1">
                      <a:off x="22" y="1759"/>
                      <a:ext cx="830"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 name="Group 48"/>
                  <p:cNvGrpSpPr>
                    <a:grpSpLocks/>
                  </p:cNvGrpSpPr>
                  <p:nvPr/>
                </p:nvGrpSpPr>
                <p:grpSpPr bwMode="auto">
                  <a:xfrm>
                    <a:off x="263" y="1418"/>
                    <a:ext cx="2150" cy="343"/>
                    <a:chOff x="189" y="1446"/>
                    <a:chExt cx="2150" cy="343"/>
                  </a:xfrm>
                </p:grpSpPr>
                <p:sp>
                  <p:nvSpPr>
                    <p:cNvPr id="107" name="Freeform 49"/>
                    <p:cNvSpPr>
                      <a:spLocks/>
                    </p:cNvSpPr>
                    <p:nvPr/>
                  </p:nvSpPr>
                  <p:spPr bwMode="hidden">
                    <a:xfrm rot="84182" flipH="1">
                      <a:off x="935" y="1466"/>
                      <a:ext cx="1404" cy="219"/>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Freeform 50"/>
                    <p:cNvSpPr>
                      <a:spLocks/>
                    </p:cNvSpPr>
                    <p:nvPr/>
                  </p:nvSpPr>
                  <p:spPr bwMode="hidden">
                    <a:xfrm rot="84182" flipH="1">
                      <a:off x="189" y="1446"/>
                      <a:ext cx="754" cy="34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Freeform 53"/>
                    <p:cNvSpPr>
                      <a:spLocks/>
                    </p:cNvSpPr>
                    <p:nvPr/>
                  </p:nvSpPr>
                  <p:spPr bwMode="hidden">
                    <a:xfrm rot="802576" flipH="1">
                      <a:off x="505" y="1094"/>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9" name="Group 54"/>
                  <p:cNvGrpSpPr>
                    <a:grpSpLocks/>
                  </p:cNvGrpSpPr>
                  <p:nvPr/>
                </p:nvGrpSpPr>
                <p:grpSpPr bwMode="auto">
                  <a:xfrm>
                    <a:off x="690" y="871"/>
                    <a:ext cx="1850" cy="554"/>
                    <a:chOff x="616" y="899"/>
                    <a:chExt cx="1850" cy="554"/>
                  </a:xfrm>
                </p:grpSpPr>
                <p:sp>
                  <p:nvSpPr>
                    <p:cNvPr id="103" name="Freeform 55"/>
                    <p:cNvSpPr>
                      <a:spLocks/>
                    </p:cNvSpPr>
                    <p:nvPr/>
                  </p:nvSpPr>
                  <p:spPr bwMode="hidden">
                    <a:xfrm rot="1277471" flipH="1">
                      <a:off x="1233" y="1238"/>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Freeform 56"/>
                    <p:cNvSpPr>
                      <a:spLocks/>
                    </p:cNvSpPr>
                    <p:nvPr/>
                  </p:nvSpPr>
                  <p:spPr bwMode="hidden">
                    <a:xfrm rot="1277471" flipH="1">
                      <a:off x="616" y="899"/>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0" name="Group 57"/>
                  <p:cNvGrpSpPr>
                    <a:grpSpLocks/>
                  </p:cNvGrpSpPr>
                  <p:nvPr/>
                </p:nvGrpSpPr>
                <p:grpSpPr bwMode="auto">
                  <a:xfrm>
                    <a:off x="911" y="589"/>
                    <a:ext cx="1767" cy="743"/>
                    <a:chOff x="911" y="589"/>
                    <a:chExt cx="1767" cy="743"/>
                  </a:xfrm>
                </p:grpSpPr>
                <p:sp>
                  <p:nvSpPr>
                    <p:cNvPr id="101" name="Freeform 58"/>
                    <p:cNvSpPr>
                      <a:spLocks/>
                    </p:cNvSpPr>
                    <p:nvPr/>
                  </p:nvSpPr>
                  <p:spPr bwMode="hidden">
                    <a:xfrm rot="2028410" flipH="1">
                      <a:off x="1445" y="1117"/>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Freeform 59"/>
                    <p:cNvSpPr>
                      <a:spLocks/>
                    </p:cNvSpPr>
                    <p:nvPr/>
                  </p:nvSpPr>
                  <p:spPr bwMode="hidden">
                    <a:xfrm rot="2028410" flipH="1">
                      <a:off x="911" y="589"/>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Freeform 62"/>
                    <p:cNvSpPr>
                      <a:spLocks/>
                    </p:cNvSpPr>
                    <p:nvPr/>
                  </p:nvSpPr>
                  <p:spPr bwMode="hidden">
                    <a:xfrm rot="2664424" flipH="1">
                      <a:off x="1120" y="300"/>
                      <a:ext cx="67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 name="Group 63"/>
                  <p:cNvGrpSpPr>
                    <a:grpSpLocks/>
                  </p:cNvGrpSpPr>
                  <p:nvPr/>
                </p:nvGrpSpPr>
                <p:grpSpPr bwMode="auto">
                  <a:xfrm>
                    <a:off x="1707" y="76"/>
                    <a:ext cx="778" cy="1512"/>
                    <a:chOff x="1633" y="104"/>
                    <a:chExt cx="778" cy="1512"/>
                  </a:xfrm>
                </p:grpSpPr>
                <p:sp>
                  <p:nvSpPr>
                    <p:cNvPr id="97" name="Freeform 64"/>
                    <p:cNvSpPr>
                      <a:spLocks/>
                    </p:cNvSpPr>
                    <p:nvPr/>
                  </p:nvSpPr>
                  <p:spPr bwMode="hidden">
                    <a:xfrm rot="3473776" flipH="1">
                      <a:off x="1754" y="958"/>
                      <a:ext cx="1100"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Freeform 65"/>
                    <p:cNvSpPr>
                      <a:spLocks/>
                    </p:cNvSpPr>
                    <p:nvPr/>
                  </p:nvSpPr>
                  <p:spPr bwMode="hidden">
                    <a:xfrm rot="3473776" flipH="1">
                      <a:off x="1506" y="231"/>
                      <a:ext cx="591"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3" name="Group 66"/>
                  <p:cNvGrpSpPr>
                    <a:grpSpLocks/>
                  </p:cNvGrpSpPr>
                  <p:nvPr/>
                </p:nvGrpSpPr>
                <p:grpSpPr bwMode="auto">
                  <a:xfrm>
                    <a:off x="2009" y="0"/>
                    <a:ext cx="634" cy="1534"/>
                    <a:chOff x="1935" y="28"/>
                    <a:chExt cx="634" cy="1534"/>
                  </a:xfrm>
                </p:grpSpPr>
                <p:sp>
                  <p:nvSpPr>
                    <p:cNvPr id="95" name="Freeform 67"/>
                    <p:cNvSpPr>
                      <a:spLocks/>
                    </p:cNvSpPr>
                    <p:nvPr/>
                  </p:nvSpPr>
                  <p:spPr bwMode="hidden">
                    <a:xfrm rot="4126480" flipH="1">
                      <a:off x="1931" y="924"/>
                      <a:ext cx="1061"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Freeform 68"/>
                    <p:cNvSpPr>
                      <a:spLocks/>
                    </p:cNvSpPr>
                    <p:nvPr/>
                  </p:nvSpPr>
                  <p:spPr bwMode="hidden">
                    <a:xfrm rot="4126480" flipH="1">
                      <a:off x="1819" y="144"/>
                      <a:ext cx="570"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4" name="Group 69"/>
                  <p:cNvGrpSpPr>
                    <a:grpSpLocks/>
                  </p:cNvGrpSpPr>
                  <p:nvPr/>
                </p:nvGrpSpPr>
                <p:grpSpPr bwMode="auto">
                  <a:xfrm>
                    <a:off x="2896" y="644"/>
                    <a:ext cx="1845" cy="566"/>
                    <a:chOff x="2822" y="672"/>
                    <a:chExt cx="1845" cy="566"/>
                  </a:xfrm>
                </p:grpSpPr>
                <p:sp>
                  <p:nvSpPr>
                    <p:cNvPr id="93" name="Freeform 70"/>
                    <p:cNvSpPr>
                      <a:spLocks/>
                    </p:cNvSpPr>
                    <p:nvPr/>
                  </p:nvSpPr>
                  <p:spPr bwMode="hidden">
                    <a:xfrm rot="-1325434">
                      <a:off x="2822" y="1023"/>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Freeform 71"/>
                    <p:cNvSpPr>
                      <a:spLocks/>
                    </p:cNvSpPr>
                    <p:nvPr/>
                  </p:nvSpPr>
                  <p:spPr bwMode="hidden">
                    <a:xfrm rot="-1325434">
                      <a:off x="4005" y="672"/>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5" name="Group 72"/>
                  <p:cNvGrpSpPr>
                    <a:grpSpLocks/>
                  </p:cNvGrpSpPr>
                  <p:nvPr/>
                </p:nvGrpSpPr>
                <p:grpSpPr bwMode="auto">
                  <a:xfrm>
                    <a:off x="2757" y="417"/>
                    <a:ext cx="1781" cy="717"/>
                    <a:chOff x="2683" y="445"/>
                    <a:chExt cx="1781" cy="717"/>
                  </a:xfrm>
                </p:grpSpPr>
                <p:sp>
                  <p:nvSpPr>
                    <p:cNvPr id="91" name="Freeform 73"/>
                    <p:cNvSpPr>
                      <a:spLocks/>
                    </p:cNvSpPr>
                    <p:nvPr/>
                  </p:nvSpPr>
                  <p:spPr bwMode="hidden">
                    <a:xfrm rot="-1921064">
                      <a:off x="2683" y="947"/>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Freeform 74"/>
                    <p:cNvSpPr>
                      <a:spLocks/>
                    </p:cNvSpPr>
                    <p:nvPr/>
                  </p:nvSpPr>
                  <p:spPr bwMode="hidden">
                    <a:xfrm rot="-1921064">
                      <a:off x="3802" y="445"/>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 name="Freeform 75"/>
                  <p:cNvSpPr>
                    <a:spLocks/>
                  </p:cNvSpPr>
                  <p:nvPr/>
                </p:nvSpPr>
                <p:spPr bwMode="hidden">
                  <a:xfrm rot="4578755" flipH="1">
                    <a:off x="2175" y="949"/>
                    <a:ext cx="1027" cy="14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Freeform 76"/>
                  <p:cNvSpPr>
                    <a:spLocks/>
                  </p:cNvSpPr>
                  <p:nvPr/>
                </p:nvSpPr>
                <p:spPr bwMode="hidden">
                  <a:xfrm rot="4578755" flipH="1">
                    <a:off x="2199" y="196"/>
                    <a:ext cx="552" cy="22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8" name="Group 77"/>
                  <p:cNvGrpSpPr>
                    <a:grpSpLocks/>
                  </p:cNvGrpSpPr>
                  <p:nvPr/>
                </p:nvGrpSpPr>
                <p:grpSpPr bwMode="auto">
                  <a:xfrm>
                    <a:off x="2874" y="13"/>
                    <a:ext cx="640" cy="1520"/>
                    <a:chOff x="2800" y="41"/>
                    <a:chExt cx="640" cy="1520"/>
                  </a:xfrm>
                </p:grpSpPr>
                <p:sp>
                  <p:nvSpPr>
                    <p:cNvPr id="89" name="Freeform 78"/>
                    <p:cNvSpPr>
                      <a:spLocks/>
                    </p:cNvSpPr>
                    <p:nvPr/>
                  </p:nvSpPr>
                  <p:spPr bwMode="hidden">
                    <a:xfrm rot="-3857755">
                      <a:off x="2361" y="938"/>
                      <a:ext cx="1062" cy="1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Freeform 79"/>
                    <p:cNvSpPr>
                      <a:spLocks/>
                    </p:cNvSpPr>
                    <p:nvPr/>
                  </p:nvSpPr>
                  <p:spPr bwMode="hidden">
                    <a:xfrm rot="-3857755">
                      <a:off x="3011" y="181"/>
                      <a:ext cx="570" cy="28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9" name="Group 80"/>
                  <p:cNvGrpSpPr>
                    <a:grpSpLocks/>
                  </p:cNvGrpSpPr>
                  <p:nvPr/>
                </p:nvGrpSpPr>
                <p:grpSpPr bwMode="auto">
                  <a:xfrm>
                    <a:off x="3008" y="135"/>
                    <a:ext cx="1017" cy="1464"/>
                    <a:chOff x="2934" y="163"/>
                    <a:chExt cx="1017" cy="1464"/>
                  </a:xfrm>
                </p:grpSpPr>
                <p:sp>
                  <p:nvSpPr>
                    <p:cNvPr id="87" name="Freeform 81"/>
                    <p:cNvSpPr>
                      <a:spLocks/>
                    </p:cNvSpPr>
                    <p:nvPr/>
                  </p:nvSpPr>
                  <p:spPr bwMode="hidden">
                    <a:xfrm rot="-2777260">
                      <a:off x="2491" y="915"/>
                      <a:ext cx="1155"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Freeform 82"/>
                    <p:cNvSpPr>
                      <a:spLocks/>
                    </p:cNvSpPr>
                    <p:nvPr/>
                  </p:nvSpPr>
                  <p:spPr bwMode="hidden">
                    <a:xfrm rot="-2777260">
                      <a:off x="3430" y="261"/>
                      <a:ext cx="620" cy="423"/>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0" name="Group 83"/>
                  <p:cNvGrpSpPr>
                    <a:grpSpLocks/>
                  </p:cNvGrpSpPr>
                  <p:nvPr/>
                </p:nvGrpSpPr>
                <p:grpSpPr bwMode="auto">
                  <a:xfrm>
                    <a:off x="2804" y="4"/>
                    <a:ext cx="243" cy="1448"/>
                    <a:chOff x="2730" y="32"/>
                    <a:chExt cx="243" cy="1448"/>
                  </a:xfrm>
                </p:grpSpPr>
                <p:sp>
                  <p:nvSpPr>
                    <p:cNvPr id="85" name="Freeform 222"/>
                    <p:cNvSpPr>
                      <a:spLocks/>
                    </p:cNvSpPr>
                    <p:nvPr/>
                  </p:nvSpPr>
                  <p:spPr bwMode="hidden">
                    <a:xfrm rot="-4903748">
                      <a:off x="2296" y="960"/>
                      <a:ext cx="954" cy="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Freeform 223"/>
                    <p:cNvSpPr>
                      <a:spLocks/>
                    </p:cNvSpPr>
                    <p:nvPr/>
                  </p:nvSpPr>
                  <p:spPr bwMode="hidden">
                    <a:xfrm rot="-4903748">
                      <a:off x="2650" y="220"/>
                      <a:ext cx="512" cy="1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 name="Group 86"/>
                  <p:cNvGrpSpPr>
                    <a:grpSpLocks/>
                  </p:cNvGrpSpPr>
                  <p:nvPr/>
                </p:nvGrpSpPr>
                <p:grpSpPr bwMode="auto">
                  <a:xfrm>
                    <a:off x="1017" y="1741"/>
                    <a:ext cx="1085" cy="2450"/>
                    <a:chOff x="943" y="1769"/>
                    <a:chExt cx="1085" cy="2450"/>
                  </a:xfrm>
                </p:grpSpPr>
                <p:sp>
                  <p:nvSpPr>
                    <p:cNvPr id="83" name="Freeform 87"/>
                    <p:cNvSpPr>
                      <a:spLocks/>
                    </p:cNvSpPr>
                    <p:nvPr/>
                  </p:nvSpPr>
                  <p:spPr bwMode="hidden">
                    <a:xfrm rot="18335692" flipH="1">
                      <a:off x="1010" y="2475"/>
                      <a:ext cx="1724" cy="312"/>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Freeform 88"/>
                    <p:cNvSpPr>
                      <a:spLocks/>
                    </p:cNvSpPr>
                    <p:nvPr/>
                  </p:nvSpPr>
                  <p:spPr bwMode="hidden">
                    <a:xfrm rot="18335692" flipH="1">
                      <a:off x="725" y="3512"/>
                      <a:ext cx="925"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 name="Group 89"/>
                  <p:cNvGrpSpPr>
                    <a:grpSpLocks/>
                  </p:cNvGrpSpPr>
                  <p:nvPr/>
                </p:nvGrpSpPr>
                <p:grpSpPr bwMode="auto">
                  <a:xfrm>
                    <a:off x="1529" y="1908"/>
                    <a:ext cx="766" cy="2373"/>
                    <a:chOff x="1455" y="1936"/>
                    <a:chExt cx="766" cy="2373"/>
                  </a:xfrm>
                </p:grpSpPr>
                <p:sp>
                  <p:nvSpPr>
                    <p:cNvPr id="81" name="Freeform 90"/>
                    <p:cNvSpPr>
                      <a:spLocks/>
                    </p:cNvSpPr>
                    <p:nvPr/>
                  </p:nvSpPr>
                  <p:spPr bwMode="hidden">
                    <a:xfrm rot="17542885" flipH="1">
                      <a:off x="1267" y="2578"/>
                      <a:ext cx="1595"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Freeform 91"/>
                    <p:cNvSpPr>
                      <a:spLocks/>
                    </p:cNvSpPr>
                    <p:nvPr/>
                  </p:nvSpPr>
                  <p:spPr bwMode="hidden">
                    <a:xfrm rot="17542885" flipH="1">
                      <a:off x="1272" y="3636"/>
                      <a:ext cx="856" cy="490"/>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3" name="Group 92"/>
                  <p:cNvGrpSpPr>
                    <a:grpSpLocks/>
                  </p:cNvGrpSpPr>
                  <p:nvPr/>
                </p:nvGrpSpPr>
                <p:grpSpPr bwMode="auto">
                  <a:xfrm rot="88588">
                    <a:off x="2061" y="1962"/>
                    <a:ext cx="459" cy="2329"/>
                    <a:chOff x="1956" y="1990"/>
                    <a:chExt cx="492" cy="2604"/>
                  </a:xfrm>
                </p:grpSpPr>
                <p:sp>
                  <p:nvSpPr>
                    <p:cNvPr id="79" name="Freeform 93"/>
                    <p:cNvSpPr>
                      <a:spLocks/>
                    </p:cNvSpPr>
                    <p:nvPr/>
                  </p:nvSpPr>
                  <p:spPr bwMode="hidden">
                    <a:xfrm rot="16782062" flipH="1">
                      <a:off x="1442" y="2695"/>
                      <a:ext cx="1711" cy="301"/>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Freeform 94"/>
                    <p:cNvSpPr>
                      <a:spLocks/>
                    </p:cNvSpPr>
                    <p:nvPr/>
                  </p:nvSpPr>
                  <p:spPr bwMode="hidden">
                    <a:xfrm rot="16782062" flipH="1">
                      <a:off x="1734" y="3898"/>
                      <a:ext cx="918" cy="473"/>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4" name="Group 95"/>
                  <p:cNvGrpSpPr>
                    <a:grpSpLocks/>
                  </p:cNvGrpSpPr>
                  <p:nvPr/>
                </p:nvGrpSpPr>
                <p:grpSpPr bwMode="auto">
                  <a:xfrm>
                    <a:off x="3408" y="1689"/>
                    <a:ext cx="1125" cy="2426"/>
                    <a:chOff x="3334" y="1717"/>
                    <a:chExt cx="1125" cy="2426"/>
                  </a:xfrm>
                </p:grpSpPr>
                <p:sp>
                  <p:nvSpPr>
                    <p:cNvPr id="77" name="Freeform 96"/>
                    <p:cNvSpPr>
                      <a:spLocks/>
                    </p:cNvSpPr>
                    <p:nvPr/>
                  </p:nvSpPr>
                  <p:spPr bwMode="hidden">
                    <a:xfrm rot="3144576">
                      <a:off x="2628" y="2423"/>
                      <a:ext cx="1724" cy="312"/>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Freeform 97"/>
                    <p:cNvSpPr>
                      <a:spLocks/>
                    </p:cNvSpPr>
                    <p:nvPr/>
                  </p:nvSpPr>
                  <p:spPr bwMode="hidden">
                    <a:xfrm rot="3144576">
                      <a:off x="3751" y="3436"/>
                      <a:ext cx="925"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5" name="Group 98"/>
                  <p:cNvGrpSpPr>
                    <a:grpSpLocks/>
                  </p:cNvGrpSpPr>
                  <p:nvPr/>
                </p:nvGrpSpPr>
                <p:grpSpPr bwMode="auto">
                  <a:xfrm>
                    <a:off x="3255" y="1838"/>
                    <a:ext cx="883" cy="2426"/>
                    <a:chOff x="3181" y="1866"/>
                    <a:chExt cx="883" cy="2426"/>
                  </a:xfrm>
                </p:grpSpPr>
                <p:sp>
                  <p:nvSpPr>
                    <p:cNvPr id="75" name="Freeform 99"/>
                    <p:cNvSpPr>
                      <a:spLocks/>
                    </p:cNvSpPr>
                    <p:nvPr/>
                  </p:nvSpPr>
                  <p:spPr bwMode="hidden">
                    <a:xfrm rot="3745735">
                      <a:off x="2506" y="2541"/>
                      <a:ext cx="1650" cy="299"/>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Freeform 100"/>
                    <p:cNvSpPr>
                      <a:spLocks/>
                    </p:cNvSpPr>
                    <p:nvPr/>
                  </p:nvSpPr>
                  <p:spPr bwMode="hidden">
                    <a:xfrm rot="3745735">
                      <a:off x="3387" y="3615"/>
                      <a:ext cx="885" cy="46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6" name="Group 101"/>
                  <p:cNvGrpSpPr>
                    <a:grpSpLocks/>
                  </p:cNvGrpSpPr>
                  <p:nvPr/>
                </p:nvGrpSpPr>
                <p:grpSpPr bwMode="auto">
                  <a:xfrm>
                    <a:off x="3080" y="1955"/>
                    <a:ext cx="619" cy="2386"/>
                    <a:chOff x="3006" y="1983"/>
                    <a:chExt cx="619" cy="2386"/>
                  </a:xfrm>
                </p:grpSpPr>
                <p:sp>
                  <p:nvSpPr>
                    <p:cNvPr id="73" name="Freeform 102"/>
                    <p:cNvSpPr>
                      <a:spLocks/>
                    </p:cNvSpPr>
                    <p:nvPr/>
                  </p:nvSpPr>
                  <p:spPr bwMode="hidden">
                    <a:xfrm rot="4286818">
                      <a:off x="2328" y="2661"/>
                      <a:ext cx="1601" cy="246"/>
                    </a:xfrm>
                    <a:custGeom>
                      <a:avLst/>
                      <a:gdLst>
                        <a:gd name="T0" fmla="*/ 0 w 2736"/>
                        <a:gd name="T1" fmla="*/ 0 h 504"/>
                        <a:gd name="T2" fmla="*/ 1 w 2736"/>
                        <a:gd name="T3" fmla="*/ 0 h 504"/>
                        <a:gd name="T4" fmla="*/ 1 w 2736"/>
                        <a:gd name="T5" fmla="*/ 0 h 504"/>
                        <a:gd name="T6" fmla="*/ 2 w 2736"/>
                        <a:gd name="T7" fmla="*/ 0 h 504"/>
                        <a:gd name="T8" fmla="*/ 2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Freeform 103"/>
                    <p:cNvSpPr>
                      <a:spLocks/>
                    </p:cNvSpPr>
                    <p:nvPr/>
                  </p:nvSpPr>
                  <p:spPr bwMode="hidden">
                    <a:xfrm rot="4286818">
                      <a:off x="3002" y="3747"/>
                      <a:ext cx="859"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7" name="Group 104"/>
                  <p:cNvGrpSpPr>
                    <a:grpSpLocks/>
                  </p:cNvGrpSpPr>
                  <p:nvPr/>
                </p:nvGrpSpPr>
                <p:grpSpPr bwMode="auto">
                  <a:xfrm>
                    <a:off x="2893" y="2073"/>
                    <a:ext cx="405" cy="2219"/>
                    <a:chOff x="2819" y="2101"/>
                    <a:chExt cx="405" cy="2219"/>
                  </a:xfrm>
                </p:grpSpPr>
                <p:sp>
                  <p:nvSpPr>
                    <p:cNvPr id="71" name="Freeform 105"/>
                    <p:cNvSpPr>
                      <a:spLocks/>
                    </p:cNvSpPr>
                    <p:nvPr/>
                  </p:nvSpPr>
                  <p:spPr bwMode="hidden">
                    <a:xfrm rot="4898956">
                      <a:off x="2206" y="2714"/>
                      <a:ext cx="1471" cy="246"/>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Freeform 106"/>
                    <p:cNvSpPr>
                      <a:spLocks/>
                    </p:cNvSpPr>
                    <p:nvPr/>
                  </p:nvSpPr>
                  <p:spPr bwMode="hidden">
                    <a:xfrm rot="4898956">
                      <a:off x="2636" y="3732"/>
                      <a:ext cx="790"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8" name="Group 107"/>
                  <p:cNvGrpSpPr>
                    <a:grpSpLocks/>
                  </p:cNvGrpSpPr>
                  <p:nvPr/>
                </p:nvGrpSpPr>
                <p:grpSpPr bwMode="auto">
                  <a:xfrm>
                    <a:off x="2372" y="2107"/>
                    <a:ext cx="426" cy="2185"/>
                    <a:chOff x="2287" y="2135"/>
                    <a:chExt cx="426" cy="2185"/>
                  </a:xfrm>
                </p:grpSpPr>
                <p:sp>
                  <p:nvSpPr>
                    <p:cNvPr id="69" name="Freeform 108"/>
                    <p:cNvSpPr>
                      <a:spLocks/>
                    </p:cNvSpPr>
                    <p:nvPr/>
                  </p:nvSpPr>
                  <p:spPr bwMode="hidden">
                    <a:xfrm rot="5755659">
                      <a:off x="1900" y="2760"/>
                      <a:ext cx="1437" cy="188"/>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Freeform 109"/>
                    <p:cNvSpPr>
                      <a:spLocks/>
                    </p:cNvSpPr>
                    <p:nvPr/>
                  </p:nvSpPr>
                  <p:spPr bwMode="hidden">
                    <a:xfrm rot="5755659">
                      <a:off x="2049" y="3787"/>
                      <a:ext cx="771" cy="29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23" name="Group 110"/>
              <p:cNvGrpSpPr>
                <a:grpSpLocks/>
              </p:cNvGrpSpPr>
              <p:nvPr/>
            </p:nvGrpSpPr>
            <p:grpSpPr bwMode="auto">
              <a:xfrm>
                <a:off x="74" y="313"/>
                <a:ext cx="5459" cy="3667"/>
                <a:chOff x="74" y="313"/>
                <a:chExt cx="5459" cy="3667"/>
              </a:xfrm>
            </p:grpSpPr>
            <p:grpSp>
              <p:nvGrpSpPr>
                <p:cNvPr id="24" name="Group 111"/>
                <p:cNvGrpSpPr>
                  <a:grpSpLocks/>
                </p:cNvGrpSpPr>
                <p:nvPr/>
              </p:nvGrpSpPr>
              <p:grpSpPr bwMode="auto">
                <a:xfrm>
                  <a:off x="74" y="313"/>
                  <a:ext cx="5459" cy="3667"/>
                  <a:chOff x="74" y="313"/>
                  <a:chExt cx="5459" cy="3667"/>
                </a:xfrm>
              </p:grpSpPr>
              <p:sp>
                <p:nvSpPr>
                  <p:cNvPr id="26" name="Arc 112"/>
                  <p:cNvSpPr>
                    <a:spLocks/>
                  </p:cNvSpPr>
                  <p:nvPr/>
                </p:nvSpPr>
                <p:spPr bwMode="hidden">
                  <a:xfrm flipV="1">
                    <a:off x="2966" y="456"/>
                    <a:ext cx="2567" cy="2046"/>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rc 113"/>
                  <p:cNvSpPr>
                    <a:spLocks/>
                  </p:cNvSpPr>
                  <p:nvPr/>
                </p:nvSpPr>
                <p:spPr bwMode="hidden">
                  <a:xfrm flipH="1">
                    <a:off x="388" y="1601"/>
                    <a:ext cx="2016" cy="2379"/>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Arc 114"/>
                  <p:cNvSpPr>
                    <a:spLocks/>
                  </p:cNvSpPr>
                  <p:nvPr/>
                </p:nvSpPr>
                <p:spPr bwMode="hidden">
                  <a:xfrm>
                    <a:off x="3029" y="1181"/>
                    <a:ext cx="1426"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Arc 115"/>
                  <p:cNvSpPr>
                    <a:spLocks/>
                  </p:cNvSpPr>
                  <p:nvPr/>
                </p:nvSpPr>
                <p:spPr bwMode="hidden">
                  <a:xfrm flipH="1">
                    <a:off x="74" y="813"/>
                    <a:ext cx="2540" cy="2379"/>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Arc 116"/>
                  <p:cNvSpPr>
                    <a:spLocks/>
                  </p:cNvSpPr>
                  <p:nvPr/>
                </p:nvSpPr>
                <p:spPr bwMode="hidden">
                  <a:xfrm flipH="1">
                    <a:off x="790" y="313"/>
                    <a:ext cx="1850" cy="2304"/>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rc 117"/>
                  <p:cNvSpPr>
                    <a:spLocks/>
                  </p:cNvSpPr>
                  <p:nvPr/>
                </p:nvSpPr>
                <p:spPr bwMode="hidden">
                  <a:xfrm>
                    <a:off x="2763" y="1281"/>
                    <a:ext cx="764" cy="23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Freeform 118"/>
                  <p:cNvSpPr>
                    <a:spLocks/>
                  </p:cNvSpPr>
                  <p:nvPr/>
                </p:nvSpPr>
                <p:spPr bwMode="hidden">
                  <a:xfrm flipH="1">
                    <a:off x="1800" y="438"/>
                    <a:ext cx="418" cy="1524"/>
                  </a:xfrm>
                  <a:custGeom>
                    <a:avLst/>
                    <a:gdLst>
                      <a:gd name="T0" fmla="*/ 0 w 776"/>
                      <a:gd name="T1" fmla="*/ 1 h 2368"/>
                      <a:gd name="T2" fmla="*/ 1 w 776"/>
                      <a:gd name="T3" fmla="*/ 1 h 2368"/>
                      <a:gd name="T4" fmla="*/ 1 w 776"/>
                      <a:gd name="T5" fmla="*/ 1 h 2368"/>
                      <a:gd name="T6" fmla="*/ 1 w 776"/>
                      <a:gd name="T7" fmla="*/ 1 h 2368"/>
                      <a:gd name="T8" fmla="*/ 1 w 776"/>
                      <a:gd name="T9" fmla="*/ 1 h 2368"/>
                      <a:gd name="T10" fmla="*/ 1 w 776"/>
                      <a:gd name="T11" fmla="*/ 1 h 2368"/>
                      <a:gd name="T12" fmla="*/ 1 w 776"/>
                      <a:gd name="T13" fmla="*/ 1 h 2368"/>
                      <a:gd name="T14" fmla="*/ 1 w 776"/>
                      <a:gd name="T15" fmla="*/ 1 h 2368"/>
                      <a:gd name="T16" fmla="*/ 1 w 776"/>
                      <a:gd name="T17" fmla="*/ 1 h 2368"/>
                      <a:gd name="T18" fmla="*/ 1 w 776"/>
                      <a:gd name="T19" fmla="*/ 1 h 2368"/>
                      <a:gd name="T20" fmla="*/ 1 w 776"/>
                      <a:gd name="T21" fmla="*/ 2 h 2368"/>
                      <a:gd name="T22" fmla="*/ 1 w 776"/>
                      <a:gd name="T23" fmla="*/ 2 h 2368"/>
                      <a:gd name="T24" fmla="*/ 1 w 776"/>
                      <a:gd name="T25" fmla="*/ 2 h 2368"/>
                      <a:gd name="T26" fmla="*/ 1 w 776"/>
                      <a:gd name="T27" fmla="*/ 3 h 2368"/>
                      <a:gd name="T28" fmla="*/ 1 w 776"/>
                      <a:gd name="T29" fmla="*/ 3 h 2368"/>
                      <a:gd name="T30" fmla="*/ 1 w 776"/>
                      <a:gd name="T31" fmla="*/ 3 h 2368"/>
                      <a:gd name="T32" fmla="*/ 1 w 776"/>
                      <a:gd name="T33" fmla="*/ 3 h 2368"/>
                      <a:gd name="T34" fmla="*/ 1 w 776"/>
                      <a:gd name="T35" fmla="*/ 3 h 2368"/>
                      <a:gd name="T36" fmla="*/ 1 w 776"/>
                      <a:gd name="T37" fmla="*/ 4 h 2368"/>
                      <a:gd name="T38" fmla="*/ 1 w 776"/>
                      <a:gd name="T39" fmla="*/ 4 h 2368"/>
                      <a:gd name="T40" fmla="*/ 1 w 776"/>
                      <a:gd name="T41" fmla="*/ 4 h 2368"/>
                      <a:gd name="T42" fmla="*/ 1 w 776"/>
                      <a:gd name="T43" fmla="*/ 5 h 2368"/>
                      <a:gd name="T44" fmla="*/ 1 w 776"/>
                      <a:gd name="T45" fmla="*/ 5 h 2368"/>
                      <a:gd name="T46" fmla="*/ 1 w 776"/>
                      <a:gd name="T47" fmla="*/ 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 name="Freeform 119"/>
                <p:cNvSpPr>
                  <a:spLocks/>
                </p:cNvSpPr>
                <p:nvPr/>
              </p:nvSpPr>
              <p:spPr bwMode="hidden">
                <a:xfrm rot="-1346631">
                  <a:off x="3280" y="1529"/>
                  <a:ext cx="442" cy="837"/>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 name="Group 120"/>
            <p:cNvGrpSpPr>
              <a:grpSpLocks/>
            </p:cNvGrpSpPr>
            <p:nvPr/>
          </p:nvGrpSpPr>
          <p:grpSpPr bwMode="auto">
            <a:xfrm>
              <a:off x="1476" y="449"/>
              <a:ext cx="4038" cy="2966"/>
              <a:chOff x="210" y="337"/>
              <a:chExt cx="5198" cy="3818"/>
            </a:xfrm>
          </p:grpSpPr>
          <p:sp>
            <p:nvSpPr>
              <p:cNvPr id="8" name="Freeform 121"/>
              <p:cNvSpPr>
                <a:spLocks/>
              </p:cNvSpPr>
              <p:nvPr/>
            </p:nvSpPr>
            <p:spPr bwMode="hidden">
              <a:xfrm flipH="1">
                <a:off x="1934" y="2382"/>
                <a:ext cx="485" cy="1479"/>
              </a:xfrm>
              <a:custGeom>
                <a:avLst/>
                <a:gdLst>
                  <a:gd name="T0" fmla="*/ 0 w 776"/>
                  <a:gd name="T1" fmla="*/ 1 h 2368"/>
                  <a:gd name="T2" fmla="*/ 1 w 776"/>
                  <a:gd name="T3" fmla="*/ 1 h 2368"/>
                  <a:gd name="T4" fmla="*/ 1 w 776"/>
                  <a:gd name="T5" fmla="*/ 1 h 2368"/>
                  <a:gd name="T6" fmla="*/ 1 w 776"/>
                  <a:gd name="T7" fmla="*/ 1 h 2368"/>
                  <a:gd name="T8" fmla="*/ 1 w 776"/>
                  <a:gd name="T9" fmla="*/ 1 h 2368"/>
                  <a:gd name="T10" fmla="*/ 1 w 776"/>
                  <a:gd name="T11" fmla="*/ 1 h 2368"/>
                  <a:gd name="T12" fmla="*/ 1 w 776"/>
                  <a:gd name="T13" fmla="*/ 1 h 2368"/>
                  <a:gd name="T14" fmla="*/ 1 w 776"/>
                  <a:gd name="T15" fmla="*/ 1 h 2368"/>
                  <a:gd name="T16" fmla="*/ 1 w 776"/>
                  <a:gd name="T17" fmla="*/ 1 h 2368"/>
                  <a:gd name="T18" fmla="*/ 1 w 776"/>
                  <a:gd name="T19" fmla="*/ 1 h 2368"/>
                  <a:gd name="T20" fmla="*/ 1 w 776"/>
                  <a:gd name="T21" fmla="*/ 1 h 2368"/>
                  <a:gd name="T22" fmla="*/ 1 w 776"/>
                  <a:gd name="T23" fmla="*/ 1 h 2368"/>
                  <a:gd name="T24" fmla="*/ 1 w 776"/>
                  <a:gd name="T25" fmla="*/ 1 h 2368"/>
                  <a:gd name="T26" fmla="*/ 1 w 776"/>
                  <a:gd name="T27" fmla="*/ 1 h 2368"/>
                  <a:gd name="T28" fmla="*/ 1 w 776"/>
                  <a:gd name="T29" fmla="*/ 1 h 2368"/>
                  <a:gd name="T30" fmla="*/ 1 w 776"/>
                  <a:gd name="T31" fmla="*/ 1 h 2368"/>
                  <a:gd name="T32" fmla="*/ 1 w 776"/>
                  <a:gd name="T33" fmla="*/ 2 h 2368"/>
                  <a:gd name="T34" fmla="*/ 1 w 776"/>
                  <a:gd name="T35" fmla="*/ 2 h 2368"/>
                  <a:gd name="T36" fmla="*/ 1 w 776"/>
                  <a:gd name="T37" fmla="*/ 2 h 2368"/>
                  <a:gd name="T38" fmla="*/ 1 w 776"/>
                  <a:gd name="T39" fmla="*/ 2 h 2368"/>
                  <a:gd name="T40" fmla="*/ 1 w 776"/>
                  <a:gd name="T41" fmla="*/ 2 h 2368"/>
                  <a:gd name="T42" fmla="*/ 1 w 776"/>
                  <a:gd name="T43" fmla="*/ 2 h 2368"/>
                  <a:gd name="T44" fmla="*/ 1 w 776"/>
                  <a:gd name="T45" fmla="*/ 2 h 2368"/>
                  <a:gd name="T46" fmla="*/ 1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rc 122"/>
              <p:cNvSpPr>
                <a:spLocks/>
              </p:cNvSpPr>
              <p:nvPr/>
            </p:nvSpPr>
            <p:spPr bwMode="hidden">
              <a:xfrm flipH="1">
                <a:off x="1054" y="1851"/>
                <a:ext cx="2122" cy="2304"/>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rc 123"/>
              <p:cNvSpPr>
                <a:spLocks/>
              </p:cNvSpPr>
              <p:nvPr/>
            </p:nvSpPr>
            <p:spPr bwMode="hidden">
              <a:xfrm flipH="1">
                <a:off x="1266" y="1480"/>
                <a:ext cx="1244" cy="237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rc 124"/>
              <p:cNvSpPr>
                <a:spLocks/>
              </p:cNvSpPr>
              <p:nvPr/>
            </p:nvSpPr>
            <p:spPr bwMode="hidden">
              <a:xfrm flipH="1">
                <a:off x="210" y="1168"/>
                <a:ext cx="2376" cy="237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rc 125"/>
              <p:cNvSpPr>
                <a:spLocks/>
              </p:cNvSpPr>
              <p:nvPr/>
            </p:nvSpPr>
            <p:spPr bwMode="hidden">
              <a:xfrm>
                <a:off x="2840" y="1503"/>
                <a:ext cx="381"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rc 126"/>
              <p:cNvSpPr>
                <a:spLocks/>
              </p:cNvSpPr>
              <p:nvPr/>
            </p:nvSpPr>
            <p:spPr bwMode="hidden">
              <a:xfrm>
                <a:off x="2940" y="1492"/>
                <a:ext cx="1004"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Freeform 127"/>
              <p:cNvSpPr>
                <a:spLocks/>
              </p:cNvSpPr>
              <p:nvPr/>
            </p:nvSpPr>
            <p:spPr bwMode="hidden">
              <a:xfrm>
                <a:off x="3301" y="2635"/>
                <a:ext cx="485" cy="1479"/>
              </a:xfrm>
              <a:custGeom>
                <a:avLst/>
                <a:gdLst>
                  <a:gd name="T0" fmla="*/ 0 w 776"/>
                  <a:gd name="T1" fmla="*/ 1 h 2368"/>
                  <a:gd name="T2" fmla="*/ 1 w 776"/>
                  <a:gd name="T3" fmla="*/ 1 h 2368"/>
                  <a:gd name="T4" fmla="*/ 1 w 776"/>
                  <a:gd name="T5" fmla="*/ 1 h 2368"/>
                  <a:gd name="T6" fmla="*/ 1 w 776"/>
                  <a:gd name="T7" fmla="*/ 1 h 2368"/>
                  <a:gd name="T8" fmla="*/ 1 w 776"/>
                  <a:gd name="T9" fmla="*/ 1 h 2368"/>
                  <a:gd name="T10" fmla="*/ 1 w 776"/>
                  <a:gd name="T11" fmla="*/ 1 h 2368"/>
                  <a:gd name="T12" fmla="*/ 1 w 776"/>
                  <a:gd name="T13" fmla="*/ 1 h 2368"/>
                  <a:gd name="T14" fmla="*/ 1 w 776"/>
                  <a:gd name="T15" fmla="*/ 1 h 2368"/>
                  <a:gd name="T16" fmla="*/ 1 w 776"/>
                  <a:gd name="T17" fmla="*/ 1 h 2368"/>
                  <a:gd name="T18" fmla="*/ 1 w 776"/>
                  <a:gd name="T19" fmla="*/ 1 h 2368"/>
                  <a:gd name="T20" fmla="*/ 1 w 776"/>
                  <a:gd name="T21" fmla="*/ 1 h 2368"/>
                  <a:gd name="T22" fmla="*/ 1 w 776"/>
                  <a:gd name="T23" fmla="*/ 1 h 2368"/>
                  <a:gd name="T24" fmla="*/ 1 w 776"/>
                  <a:gd name="T25" fmla="*/ 1 h 2368"/>
                  <a:gd name="T26" fmla="*/ 1 w 776"/>
                  <a:gd name="T27" fmla="*/ 1 h 2368"/>
                  <a:gd name="T28" fmla="*/ 1 w 776"/>
                  <a:gd name="T29" fmla="*/ 1 h 2368"/>
                  <a:gd name="T30" fmla="*/ 1 w 776"/>
                  <a:gd name="T31" fmla="*/ 1 h 2368"/>
                  <a:gd name="T32" fmla="*/ 1 w 776"/>
                  <a:gd name="T33" fmla="*/ 2 h 2368"/>
                  <a:gd name="T34" fmla="*/ 1 w 776"/>
                  <a:gd name="T35" fmla="*/ 2 h 2368"/>
                  <a:gd name="T36" fmla="*/ 1 w 776"/>
                  <a:gd name="T37" fmla="*/ 2 h 2368"/>
                  <a:gd name="T38" fmla="*/ 1 w 776"/>
                  <a:gd name="T39" fmla="*/ 2 h 2368"/>
                  <a:gd name="T40" fmla="*/ 1 w 776"/>
                  <a:gd name="T41" fmla="*/ 2 h 2368"/>
                  <a:gd name="T42" fmla="*/ 1 w 776"/>
                  <a:gd name="T43" fmla="*/ 2 h 2368"/>
                  <a:gd name="T44" fmla="*/ 1 w 776"/>
                  <a:gd name="T45" fmla="*/ 2 h 2368"/>
                  <a:gd name="T46" fmla="*/ 1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Freeform 128"/>
              <p:cNvSpPr>
                <a:spLocks/>
              </p:cNvSpPr>
              <p:nvPr/>
            </p:nvSpPr>
            <p:spPr bwMode="hidden">
              <a:xfrm rot="19660755" flipV="1">
                <a:off x="2546" y="2150"/>
                <a:ext cx="442" cy="837"/>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129"/>
              <p:cNvSpPr>
                <a:spLocks/>
              </p:cNvSpPr>
              <p:nvPr/>
            </p:nvSpPr>
            <p:spPr bwMode="hidden">
              <a:xfrm flipH="1">
                <a:off x="489" y="2504"/>
                <a:ext cx="1085" cy="1524"/>
              </a:xfrm>
              <a:custGeom>
                <a:avLst/>
                <a:gdLst>
                  <a:gd name="T0" fmla="*/ 0 w 776"/>
                  <a:gd name="T1" fmla="*/ 1 h 2368"/>
                  <a:gd name="T2" fmla="*/ 26251 w 776"/>
                  <a:gd name="T3" fmla="*/ 1 h 2368"/>
                  <a:gd name="T4" fmla="*/ 10414 w 776"/>
                  <a:gd name="T5" fmla="*/ 1 h 2368"/>
                  <a:gd name="T6" fmla="*/ 36704 w 776"/>
                  <a:gd name="T7" fmla="*/ 1 h 2368"/>
                  <a:gd name="T8" fmla="*/ 20935 w 776"/>
                  <a:gd name="T9" fmla="*/ 1 h 2368"/>
                  <a:gd name="T10" fmla="*/ 41922 w 776"/>
                  <a:gd name="T11" fmla="*/ 1 h 2368"/>
                  <a:gd name="T12" fmla="*/ 31405 w 776"/>
                  <a:gd name="T13" fmla="*/ 1 h 2368"/>
                  <a:gd name="T14" fmla="*/ 52367 w 776"/>
                  <a:gd name="T15" fmla="*/ 1 h 2368"/>
                  <a:gd name="T16" fmla="*/ 41922 w 776"/>
                  <a:gd name="T17" fmla="*/ 1 h 2368"/>
                  <a:gd name="T18" fmla="*/ 57636 w 776"/>
                  <a:gd name="T19" fmla="*/ 1 h 2368"/>
                  <a:gd name="T20" fmla="*/ 52367 w 776"/>
                  <a:gd name="T21" fmla="*/ 2 h 2368"/>
                  <a:gd name="T22" fmla="*/ 62836 w 776"/>
                  <a:gd name="T23" fmla="*/ 2 h 2368"/>
                  <a:gd name="T24" fmla="*/ 62836 w 776"/>
                  <a:gd name="T25" fmla="*/ 2 h 2368"/>
                  <a:gd name="T26" fmla="*/ 73328 w 776"/>
                  <a:gd name="T27" fmla="*/ 3 h 2368"/>
                  <a:gd name="T28" fmla="*/ 68050 w 776"/>
                  <a:gd name="T29" fmla="*/ 3 h 2368"/>
                  <a:gd name="T30" fmla="*/ 78605 w 776"/>
                  <a:gd name="T31" fmla="*/ 3 h 2368"/>
                  <a:gd name="T32" fmla="*/ 73328 w 776"/>
                  <a:gd name="T33" fmla="*/ 3 h 2368"/>
                  <a:gd name="T34" fmla="*/ 78605 w 776"/>
                  <a:gd name="T35" fmla="*/ 3 h 2368"/>
                  <a:gd name="T36" fmla="*/ 73328 w 776"/>
                  <a:gd name="T37" fmla="*/ 4 h 2368"/>
                  <a:gd name="T38" fmla="*/ 83848 w 776"/>
                  <a:gd name="T39" fmla="*/ 4 h 2368"/>
                  <a:gd name="T40" fmla="*/ 78605 w 776"/>
                  <a:gd name="T41" fmla="*/ 4 h 2368"/>
                  <a:gd name="T42" fmla="*/ 83848 w 776"/>
                  <a:gd name="T43" fmla="*/ 5 h 2368"/>
                  <a:gd name="T44" fmla="*/ 78605 w 776"/>
                  <a:gd name="T45" fmla="*/ 5 h 2368"/>
                  <a:gd name="T46" fmla="*/ 83848 w 776"/>
                  <a:gd name="T47" fmla="*/ 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Freeform 130"/>
              <p:cNvSpPr>
                <a:spLocks/>
              </p:cNvSpPr>
              <p:nvPr/>
            </p:nvSpPr>
            <p:spPr bwMode="hidden">
              <a:xfrm flipH="1">
                <a:off x="1000" y="893"/>
                <a:ext cx="696" cy="1524"/>
              </a:xfrm>
              <a:custGeom>
                <a:avLst/>
                <a:gdLst>
                  <a:gd name="T0" fmla="*/ 0 w 776"/>
                  <a:gd name="T1" fmla="*/ 1 h 2368"/>
                  <a:gd name="T2" fmla="*/ 52 w 776"/>
                  <a:gd name="T3" fmla="*/ 1 h 2368"/>
                  <a:gd name="T4" fmla="*/ 21 w 776"/>
                  <a:gd name="T5" fmla="*/ 1 h 2368"/>
                  <a:gd name="T6" fmla="*/ 74 w 776"/>
                  <a:gd name="T7" fmla="*/ 1 h 2368"/>
                  <a:gd name="T8" fmla="*/ 42 w 776"/>
                  <a:gd name="T9" fmla="*/ 1 h 2368"/>
                  <a:gd name="T10" fmla="*/ 83 w 776"/>
                  <a:gd name="T11" fmla="*/ 1 h 2368"/>
                  <a:gd name="T12" fmla="*/ 64 w 776"/>
                  <a:gd name="T13" fmla="*/ 1 h 2368"/>
                  <a:gd name="T14" fmla="*/ 104 w 776"/>
                  <a:gd name="T15" fmla="*/ 1 h 2368"/>
                  <a:gd name="T16" fmla="*/ 83 w 776"/>
                  <a:gd name="T17" fmla="*/ 1 h 2368"/>
                  <a:gd name="T18" fmla="*/ 116 w 776"/>
                  <a:gd name="T19" fmla="*/ 1 h 2368"/>
                  <a:gd name="T20" fmla="*/ 104 w 776"/>
                  <a:gd name="T21" fmla="*/ 2 h 2368"/>
                  <a:gd name="T22" fmla="*/ 126 w 776"/>
                  <a:gd name="T23" fmla="*/ 2 h 2368"/>
                  <a:gd name="T24" fmla="*/ 126 w 776"/>
                  <a:gd name="T25" fmla="*/ 2 h 2368"/>
                  <a:gd name="T26" fmla="*/ 147 w 776"/>
                  <a:gd name="T27" fmla="*/ 3 h 2368"/>
                  <a:gd name="T28" fmla="*/ 136 w 776"/>
                  <a:gd name="T29" fmla="*/ 3 h 2368"/>
                  <a:gd name="T30" fmla="*/ 156 w 776"/>
                  <a:gd name="T31" fmla="*/ 3 h 2368"/>
                  <a:gd name="T32" fmla="*/ 147 w 776"/>
                  <a:gd name="T33" fmla="*/ 3 h 2368"/>
                  <a:gd name="T34" fmla="*/ 156 w 776"/>
                  <a:gd name="T35" fmla="*/ 3 h 2368"/>
                  <a:gd name="T36" fmla="*/ 147 w 776"/>
                  <a:gd name="T37" fmla="*/ 4 h 2368"/>
                  <a:gd name="T38" fmla="*/ 168 w 776"/>
                  <a:gd name="T39" fmla="*/ 4 h 2368"/>
                  <a:gd name="T40" fmla="*/ 156 w 776"/>
                  <a:gd name="T41" fmla="*/ 4 h 2368"/>
                  <a:gd name="T42" fmla="*/ 168 w 776"/>
                  <a:gd name="T43" fmla="*/ 5 h 2368"/>
                  <a:gd name="T44" fmla="*/ 156 w 776"/>
                  <a:gd name="T45" fmla="*/ 5 h 2368"/>
                  <a:gd name="T46" fmla="*/ 168 w 776"/>
                  <a:gd name="T47" fmla="*/ 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Freeform 131"/>
              <p:cNvSpPr>
                <a:spLocks/>
              </p:cNvSpPr>
              <p:nvPr/>
            </p:nvSpPr>
            <p:spPr bwMode="hidden">
              <a:xfrm>
                <a:off x="4401" y="2280"/>
                <a:ext cx="1007" cy="1601"/>
              </a:xfrm>
              <a:custGeom>
                <a:avLst/>
                <a:gdLst>
                  <a:gd name="T0" fmla="*/ 0 w 776"/>
                  <a:gd name="T1" fmla="*/ 1 h 2368"/>
                  <a:gd name="T2" fmla="*/ 9208 w 776"/>
                  <a:gd name="T3" fmla="*/ 1 h 2368"/>
                  <a:gd name="T4" fmla="*/ 3693 w 776"/>
                  <a:gd name="T5" fmla="*/ 1 h 2368"/>
                  <a:gd name="T6" fmla="*/ 12886 w 776"/>
                  <a:gd name="T7" fmla="*/ 1 h 2368"/>
                  <a:gd name="T8" fmla="*/ 7366 w 776"/>
                  <a:gd name="T9" fmla="*/ 1 h 2368"/>
                  <a:gd name="T10" fmla="*/ 14725 w 776"/>
                  <a:gd name="T11" fmla="*/ 1 h 2368"/>
                  <a:gd name="T12" fmla="*/ 11050 w 776"/>
                  <a:gd name="T13" fmla="*/ 2 h 2368"/>
                  <a:gd name="T14" fmla="*/ 18431 w 776"/>
                  <a:gd name="T15" fmla="*/ 2 h 2368"/>
                  <a:gd name="T16" fmla="*/ 14725 w 776"/>
                  <a:gd name="T17" fmla="*/ 2 h 2368"/>
                  <a:gd name="T18" fmla="*/ 20291 w 776"/>
                  <a:gd name="T19" fmla="*/ 3 h 2368"/>
                  <a:gd name="T20" fmla="*/ 18431 w 776"/>
                  <a:gd name="T21" fmla="*/ 3 h 2368"/>
                  <a:gd name="T22" fmla="*/ 22090 w 776"/>
                  <a:gd name="T23" fmla="*/ 3 h 2368"/>
                  <a:gd name="T24" fmla="*/ 22090 w 776"/>
                  <a:gd name="T25" fmla="*/ 4 h 2368"/>
                  <a:gd name="T26" fmla="*/ 25808 w 776"/>
                  <a:gd name="T27" fmla="*/ 5 h 2368"/>
                  <a:gd name="T28" fmla="*/ 23968 w 776"/>
                  <a:gd name="T29" fmla="*/ 5 h 2368"/>
                  <a:gd name="T30" fmla="*/ 27644 w 776"/>
                  <a:gd name="T31" fmla="*/ 5 h 2368"/>
                  <a:gd name="T32" fmla="*/ 25808 w 776"/>
                  <a:gd name="T33" fmla="*/ 6 h 2368"/>
                  <a:gd name="T34" fmla="*/ 27644 w 776"/>
                  <a:gd name="T35" fmla="*/ 7 h 2368"/>
                  <a:gd name="T36" fmla="*/ 25808 w 776"/>
                  <a:gd name="T37" fmla="*/ 7 h 2368"/>
                  <a:gd name="T38" fmla="*/ 29512 w 776"/>
                  <a:gd name="T39" fmla="*/ 7 h 2368"/>
                  <a:gd name="T40" fmla="*/ 27644 w 776"/>
                  <a:gd name="T41" fmla="*/ 8 h 2368"/>
                  <a:gd name="T42" fmla="*/ 29512 w 776"/>
                  <a:gd name="T43" fmla="*/ 9 h 2368"/>
                  <a:gd name="T44" fmla="*/ 27644 w 776"/>
                  <a:gd name="T45" fmla="*/ 9 h 2368"/>
                  <a:gd name="T46" fmla="*/ 29512 w 776"/>
                  <a:gd name="T47" fmla="*/ 1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Freeform 132"/>
              <p:cNvSpPr>
                <a:spLocks/>
              </p:cNvSpPr>
              <p:nvPr/>
            </p:nvSpPr>
            <p:spPr bwMode="hidden">
              <a:xfrm>
                <a:off x="3878" y="1470"/>
                <a:ext cx="1518" cy="1067"/>
              </a:xfrm>
              <a:custGeom>
                <a:avLst/>
                <a:gdLst>
                  <a:gd name="T0" fmla="*/ 0 w 776"/>
                  <a:gd name="T1" fmla="*/ 0 h 2368"/>
                  <a:gd name="T2" fmla="*/ 2879141 w 776"/>
                  <a:gd name="T3" fmla="*/ 0 h 2368"/>
                  <a:gd name="T4" fmla="*/ 1155112 w 776"/>
                  <a:gd name="T5" fmla="*/ 0 h 2368"/>
                  <a:gd name="T6" fmla="*/ 4035484 w 776"/>
                  <a:gd name="T7" fmla="*/ 0 h 2368"/>
                  <a:gd name="T8" fmla="*/ 2311775 w 776"/>
                  <a:gd name="T9" fmla="*/ 0 h 2368"/>
                  <a:gd name="T10" fmla="*/ 4613151 w 776"/>
                  <a:gd name="T11" fmla="*/ 0 h 2368"/>
                  <a:gd name="T12" fmla="*/ 3457574 w 776"/>
                  <a:gd name="T13" fmla="*/ 0 h 2368"/>
                  <a:gd name="T14" fmla="*/ 5769151 w 776"/>
                  <a:gd name="T15" fmla="*/ 0 h 2368"/>
                  <a:gd name="T16" fmla="*/ 4613151 w 776"/>
                  <a:gd name="T17" fmla="*/ 0 h 2368"/>
                  <a:gd name="T18" fmla="*/ 6345091 w 776"/>
                  <a:gd name="T19" fmla="*/ 0 h 2368"/>
                  <a:gd name="T20" fmla="*/ 5769151 w 776"/>
                  <a:gd name="T21" fmla="*/ 0 h 2368"/>
                  <a:gd name="T22" fmla="*/ 6922737 w 776"/>
                  <a:gd name="T23" fmla="*/ 0 h 2368"/>
                  <a:gd name="T24" fmla="*/ 6922737 w 776"/>
                  <a:gd name="T25" fmla="*/ 0 h 2368"/>
                  <a:gd name="T26" fmla="*/ 8075772 w 776"/>
                  <a:gd name="T27" fmla="*/ 0 h 2368"/>
                  <a:gd name="T28" fmla="*/ 7500407 w 776"/>
                  <a:gd name="T29" fmla="*/ 0 h 2368"/>
                  <a:gd name="T30" fmla="*/ 8646774 w 776"/>
                  <a:gd name="T31" fmla="*/ 0 h 2368"/>
                  <a:gd name="T32" fmla="*/ 8075772 w 776"/>
                  <a:gd name="T33" fmla="*/ 0 h 2368"/>
                  <a:gd name="T34" fmla="*/ 8646774 w 776"/>
                  <a:gd name="T35" fmla="*/ 0 h 2368"/>
                  <a:gd name="T36" fmla="*/ 8075772 w 776"/>
                  <a:gd name="T37" fmla="*/ 0 h 2368"/>
                  <a:gd name="T38" fmla="*/ 9224207 w 776"/>
                  <a:gd name="T39" fmla="*/ 0 h 2368"/>
                  <a:gd name="T40" fmla="*/ 8646774 w 776"/>
                  <a:gd name="T41" fmla="*/ 0 h 2368"/>
                  <a:gd name="T42" fmla="*/ 9224207 w 776"/>
                  <a:gd name="T43" fmla="*/ 0 h 2368"/>
                  <a:gd name="T44" fmla="*/ 8646774 w 776"/>
                  <a:gd name="T45" fmla="*/ 0 h 2368"/>
                  <a:gd name="T46" fmla="*/ 9224207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Freeform 133"/>
              <p:cNvSpPr>
                <a:spLocks/>
              </p:cNvSpPr>
              <p:nvPr/>
            </p:nvSpPr>
            <p:spPr bwMode="hidden">
              <a:xfrm>
                <a:off x="3934" y="337"/>
                <a:ext cx="663" cy="1434"/>
              </a:xfrm>
              <a:custGeom>
                <a:avLst/>
                <a:gdLst>
                  <a:gd name="T0" fmla="*/ 0 w 776"/>
                  <a:gd name="T1" fmla="*/ 1 h 2368"/>
                  <a:gd name="T2" fmla="*/ 26 w 776"/>
                  <a:gd name="T3" fmla="*/ 1 h 2368"/>
                  <a:gd name="T4" fmla="*/ 11 w 776"/>
                  <a:gd name="T5" fmla="*/ 1 h 2368"/>
                  <a:gd name="T6" fmla="*/ 38 w 776"/>
                  <a:gd name="T7" fmla="*/ 1 h 2368"/>
                  <a:gd name="T8" fmla="*/ 21 w 776"/>
                  <a:gd name="T9" fmla="*/ 1 h 2368"/>
                  <a:gd name="T10" fmla="*/ 42 w 776"/>
                  <a:gd name="T11" fmla="*/ 1 h 2368"/>
                  <a:gd name="T12" fmla="*/ 32 w 776"/>
                  <a:gd name="T13" fmla="*/ 1 h 2368"/>
                  <a:gd name="T14" fmla="*/ 53 w 776"/>
                  <a:gd name="T15" fmla="*/ 1 h 2368"/>
                  <a:gd name="T16" fmla="*/ 42 w 776"/>
                  <a:gd name="T17" fmla="*/ 1 h 2368"/>
                  <a:gd name="T18" fmla="*/ 57 w 776"/>
                  <a:gd name="T19" fmla="*/ 1 h 2368"/>
                  <a:gd name="T20" fmla="*/ 53 w 776"/>
                  <a:gd name="T21" fmla="*/ 1 h 2368"/>
                  <a:gd name="T22" fmla="*/ 63 w 776"/>
                  <a:gd name="T23" fmla="*/ 1 h 2368"/>
                  <a:gd name="T24" fmla="*/ 63 w 776"/>
                  <a:gd name="T25" fmla="*/ 1 h 2368"/>
                  <a:gd name="T26" fmla="*/ 74 w 776"/>
                  <a:gd name="T27" fmla="*/ 1 h 2368"/>
                  <a:gd name="T28" fmla="*/ 69 w 776"/>
                  <a:gd name="T29" fmla="*/ 1 h 2368"/>
                  <a:gd name="T30" fmla="*/ 79 w 776"/>
                  <a:gd name="T31" fmla="*/ 1 h 2368"/>
                  <a:gd name="T32" fmla="*/ 74 w 776"/>
                  <a:gd name="T33" fmla="*/ 1 h 2368"/>
                  <a:gd name="T34" fmla="*/ 79 w 776"/>
                  <a:gd name="T35" fmla="*/ 1 h 2368"/>
                  <a:gd name="T36" fmla="*/ 74 w 776"/>
                  <a:gd name="T37" fmla="*/ 1 h 2368"/>
                  <a:gd name="T38" fmla="*/ 85 w 776"/>
                  <a:gd name="T39" fmla="*/ 1 h 2368"/>
                  <a:gd name="T40" fmla="*/ 79 w 776"/>
                  <a:gd name="T41" fmla="*/ 2 h 2368"/>
                  <a:gd name="T42" fmla="*/ 85 w 776"/>
                  <a:gd name="T43" fmla="*/ 2 h 2368"/>
                  <a:gd name="T44" fmla="*/ 79 w 776"/>
                  <a:gd name="T45" fmla="*/ 2 h 2368"/>
                  <a:gd name="T46" fmla="*/ 85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Freeform 134"/>
              <p:cNvSpPr>
                <a:spLocks/>
              </p:cNvSpPr>
              <p:nvPr/>
            </p:nvSpPr>
            <p:spPr bwMode="hidden">
              <a:xfrm rot="1346631" flipH="1">
                <a:off x="1702" y="1506"/>
                <a:ext cx="442" cy="837"/>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96391" name="Rectangle 135"/>
          <p:cNvSpPr>
            <a:spLocks noGrp="1" noChangeArrowheads="1"/>
          </p:cNvSpPr>
          <p:nvPr>
            <p:ph type="ctrTitle" sz="quarter"/>
          </p:nvPr>
        </p:nvSpPr>
        <p:spPr>
          <a:xfrm>
            <a:off x="685800" y="1827213"/>
            <a:ext cx="7772400" cy="1627187"/>
          </a:xfrm>
        </p:spPr>
        <p:txBody>
          <a:bodyPr/>
          <a:lstStyle>
            <a:lvl1pPr>
              <a:defRPr/>
            </a:lvl1pPr>
          </a:lstStyle>
          <a:p>
            <a:pPr lvl="0"/>
            <a:r>
              <a:rPr lang="en-US" noProof="0"/>
              <a:t>Click to edit Master title style</a:t>
            </a:r>
          </a:p>
        </p:txBody>
      </p:sp>
      <p:sp>
        <p:nvSpPr>
          <p:cNvPr id="96392"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137" name="Rectangle 137"/>
          <p:cNvSpPr>
            <a:spLocks noGrp="1" noChangeArrowheads="1"/>
          </p:cNvSpPr>
          <p:nvPr>
            <p:ph type="dt" sz="quarter" idx="10"/>
          </p:nvPr>
        </p:nvSpPr>
        <p:spPr/>
        <p:txBody>
          <a:bodyPr/>
          <a:lstStyle>
            <a:lvl1pPr>
              <a:defRPr/>
            </a:lvl1pPr>
          </a:lstStyle>
          <a:p>
            <a:pPr>
              <a:defRPr/>
            </a:pPr>
            <a:endParaRPr lang="en-US"/>
          </a:p>
        </p:txBody>
      </p:sp>
      <p:sp>
        <p:nvSpPr>
          <p:cNvPr id="138" name="Rectangle 138"/>
          <p:cNvSpPr>
            <a:spLocks noGrp="1" noChangeArrowheads="1"/>
          </p:cNvSpPr>
          <p:nvPr>
            <p:ph type="ftr" sz="quarter" idx="11"/>
          </p:nvPr>
        </p:nvSpPr>
        <p:spPr/>
        <p:txBody>
          <a:bodyPr/>
          <a:lstStyle>
            <a:lvl1pPr>
              <a:defRPr/>
            </a:lvl1pPr>
          </a:lstStyle>
          <a:p>
            <a:pPr>
              <a:defRPr/>
            </a:pPr>
            <a:endParaRPr lang="en-US"/>
          </a:p>
        </p:txBody>
      </p:sp>
      <p:sp>
        <p:nvSpPr>
          <p:cNvPr id="139" name="Rectangle 139"/>
          <p:cNvSpPr>
            <a:spLocks noGrp="1" noChangeArrowheads="1"/>
          </p:cNvSpPr>
          <p:nvPr>
            <p:ph type="sldNum" sz="quarter" idx="12"/>
          </p:nvPr>
        </p:nvSpPr>
        <p:spPr/>
        <p:txBody>
          <a:bodyPr/>
          <a:lstStyle>
            <a:lvl1pPr>
              <a:defRPr/>
            </a:lvl1pPr>
          </a:lstStyle>
          <a:p>
            <a:fld id="{8237332C-996F-4971-A1C7-C283A79C7541}" type="slidenum">
              <a:rPr lang="en-US" altLang="en-US"/>
              <a:pPr/>
              <a:t>‹#›</a:t>
            </a:fld>
            <a:endParaRPr lang="en-US" altLang="en-US"/>
          </a:p>
        </p:txBody>
      </p:sp>
    </p:spTree>
    <p:extLst>
      <p:ext uri="{BB962C8B-B14F-4D97-AF65-F5344CB8AC3E}">
        <p14:creationId xmlns:p14="http://schemas.microsoft.com/office/powerpoint/2010/main" val="2484354535"/>
      </p:ext>
    </p:extLst>
  </p:cSld>
  <p:clrMapOvr>
    <a:masterClrMapping/>
  </p:clrMapOvr>
  <p:transition spd="med">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fld id="{6045FCC7-4242-4C39-BA4E-CCA2FADC9C77}" type="slidenum">
              <a:rPr lang="en-US" altLang="en-US"/>
              <a:pPr/>
              <a:t>‹#›</a:t>
            </a:fld>
            <a:endParaRPr lang="en-US" altLang="en-US"/>
          </a:p>
        </p:txBody>
      </p:sp>
    </p:spTree>
    <p:extLst>
      <p:ext uri="{BB962C8B-B14F-4D97-AF65-F5344CB8AC3E}">
        <p14:creationId xmlns:p14="http://schemas.microsoft.com/office/powerpoint/2010/main" val="1732305382"/>
      </p:ext>
    </p:extLst>
  </p:cSld>
  <p:clrMapOvr>
    <a:masterClrMapping/>
  </p:clrMapOvr>
  <p:transitio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fld id="{B9FE8B9C-C678-458B-9249-8BCB21342FFF}" type="slidenum">
              <a:rPr lang="en-US" altLang="en-US"/>
              <a:pPr/>
              <a:t>‹#›</a:t>
            </a:fld>
            <a:endParaRPr lang="en-US" altLang="en-US"/>
          </a:p>
        </p:txBody>
      </p:sp>
    </p:spTree>
    <p:extLst>
      <p:ext uri="{BB962C8B-B14F-4D97-AF65-F5344CB8AC3E}">
        <p14:creationId xmlns:p14="http://schemas.microsoft.com/office/powerpoint/2010/main" val="3962279671"/>
      </p:ext>
    </p:extLst>
  </p:cSld>
  <p:clrMapOvr>
    <a:masterClrMapping/>
  </p:clrMapOvr>
  <p:transition spd="med">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fld id="{2C2DA347-AA90-4290-AB00-8572EC70B8E6}" type="slidenum">
              <a:rPr lang="en-US" altLang="en-US"/>
              <a:pPr/>
              <a:t>‹#›</a:t>
            </a:fld>
            <a:endParaRPr lang="en-US" altLang="en-US"/>
          </a:p>
        </p:txBody>
      </p:sp>
    </p:spTree>
    <p:extLst>
      <p:ext uri="{BB962C8B-B14F-4D97-AF65-F5344CB8AC3E}">
        <p14:creationId xmlns:p14="http://schemas.microsoft.com/office/powerpoint/2010/main" val="3640585982"/>
      </p:ext>
    </p:extLst>
  </p:cSld>
  <p:clrMapOvr>
    <a:masterClrMapping/>
  </p:clrMapOvr>
  <p:transition spd="med">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p:cNvSpPr>
            <a:spLocks noGrp="1" noChangeArrowheads="1"/>
          </p:cNvSpPr>
          <p:nvPr>
            <p:ph type="dt" sz="half" idx="10"/>
          </p:nvPr>
        </p:nvSpPr>
        <p:spPr>
          <a:ln/>
        </p:spPr>
        <p:txBody>
          <a:bodyPr/>
          <a:lstStyle>
            <a:lvl1pPr>
              <a:defRPr/>
            </a:lvl1pPr>
          </a:lstStyle>
          <a:p>
            <a:pPr>
              <a:defRPr/>
            </a:pPr>
            <a:endParaRPr 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p>
        </p:txBody>
      </p:sp>
      <p:sp>
        <p:nvSpPr>
          <p:cNvPr id="9" name="Rectangle 141"/>
          <p:cNvSpPr>
            <a:spLocks noGrp="1" noChangeArrowheads="1"/>
          </p:cNvSpPr>
          <p:nvPr>
            <p:ph type="sldNum" sz="quarter" idx="12"/>
          </p:nvPr>
        </p:nvSpPr>
        <p:spPr>
          <a:ln/>
        </p:spPr>
        <p:txBody>
          <a:bodyPr/>
          <a:lstStyle>
            <a:lvl1pPr>
              <a:defRPr/>
            </a:lvl1pPr>
          </a:lstStyle>
          <a:p>
            <a:fld id="{F45D95E3-8859-4525-AD46-B904F66509E4}" type="slidenum">
              <a:rPr lang="en-US" altLang="en-US"/>
              <a:pPr/>
              <a:t>‹#›</a:t>
            </a:fld>
            <a:endParaRPr lang="en-US" altLang="en-US"/>
          </a:p>
        </p:txBody>
      </p:sp>
    </p:spTree>
    <p:extLst>
      <p:ext uri="{BB962C8B-B14F-4D97-AF65-F5344CB8AC3E}">
        <p14:creationId xmlns:p14="http://schemas.microsoft.com/office/powerpoint/2010/main" val="742237530"/>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8120BB4-87CF-4BEE-B637-91E4EFA00B50}" type="slidenum">
              <a:rPr lang="en-US" altLang="en-US"/>
              <a:pPr/>
              <a:t>‹#›</a:t>
            </a:fld>
            <a:endParaRPr lang="en-US" altLang="en-US"/>
          </a:p>
        </p:txBody>
      </p:sp>
    </p:spTree>
    <p:extLst>
      <p:ext uri="{BB962C8B-B14F-4D97-AF65-F5344CB8AC3E}">
        <p14:creationId xmlns:p14="http://schemas.microsoft.com/office/powerpoint/2010/main" val="3986108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p:cNvSpPr>
            <a:spLocks noGrp="1" noChangeArrowheads="1"/>
          </p:cNvSpPr>
          <p:nvPr>
            <p:ph type="dt" sz="half" idx="10"/>
          </p:nvPr>
        </p:nvSpPr>
        <p:spPr>
          <a:ln/>
        </p:spPr>
        <p:txBody>
          <a:bodyPr/>
          <a:lstStyle>
            <a:lvl1pPr>
              <a:defRPr/>
            </a:lvl1pPr>
          </a:lstStyle>
          <a:p>
            <a:pPr>
              <a:defRPr/>
            </a:pPr>
            <a:endParaRPr lang="en-US"/>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p>
        </p:txBody>
      </p:sp>
      <p:sp>
        <p:nvSpPr>
          <p:cNvPr id="5" name="Rectangle 141"/>
          <p:cNvSpPr>
            <a:spLocks noGrp="1" noChangeArrowheads="1"/>
          </p:cNvSpPr>
          <p:nvPr>
            <p:ph type="sldNum" sz="quarter" idx="12"/>
          </p:nvPr>
        </p:nvSpPr>
        <p:spPr>
          <a:ln/>
        </p:spPr>
        <p:txBody>
          <a:bodyPr/>
          <a:lstStyle>
            <a:lvl1pPr>
              <a:defRPr/>
            </a:lvl1pPr>
          </a:lstStyle>
          <a:p>
            <a:fld id="{C54C98C2-3689-4C67-AD59-2CC5B1985E8F}" type="slidenum">
              <a:rPr lang="en-US" altLang="en-US"/>
              <a:pPr/>
              <a:t>‹#›</a:t>
            </a:fld>
            <a:endParaRPr lang="en-US" altLang="en-US"/>
          </a:p>
        </p:txBody>
      </p:sp>
    </p:spTree>
    <p:extLst>
      <p:ext uri="{BB962C8B-B14F-4D97-AF65-F5344CB8AC3E}">
        <p14:creationId xmlns:p14="http://schemas.microsoft.com/office/powerpoint/2010/main" val="3194267497"/>
      </p:ext>
    </p:extLst>
  </p:cSld>
  <p:clrMapOvr>
    <a:masterClrMapping/>
  </p:clrMapOvr>
  <p:transition spd="med">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p>
        </p:txBody>
      </p:sp>
      <p:sp>
        <p:nvSpPr>
          <p:cNvPr id="4" name="Rectangle 141"/>
          <p:cNvSpPr>
            <a:spLocks noGrp="1" noChangeArrowheads="1"/>
          </p:cNvSpPr>
          <p:nvPr>
            <p:ph type="sldNum" sz="quarter" idx="12"/>
          </p:nvPr>
        </p:nvSpPr>
        <p:spPr>
          <a:ln/>
        </p:spPr>
        <p:txBody>
          <a:bodyPr/>
          <a:lstStyle>
            <a:lvl1pPr>
              <a:defRPr/>
            </a:lvl1pPr>
          </a:lstStyle>
          <a:p>
            <a:fld id="{8E711A6D-F521-4114-A1D2-5CC1E7BCD6B1}" type="slidenum">
              <a:rPr lang="en-US" altLang="en-US"/>
              <a:pPr/>
              <a:t>‹#›</a:t>
            </a:fld>
            <a:endParaRPr lang="en-US" altLang="en-US"/>
          </a:p>
        </p:txBody>
      </p:sp>
    </p:spTree>
    <p:extLst>
      <p:ext uri="{BB962C8B-B14F-4D97-AF65-F5344CB8AC3E}">
        <p14:creationId xmlns:p14="http://schemas.microsoft.com/office/powerpoint/2010/main" val="1874290719"/>
      </p:ext>
    </p:extLst>
  </p:cSld>
  <p:clrMapOvr>
    <a:masterClrMapping/>
  </p:clrMapOvr>
  <p:transition spd="med">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fld id="{6DED485C-2A34-43D5-A92D-DDB47D4AD828}" type="slidenum">
              <a:rPr lang="en-US" altLang="en-US"/>
              <a:pPr/>
              <a:t>‹#›</a:t>
            </a:fld>
            <a:endParaRPr lang="en-US" altLang="en-US"/>
          </a:p>
        </p:txBody>
      </p:sp>
    </p:spTree>
    <p:extLst>
      <p:ext uri="{BB962C8B-B14F-4D97-AF65-F5344CB8AC3E}">
        <p14:creationId xmlns:p14="http://schemas.microsoft.com/office/powerpoint/2010/main" val="1019564799"/>
      </p:ext>
    </p:extLst>
  </p:cSld>
  <p:clrMapOvr>
    <a:masterClrMapping/>
  </p:clrMapOvr>
  <p:transition spd="med">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fld id="{3099DF44-7476-4913-8A7A-C14F04274B5D}" type="slidenum">
              <a:rPr lang="en-US" altLang="en-US"/>
              <a:pPr/>
              <a:t>‹#›</a:t>
            </a:fld>
            <a:endParaRPr lang="en-US" altLang="en-US"/>
          </a:p>
        </p:txBody>
      </p:sp>
    </p:spTree>
    <p:extLst>
      <p:ext uri="{BB962C8B-B14F-4D97-AF65-F5344CB8AC3E}">
        <p14:creationId xmlns:p14="http://schemas.microsoft.com/office/powerpoint/2010/main" val="88248574"/>
      </p:ext>
    </p:extLst>
  </p:cSld>
  <p:clrMapOvr>
    <a:masterClrMapping/>
  </p:clrMapOvr>
  <p:transition spd="med">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fld id="{B8DD152C-5410-4071-9180-B046BA4E6F83}" type="slidenum">
              <a:rPr lang="en-US" altLang="en-US"/>
              <a:pPr/>
              <a:t>‹#›</a:t>
            </a:fld>
            <a:endParaRPr lang="en-US" altLang="en-US"/>
          </a:p>
        </p:txBody>
      </p:sp>
    </p:spTree>
    <p:extLst>
      <p:ext uri="{BB962C8B-B14F-4D97-AF65-F5344CB8AC3E}">
        <p14:creationId xmlns:p14="http://schemas.microsoft.com/office/powerpoint/2010/main" val="3179969516"/>
      </p:ext>
    </p:extLst>
  </p:cSld>
  <p:clrMapOvr>
    <a:masterClrMapping/>
  </p:clrMapOvr>
  <p:transition spd="med">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fld id="{5CDFADF3-39AF-4414-978F-1130AFB1AB6D}" type="slidenum">
              <a:rPr lang="en-US" altLang="en-US"/>
              <a:pPr/>
              <a:t>‹#›</a:t>
            </a:fld>
            <a:endParaRPr lang="en-US" altLang="en-US"/>
          </a:p>
        </p:txBody>
      </p:sp>
    </p:spTree>
    <p:extLst>
      <p:ext uri="{BB962C8B-B14F-4D97-AF65-F5344CB8AC3E}">
        <p14:creationId xmlns:p14="http://schemas.microsoft.com/office/powerpoint/2010/main" val="1883663769"/>
      </p:ext>
    </p:extLst>
  </p:cSld>
  <p:clrMapOvr>
    <a:masterClrMapping/>
  </p:clrMapOvr>
  <p:transition spd="med">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01625"/>
            <a:ext cx="7772400" cy="579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39"/>
          <p:cNvSpPr>
            <a:spLocks noGrp="1" noChangeArrowheads="1"/>
          </p:cNvSpPr>
          <p:nvPr>
            <p:ph type="dt" sz="half" idx="10"/>
          </p:nvPr>
        </p:nvSpPr>
        <p:spPr>
          <a:ln/>
        </p:spPr>
        <p:txBody>
          <a:bodyPr/>
          <a:lstStyle>
            <a:lvl1pPr>
              <a:defRPr/>
            </a:lvl1pPr>
          </a:lstStyle>
          <a:p>
            <a:pPr>
              <a:defRPr/>
            </a:pPr>
            <a:endParaRPr lang="en-US"/>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p>
        </p:txBody>
      </p:sp>
      <p:sp>
        <p:nvSpPr>
          <p:cNvPr id="5" name="Rectangle 141"/>
          <p:cNvSpPr>
            <a:spLocks noGrp="1" noChangeArrowheads="1"/>
          </p:cNvSpPr>
          <p:nvPr>
            <p:ph type="sldNum" sz="quarter" idx="12"/>
          </p:nvPr>
        </p:nvSpPr>
        <p:spPr>
          <a:ln/>
        </p:spPr>
        <p:txBody>
          <a:bodyPr/>
          <a:lstStyle>
            <a:lvl1pPr>
              <a:defRPr/>
            </a:lvl1pPr>
          </a:lstStyle>
          <a:p>
            <a:fld id="{6529DC7D-CEF9-417A-8269-BD42405EF8DF}" type="slidenum">
              <a:rPr lang="en-US" altLang="en-US"/>
              <a:pPr/>
              <a:t>‹#›</a:t>
            </a:fld>
            <a:endParaRPr lang="en-US" altLang="en-US"/>
          </a:p>
        </p:txBody>
      </p:sp>
    </p:spTree>
    <p:extLst>
      <p:ext uri="{BB962C8B-B14F-4D97-AF65-F5344CB8AC3E}">
        <p14:creationId xmlns:p14="http://schemas.microsoft.com/office/powerpoint/2010/main" val="138677085"/>
      </p:ext>
    </p:extLst>
  </p:cSld>
  <p:clrMapOvr>
    <a:masterClrMapping/>
  </p:clrMapOvr>
  <p:transition spd="med">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5"/>
            <a:ext cx="7772400" cy="1462088"/>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39"/>
          <p:cNvSpPr>
            <a:spLocks noGrp="1" noChangeArrowheads="1"/>
          </p:cNvSpPr>
          <p:nvPr>
            <p:ph type="dt" sz="half" idx="10"/>
          </p:nvPr>
        </p:nvSpPr>
        <p:spPr>
          <a:ln/>
        </p:spPr>
        <p:txBody>
          <a:bodyPr/>
          <a:lstStyle>
            <a:lvl1pPr>
              <a:defRPr/>
            </a:lvl1pPr>
          </a:lstStyle>
          <a:p>
            <a:pPr>
              <a:defRPr/>
            </a:pPr>
            <a:endParaRPr lang="en-US"/>
          </a:p>
        </p:txBody>
      </p:sp>
      <p:sp>
        <p:nvSpPr>
          <p:cNvPr id="7" name="Rectangle 140"/>
          <p:cNvSpPr>
            <a:spLocks noGrp="1" noChangeArrowheads="1"/>
          </p:cNvSpPr>
          <p:nvPr>
            <p:ph type="ftr" sz="quarter" idx="11"/>
          </p:nvPr>
        </p:nvSpPr>
        <p:spPr>
          <a:ln/>
        </p:spPr>
        <p:txBody>
          <a:bodyPr/>
          <a:lstStyle>
            <a:lvl1pPr>
              <a:defRPr/>
            </a:lvl1pPr>
          </a:lstStyle>
          <a:p>
            <a:pPr>
              <a:defRPr/>
            </a:pPr>
            <a:endParaRPr lang="en-US"/>
          </a:p>
        </p:txBody>
      </p:sp>
      <p:sp>
        <p:nvSpPr>
          <p:cNvPr id="8" name="Rectangle 141"/>
          <p:cNvSpPr>
            <a:spLocks noGrp="1" noChangeArrowheads="1"/>
          </p:cNvSpPr>
          <p:nvPr>
            <p:ph type="sldNum" sz="quarter" idx="12"/>
          </p:nvPr>
        </p:nvSpPr>
        <p:spPr>
          <a:ln/>
        </p:spPr>
        <p:txBody>
          <a:bodyPr/>
          <a:lstStyle>
            <a:lvl1pPr>
              <a:defRPr/>
            </a:lvl1pPr>
          </a:lstStyle>
          <a:p>
            <a:fld id="{7A6DD17A-34A2-4754-848F-E8FB66C1585D}" type="slidenum">
              <a:rPr lang="en-US" altLang="en-US"/>
              <a:pPr/>
              <a:t>‹#›</a:t>
            </a:fld>
            <a:endParaRPr lang="en-US" altLang="en-US"/>
          </a:p>
        </p:txBody>
      </p:sp>
    </p:spTree>
    <p:extLst>
      <p:ext uri="{BB962C8B-B14F-4D97-AF65-F5344CB8AC3E}">
        <p14:creationId xmlns:p14="http://schemas.microsoft.com/office/powerpoint/2010/main" val="1595984069"/>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C37FFB-9FDD-4F65-84EE-6A751B311C95}" type="slidenum">
              <a:rPr lang="en-US" altLang="en-US"/>
              <a:pPr/>
              <a:t>‹#›</a:t>
            </a:fld>
            <a:endParaRPr lang="en-US" altLang="en-US"/>
          </a:p>
        </p:txBody>
      </p:sp>
    </p:spTree>
    <p:extLst>
      <p:ext uri="{BB962C8B-B14F-4D97-AF65-F5344CB8AC3E}">
        <p14:creationId xmlns:p14="http://schemas.microsoft.com/office/powerpoint/2010/main" val="61718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E4A7BBA-6C06-4C0C-BD8D-B6C853DD3ED2}" type="slidenum">
              <a:rPr lang="en-US" altLang="en-US"/>
              <a:pPr/>
              <a:t>‹#›</a:t>
            </a:fld>
            <a:endParaRPr lang="en-US" altLang="en-US"/>
          </a:p>
        </p:txBody>
      </p:sp>
    </p:spTree>
    <p:extLst>
      <p:ext uri="{BB962C8B-B14F-4D97-AF65-F5344CB8AC3E}">
        <p14:creationId xmlns:p14="http://schemas.microsoft.com/office/powerpoint/2010/main" val="411568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1D1C315-217B-4B2F-9B86-0193BD276E4A}" type="slidenum">
              <a:rPr lang="en-US" altLang="en-US"/>
              <a:pPr/>
              <a:t>‹#›</a:t>
            </a:fld>
            <a:endParaRPr lang="en-US" altLang="en-US"/>
          </a:p>
        </p:txBody>
      </p:sp>
    </p:spTree>
    <p:extLst>
      <p:ext uri="{BB962C8B-B14F-4D97-AF65-F5344CB8AC3E}">
        <p14:creationId xmlns:p14="http://schemas.microsoft.com/office/powerpoint/2010/main" val="1381783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2382FB8-F852-4570-A995-BA8691534B5B}" type="slidenum">
              <a:rPr lang="en-US" altLang="en-US"/>
              <a:pPr/>
              <a:t>‹#›</a:t>
            </a:fld>
            <a:endParaRPr lang="en-US" altLang="en-US"/>
          </a:p>
        </p:txBody>
      </p:sp>
    </p:spTree>
    <p:extLst>
      <p:ext uri="{BB962C8B-B14F-4D97-AF65-F5344CB8AC3E}">
        <p14:creationId xmlns:p14="http://schemas.microsoft.com/office/powerpoint/2010/main" val="1726886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98C2147-5993-4669-A9B7-504611C9BFEC}" type="slidenum">
              <a:rPr lang="en-US" altLang="en-US"/>
              <a:pPr/>
              <a:t>‹#›</a:t>
            </a:fld>
            <a:endParaRPr lang="en-US" altLang="en-US"/>
          </a:p>
        </p:txBody>
      </p:sp>
    </p:spTree>
    <p:extLst>
      <p:ext uri="{BB962C8B-B14F-4D97-AF65-F5344CB8AC3E}">
        <p14:creationId xmlns:p14="http://schemas.microsoft.com/office/powerpoint/2010/main" val="7959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9CAF1C4-63E9-4862-ACAF-93E310FDF74C}" type="slidenum">
              <a:rPr lang="en-US" altLang="en-US"/>
              <a:pPr/>
              <a:t>‹#›</a:t>
            </a:fld>
            <a:endParaRPr lang="en-US" altLang="en-US"/>
          </a:p>
        </p:txBody>
      </p:sp>
    </p:spTree>
    <p:extLst>
      <p:ext uri="{BB962C8B-B14F-4D97-AF65-F5344CB8AC3E}">
        <p14:creationId xmlns:p14="http://schemas.microsoft.com/office/powerpoint/2010/main" val="3600934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846171C-2644-4716-88F9-BB3D53A2E1AF}" type="slidenum">
              <a:rPr lang="en-US" altLang="en-US"/>
              <a:pPr/>
              <a:t>‹#›</a:t>
            </a:fld>
            <a:endParaRPr lang="en-US" altLang="en-US"/>
          </a:p>
        </p:txBody>
      </p:sp>
    </p:spTree>
    <p:extLst>
      <p:ext uri="{BB962C8B-B14F-4D97-AF65-F5344CB8AC3E}">
        <p14:creationId xmlns:p14="http://schemas.microsoft.com/office/powerpoint/2010/main" val="1297314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FCE71AD9-D29D-416D-A57B-5721A8B8BBF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6303963" y="0"/>
            <a:ext cx="2840037" cy="3254375"/>
            <a:chOff x="3115" y="0"/>
            <a:chExt cx="2170" cy="2486"/>
          </a:xfrm>
        </p:grpSpPr>
        <p:grpSp>
          <p:nvGrpSpPr>
            <p:cNvPr id="2056" name="Group 3"/>
            <p:cNvGrpSpPr>
              <a:grpSpLocks/>
            </p:cNvGrpSpPr>
            <p:nvPr/>
          </p:nvGrpSpPr>
          <p:grpSpPr bwMode="auto">
            <a:xfrm>
              <a:off x="4080" y="1910"/>
              <a:ext cx="768" cy="576"/>
              <a:chOff x="0" y="0"/>
              <a:chExt cx="768" cy="576"/>
            </a:xfrm>
          </p:grpSpPr>
          <p:sp>
            <p:nvSpPr>
              <p:cNvPr id="1164" name="Oval 4"/>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a:noFill/>
              </a:ln>
              <a:effectLst/>
            </p:spPr>
            <p:txBody>
              <a:bodyPr wrap="none" anchor="ctr"/>
              <a:lstStyle>
                <a:lvl1pPr>
                  <a:defRPr sz="2800" u="sng">
                    <a:solidFill>
                      <a:schemeClr val="tx2"/>
                    </a:solidFill>
                    <a:latin typeface="Times New Roman" panose="02020603050405020304" pitchFamily="18" charset="0"/>
                  </a:defRPr>
                </a:lvl1pPr>
                <a:lvl2pPr marL="742950" indent="-285750">
                  <a:defRPr sz="2800" u="sng">
                    <a:solidFill>
                      <a:schemeClr val="tx2"/>
                    </a:solidFill>
                    <a:latin typeface="Times New Roman" panose="02020603050405020304" pitchFamily="18" charset="0"/>
                  </a:defRPr>
                </a:lvl2pPr>
                <a:lvl3pPr marL="1143000" indent="-228600">
                  <a:defRPr sz="2800" u="sng">
                    <a:solidFill>
                      <a:schemeClr val="tx2"/>
                    </a:solidFill>
                    <a:latin typeface="Times New Roman" panose="02020603050405020304" pitchFamily="18" charset="0"/>
                  </a:defRPr>
                </a:lvl3pPr>
                <a:lvl4pPr marL="1600200" indent="-228600">
                  <a:defRPr sz="2800" u="sng">
                    <a:solidFill>
                      <a:schemeClr val="tx2"/>
                    </a:solidFill>
                    <a:latin typeface="Times New Roman" panose="02020603050405020304" pitchFamily="18" charset="0"/>
                  </a:defRPr>
                </a:lvl4pPr>
                <a:lvl5pPr marL="2057400" indent="-228600">
                  <a:defRPr sz="2800" u="sng">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u="sng">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u="sng">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u="sng">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u="sng">
                    <a:solidFill>
                      <a:schemeClr val="tx2"/>
                    </a:solidFill>
                    <a:latin typeface="Times New Roman" panose="02020603050405020304" pitchFamily="18" charset="0"/>
                  </a:defRPr>
                </a:lvl9pPr>
              </a:lstStyle>
              <a:p>
                <a:pPr>
                  <a:defRPr/>
                </a:pPr>
                <a:endParaRPr lang="en-US">
                  <a:solidFill>
                    <a:srgbClr val="FFFFFF"/>
                  </a:solidFill>
                </a:endParaRPr>
              </a:p>
            </p:txBody>
          </p:sp>
          <p:sp>
            <p:nvSpPr>
              <p:cNvPr id="1165" name="Oval 5"/>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ffectLst/>
            </p:spPr>
            <p:txBody>
              <a:bodyPr wrap="none" anchor="ctr"/>
              <a:lstStyle>
                <a:lvl1pPr>
                  <a:defRPr sz="2800" u="sng">
                    <a:solidFill>
                      <a:schemeClr val="tx2"/>
                    </a:solidFill>
                    <a:latin typeface="Times New Roman" panose="02020603050405020304" pitchFamily="18" charset="0"/>
                  </a:defRPr>
                </a:lvl1pPr>
                <a:lvl2pPr marL="742950" indent="-285750">
                  <a:defRPr sz="2800" u="sng">
                    <a:solidFill>
                      <a:schemeClr val="tx2"/>
                    </a:solidFill>
                    <a:latin typeface="Times New Roman" panose="02020603050405020304" pitchFamily="18" charset="0"/>
                  </a:defRPr>
                </a:lvl2pPr>
                <a:lvl3pPr marL="1143000" indent="-228600">
                  <a:defRPr sz="2800" u="sng">
                    <a:solidFill>
                      <a:schemeClr val="tx2"/>
                    </a:solidFill>
                    <a:latin typeface="Times New Roman" panose="02020603050405020304" pitchFamily="18" charset="0"/>
                  </a:defRPr>
                </a:lvl3pPr>
                <a:lvl4pPr marL="1600200" indent="-228600">
                  <a:defRPr sz="2800" u="sng">
                    <a:solidFill>
                      <a:schemeClr val="tx2"/>
                    </a:solidFill>
                    <a:latin typeface="Times New Roman" panose="02020603050405020304" pitchFamily="18" charset="0"/>
                  </a:defRPr>
                </a:lvl4pPr>
                <a:lvl5pPr marL="2057400" indent="-228600">
                  <a:defRPr sz="2800" u="sng">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u="sng">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u="sng">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u="sng">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u="sng">
                    <a:solidFill>
                      <a:schemeClr val="tx2"/>
                    </a:solidFill>
                    <a:latin typeface="Times New Roman" panose="02020603050405020304" pitchFamily="18" charset="0"/>
                  </a:defRPr>
                </a:lvl9pPr>
              </a:lstStyle>
              <a:p>
                <a:pPr>
                  <a:defRPr/>
                </a:pPr>
                <a:endParaRPr lang="en-US">
                  <a:solidFill>
                    <a:srgbClr val="FFFFFF"/>
                  </a:solidFill>
                </a:endParaRPr>
              </a:p>
            </p:txBody>
          </p:sp>
        </p:grpSp>
        <p:grpSp>
          <p:nvGrpSpPr>
            <p:cNvPr id="2057" name="Group 6"/>
            <p:cNvGrpSpPr>
              <a:grpSpLocks/>
            </p:cNvGrpSpPr>
            <p:nvPr/>
          </p:nvGrpSpPr>
          <p:grpSpPr bwMode="auto">
            <a:xfrm>
              <a:off x="4257" y="1103"/>
              <a:ext cx="768" cy="576"/>
              <a:chOff x="0" y="0"/>
              <a:chExt cx="768" cy="576"/>
            </a:xfrm>
          </p:grpSpPr>
          <p:sp>
            <p:nvSpPr>
              <p:cNvPr id="1162" name="Oval 7"/>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a:noFill/>
              </a:ln>
              <a:effectLst/>
            </p:spPr>
            <p:txBody>
              <a:bodyPr wrap="none" anchor="ctr"/>
              <a:lstStyle>
                <a:lvl1pPr>
                  <a:defRPr sz="2800" u="sng">
                    <a:solidFill>
                      <a:schemeClr val="tx2"/>
                    </a:solidFill>
                    <a:latin typeface="Times New Roman" panose="02020603050405020304" pitchFamily="18" charset="0"/>
                  </a:defRPr>
                </a:lvl1pPr>
                <a:lvl2pPr marL="742950" indent="-285750">
                  <a:defRPr sz="2800" u="sng">
                    <a:solidFill>
                      <a:schemeClr val="tx2"/>
                    </a:solidFill>
                    <a:latin typeface="Times New Roman" panose="02020603050405020304" pitchFamily="18" charset="0"/>
                  </a:defRPr>
                </a:lvl2pPr>
                <a:lvl3pPr marL="1143000" indent="-228600">
                  <a:defRPr sz="2800" u="sng">
                    <a:solidFill>
                      <a:schemeClr val="tx2"/>
                    </a:solidFill>
                    <a:latin typeface="Times New Roman" panose="02020603050405020304" pitchFamily="18" charset="0"/>
                  </a:defRPr>
                </a:lvl3pPr>
                <a:lvl4pPr marL="1600200" indent="-228600">
                  <a:defRPr sz="2800" u="sng">
                    <a:solidFill>
                      <a:schemeClr val="tx2"/>
                    </a:solidFill>
                    <a:latin typeface="Times New Roman" panose="02020603050405020304" pitchFamily="18" charset="0"/>
                  </a:defRPr>
                </a:lvl4pPr>
                <a:lvl5pPr marL="2057400" indent="-228600">
                  <a:defRPr sz="2800" u="sng">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u="sng">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u="sng">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u="sng">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u="sng">
                    <a:solidFill>
                      <a:schemeClr val="tx2"/>
                    </a:solidFill>
                    <a:latin typeface="Times New Roman" panose="02020603050405020304" pitchFamily="18" charset="0"/>
                  </a:defRPr>
                </a:lvl9pPr>
              </a:lstStyle>
              <a:p>
                <a:pPr>
                  <a:defRPr/>
                </a:pPr>
                <a:endParaRPr lang="en-US">
                  <a:solidFill>
                    <a:srgbClr val="FFFFFF"/>
                  </a:solidFill>
                </a:endParaRPr>
              </a:p>
            </p:txBody>
          </p:sp>
          <p:sp>
            <p:nvSpPr>
              <p:cNvPr id="1163" name="Oval 8"/>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a:noFill/>
              </a:ln>
              <a:effectLst/>
            </p:spPr>
            <p:txBody>
              <a:bodyPr wrap="none" anchor="ctr"/>
              <a:lstStyle>
                <a:lvl1pPr>
                  <a:defRPr sz="2800" u="sng">
                    <a:solidFill>
                      <a:schemeClr val="tx2"/>
                    </a:solidFill>
                    <a:latin typeface="Times New Roman" panose="02020603050405020304" pitchFamily="18" charset="0"/>
                  </a:defRPr>
                </a:lvl1pPr>
                <a:lvl2pPr marL="742950" indent="-285750">
                  <a:defRPr sz="2800" u="sng">
                    <a:solidFill>
                      <a:schemeClr val="tx2"/>
                    </a:solidFill>
                    <a:latin typeface="Times New Roman" panose="02020603050405020304" pitchFamily="18" charset="0"/>
                  </a:defRPr>
                </a:lvl2pPr>
                <a:lvl3pPr marL="1143000" indent="-228600">
                  <a:defRPr sz="2800" u="sng">
                    <a:solidFill>
                      <a:schemeClr val="tx2"/>
                    </a:solidFill>
                    <a:latin typeface="Times New Roman" panose="02020603050405020304" pitchFamily="18" charset="0"/>
                  </a:defRPr>
                </a:lvl3pPr>
                <a:lvl4pPr marL="1600200" indent="-228600">
                  <a:defRPr sz="2800" u="sng">
                    <a:solidFill>
                      <a:schemeClr val="tx2"/>
                    </a:solidFill>
                    <a:latin typeface="Times New Roman" panose="02020603050405020304" pitchFamily="18" charset="0"/>
                  </a:defRPr>
                </a:lvl4pPr>
                <a:lvl5pPr marL="2057400" indent="-228600">
                  <a:defRPr sz="2800" u="sng">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u="sng">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u="sng">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u="sng">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u="sng">
                    <a:solidFill>
                      <a:schemeClr val="tx2"/>
                    </a:solidFill>
                    <a:latin typeface="Times New Roman" panose="02020603050405020304" pitchFamily="18" charset="0"/>
                  </a:defRPr>
                </a:lvl9pPr>
              </a:lstStyle>
              <a:p>
                <a:pPr>
                  <a:defRPr/>
                </a:pPr>
                <a:endParaRPr lang="en-US">
                  <a:solidFill>
                    <a:srgbClr val="FFFFFF"/>
                  </a:solidFill>
                </a:endParaRPr>
              </a:p>
            </p:txBody>
          </p:sp>
        </p:grpSp>
        <p:grpSp>
          <p:nvGrpSpPr>
            <p:cNvPr id="2058" name="Group 9"/>
            <p:cNvGrpSpPr>
              <a:grpSpLocks/>
            </p:cNvGrpSpPr>
            <p:nvPr/>
          </p:nvGrpSpPr>
          <p:grpSpPr bwMode="auto">
            <a:xfrm>
              <a:off x="3134" y="0"/>
              <a:ext cx="768" cy="576"/>
              <a:chOff x="0" y="0"/>
              <a:chExt cx="768" cy="576"/>
            </a:xfrm>
          </p:grpSpPr>
          <p:sp>
            <p:nvSpPr>
              <p:cNvPr id="1160"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p:spPr>
            <p:txBody>
              <a:bodyPr wrap="none" anchor="ctr"/>
              <a:lstStyle>
                <a:lvl1pPr>
                  <a:defRPr sz="2800" u="sng">
                    <a:solidFill>
                      <a:schemeClr val="tx2"/>
                    </a:solidFill>
                    <a:latin typeface="Times New Roman" panose="02020603050405020304" pitchFamily="18" charset="0"/>
                  </a:defRPr>
                </a:lvl1pPr>
                <a:lvl2pPr marL="742950" indent="-285750">
                  <a:defRPr sz="2800" u="sng">
                    <a:solidFill>
                      <a:schemeClr val="tx2"/>
                    </a:solidFill>
                    <a:latin typeface="Times New Roman" panose="02020603050405020304" pitchFamily="18" charset="0"/>
                  </a:defRPr>
                </a:lvl2pPr>
                <a:lvl3pPr marL="1143000" indent="-228600">
                  <a:defRPr sz="2800" u="sng">
                    <a:solidFill>
                      <a:schemeClr val="tx2"/>
                    </a:solidFill>
                    <a:latin typeface="Times New Roman" panose="02020603050405020304" pitchFamily="18" charset="0"/>
                  </a:defRPr>
                </a:lvl3pPr>
                <a:lvl4pPr marL="1600200" indent="-228600">
                  <a:defRPr sz="2800" u="sng">
                    <a:solidFill>
                      <a:schemeClr val="tx2"/>
                    </a:solidFill>
                    <a:latin typeface="Times New Roman" panose="02020603050405020304" pitchFamily="18" charset="0"/>
                  </a:defRPr>
                </a:lvl4pPr>
                <a:lvl5pPr marL="2057400" indent="-228600">
                  <a:defRPr sz="2800" u="sng">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u="sng">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u="sng">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u="sng">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u="sng">
                    <a:solidFill>
                      <a:schemeClr val="tx2"/>
                    </a:solidFill>
                    <a:latin typeface="Times New Roman" panose="02020603050405020304" pitchFamily="18" charset="0"/>
                  </a:defRPr>
                </a:lvl9pPr>
              </a:lstStyle>
              <a:p>
                <a:pPr>
                  <a:defRPr/>
                </a:pPr>
                <a:endParaRPr lang="en-US">
                  <a:solidFill>
                    <a:srgbClr val="FFFFFF"/>
                  </a:solidFill>
                </a:endParaRPr>
              </a:p>
            </p:txBody>
          </p:sp>
          <p:sp>
            <p:nvSpPr>
              <p:cNvPr id="1161" name="Oval 11"/>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ffectLst/>
            </p:spPr>
            <p:txBody>
              <a:bodyPr wrap="none" anchor="ctr"/>
              <a:lstStyle>
                <a:lvl1pPr>
                  <a:defRPr sz="2800" u="sng">
                    <a:solidFill>
                      <a:schemeClr val="tx2"/>
                    </a:solidFill>
                    <a:latin typeface="Times New Roman" panose="02020603050405020304" pitchFamily="18" charset="0"/>
                  </a:defRPr>
                </a:lvl1pPr>
                <a:lvl2pPr marL="742950" indent="-285750">
                  <a:defRPr sz="2800" u="sng">
                    <a:solidFill>
                      <a:schemeClr val="tx2"/>
                    </a:solidFill>
                    <a:latin typeface="Times New Roman" panose="02020603050405020304" pitchFamily="18" charset="0"/>
                  </a:defRPr>
                </a:lvl2pPr>
                <a:lvl3pPr marL="1143000" indent="-228600">
                  <a:defRPr sz="2800" u="sng">
                    <a:solidFill>
                      <a:schemeClr val="tx2"/>
                    </a:solidFill>
                    <a:latin typeface="Times New Roman" panose="02020603050405020304" pitchFamily="18" charset="0"/>
                  </a:defRPr>
                </a:lvl3pPr>
                <a:lvl4pPr marL="1600200" indent="-228600">
                  <a:defRPr sz="2800" u="sng">
                    <a:solidFill>
                      <a:schemeClr val="tx2"/>
                    </a:solidFill>
                    <a:latin typeface="Times New Roman" panose="02020603050405020304" pitchFamily="18" charset="0"/>
                  </a:defRPr>
                </a:lvl4pPr>
                <a:lvl5pPr marL="2057400" indent="-228600">
                  <a:defRPr sz="2800" u="sng">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u="sng">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u="sng">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u="sng">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u="sng">
                    <a:solidFill>
                      <a:schemeClr val="tx2"/>
                    </a:solidFill>
                    <a:latin typeface="Times New Roman" panose="02020603050405020304" pitchFamily="18" charset="0"/>
                  </a:defRPr>
                </a:lvl9pPr>
              </a:lstStyle>
              <a:p>
                <a:pPr>
                  <a:defRPr/>
                </a:pPr>
                <a:endParaRPr lang="en-US">
                  <a:solidFill>
                    <a:srgbClr val="FFFFFF"/>
                  </a:solidFill>
                </a:endParaRPr>
              </a:p>
            </p:txBody>
          </p:sp>
        </p:grpSp>
        <p:grpSp>
          <p:nvGrpSpPr>
            <p:cNvPr id="2059" name="Group 12"/>
            <p:cNvGrpSpPr>
              <a:grpSpLocks/>
            </p:cNvGrpSpPr>
            <p:nvPr/>
          </p:nvGrpSpPr>
          <p:grpSpPr bwMode="auto">
            <a:xfrm>
              <a:off x="3115" y="0"/>
              <a:ext cx="2170" cy="1702"/>
              <a:chOff x="3115" y="0"/>
              <a:chExt cx="2170" cy="1702"/>
            </a:xfrm>
          </p:grpSpPr>
          <p:grpSp>
            <p:nvGrpSpPr>
              <p:cNvPr id="2060" name="Group 13"/>
              <p:cNvGrpSpPr>
                <a:grpSpLocks/>
              </p:cNvGrpSpPr>
              <p:nvPr/>
            </p:nvGrpSpPr>
            <p:grpSpPr bwMode="auto">
              <a:xfrm>
                <a:off x="3640" y="308"/>
                <a:ext cx="1145" cy="844"/>
                <a:chOff x="1265" y="814"/>
                <a:chExt cx="2919" cy="2151"/>
              </a:xfrm>
            </p:grpSpPr>
            <p:sp>
              <p:nvSpPr>
                <p:cNvPr id="1158"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ffectLst/>
              </p:spPr>
              <p:txBody>
                <a:bodyPr wrap="none" anchor="ctr"/>
                <a:lstStyle>
                  <a:lvl1pPr>
                    <a:defRPr sz="2800" u="sng">
                      <a:solidFill>
                        <a:schemeClr val="tx2"/>
                      </a:solidFill>
                      <a:latin typeface="Times New Roman" panose="02020603050405020304" pitchFamily="18" charset="0"/>
                    </a:defRPr>
                  </a:lvl1pPr>
                  <a:lvl2pPr marL="742950" indent="-285750">
                    <a:defRPr sz="2800" u="sng">
                      <a:solidFill>
                        <a:schemeClr val="tx2"/>
                      </a:solidFill>
                      <a:latin typeface="Times New Roman" panose="02020603050405020304" pitchFamily="18" charset="0"/>
                    </a:defRPr>
                  </a:lvl2pPr>
                  <a:lvl3pPr marL="1143000" indent="-228600">
                    <a:defRPr sz="2800" u="sng">
                      <a:solidFill>
                        <a:schemeClr val="tx2"/>
                      </a:solidFill>
                      <a:latin typeface="Times New Roman" panose="02020603050405020304" pitchFamily="18" charset="0"/>
                    </a:defRPr>
                  </a:lvl3pPr>
                  <a:lvl4pPr marL="1600200" indent="-228600">
                    <a:defRPr sz="2800" u="sng">
                      <a:solidFill>
                        <a:schemeClr val="tx2"/>
                      </a:solidFill>
                      <a:latin typeface="Times New Roman" panose="02020603050405020304" pitchFamily="18" charset="0"/>
                    </a:defRPr>
                  </a:lvl4pPr>
                  <a:lvl5pPr marL="2057400" indent="-228600">
                    <a:defRPr sz="2800" u="sng">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u="sng">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u="sng">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u="sng">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u="sng">
                      <a:solidFill>
                        <a:schemeClr val="tx2"/>
                      </a:solidFill>
                      <a:latin typeface="Times New Roman" panose="02020603050405020304" pitchFamily="18" charset="0"/>
                    </a:defRPr>
                  </a:lvl9pPr>
                </a:lstStyle>
                <a:p>
                  <a:pPr>
                    <a:defRPr/>
                  </a:pPr>
                  <a:endParaRPr lang="en-US">
                    <a:solidFill>
                      <a:srgbClr val="FFFFFF"/>
                    </a:solidFill>
                  </a:endParaRPr>
                </a:p>
              </p:txBody>
            </p:sp>
            <p:sp>
              <p:nvSpPr>
                <p:cNvPr id="1159"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ffectLst/>
              </p:spPr>
              <p:txBody>
                <a:bodyPr wrap="none" anchor="ctr"/>
                <a:lstStyle>
                  <a:lvl1pPr>
                    <a:defRPr sz="2800" u="sng">
                      <a:solidFill>
                        <a:schemeClr val="tx2"/>
                      </a:solidFill>
                      <a:latin typeface="Times New Roman" panose="02020603050405020304" pitchFamily="18" charset="0"/>
                    </a:defRPr>
                  </a:lvl1pPr>
                  <a:lvl2pPr marL="742950" indent="-285750">
                    <a:defRPr sz="2800" u="sng">
                      <a:solidFill>
                        <a:schemeClr val="tx2"/>
                      </a:solidFill>
                      <a:latin typeface="Times New Roman" panose="02020603050405020304" pitchFamily="18" charset="0"/>
                    </a:defRPr>
                  </a:lvl2pPr>
                  <a:lvl3pPr marL="1143000" indent="-228600">
                    <a:defRPr sz="2800" u="sng">
                      <a:solidFill>
                        <a:schemeClr val="tx2"/>
                      </a:solidFill>
                      <a:latin typeface="Times New Roman" panose="02020603050405020304" pitchFamily="18" charset="0"/>
                    </a:defRPr>
                  </a:lvl3pPr>
                  <a:lvl4pPr marL="1600200" indent="-228600">
                    <a:defRPr sz="2800" u="sng">
                      <a:solidFill>
                        <a:schemeClr val="tx2"/>
                      </a:solidFill>
                      <a:latin typeface="Times New Roman" panose="02020603050405020304" pitchFamily="18" charset="0"/>
                    </a:defRPr>
                  </a:lvl4pPr>
                  <a:lvl5pPr marL="2057400" indent="-228600">
                    <a:defRPr sz="2800" u="sng">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u="sng">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u="sng">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u="sng">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u="sng">
                      <a:solidFill>
                        <a:schemeClr val="tx2"/>
                      </a:solidFill>
                      <a:latin typeface="Times New Roman" panose="02020603050405020304" pitchFamily="18" charset="0"/>
                    </a:defRPr>
                  </a:lvl9pPr>
                </a:lstStyle>
                <a:p>
                  <a:pPr>
                    <a:defRPr/>
                  </a:pPr>
                  <a:endParaRPr lang="en-US">
                    <a:solidFill>
                      <a:srgbClr val="FFFFFF"/>
                    </a:solidFill>
                  </a:endParaRPr>
                </a:p>
              </p:txBody>
            </p:sp>
          </p:grpSp>
          <p:grpSp>
            <p:nvGrpSpPr>
              <p:cNvPr id="2061" name="Group 16"/>
              <p:cNvGrpSpPr>
                <a:grpSpLocks/>
              </p:cNvGrpSpPr>
              <p:nvPr/>
            </p:nvGrpSpPr>
            <p:grpSpPr bwMode="auto">
              <a:xfrm>
                <a:off x="3115" y="0"/>
                <a:ext cx="2145" cy="1702"/>
                <a:chOff x="3115" y="0"/>
                <a:chExt cx="2145" cy="1702"/>
              </a:xfrm>
            </p:grpSpPr>
            <p:grpSp>
              <p:nvGrpSpPr>
                <p:cNvPr id="2084" name="Group 17"/>
                <p:cNvGrpSpPr>
                  <a:grpSpLocks/>
                </p:cNvGrpSpPr>
                <p:nvPr/>
              </p:nvGrpSpPr>
              <p:grpSpPr bwMode="auto">
                <a:xfrm>
                  <a:off x="4505" y="589"/>
                  <a:ext cx="493" cy="912"/>
                  <a:chOff x="3471" y="1530"/>
                  <a:chExt cx="1258" cy="2327"/>
                </a:xfrm>
              </p:grpSpPr>
              <p:sp>
                <p:nvSpPr>
                  <p:cNvPr id="2180" name="Freeform 18"/>
                  <p:cNvSpPr>
                    <a:spLocks/>
                  </p:cNvSpPr>
                  <p:nvPr/>
                </p:nvSpPr>
                <p:spPr bwMode="hidden">
                  <a:xfrm rot="2711884">
                    <a:off x="2765" y="2236"/>
                    <a:ext cx="1724" cy="312"/>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 name="Freeform 19"/>
                  <p:cNvSpPr>
                    <a:spLocks/>
                  </p:cNvSpPr>
                  <p:nvPr/>
                </p:nvSpPr>
                <p:spPr bwMode="hidden">
                  <a:xfrm rot="2711884">
                    <a:off x="4021" y="3150"/>
                    <a:ext cx="925"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85" name="Group 20"/>
                <p:cNvGrpSpPr>
                  <a:grpSpLocks/>
                </p:cNvGrpSpPr>
                <p:nvPr/>
              </p:nvGrpSpPr>
              <p:grpSpPr bwMode="auto">
                <a:xfrm>
                  <a:off x="4267" y="781"/>
                  <a:ext cx="966" cy="522"/>
                  <a:chOff x="2864" y="2019"/>
                  <a:chExt cx="2463" cy="1332"/>
                </a:xfrm>
              </p:grpSpPr>
              <p:sp>
                <p:nvSpPr>
                  <p:cNvPr id="2178" name="Freeform 21"/>
                  <p:cNvSpPr>
                    <a:spLocks/>
                  </p:cNvSpPr>
                  <p:nvPr/>
                </p:nvSpPr>
                <p:spPr bwMode="hidden">
                  <a:xfrm rot="2104081">
                    <a:off x="2864" y="2019"/>
                    <a:ext cx="1814" cy="347"/>
                  </a:xfrm>
                  <a:custGeom>
                    <a:avLst/>
                    <a:gdLst>
                      <a:gd name="T0" fmla="*/ 0 w 2736"/>
                      <a:gd name="T1" fmla="*/ 3 h 504"/>
                      <a:gd name="T2" fmla="*/ 3 w 2736"/>
                      <a:gd name="T3" fmla="*/ 1 h 504"/>
                      <a:gd name="T4" fmla="*/ 6 w 2736"/>
                      <a:gd name="T5" fmla="*/ 1 h 504"/>
                      <a:gd name="T6" fmla="*/ 9 w 2736"/>
                      <a:gd name="T7" fmla="*/ 1 h 504"/>
                      <a:gd name="T8" fmla="*/ 9 w 2736"/>
                      <a:gd name="T9" fmla="*/ 1 h 504"/>
                      <a:gd name="T10" fmla="*/ 6 w 2736"/>
                      <a:gd name="T11" fmla="*/ 1 h 504"/>
                      <a:gd name="T12" fmla="*/ 2 w 2736"/>
                      <a:gd name="T13" fmla="*/ 1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9" name="Freeform 22"/>
                  <p:cNvSpPr>
                    <a:spLocks/>
                  </p:cNvSpPr>
                  <p:nvPr/>
                </p:nvSpPr>
                <p:spPr bwMode="hidden">
                  <a:xfrm rot="2104081">
                    <a:off x="4353" y="2806"/>
                    <a:ext cx="974" cy="545"/>
                  </a:xfrm>
                  <a:custGeom>
                    <a:avLst/>
                    <a:gdLst>
                      <a:gd name="T0" fmla="*/ 1 w 1769"/>
                      <a:gd name="T1" fmla="*/ 1 h 791"/>
                      <a:gd name="T2" fmla="*/ 1 w 1769"/>
                      <a:gd name="T3" fmla="*/ 1 h 791"/>
                      <a:gd name="T4" fmla="*/ 1 w 1769"/>
                      <a:gd name="T5" fmla="*/ 1 h 791"/>
                      <a:gd name="T6" fmla="*/ 1 w 1769"/>
                      <a:gd name="T7" fmla="*/ 2 h 791"/>
                      <a:gd name="T8" fmla="*/ 1 w 1769"/>
                      <a:gd name="T9" fmla="*/ 3 h 791"/>
                      <a:gd name="T10" fmla="*/ 1 w 1769"/>
                      <a:gd name="T11" fmla="*/ 4 h 791"/>
                      <a:gd name="T12" fmla="*/ 1 w 1769"/>
                      <a:gd name="T13" fmla="*/ 3 h 791"/>
                      <a:gd name="T14" fmla="*/ 1 w 1769"/>
                      <a:gd name="T15" fmla="*/ 3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86" name="Group 23"/>
                <p:cNvGrpSpPr>
                  <a:grpSpLocks/>
                </p:cNvGrpSpPr>
                <p:nvPr/>
              </p:nvGrpSpPr>
              <p:grpSpPr bwMode="auto">
                <a:xfrm>
                  <a:off x="4280" y="707"/>
                  <a:ext cx="971" cy="417"/>
                  <a:chOff x="2897" y="1832"/>
                  <a:chExt cx="2477" cy="1064"/>
                </a:xfrm>
              </p:grpSpPr>
              <p:sp>
                <p:nvSpPr>
                  <p:cNvPr id="2176" name="Freeform 24"/>
                  <p:cNvSpPr>
                    <a:spLocks/>
                  </p:cNvSpPr>
                  <p:nvPr/>
                </p:nvSpPr>
                <p:spPr bwMode="hidden">
                  <a:xfrm rot="1582915">
                    <a:off x="2897" y="1832"/>
                    <a:ext cx="1736" cy="304"/>
                  </a:xfrm>
                  <a:custGeom>
                    <a:avLst/>
                    <a:gdLst>
                      <a:gd name="T0" fmla="*/ 0 w 2736"/>
                      <a:gd name="T1" fmla="*/ 1 h 504"/>
                      <a:gd name="T2" fmla="*/ 2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7" name="Freeform 25"/>
                  <p:cNvSpPr>
                    <a:spLocks/>
                  </p:cNvSpPr>
                  <p:nvPr/>
                </p:nvSpPr>
                <p:spPr bwMode="hidden">
                  <a:xfrm rot="1582915">
                    <a:off x="4442" y="2420"/>
                    <a:ext cx="932" cy="47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87" name="Group 26"/>
                <p:cNvGrpSpPr>
                  <a:grpSpLocks/>
                </p:cNvGrpSpPr>
                <p:nvPr/>
              </p:nvGrpSpPr>
              <p:grpSpPr bwMode="auto">
                <a:xfrm>
                  <a:off x="4291" y="630"/>
                  <a:ext cx="969" cy="364"/>
                  <a:chOff x="2924" y="1636"/>
                  <a:chExt cx="2472" cy="927"/>
                </a:xfrm>
              </p:grpSpPr>
              <p:sp>
                <p:nvSpPr>
                  <p:cNvPr id="2174" name="Freeform 27"/>
                  <p:cNvSpPr>
                    <a:spLocks/>
                  </p:cNvSpPr>
                  <p:nvPr/>
                </p:nvSpPr>
                <p:spPr bwMode="hidden">
                  <a:xfrm rot="1080363">
                    <a:off x="2924" y="1636"/>
                    <a:ext cx="1677" cy="335"/>
                  </a:xfrm>
                  <a:custGeom>
                    <a:avLst/>
                    <a:gdLst>
                      <a:gd name="T0" fmla="*/ 0 w 2736"/>
                      <a:gd name="T1" fmla="*/ 2 h 504"/>
                      <a:gd name="T2" fmla="*/ 1 w 2736"/>
                      <a:gd name="T3" fmla="*/ 1 h 504"/>
                      <a:gd name="T4" fmla="*/ 2 w 2736"/>
                      <a:gd name="T5" fmla="*/ 1 h 504"/>
                      <a:gd name="T6" fmla="*/ 3 w 2736"/>
                      <a:gd name="T7" fmla="*/ 1 h 504"/>
                      <a:gd name="T8" fmla="*/ 2 w 2736"/>
                      <a:gd name="T9" fmla="*/ 1 h 504"/>
                      <a:gd name="T10" fmla="*/ 2 w 2736"/>
                      <a:gd name="T11" fmla="*/ 1 h 504"/>
                      <a:gd name="T12" fmla="*/ 1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5" name="Freeform 28"/>
                  <p:cNvSpPr>
                    <a:spLocks/>
                  </p:cNvSpPr>
                  <p:nvPr/>
                </p:nvSpPr>
                <p:spPr bwMode="hidden">
                  <a:xfrm rot="1080363">
                    <a:off x="4495" y="2037"/>
                    <a:ext cx="901" cy="526"/>
                  </a:xfrm>
                  <a:custGeom>
                    <a:avLst/>
                    <a:gdLst>
                      <a:gd name="T0" fmla="*/ 1 w 1769"/>
                      <a:gd name="T1" fmla="*/ 1 h 791"/>
                      <a:gd name="T2" fmla="*/ 1 w 1769"/>
                      <a:gd name="T3" fmla="*/ 1 h 791"/>
                      <a:gd name="T4" fmla="*/ 1 w 1769"/>
                      <a:gd name="T5" fmla="*/ 1 h 791"/>
                      <a:gd name="T6" fmla="*/ 1 w 1769"/>
                      <a:gd name="T7" fmla="*/ 1 h 791"/>
                      <a:gd name="T8" fmla="*/ 1 w 1769"/>
                      <a:gd name="T9" fmla="*/ 2 h 791"/>
                      <a:gd name="T10" fmla="*/ 1 w 1769"/>
                      <a:gd name="T11" fmla="*/ 3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88" name="Group 29"/>
                <p:cNvGrpSpPr>
                  <a:grpSpLocks/>
                </p:cNvGrpSpPr>
                <p:nvPr/>
              </p:nvGrpSpPr>
              <p:grpSpPr bwMode="auto">
                <a:xfrm>
                  <a:off x="4304" y="543"/>
                  <a:ext cx="918" cy="258"/>
                  <a:chOff x="2958" y="1414"/>
                  <a:chExt cx="2342" cy="657"/>
                </a:xfrm>
              </p:grpSpPr>
              <p:sp>
                <p:nvSpPr>
                  <p:cNvPr id="2172" name="Freeform 30"/>
                  <p:cNvSpPr>
                    <a:spLocks/>
                  </p:cNvSpPr>
                  <p:nvPr/>
                </p:nvSpPr>
                <p:spPr bwMode="hidden">
                  <a:xfrm rot="463793">
                    <a:off x="2958" y="1414"/>
                    <a:ext cx="1545"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3" name="Freeform 31"/>
                  <p:cNvSpPr>
                    <a:spLocks/>
                  </p:cNvSpPr>
                  <p:nvPr/>
                </p:nvSpPr>
                <p:spPr bwMode="hidden">
                  <a:xfrm rot="463793">
                    <a:off x="4470" y="1582"/>
                    <a:ext cx="830"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89" name="Group 32"/>
                <p:cNvGrpSpPr>
                  <a:grpSpLocks/>
                </p:cNvGrpSpPr>
                <p:nvPr/>
              </p:nvGrpSpPr>
              <p:grpSpPr bwMode="auto">
                <a:xfrm>
                  <a:off x="4314" y="487"/>
                  <a:ext cx="843" cy="134"/>
                  <a:chOff x="2983" y="1269"/>
                  <a:chExt cx="2150" cy="343"/>
                </a:xfrm>
              </p:grpSpPr>
              <p:sp>
                <p:nvSpPr>
                  <p:cNvPr id="2170" name="Freeform 33"/>
                  <p:cNvSpPr>
                    <a:spLocks/>
                  </p:cNvSpPr>
                  <p:nvPr/>
                </p:nvSpPr>
                <p:spPr bwMode="hidden">
                  <a:xfrm rot="-84182">
                    <a:off x="2983" y="1289"/>
                    <a:ext cx="1404" cy="219"/>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 name="Freeform 34"/>
                  <p:cNvSpPr>
                    <a:spLocks/>
                  </p:cNvSpPr>
                  <p:nvPr/>
                </p:nvSpPr>
                <p:spPr bwMode="hidden">
                  <a:xfrm rot="-84182">
                    <a:off x="4379" y="1269"/>
                    <a:ext cx="754" cy="34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90" name="Group 35"/>
                <p:cNvGrpSpPr>
                  <a:grpSpLocks/>
                </p:cNvGrpSpPr>
                <p:nvPr/>
              </p:nvGrpSpPr>
              <p:grpSpPr bwMode="auto">
                <a:xfrm>
                  <a:off x="4296" y="349"/>
                  <a:ext cx="737" cy="167"/>
                  <a:chOff x="2938" y="917"/>
                  <a:chExt cx="1879" cy="427"/>
                </a:xfrm>
              </p:grpSpPr>
              <p:sp>
                <p:nvSpPr>
                  <p:cNvPr id="2168" name="Freeform 36"/>
                  <p:cNvSpPr>
                    <a:spLocks/>
                  </p:cNvSpPr>
                  <p:nvPr/>
                </p:nvSpPr>
                <p:spPr bwMode="hidden">
                  <a:xfrm rot="-802576">
                    <a:off x="2938" y="1129"/>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9" name="Freeform 37"/>
                  <p:cNvSpPr>
                    <a:spLocks/>
                  </p:cNvSpPr>
                  <p:nvPr/>
                </p:nvSpPr>
                <p:spPr bwMode="hidden">
                  <a:xfrm rot="-802576">
                    <a:off x="4155" y="917"/>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91" name="Group 38"/>
                <p:cNvGrpSpPr>
                  <a:grpSpLocks/>
                </p:cNvGrpSpPr>
                <p:nvPr/>
              </p:nvGrpSpPr>
              <p:grpSpPr bwMode="auto">
                <a:xfrm>
                  <a:off x="3394" y="637"/>
                  <a:ext cx="493" cy="912"/>
                  <a:chOff x="637" y="1653"/>
                  <a:chExt cx="1257" cy="2326"/>
                </a:xfrm>
              </p:grpSpPr>
              <p:sp>
                <p:nvSpPr>
                  <p:cNvPr id="2166" name="Freeform 39"/>
                  <p:cNvSpPr>
                    <a:spLocks/>
                  </p:cNvSpPr>
                  <p:nvPr/>
                </p:nvSpPr>
                <p:spPr bwMode="hidden">
                  <a:xfrm rot="18888116" flipH="1">
                    <a:off x="876" y="2359"/>
                    <a:ext cx="1724" cy="312"/>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7" name="Freeform 40"/>
                  <p:cNvSpPr>
                    <a:spLocks/>
                  </p:cNvSpPr>
                  <p:nvPr/>
                </p:nvSpPr>
                <p:spPr bwMode="hidden">
                  <a:xfrm rot="18888116" flipH="1">
                    <a:off x="419" y="3272"/>
                    <a:ext cx="925"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92" name="Group 41"/>
                <p:cNvGrpSpPr>
                  <a:grpSpLocks/>
                </p:cNvGrpSpPr>
                <p:nvPr/>
              </p:nvGrpSpPr>
              <p:grpSpPr bwMode="auto">
                <a:xfrm>
                  <a:off x="3142" y="850"/>
                  <a:ext cx="966" cy="522"/>
                  <a:chOff x="-5" y="2196"/>
                  <a:chExt cx="2463" cy="1332"/>
                </a:xfrm>
              </p:grpSpPr>
              <p:sp>
                <p:nvSpPr>
                  <p:cNvPr id="2164" name="Freeform 42"/>
                  <p:cNvSpPr>
                    <a:spLocks/>
                  </p:cNvSpPr>
                  <p:nvPr/>
                </p:nvSpPr>
                <p:spPr bwMode="hidden">
                  <a:xfrm rot="19495919" flipH="1">
                    <a:off x="644" y="2196"/>
                    <a:ext cx="1814" cy="347"/>
                  </a:xfrm>
                  <a:custGeom>
                    <a:avLst/>
                    <a:gdLst>
                      <a:gd name="T0" fmla="*/ 0 w 2736"/>
                      <a:gd name="T1" fmla="*/ 3 h 504"/>
                      <a:gd name="T2" fmla="*/ 3 w 2736"/>
                      <a:gd name="T3" fmla="*/ 1 h 504"/>
                      <a:gd name="T4" fmla="*/ 6 w 2736"/>
                      <a:gd name="T5" fmla="*/ 1 h 504"/>
                      <a:gd name="T6" fmla="*/ 9 w 2736"/>
                      <a:gd name="T7" fmla="*/ 1 h 504"/>
                      <a:gd name="T8" fmla="*/ 9 w 2736"/>
                      <a:gd name="T9" fmla="*/ 1 h 504"/>
                      <a:gd name="T10" fmla="*/ 6 w 2736"/>
                      <a:gd name="T11" fmla="*/ 1 h 504"/>
                      <a:gd name="T12" fmla="*/ 2 w 2736"/>
                      <a:gd name="T13" fmla="*/ 1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5" name="Freeform 43"/>
                  <p:cNvSpPr>
                    <a:spLocks/>
                  </p:cNvSpPr>
                  <p:nvPr/>
                </p:nvSpPr>
                <p:spPr bwMode="hidden">
                  <a:xfrm rot="19495919" flipH="1">
                    <a:off x="-5" y="2983"/>
                    <a:ext cx="974" cy="545"/>
                  </a:xfrm>
                  <a:custGeom>
                    <a:avLst/>
                    <a:gdLst>
                      <a:gd name="T0" fmla="*/ 1 w 1769"/>
                      <a:gd name="T1" fmla="*/ 1 h 791"/>
                      <a:gd name="T2" fmla="*/ 1 w 1769"/>
                      <a:gd name="T3" fmla="*/ 1 h 791"/>
                      <a:gd name="T4" fmla="*/ 1 w 1769"/>
                      <a:gd name="T5" fmla="*/ 1 h 791"/>
                      <a:gd name="T6" fmla="*/ 1 w 1769"/>
                      <a:gd name="T7" fmla="*/ 2 h 791"/>
                      <a:gd name="T8" fmla="*/ 1 w 1769"/>
                      <a:gd name="T9" fmla="*/ 3 h 791"/>
                      <a:gd name="T10" fmla="*/ 1 w 1769"/>
                      <a:gd name="T11" fmla="*/ 4 h 791"/>
                      <a:gd name="T12" fmla="*/ 1 w 1769"/>
                      <a:gd name="T13" fmla="*/ 3 h 791"/>
                      <a:gd name="T14" fmla="*/ 1 w 1769"/>
                      <a:gd name="T15" fmla="*/ 3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93" name="Group 44"/>
                <p:cNvGrpSpPr>
                  <a:grpSpLocks/>
                </p:cNvGrpSpPr>
                <p:nvPr/>
              </p:nvGrpSpPr>
              <p:grpSpPr bwMode="auto">
                <a:xfrm>
                  <a:off x="3124" y="777"/>
                  <a:ext cx="971" cy="417"/>
                  <a:chOff x="-52" y="2009"/>
                  <a:chExt cx="2477" cy="1064"/>
                </a:xfrm>
              </p:grpSpPr>
              <p:sp>
                <p:nvSpPr>
                  <p:cNvPr id="2162" name="Freeform 45"/>
                  <p:cNvSpPr>
                    <a:spLocks/>
                  </p:cNvSpPr>
                  <p:nvPr/>
                </p:nvSpPr>
                <p:spPr bwMode="hidden">
                  <a:xfrm rot="20017085" flipH="1">
                    <a:off x="689" y="2009"/>
                    <a:ext cx="1736" cy="304"/>
                  </a:xfrm>
                  <a:custGeom>
                    <a:avLst/>
                    <a:gdLst>
                      <a:gd name="T0" fmla="*/ 0 w 2736"/>
                      <a:gd name="T1" fmla="*/ 1 h 504"/>
                      <a:gd name="T2" fmla="*/ 2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3" name="Freeform 46"/>
                  <p:cNvSpPr>
                    <a:spLocks/>
                  </p:cNvSpPr>
                  <p:nvPr/>
                </p:nvSpPr>
                <p:spPr bwMode="hidden">
                  <a:xfrm rot="20017085" flipH="1">
                    <a:off x="-52" y="2597"/>
                    <a:ext cx="932" cy="47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94" name="Group 47"/>
                <p:cNvGrpSpPr>
                  <a:grpSpLocks/>
                </p:cNvGrpSpPr>
                <p:nvPr/>
              </p:nvGrpSpPr>
              <p:grpSpPr bwMode="auto">
                <a:xfrm>
                  <a:off x="3115" y="700"/>
                  <a:ext cx="969" cy="363"/>
                  <a:chOff x="-74" y="1813"/>
                  <a:chExt cx="2472" cy="927"/>
                </a:xfrm>
              </p:grpSpPr>
              <p:sp>
                <p:nvSpPr>
                  <p:cNvPr id="2160" name="Freeform 48"/>
                  <p:cNvSpPr>
                    <a:spLocks/>
                  </p:cNvSpPr>
                  <p:nvPr/>
                </p:nvSpPr>
                <p:spPr bwMode="hidden">
                  <a:xfrm rot="20519637" flipH="1">
                    <a:off x="721" y="1813"/>
                    <a:ext cx="1677" cy="335"/>
                  </a:xfrm>
                  <a:custGeom>
                    <a:avLst/>
                    <a:gdLst>
                      <a:gd name="T0" fmla="*/ 0 w 2736"/>
                      <a:gd name="T1" fmla="*/ 2 h 504"/>
                      <a:gd name="T2" fmla="*/ 1 w 2736"/>
                      <a:gd name="T3" fmla="*/ 1 h 504"/>
                      <a:gd name="T4" fmla="*/ 2 w 2736"/>
                      <a:gd name="T5" fmla="*/ 1 h 504"/>
                      <a:gd name="T6" fmla="*/ 3 w 2736"/>
                      <a:gd name="T7" fmla="*/ 1 h 504"/>
                      <a:gd name="T8" fmla="*/ 2 w 2736"/>
                      <a:gd name="T9" fmla="*/ 1 h 504"/>
                      <a:gd name="T10" fmla="*/ 2 w 2736"/>
                      <a:gd name="T11" fmla="*/ 1 h 504"/>
                      <a:gd name="T12" fmla="*/ 1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1" name="Freeform 49"/>
                  <p:cNvSpPr>
                    <a:spLocks/>
                  </p:cNvSpPr>
                  <p:nvPr/>
                </p:nvSpPr>
                <p:spPr bwMode="hidden">
                  <a:xfrm rot="20519637" flipH="1">
                    <a:off x="-74" y="2214"/>
                    <a:ext cx="901" cy="526"/>
                  </a:xfrm>
                  <a:custGeom>
                    <a:avLst/>
                    <a:gdLst>
                      <a:gd name="T0" fmla="*/ 1 w 1769"/>
                      <a:gd name="T1" fmla="*/ 1 h 791"/>
                      <a:gd name="T2" fmla="*/ 1 w 1769"/>
                      <a:gd name="T3" fmla="*/ 1 h 791"/>
                      <a:gd name="T4" fmla="*/ 1 w 1769"/>
                      <a:gd name="T5" fmla="*/ 1 h 791"/>
                      <a:gd name="T6" fmla="*/ 1 w 1769"/>
                      <a:gd name="T7" fmla="*/ 1 h 791"/>
                      <a:gd name="T8" fmla="*/ 1 w 1769"/>
                      <a:gd name="T9" fmla="*/ 2 h 791"/>
                      <a:gd name="T10" fmla="*/ 1 w 1769"/>
                      <a:gd name="T11" fmla="*/ 3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95" name="Group 50"/>
                <p:cNvGrpSpPr>
                  <a:grpSpLocks/>
                </p:cNvGrpSpPr>
                <p:nvPr/>
              </p:nvGrpSpPr>
              <p:grpSpPr bwMode="auto">
                <a:xfrm>
                  <a:off x="3153" y="613"/>
                  <a:ext cx="918" cy="257"/>
                  <a:chOff x="22" y="1591"/>
                  <a:chExt cx="2342" cy="657"/>
                </a:xfrm>
              </p:grpSpPr>
              <p:sp>
                <p:nvSpPr>
                  <p:cNvPr id="2158" name="Freeform 51"/>
                  <p:cNvSpPr>
                    <a:spLocks/>
                  </p:cNvSpPr>
                  <p:nvPr/>
                </p:nvSpPr>
                <p:spPr bwMode="hidden">
                  <a:xfrm rot="21136207" flipH="1">
                    <a:off x="819" y="1591"/>
                    <a:ext cx="1545"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9" name="Freeform 52"/>
                  <p:cNvSpPr>
                    <a:spLocks/>
                  </p:cNvSpPr>
                  <p:nvPr/>
                </p:nvSpPr>
                <p:spPr bwMode="hidden">
                  <a:xfrm rot="21136207" flipH="1">
                    <a:off x="22" y="1759"/>
                    <a:ext cx="830"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96" name="Group 53"/>
                <p:cNvGrpSpPr>
                  <a:grpSpLocks/>
                </p:cNvGrpSpPr>
                <p:nvPr/>
              </p:nvGrpSpPr>
              <p:grpSpPr bwMode="auto">
                <a:xfrm>
                  <a:off x="3218" y="556"/>
                  <a:ext cx="843" cy="134"/>
                  <a:chOff x="189" y="1446"/>
                  <a:chExt cx="2150" cy="343"/>
                </a:xfrm>
              </p:grpSpPr>
              <p:sp>
                <p:nvSpPr>
                  <p:cNvPr id="2156" name="Freeform 54"/>
                  <p:cNvSpPr>
                    <a:spLocks/>
                  </p:cNvSpPr>
                  <p:nvPr/>
                </p:nvSpPr>
                <p:spPr bwMode="hidden">
                  <a:xfrm rot="84182" flipH="1">
                    <a:off x="935" y="1466"/>
                    <a:ext cx="1404" cy="219"/>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 name="Freeform 55"/>
                  <p:cNvSpPr>
                    <a:spLocks/>
                  </p:cNvSpPr>
                  <p:nvPr/>
                </p:nvSpPr>
                <p:spPr bwMode="hidden">
                  <a:xfrm rot="84182" flipH="1">
                    <a:off x="189" y="1446"/>
                    <a:ext cx="754" cy="34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97" name="Group 56"/>
                <p:cNvGrpSpPr>
                  <a:grpSpLocks/>
                </p:cNvGrpSpPr>
                <p:nvPr/>
              </p:nvGrpSpPr>
              <p:grpSpPr bwMode="auto">
                <a:xfrm>
                  <a:off x="3342" y="418"/>
                  <a:ext cx="737" cy="167"/>
                  <a:chOff x="505" y="1094"/>
                  <a:chExt cx="1879" cy="427"/>
                </a:xfrm>
              </p:grpSpPr>
              <p:sp>
                <p:nvSpPr>
                  <p:cNvPr id="2154" name="Freeform 57"/>
                  <p:cNvSpPr>
                    <a:spLocks/>
                  </p:cNvSpPr>
                  <p:nvPr/>
                </p:nvSpPr>
                <p:spPr bwMode="hidden">
                  <a:xfrm rot="802576" flipH="1">
                    <a:off x="1151" y="1306"/>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 name="Freeform 58"/>
                  <p:cNvSpPr>
                    <a:spLocks/>
                  </p:cNvSpPr>
                  <p:nvPr/>
                </p:nvSpPr>
                <p:spPr bwMode="hidden">
                  <a:xfrm rot="802576" flipH="1">
                    <a:off x="505" y="1094"/>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98" name="Group 59"/>
                <p:cNvGrpSpPr>
                  <a:grpSpLocks/>
                </p:cNvGrpSpPr>
                <p:nvPr/>
              </p:nvGrpSpPr>
              <p:grpSpPr bwMode="auto">
                <a:xfrm>
                  <a:off x="3386" y="341"/>
                  <a:ext cx="725" cy="218"/>
                  <a:chOff x="616" y="899"/>
                  <a:chExt cx="1850" cy="554"/>
                </a:xfrm>
              </p:grpSpPr>
              <p:sp>
                <p:nvSpPr>
                  <p:cNvPr id="2152" name="Freeform 60"/>
                  <p:cNvSpPr>
                    <a:spLocks/>
                  </p:cNvSpPr>
                  <p:nvPr/>
                </p:nvSpPr>
                <p:spPr bwMode="hidden">
                  <a:xfrm rot="1277471" flipH="1">
                    <a:off x="1233" y="1238"/>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 name="Freeform 61"/>
                  <p:cNvSpPr>
                    <a:spLocks/>
                  </p:cNvSpPr>
                  <p:nvPr/>
                </p:nvSpPr>
                <p:spPr bwMode="hidden">
                  <a:xfrm rot="1277471" flipH="1">
                    <a:off x="616" y="899"/>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99" name="Group 62"/>
                <p:cNvGrpSpPr>
                  <a:grpSpLocks/>
                </p:cNvGrpSpPr>
                <p:nvPr/>
              </p:nvGrpSpPr>
              <p:grpSpPr bwMode="auto">
                <a:xfrm>
                  <a:off x="3472" y="231"/>
                  <a:ext cx="693" cy="291"/>
                  <a:chOff x="3472" y="231"/>
                  <a:chExt cx="693" cy="291"/>
                </a:xfrm>
              </p:grpSpPr>
              <p:sp>
                <p:nvSpPr>
                  <p:cNvPr id="2150" name="Freeform 63"/>
                  <p:cNvSpPr>
                    <a:spLocks/>
                  </p:cNvSpPr>
                  <p:nvPr/>
                </p:nvSpPr>
                <p:spPr bwMode="hidden">
                  <a:xfrm rot="2028410" flipH="1">
                    <a:off x="3681" y="438"/>
                    <a:ext cx="484"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 name="Freeform 64"/>
                  <p:cNvSpPr>
                    <a:spLocks/>
                  </p:cNvSpPr>
                  <p:nvPr/>
                </p:nvSpPr>
                <p:spPr bwMode="hidden">
                  <a:xfrm rot="2028410" flipH="1">
                    <a:off x="3472" y="231"/>
                    <a:ext cx="260"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00" name="Group 65"/>
                <p:cNvGrpSpPr>
                  <a:grpSpLocks/>
                </p:cNvGrpSpPr>
                <p:nvPr/>
              </p:nvGrpSpPr>
              <p:grpSpPr bwMode="auto">
                <a:xfrm>
                  <a:off x="3554" y="118"/>
                  <a:ext cx="664" cy="349"/>
                  <a:chOff x="3554" y="118"/>
                  <a:chExt cx="664" cy="349"/>
                </a:xfrm>
              </p:grpSpPr>
              <p:sp>
                <p:nvSpPr>
                  <p:cNvPr id="2148" name="Freeform 66"/>
                  <p:cNvSpPr>
                    <a:spLocks/>
                  </p:cNvSpPr>
                  <p:nvPr/>
                </p:nvSpPr>
                <p:spPr bwMode="hidden">
                  <a:xfrm rot="2664424" flipH="1">
                    <a:off x="3727" y="383"/>
                    <a:ext cx="491"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9" name="Freeform 67"/>
                  <p:cNvSpPr>
                    <a:spLocks/>
                  </p:cNvSpPr>
                  <p:nvPr/>
                </p:nvSpPr>
                <p:spPr bwMode="hidden">
                  <a:xfrm rot="2664424" flipH="1">
                    <a:off x="3554" y="118"/>
                    <a:ext cx="264"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01" name="Group 68"/>
                <p:cNvGrpSpPr>
                  <a:grpSpLocks/>
                </p:cNvGrpSpPr>
                <p:nvPr/>
              </p:nvGrpSpPr>
              <p:grpSpPr bwMode="auto">
                <a:xfrm>
                  <a:off x="3784" y="30"/>
                  <a:ext cx="305" cy="593"/>
                  <a:chOff x="1633" y="104"/>
                  <a:chExt cx="778" cy="1512"/>
                </a:xfrm>
              </p:grpSpPr>
              <p:sp>
                <p:nvSpPr>
                  <p:cNvPr id="2146" name="Freeform 69"/>
                  <p:cNvSpPr>
                    <a:spLocks/>
                  </p:cNvSpPr>
                  <p:nvPr/>
                </p:nvSpPr>
                <p:spPr bwMode="hidden">
                  <a:xfrm rot="3473776" flipH="1">
                    <a:off x="1754" y="958"/>
                    <a:ext cx="1100"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7" name="Freeform 70"/>
                  <p:cNvSpPr>
                    <a:spLocks/>
                  </p:cNvSpPr>
                  <p:nvPr/>
                </p:nvSpPr>
                <p:spPr bwMode="hidden">
                  <a:xfrm rot="3473776" flipH="1">
                    <a:off x="1506" y="231"/>
                    <a:ext cx="591"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02" name="Group 71"/>
                <p:cNvGrpSpPr>
                  <a:grpSpLocks/>
                </p:cNvGrpSpPr>
                <p:nvPr/>
              </p:nvGrpSpPr>
              <p:grpSpPr bwMode="auto">
                <a:xfrm>
                  <a:off x="3903" y="0"/>
                  <a:ext cx="248" cy="601"/>
                  <a:chOff x="1935" y="28"/>
                  <a:chExt cx="634" cy="1534"/>
                </a:xfrm>
              </p:grpSpPr>
              <p:sp>
                <p:nvSpPr>
                  <p:cNvPr id="2144" name="Freeform 72"/>
                  <p:cNvSpPr>
                    <a:spLocks/>
                  </p:cNvSpPr>
                  <p:nvPr/>
                </p:nvSpPr>
                <p:spPr bwMode="hidden">
                  <a:xfrm rot="4126480" flipH="1">
                    <a:off x="1931" y="924"/>
                    <a:ext cx="1061"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5" name="Freeform 73"/>
                  <p:cNvSpPr>
                    <a:spLocks/>
                  </p:cNvSpPr>
                  <p:nvPr/>
                </p:nvSpPr>
                <p:spPr bwMode="hidden">
                  <a:xfrm rot="4126480" flipH="1">
                    <a:off x="1819" y="144"/>
                    <a:ext cx="570"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03" name="Group 74"/>
                <p:cNvGrpSpPr>
                  <a:grpSpLocks/>
                </p:cNvGrpSpPr>
                <p:nvPr/>
              </p:nvGrpSpPr>
              <p:grpSpPr bwMode="auto">
                <a:xfrm>
                  <a:off x="4251" y="252"/>
                  <a:ext cx="723" cy="222"/>
                  <a:chOff x="2822" y="672"/>
                  <a:chExt cx="1845" cy="566"/>
                </a:xfrm>
              </p:grpSpPr>
              <p:sp>
                <p:nvSpPr>
                  <p:cNvPr id="2142" name="Freeform 75"/>
                  <p:cNvSpPr>
                    <a:spLocks/>
                  </p:cNvSpPr>
                  <p:nvPr/>
                </p:nvSpPr>
                <p:spPr bwMode="hidden">
                  <a:xfrm rot="-1325434">
                    <a:off x="2822" y="1023"/>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3" name="Freeform 76"/>
                  <p:cNvSpPr>
                    <a:spLocks/>
                  </p:cNvSpPr>
                  <p:nvPr/>
                </p:nvSpPr>
                <p:spPr bwMode="hidden">
                  <a:xfrm rot="-1325434">
                    <a:off x="4005" y="672"/>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04" name="Group 77"/>
                <p:cNvGrpSpPr>
                  <a:grpSpLocks/>
                </p:cNvGrpSpPr>
                <p:nvPr/>
              </p:nvGrpSpPr>
              <p:grpSpPr bwMode="auto">
                <a:xfrm>
                  <a:off x="4196" y="163"/>
                  <a:ext cx="699" cy="282"/>
                  <a:chOff x="2683" y="445"/>
                  <a:chExt cx="1781" cy="717"/>
                </a:xfrm>
              </p:grpSpPr>
              <p:sp>
                <p:nvSpPr>
                  <p:cNvPr id="2140" name="Freeform 78"/>
                  <p:cNvSpPr>
                    <a:spLocks/>
                  </p:cNvSpPr>
                  <p:nvPr/>
                </p:nvSpPr>
                <p:spPr bwMode="hidden">
                  <a:xfrm rot="-1921064">
                    <a:off x="2683" y="947"/>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 name="Freeform 79"/>
                  <p:cNvSpPr>
                    <a:spLocks/>
                  </p:cNvSpPr>
                  <p:nvPr/>
                </p:nvSpPr>
                <p:spPr bwMode="hidden">
                  <a:xfrm rot="-1921064">
                    <a:off x="3802" y="445"/>
                    <a:ext cx="662"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05" name="Freeform 80"/>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6" name="Freeform 81"/>
                <p:cNvSpPr>
                  <a:spLocks/>
                </p:cNvSpPr>
                <p:nvPr/>
              </p:nvSpPr>
              <p:spPr bwMode="hidden">
                <a:xfrm rot="4578755" flipH="1">
                  <a:off x="3977" y="77"/>
                  <a:ext cx="216" cy="9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07" name="Group 82"/>
                <p:cNvGrpSpPr>
                  <a:grpSpLocks/>
                </p:cNvGrpSpPr>
                <p:nvPr/>
              </p:nvGrpSpPr>
              <p:grpSpPr bwMode="auto">
                <a:xfrm>
                  <a:off x="4242" y="5"/>
                  <a:ext cx="251" cy="596"/>
                  <a:chOff x="2800" y="41"/>
                  <a:chExt cx="640" cy="1520"/>
                </a:xfrm>
              </p:grpSpPr>
              <p:sp>
                <p:nvSpPr>
                  <p:cNvPr id="2138" name="Freeform 83"/>
                  <p:cNvSpPr>
                    <a:spLocks/>
                  </p:cNvSpPr>
                  <p:nvPr/>
                </p:nvSpPr>
                <p:spPr bwMode="hidden">
                  <a:xfrm rot="-3857755">
                    <a:off x="2361" y="938"/>
                    <a:ext cx="1062" cy="1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9" name="Freeform 84"/>
                  <p:cNvSpPr>
                    <a:spLocks/>
                  </p:cNvSpPr>
                  <p:nvPr/>
                </p:nvSpPr>
                <p:spPr bwMode="hidden">
                  <a:xfrm rot="-3857755">
                    <a:off x="3011" y="181"/>
                    <a:ext cx="570" cy="28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08" name="Group 85"/>
                <p:cNvGrpSpPr>
                  <a:grpSpLocks/>
                </p:cNvGrpSpPr>
                <p:nvPr/>
              </p:nvGrpSpPr>
              <p:grpSpPr bwMode="auto">
                <a:xfrm>
                  <a:off x="4295" y="53"/>
                  <a:ext cx="398" cy="574"/>
                  <a:chOff x="2934" y="163"/>
                  <a:chExt cx="1017" cy="1464"/>
                </a:xfrm>
              </p:grpSpPr>
              <p:sp>
                <p:nvSpPr>
                  <p:cNvPr id="2136" name="Freeform 86"/>
                  <p:cNvSpPr>
                    <a:spLocks/>
                  </p:cNvSpPr>
                  <p:nvPr/>
                </p:nvSpPr>
                <p:spPr bwMode="hidden">
                  <a:xfrm rot="-2777260">
                    <a:off x="2491" y="915"/>
                    <a:ext cx="1155"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7" name="Freeform 87"/>
                  <p:cNvSpPr>
                    <a:spLocks/>
                  </p:cNvSpPr>
                  <p:nvPr/>
                </p:nvSpPr>
                <p:spPr bwMode="hidden">
                  <a:xfrm rot="-2777260">
                    <a:off x="3430" y="261"/>
                    <a:ext cx="620" cy="423"/>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09" name="Group 88"/>
                <p:cNvGrpSpPr>
                  <a:grpSpLocks/>
                </p:cNvGrpSpPr>
                <p:nvPr/>
              </p:nvGrpSpPr>
              <p:grpSpPr bwMode="auto">
                <a:xfrm>
                  <a:off x="4215" y="2"/>
                  <a:ext cx="95" cy="567"/>
                  <a:chOff x="2730" y="32"/>
                  <a:chExt cx="243" cy="1448"/>
                </a:xfrm>
              </p:grpSpPr>
              <p:sp>
                <p:nvSpPr>
                  <p:cNvPr id="2134" name="Freeform 89"/>
                  <p:cNvSpPr>
                    <a:spLocks/>
                  </p:cNvSpPr>
                  <p:nvPr/>
                </p:nvSpPr>
                <p:spPr bwMode="hidden">
                  <a:xfrm rot="-4903748">
                    <a:off x="2296" y="960"/>
                    <a:ext cx="954" cy="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5" name="Freeform 90"/>
                  <p:cNvSpPr>
                    <a:spLocks/>
                  </p:cNvSpPr>
                  <p:nvPr/>
                </p:nvSpPr>
                <p:spPr bwMode="hidden">
                  <a:xfrm rot="-4903748">
                    <a:off x="2650" y="220"/>
                    <a:ext cx="512" cy="1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10" name="Group 91"/>
                <p:cNvGrpSpPr>
                  <a:grpSpLocks/>
                </p:cNvGrpSpPr>
                <p:nvPr/>
              </p:nvGrpSpPr>
              <p:grpSpPr bwMode="auto">
                <a:xfrm>
                  <a:off x="3514" y="683"/>
                  <a:ext cx="425" cy="960"/>
                  <a:chOff x="943" y="1769"/>
                  <a:chExt cx="1085" cy="2450"/>
                </a:xfrm>
              </p:grpSpPr>
              <p:sp>
                <p:nvSpPr>
                  <p:cNvPr id="2132" name="Freeform 92"/>
                  <p:cNvSpPr>
                    <a:spLocks/>
                  </p:cNvSpPr>
                  <p:nvPr/>
                </p:nvSpPr>
                <p:spPr bwMode="hidden">
                  <a:xfrm rot="18335692" flipH="1">
                    <a:off x="1010" y="2475"/>
                    <a:ext cx="1724" cy="312"/>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3" name="Freeform 93"/>
                  <p:cNvSpPr>
                    <a:spLocks/>
                  </p:cNvSpPr>
                  <p:nvPr/>
                </p:nvSpPr>
                <p:spPr bwMode="hidden">
                  <a:xfrm rot="18335692" flipH="1">
                    <a:off x="725" y="3512"/>
                    <a:ext cx="925"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11" name="Group 94"/>
                <p:cNvGrpSpPr>
                  <a:grpSpLocks/>
                </p:cNvGrpSpPr>
                <p:nvPr/>
              </p:nvGrpSpPr>
              <p:grpSpPr bwMode="auto">
                <a:xfrm>
                  <a:off x="3715" y="748"/>
                  <a:ext cx="300" cy="930"/>
                  <a:chOff x="1455" y="1936"/>
                  <a:chExt cx="766" cy="2373"/>
                </a:xfrm>
              </p:grpSpPr>
              <p:sp>
                <p:nvSpPr>
                  <p:cNvPr id="2130" name="Freeform 95"/>
                  <p:cNvSpPr>
                    <a:spLocks/>
                  </p:cNvSpPr>
                  <p:nvPr/>
                </p:nvSpPr>
                <p:spPr bwMode="hidden">
                  <a:xfrm rot="17542885" flipH="1">
                    <a:off x="1267" y="2578"/>
                    <a:ext cx="1595"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1" name="Freeform 96"/>
                  <p:cNvSpPr>
                    <a:spLocks/>
                  </p:cNvSpPr>
                  <p:nvPr/>
                </p:nvSpPr>
                <p:spPr bwMode="hidden">
                  <a:xfrm rot="17542885" flipH="1">
                    <a:off x="1272" y="3636"/>
                    <a:ext cx="856" cy="490"/>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12" name="Group 97"/>
                <p:cNvGrpSpPr>
                  <a:grpSpLocks/>
                </p:cNvGrpSpPr>
                <p:nvPr/>
              </p:nvGrpSpPr>
              <p:grpSpPr bwMode="auto">
                <a:xfrm rot="88588">
                  <a:off x="3923" y="769"/>
                  <a:ext cx="180" cy="913"/>
                  <a:chOff x="1956" y="1990"/>
                  <a:chExt cx="492" cy="2604"/>
                </a:xfrm>
              </p:grpSpPr>
              <p:sp>
                <p:nvSpPr>
                  <p:cNvPr id="2128" name="Freeform 98"/>
                  <p:cNvSpPr>
                    <a:spLocks/>
                  </p:cNvSpPr>
                  <p:nvPr/>
                </p:nvSpPr>
                <p:spPr bwMode="hidden">
                  <a:xfrm rot="16782062" flipH="1">
                    <a:off x="1442" y="2695"/>
                    <a:ext cx="1711" cy="301"/>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9" name="Freeform 99"/>
                  <p:cNvSpPr>
                    <a:spLocks/>
                  </p:cNvSpPr>
                  <p:nvPr/>
                </p:nvSpPr>
                <p:spPr bwMode="hidden">
                  <a:xfrm rot="16782062" flipH="1">
                    <a:off x="1734" y="3898"/>
                    <a:ext cx="918" cy="473"/>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13" name="Group 100"/>
                <p:cNvGrpSpPr>
                  <a:grpSpLocks/>
                </p:cNvGrpSpPr>
                <p:nvPr/>
              </p:nvGrpSpPr>
              <p:grpSpPr bwMode="auto">
                <a:xfrm>
                  <a:off x="4451" y="662"/>
                  <a:ext cx="442" cy="951"/>
                  <a:chOff x="3334" y="1717"/>
                  <a:chExt cx="1125" cy="2426"/>
                </a:xfrm>
              </p:grpSpPr>
              <p:sp>
                <p:nvSpPr>
                  <p:cNvPr id="2126" name="Freeform 101"/>
                  <p:cNvSpPr>
                    <a:spLocks/>
                  </p:cNvSpPr>
                  <p:nvPr/>
                </p:nvSpPr>
                <p:spPr bwMode="hidden">
                  <a:xfrm rot="3144576">
                    <a:off x="2628" y="2423"/>
                    <a:ext cx="1724" cy="312"/>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7" name="Freeform 102"/>
                  <p:cNvSpPr>
                    <a:spLocks/>
                  </p:cNvSpPr>
                  <p:nvPr/>
                </p:nvSpPr>
                <p:spPr bwMode="hidden">
                  <a:xfrm rot="3144576">
                    <a:off x="3751" y="3436"/>
                    <a:ext cx="925"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14" name="Group 103"/>
                <p:cNvGrpSpPr>
                  <a:grpSpLocks/>
                </p:cNvGrpSpPr>
                <p:nvPr/>
              </p:nvGrpSpPr>
              <p:grpSpPr bwMode="auto">
                <a:xfrm>
                  <a:off x="4391" y="721"/>
                  <a:ext cx="347" cy="951"/>
                  <a:chOff x="3181" y="1866"/>
                  <a:chExt cx="883" cy="2426"/>
                </a:xfrm>
              </p:grpSpPr>
              <p:sp>
                <p:nvSpPr>
                  <p:cNvPr id="2124" name="Freeform 104"/>
                  <p:cNvSpPr>
                    <a:spLocks/>
                  </p:cNvSpPr>
                  <p:nvPr/>
                </p:nvSpPr>
                <p:spPr bwMode="hidden">
                  <a:xfrm rot="3745735">
                    <a:off x="2506" y="2541"/>
                    <a:ext cx="1650" cy="299"/>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5" name="Freeform 105"/>
                  <p:cNvSpPr>
                    <a:spLocks/>
                  </p:cNvSpPr>
                  <p:nvPr/>
                </p:nvSpPr>
                <p:spPr bwMode="hidden">
                  <a:xfrm rot="3745735">
                    <a:off x="3387" y="3615"/>
                    <a:ext cx="885" cy="46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15" name="Group 106"/>
                <p:cNvGrpSpPr>
                  <a:grpSpLocks/>
                </p:cNvGrpSpPr>
                <p:nvPr/>
              </p:nvGrpSpPr>
              <p:grpSpPr bwMode="auto">
                <a:xfrm>
                  <a:off x="4323" y="767"/>
                  <a:ext cx="243" cy="935"/>
                  <a:chOff x="3006" y="1983"/>
                  <a:chExt cx="619" cy="2386"/>
                </a:xfrm>
              </p:grpSpPr>
              <p:sp>
                <p:nvSpPr>
                  <p:cNvPr id="2122" name="Freeform 107"/>
                  <p:cNvSpPr>
                    <a:spLocks/>
                  </p:cNvSpPr>
                  <p:nvPr/>
                </p:nvSpPr>
                <p:spPr bwMode="hidden">
                  <a:xfrm rot="4286818">
                    <a:off x="2328" y="2661"/>
                    <a:ext cx="1601" cy="246"/>
                  </a:xfrm>
                  <a:custGeom>
                    <a:avLst/>
                    <a:gdLst>
                      <a:gd name="T0" fmla="*/ 0 w 2736"/>
                      <a:gd name="T1" fmla="*/ 0 h 504"/>
                      <a:gd name="T2" fmla="*/ 1 w 2736"/>
                      <a:gd name="T3" fmla="*/ 0 h 504"/>
                      <a:gd name="T4" fmla="*/ 1 w 2736"/>
                      <a:gd name="T5" fmla="*/ 0 h 504"/>
                      <a:gd name="T6" fmla="*/ 2 w 2736"/>
                      <a:gd name="T7" fmla="*/ 0 h 504"/>
                      <a:gd name="T8" fmla="*/ 2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3" name="Freeform 108"/>
                  <p:cNvSpPr>
                    <a:spLocks/>
                  </p:cNvSpPr>
                  <p:nvPr/>
                </p:nvSpPr>
                <p:spPr bwMode="hidden">
                  <a:xfrm rot="4286818">
                    <a:off x="3002" y="3747"/>
                    <a:ext cx="859"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16" name="Group 109"/>
                <p:cNvGrpSpPr>
                  <a:grpSpLocks/>
                </p:cNvGrpSpPr>
                <p:nvPr/>
              </p:nvGrpSpPr>
              <p:grpSpPr bwMode="auto">
                <a:xfrm>
                  <a:off x="4249" y="813"/>
                  <a:ext cx="159" cy="870"/>
                  <a:chOff x="2819" y="2101"/>
                  <a:chExt cx="405" cy="2219"/>
                </a:xfrm>
              </p:grpSpPr>
              <p:sp>
                <p:nvSpPr>
                  <p:cNvPr id="2120" name="Freeform 110"/>
                  <p:cNvSpPr>
                    <a:spLocks/>
                  </p:cNvSpPr>
                  <p:nvPr/>
                </p:nvSpPr>
                <p:spPr bwMode="hidden">
                  <a:xfrm rot="4898956">
                    <a:off x="2206" y="2714"/>
                    <a:ext cx="1471" cy="246"/>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1" name="Freeform 111"/>
                  <p:cNvSpPr>
                    <a:spLocks/>
                  </p:cNvSpPr>
                  <p:nvPr/>
                </p:nvSpPr>
                <p:spPr bwMode="hidden">
                  <a:xfrm rot="4898956">
                    <a:off x="2636" y="3732"/>
                    <a:ext cx="790"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17" name="Group 112"/>
                <p:cNvGrpSpPr>
                  <a:grpSpLocks/>
                </p:cNvGrpSpPr>
                <p:nvPr/>
              </p:nvGrpSpPr>
              <p:grpSpPr bwMode="auto">
                <a:xfrm>
                  <a:off x="4045" y="826"/>
                  <a:ext cx="167" cy="857"/>
                  <a:chOff x="2287" y="2135"/>
                  <a:chExt cx="426" cy="2185"/>
                </a:xfrm>
              </p:grpSpPr>
              <p:sp>
                <p:nvSpPr>
                  <p:cNvPr id="2118" name="Freeform 113"/>
                  <p:cNvSpPr>
                    <a:spLocks/>
                  </p:cNvSpPr>
                  <p:nvPr/>
                </p:nvSpPr>
                <p:spPr bwMode="hidden">
                  <a:xfrm rot="5755659">
                    <a:off x="1900" y="2760"/>
                    <a:ext cx="1437" cy="188"/>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9" name="Freeform 114"/>
                  <p:cNvSpPr>
                    <a:spLocks/>
                  </p:cNvSpPr>
                  <p:nvPr/>
                </p:nvSpPr>
                <p:spPr bwMode="hidden">
                  <a:xfrm rot="5755659">
                    <a:off x="2049" y="3787"/>
                    <a:ext cx="771" cy="29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062" name="Freeform 115"/>
              <p:cNvSpPr>
                <a:spLocks/>
              </p:cNvSpPr>
              <p:nvPr/>
            </p:nvSpPr>
            <p:spPr bwMode="hidden">
              <a:xfrm flipH="1">
                <a:off x="3873" y="934"/>
                <a:ext cx="191"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3" name="Arc 116"/>
              <p:cNvSpPr>
                <a:spLocks/>
              </p:cNvSpPr>
              <p:nvPr/>
            </p:nvSpPr>
            <p:spPr bwMode="hidden">
              <a:xfrm flipH="1">
                <a:off x="3528" y="726"/>
                <a:ext cx="833" cy="903"/>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4" name="Arc 117"/>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5" name="Arc 118"/>
              <p:cNvSpPr>
                <a:spLocks/>
              </p:cNvSpPr>
              <p:nvPr/>
            </p:nvSpPr>
            <p:spPr bwMode="hidden">
              <a:xfrm flipH="1">
                <a:off x="3612" y="580"/>
                <a:ext cx="487"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6" name="Arc 119"/>
              <p:cNvSpPr>
                <a:spLocks/>
              </p:cNvSpPr>
              <p:nvPr/>
            </p:nvSpPr>
            <p:spPr bwMode="hidden">
              <a:xfrm flipH="1">
                <a:off x="3267" y="628"/>
                <a:ext cx="791" cy="932"/>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7" name="Arc 120"/>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8" name="Arc 121"/>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9" name="Arc 122"/>
              <p:cNvSpPr>
                <a:spLocks/>
              </p:cNvSpPr>
              <p:nvPr/>
            </p:nvSpPr>
            <p:spPr bwMode="hidden">
              <a:xfrm>
                <a:off x="4268" y="585"/>
                <a:ext cx="394"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0" name="Arc 123"/>
              <p:cNvSpPr>
                <a:spLocks/>
              </p:cNvSpPr>
              <p:nvPr/>
            </p:nvSpPr>
            <p:spPr bwMode="hidden">
              <a:xfrm>
                <a:off x="4303" y="463"/>
                <a:ext cx="55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1" name="Freeform 124"/>
              <p:cNvSpPr>
                <a:spLocks/>
              </p:cNvSpPr>
              <p:nvPr/>
            </p:nvSpPr>
            <p:spPr bwMode="hidden">
              <a:xfrm>
                <a:off x="4410" y="1033"/>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2" name="Freeform 125"/>
              <p:cNvSpPr>
                <a:spLocks/>
              </p:cNvSpPr>
              <p:nvPr/>
            </p:nvSpPr>
            <p:spPr bwMode="hidden">
              <a:xfrm rot="19660755" flipV="1">
                <a:off x="4114" y="843"/>
                <a:ext cx="173" cy="32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3" name="Arc 126"/>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4" name="Arc 127"/>
              <p:cNvSpPr>
                <a:spLocks/>
              </p:cNvSpPr>
              <p:nvPr/>
            </p:nvSpPr>
            <p:spPr bwMode="hidden">
              <a:xfrm flipH="1">
                <a:off x="3425" y="123"/>
                <a:ext cx="725" cy="9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5" name="Arc 128"/>
              <p:cNvSpPr>
                <a:spLocks/>
              </p:cNvSpPr>
              <p:nvPr/>
            </p:nvSpPr>
            <p:spPr bwMode="hidden">
              <a:xfrm>
                <a:off x="4199" y="502"/>
                <a:ext cx="299" cy="9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6" name="Freeform 129"/>
              <p:cNvSpPr>
                <a:spLocks/>
              </p:cNvSpPr>
              <p:nvPr/>
            </p:nvSpPr>
            <p:spPr bwMode="hidden">
              <a:xfrm flipH="1">
                <a:off x="3307" y="982"/>
                <a:ext cx="425" cy="597"/>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7" name="Freeform 130"/>
              <p:cNvSpPr>
                <a:spLocks/>
              </p:cNvSpPr>
              <p:nvPr/>
            </p:nvSpPr>
            <p:spPr bwMode="hidden">
              <a:xfrm flipH="1">
                <a:off x="3507" y="350"/>
                <a:ext cx="273" cy="59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 name="Freeform 131"/>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 name="Freeform 132"/>
              <p:cNvSpPr>
                <a:spLocks/>
              </p:cNvSpPr>
              <p:nvPr/>
            </p:nvSpPr>
            <p:spPr bwMode="hidden">
              <a:xfrm>
                <a:off x="4841" y="894"/>
                <a:ext cx="395" cy="62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0" name="Freeform 133"/>
              <p:cNvSpPr>
                <a:spLocks/>
              </p:cNvSpPr>
              <p:nvPr/>
            </p:nvSpPr>
            <p:spPr bwMode="hidden">
              <a:xfrm>
                <a:off x="4636" y="576"/>
                <a:ext cx="595" cy="419"/>
              </a:xfrm>
              <a:custGeom>
                <a:avLst/>
                <a:gdLst>
                  <a:gd name="T0" fmla="*/ 0 w 776"/>
                  <a:gd name="T1" fmla="*/ 0 h 2368"/>
                  <a:gd name="T2" fmla="*/ 6 w 776"/>
                  <a:gd name="T3" fmla="*/ 0 h 2368"/>
                  <a:gd name="T4" fmla="*/ 2 w 776"/>
                  <a:gd name="T5" fmla="*/ 0 h 2368"/>
                  <a:gd name="T6" fmla="*/ 8 w 776"/>
                  <a:gd name="T7" fmla="*/ 0 h 2368"/>
                  <a:gd name="T8" fmla="*/ 5 w 776"/>
                  <a:gd name="T9" fmla="*/ 0 h 2368"/>
                  <a:gd name="T10" fmla="*/ 9 w 776"/>
                  <a:gd name="T11" fmla="*/ 0 h 2368"/>
                  <a:gd name="T12" fmla="*/ 7 w 776"/>
                  <a:gd name="T13" fmla="*/ 0 h 2368"/>
                  <a:gd name="T14" fmla="*/ 12 w 776"/>
                  <a:gd name="T15" fmla="*/ 0 h 2368"/>
                  <a:gd name="T16" fmla="*/ 9 w 776"/>
                  <a:gd name="T17" fmla="*/ 0 h 2368"/>
                  <a:gd name="T18" fmla="*/ 12 w 776"/>
                  <a:gd name="T19" fmla="*/ 0 h 2368"/>
                  <a:gd name="T20" fmla="*/ 12 w 776"/>
                  <a:gd name="T21" fmla="*/ 0 h 2368"/>
                  <a:gd name="T22" fmla="*/ 14 w 776"/>
                  <a:gd name="T23" fmla="*/ 0 h 2368"/>
                  <a:gd name="T24" fmla="*/ 14 w 776"/>
                  <a:gd name="T25" fmla="*/ 0 h 2368"/>
                  <a:gd name="T26" fmla="*/ 16 w 776"/>
                  <a:gd name="T27" fmla="*/ 0 h 2368"/>
                  <a:gd name="T28" fmla="*/ 15 w 776"/>
                  <a:gd name="T29" fmla="*/ 0 h 2368"/>
                  <a:gd name="T30" fmla="*/ 18 w 776"/>
                  <a:gd name="T31" fmla="*/ 0 h 2368"/>
                  <a:gd name="T32" fmla="*/ 16 w 776"/>
                  <a:gd name="T33" fmla="*/ 0 h 2368"/>
                  <a:gd name="T34" fmla="*/ 18 w 776"/>
                  <a:gd name="T35" fmla="*/ 0 h 2368"/>
                  <a:gd name="T36" fmla="*/ 16 w 776"/>
                  <a:gd name="T37" fmla="*/ 0 h 2368"/>
                  <a:gd name="T38" fmla="*/ 18 w 776"/>
                  <a:gd name="T39" fmla="*/ 0 h 2368"/>
                  <a:gd name="T40" fmla="*/ 18 w 776"/>
                  <a:gd name="T41" fmla="*/ 0 h 2368"/>
                  <a:gd name="T42" fmla="*/ 18 w 776"/>
                  <a:gd name="T43" fmla="*/ 0 h 2368"/>
                  <a:gd name="T44" fmla="*/ 18 w 776"/>
                  <a:gd name="T45" fmla="*/ 0 h 2368"/>
                  <a:gd name="T46" fmla="*/ 18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1" name="Freeform 134"/>
              <p:cNvSpPr>
                <a:spLocks/>
              </p:cNvSpPr>
              <p:nvPr/>
            </p:nvSpPr>
            <p:spPr bwMode="hidden">
              <a:xfrm>
                <a:off x="4658" y="132"/>
                <a:ext cx="260" cy="56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2" name="Freeform 135"/>
              <p:cNvSpPr>
                <a:spLocks/>
              </p:cNvSpPr>
              <p:nvPr/>
            </p:nvSpPr>
            <p:spPr bwMode="hidden">
              <a:xfrm rot="-1346631">
                <a:off x="4401" y="599"/>
                <a:ext cx="174"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3" name="Freeform 136"/>
              <p:cNvSpPr>
                <a:spLocks/>
              </p:cNvSpPr>
              <p:nvPr/>
            </p:nvSpPr>
            <p:spPr bwMode="hidden">
              <a:xfrm rot="1346631" flipH="1">
                <a:off x="3783" y="590"/>
                <a:ext cx="173"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051" name="Rectangle 137"/>
          <p:cNvSpPr>
            <a:spLocks noGrp="1" noChangeArrowheads="1"/>
          </p:cNvSpPr>
          <p:nvPr>
            <p:ph type="title"/>
          </p:nvPr>
        </p:nvSpPr>
        <p:spPr bwMode="auto">
          <a:xfrm>
            <a:off x="685800" y="301625"/>
            <a:ext cx="77724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138"/>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5371" name="Rectangle 139"/>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u="none">
                <a:solidFill>
                  <a:srgbClr val="FFCC00"/>
                </a:solidFill>
                <a:latin typeface="+mn-lt"/>
              </a:defRPr>
            </a:lvl1pPr>
          </a:lstStyle>
          <a:p>
            <a:pPr>
              <a:defRPr/>
            </a:pPr>
            <a:endParaRPr lang="en-US"/>
          </a:p>
        </p:txBody>
      </p:sp>
      <p:sp>
        <p:nvSpPr>
          <p:cNvPr id="95372" name="Rectangle 140"/>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u="none">
                <a:solidFill>
                  <a:srgbClr val="FFCC00"/>
                </a:solidFill>
                <a:latin typeface="+mn-lt"/>
              </a:defRPr>
            </a:lvl1pPr>
          </a:lstStyle>
          <a:p>
            <a:pPr>
              <a:defRPr/>
            </a:pPr>
            <a:endParaRPr lang="en-US"/>
          </a:p>
        </p:txBody>
      </p:sp>
      <p:sp>
        <p:nvSpPr>
          <p:cNvPr id="95373" name="Rectangle 141"/>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CC00"/>
                </a:solidFill>
                <a:latin typeface="Arial Black" panose="020B0A04020102020204" pitchFamily="34" charset="0"/>
              </a:defRPr>
            </a:lvl1pPr>
          </a:lstStyle>
          <a:p>
            <a:fld id="{1CE1FBF3-B2E4-4929-AA68-0E81C5EC00ED}"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927"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Lst>
  <p:transition spd="med">
    <p:randomBar dir="vert"/>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19.gif"/><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Documents%20and%20Settings/Administrator/My%20Documents/truc%20chinh.ckt"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audio" Target="../media/audio1.wav"/><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27.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hyperlink" Target="Documents%20and%20Settings/Administrator/My%20Documents/truc%20chinh.ckt" TargetMode="External"/><Relationship Id="rId4" Type="http://schemas.openxmlformats.org/officeDocument/2006/relationships/image" Target="../media/image27.wmf"/></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Documents%20and%20Settings/Administrator/My%20Documents/truc%20chinh.ckt"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Documents%20and%20Settings/Administrator/My%20Documents/truc%20chinh.ck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29.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29.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29.w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2" descr="thu5"/>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30163" y="60325"/>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sz="half" idx="1"/>
          </p:nvPr>
        </p:nvSpPr>
        <p:spPr>
          <a:xfrm>
            <a:off x="1371600" y="2032000"/>
            <a:ext cx="6511925" cy="3302000"/>
          </a:xfrm>
          <a:solidFill>
            <a:srgbClr val="006666"/>
          </a:solidFill>
        </p:spPr>
        <p:txBody>
          <a:bodyPr/>
          <a:lstStyle/>
          <a:p>
            <a:pPr eaLnBrk="1" hangingPunct="1">
              <a:buFontTx/>
              <a:buNone/>
            </a:pPr>
            <a:r>
              <a:rPr lang="en-US" altLang="en-US" sz="2800" smtClean="0">
                <a:solidFill>
                  <a:srgbClr val="0000FF"/>
                </a:solidFill>
                <a:latin typeface="Times New Roman" panose="02020603050405020304" pitchFamily="18" charset="0"/>
                <a:cs typeface="Times New Roman" panose="02020603050405020304" pitchFamily="18" charset="0"/>
              </a:rPr>
              <a:t>   </a:t>
            </a:r>
            <a:r>
              <a:rPr lang="vi-VN" altLang="en-US" u="sng" smtClean="0">
                <a:solidFill>
                  <a:schemeClr val="bg1"/>
                </a:solidFill>
                <a:latin typeface="Times New Roman" panose="02020603050405020304" pitchFamily="18" charset="0"/>
                <a:cs typeface="Times New Roman" panose="02020603050405020304" pitchFamily="18" charset="0"/>
              </a:rPr>
              <a:t>Câu 1.</a:t>
            </a:r>
            <a:r>
              <a:rPr lang="vi-VN" altLang="en-US" smtClean="0">
                <a:solidFill>
                  <a:schemeClr val="bg1"/>
                </a:solidFill>
                <a:latin typeface="Times New Roman" panose="02020603050405020304" pitchFamily="18" charset="0"/>
                <a:cs typeface="Times New Roman" panose="02020603050405020304" pitchFamily="18" charset="0"/>
              </a:rPr>
              <a:t>Hiện tượng khúc xạ ánh sáng là gì? </a:t>
            </a:r>
          </a:p>
          <a:p>
            <a:pPr eaLnBrk="1" hangingPunct="1">
              <a:buFontTx/>
              <a:buNone/>
            </a:pPr>
            <a:r>
              <a:rPr lang="vi-VN" altLang="en-US" u="sng" smtClean="0">
                <a:solidFill>
                  <a:schemeClr val="bg1"/>
                </a:solidFill>
                <a:latin typeface="Times New Roman" panose="02020603050405020304" pitchFamily="18" charset="0"/>
                <a:cs typeface="Times New Roman" panose="02020603050405020304" pitchFamily="18" charset="0"/>
              </a:rPr>
              <a:t>Câu 2. </a:t>
            </a:r>
            <a:r>
              <a:rPr lang="vi-VN" altLang="en-US" smtClean="0">
                <a:solidFill>
                  <a:schemeClr val="bg1"/>
                </a:solidFill>
                <a:latin typeface="Times New Roman" panose="02020603050405020304" pitchFamily="18" charset="0"/>
                <a:cs typeface="Times New Roman" panose="02020603050405020304" pitchFamily="18" charset="0"/>
              </a:rPr>
              <a:t>Nêu kết luận về  hiện tượng khúc xạ ánh sáng khi tia sáng truyền từ không khí sang nước. </a:t>
            </a:r>
          </a:p>
          <a:p>
            <a:pPr eaLnBrk="1" hangingPunct="1">
              <a:buFontTx/>
              <a:buNone/>
            </a:pPr>
            <a:endParaRPr lang="en-US" altLang="en-US" smtClean="0">
              <a:solidFill>
                <a:schemeClr val="bg1"/>
              </a:solidFill>
              <a:latin typeface="Times New Roman" panose="02020603050405020304" pitchFamily="18" charset="0"/>
              <a:cs typeface="Times New Roman" panose="02020603050405020304" pitchFamily="18" charset="0"/>
            </a:endParaRPr>
          </a:p>
        </p:txBody>
      </p:sp>
      <p:sp>
        <p:nvSpPr>
          <p:cNvPr id="3078" name="AutoShape 6"/>
          <p:cNvSpPr>
            <a:spLocks noChangeArrowheads="1"/>
          </p:cNvSpPr>
          <p:nvPr/>
        </p:nvSpPr>
        <p:spPr bwMode="auto">
          <a:xfrm>
            <a:off x="-5791200" y="838200"/>
            <a:ext cx="5791200" cy="623888"/>
          </a:xfrm>
          <a:prstGeom prst="roundRect">
            <a:avLst>
              <a:gd name="adj" fmla="val 16667"/>
            </a:avLst>
          </a:prstGeom>
          <a:gradFill rotWithShape="1">
            <a:gsLst>
              <a:gs pos="0">
                <a:schemeClr val="hlink">
                  <a:gamma/>
                  <a:shade val="46275"/>
                  <a:invGamma/>
                </a:schemeClr>
              </a:gs>
              <a:gs pos="50000">
                <a:schemeClr val="hlink">
                  <a:alpha val="71001"/>
                </a:schemeClr>
              </a:gs>
              <a:gs pos="100000">
                <a:schemeClr val="hlink">
                  <a:gamma/>
                  <a:shade val="46275"/>
                  <a:invGamma/>
                </a:schemeClr>
              </a:gs>
            </a:gsLst>
            <a:lin ang="5400000" scaled="1"/>
          </a:gradFill>
          <a:ln w="9525">
            <a:solidFill>
              <a:schemeClr val="tx1"/>
            </a:solidFill>
            <a:round/>
            <a:headEnd/>
            <a:tailEnd/>
          </a:ln>
          <a:effectLst/>
        </p:spPr>
        <p:txBody>
          <a:bodyPr wrap="none" anchor="ctr"/>
          <a:lstStyle/>
          <a:p>
            <a:pPr algn="r" eaLnBrk="1" hangingPunct="1">
              <a:defRPr/>
            </a:pPr>
            <a:endParaRPr lang="en-US" dirty="0">
              <a:solidFill>
                <a:srgbClr val="0000FF"/>
              </a:solidFill>
              <a:latin typeface="Times New Roman" pitchFamily="18" charset="0"/>
              <a:cs typeface="Times New Roman" pitchFamily="18" charset="0"/>
            </a:endParaRPr>
          </a:p>
        </p:txBody>
      </p:sp>
      <p:sp>
        <p:nvSpPr>
          <p:cNvPr id="7173" name="WordArt 7"/>
          <p:cNvSpPr>
            <a:spLocks noChangeArrowheads="1" noChangeShapeType="1" noTextEdit="1"/>
          </p:cNvSpPr>
          <p:nvPr/>
        </p:nvSpPr>
        <p:spPr bwMode="auto">
          <a:xfrm>
            <a:off x="3082925" y="609600"/>
            <a:ext cx="3200400" cy="615950"/>
          </a:xfrm>
          <a:prstGeom prst="rect">
            <a:avLst/>
          </a:prstGeom>
        </p:spPr>
        <p:txBody>
          <a:bodyPr wrap="none" fromWordArt="1">
            <a:prstTxWarp prst="textPlain">
              <a:avLst>
                <a:gd name="adj" fmla="val 50000"/>
              </a:avLst>
            </a:prstTxWarp>
          </a:bodyPr>
          <a:lstStyle/>
          <a:p>
            <a:pPr algn="ctr"/>
            <a:r>
              <a:rPr lang="en-US" sz="3600" b="1" kern="10">
                <a:ln w="9525">
                  <a:solidFill>
                    <a:srgbClr val="FF66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Kiểm tra bài cũ</a:t>
            </a:r>
          </a:p>
        </p:txBody>
      </p:sp>
      <p:pic>
        <p:nvPicPr>
          <p:cNvPr id="3109" name="ring298.wav">
            <a:hlinkClick r:id="" action="ppaction://media"/>
          </p:cNvPr>
          <p:cNvPicPr>
            <a:picLocks noRot="1" noChangeAspect="1" noChangeArrowheads="1"/>
          </p:cNvPicPr>
          <p:nvPr>
            <p:ph sz="half" idx="2"/>
            <a:wavAudioFile r:embed="rId1" name="ringin.wav"/>
          </p:nvPr>
        </p:nvPicPr>
        <p:blipFill>
          <a:blip r:embed="rId4">
            <a:extLst>
              <a:ext uri="{28A0092B-C50C-407E-A947-70E740481C1C}">
                <a14:useLocalDpi xmlns:a14="http://schemas.microsoft.com/office/drawing/2010/main" val="0"/>
              </a:ext>
            </a:extLst>
          </a:blip>
          <a:srcRect/>
          <a:stretch>
            <a:fillRect/>
          </a:stretch>
        </p:blipFill>
        <p:spPr>
          <a:xfrm>
            <a:off x="5715000" y="6858000"/>
            <a:ext cx="30480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pull/>
  </p:transition>
  <p:timing>
    <p:tnLst>
      <p:par>
        <p:cTn id="1" dur="indefinite" restart="never" nodeType="tmRoot">
          <p:childTnLst>
            <p:audio>
              <p:cMediaNode>
                <p:cTn id="2" fill="hold" display="0">
                  <p:stCondLst>
                    <p:cond delay="indefinite"/>
                  </p:stCondLst>
                  <p:endCondLst>
                    <p:cond evt="onPrev" delay="0">
                      <p:tgtEl>
                        <p:sldTgt/>
                      </p:tgtEl>
                    </p:cond>
                    <p:cond evt="onStopAudio" delay="0">
                      <p:tgtEl>
                        <p:sldTgt/>
                      </p:tgtEl>
                    </p:cond>
                  </p:endCondLst>
                </p:cTn>
                <p:tgtEl>
                  <p:spTgt spid="310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gia thi nghi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6250"/>
            <a:ext cx="8915400"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p:cNvSpPr txBox="1">
            <a:spLocks noChangeArrowheads="1"/>
          </p:cNvSpPr>
          <p:nvPr/>
        </p:nvSpPr>
        <p:spPr bwMode="auto">
          <a:xfrm>
            <a:off x="457200" y="1066800"/>
            <a:ext cx="1905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chemeClr val="bg1"/>
                </a:solidFill>
                <a:latin typeface="Times New Roman" panose="02020603050405020304" pitchFamily="18" charset="0"/>
                <a:cs typeface="Times New Roman" panose="02020603050405020304" pitchFamily="18" charset="0"/>
              </a:rPr>
              <a:t>Đèn phát ra tia Laze</a:t>
            </a:r>
          </a:p>
        </p:txBody>
      </p:sp>
      <p:sp>
        <p:nvSpPr>
          <p:cNvPr id="4102" name="Line 6"/>
          <p:cNvSpPr>
            <a:spLocks noChangeShapeType="1"/>
          </p:cNvSpPr>
          <p:nvPr/>
        </p:nvSpPr>
        <p:spPr bwMode="auto">
          <a:xfrm>
            <a:off x="1066800" y="1828800"/>
            <a:ext cx="685800" cy="990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3" name="Text Box 7"/>
          <p:cNvSpPr txBox="1">
            <a:spLocks noChangeArrowheads="1"/>
          </p:cNvSpPr>
          <p:nvPr/>
        </p:nvSpPr>
        <p:spPr bwMode="auto">
          <a:xfrm>
            <a:off x="3581400" y="1143000"/>
            <a:ext cx="1828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chemeClr val="bg1"/>
                </a:solidFill>
                <a:latin typeface="Times New Roman" panose="02020603050405020304" pitchFamily="18" charset="0"/>
                <a:cs typeface="Times New Roman" panose="02020603050405020304" pitchFamily="18" charset="0"/>
              </a:rPr>
              <a:t>Thấu kính hội tụ</a:t>
            </a:r>
          </a:p>
        </p:txBody>
      </p:sp>
      <p:sp>
        <p:nvSpPr>
          <p:cNvPr id="4104" name="Line 8"/>
          <p:cNvSpPr>
            <a:spLocks noChangeShapeType="1"/>
          </p:cNvSpPr>
          <p:nvPr/>
        </p:nvSpPr>
        <p:spPr bwMode="auto">
          <a:xfrm>
            <a:off x="4572000" y="1752600"/>
            <a:ext cx="76200" cy="914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5" name="Text Box 9"/>
          <p:cNvSpPr txBox="1">
            <a:spLocks noChangeArrowheads="1"/>
          </p:cNvSpPr>
          <p:nvPr/>
        </p:nvSpPr>
        <p:spPr bwMode="auto">
          <a:xfrm>
            <a:off x="3200400" y="5197475"/>
            <a:ext cx="3505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chemeClr val="bg1"/>
                </a:solidFill>
                <a:latin typeface="Times New Roman" panose="02020603050405020304" pitchFamily="18" charset="0"/>
                <a:cs typeface="Times New Roman" panose="02020603050405020304" pitchFamily="18" charset="0"/>
              </a:rPr>
              <a:t>Hộp chứa khói giúp nhìn thấy tia laze</a:t>
            </a:r>
          </a:p>
        </p:txBody>
      </p:sp>
      <p:sp>
        <p:nvSpPr>
          <p:cNvPr id="4106" name="Line 10"/>
          <p:cNvSpPr>
            <a:spLocks noChangeShapeType="1"/>
          </p:cNvSpPr>
          <p:nvPr/>
        </p:nvSpPr>
        <p:spPr bwMode="auto">
          <a:xfrm flipH="1" flipV="1">
            <a:off x="3810000" y="3505200"/>
            <a:ext cx="762000" cy="1752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7" name="Line 11"/>
          <p:cNvSpPr>
            <a:spLocks noChangeShapeType="1"/>
          </p:cNvSpPr>
          <p:nvPr/>
        </p:nvSpPr>
        <p:spPr bwMode="auto">
          <a:xfrm flipV="1">
            <a:off x="4572000" y="3200400"/>
            <a:ext cx="1905000" cy="2057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strips(downRight)">
                                      <p:cBhvr>
                                        <p:cTn id="7" dur="500"/>
                                        <p:tgtEl>
                                          <p:spTgt spid="4101"/>
                                        </p:tgtEl>
                                      </p:cBhvr>
                                    </p:animEffect>
                                  </p:childTnLst>
                                </p:cTn>
                              </p:par>
                              <p:par>
                                <p:cTn id="8" presetID="18" presetClass="entr" presetSubtype="6" fill="hold" nodeType="withEffect">
                                  <p:stCondLst>
                                    <p:cond delay="0"/>
                                  </p:stCondLst>
                                  <p:childTnLst>
                                    <p:set>
                                      <p:cBhvr>
                                        <p:cTn id="9" dur="1" fill="hold">
                                          <p:stCondLst>
                                            <p:cond delay="0"/>
                                          </p:stCondLst>
                                        </p:cTn>
                                        <p:tgtEl>
                                          <p:spTgt spid="4102"/>
                                        </p:tgtEl>
                                        <p:attrNameLst>
                                          <p:attrName>style.visibility</p:attrName>
                                        </p:attrNameLst>
                                      </p:cBhvr>
                                      <p:to>
                                        <p:strVal val="visible"/>
                                      </p:to>
                                    </p:set>
                                    <p:animEffect transition="in" filter="strips(downRight)">
                                      <p:cBhvr>
                                        <p:cTn id="10" dur="500"/>
                                        <p:tgtEl>
                                          <p:spTgt spid="410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4103"/>
                                        </p:tgtEl>
                                        <p:attrNameLst>
                                          <p:attrName>style.visibility</p:attrName>
                                        </p:attrNameLst>
                                      </p:cBhvr>
                                      <p:to>
                                        <p:strVal val="visible"/>
                                      </p:to>
                                    </p:set>
                                    <p:animEffect transition="in" filter="strips(downLeft)">
                                      <p:cBhvr>
                                        <p:cTn id="15" dur="500"/>
                                        <p:tgtEl>
                                          <p:spTgt spid="4103"/>
                                        </p:tgtEl>
                                      </p:cBhvr>
                                    </p:animEffect>
                                  </p:childTnLst>
                                </p:cTn>
                              </p:par>
                              <p:par>
                                <p:cTn id="16" presetID="18" presetClass="entr" presetSubtype="12" fill="hold" nodeType="withEffect">
                                  <p:stCondLst>
                                    <p:cond delay="0"/>
                                  </p:stCondLst>
                                  <p:childTnLst>
                                    <p:set>
                                      <p:cBhvr>
                                        <p:cTn id="17" dur="1" fill="hold">
                                          <p:stCondLst>
                                            <p:cond delay="0"/>
                                          </p:stCondLst>
                                        </p:cTn>
                                        <p:tgtEl>
                                          <p:spTgt spid="4104"/>
                                        </p:tgtEl>
                                        <p:attrNameLst>
                                          <p:attrName>style.visibility</p:attrName>
                                        </p:attrNameLst>
                                      </p:cBhvr>
                                      <p:to>
                                        <p:strVal val="visible"/>
                                      </p:to>
                                    </p:set>
                                    <p:animEffect transition="in" filter="strips(downLeft)">
                                      <p:cBhvr>
                                        <p:cTn id="18" dur="500"/>
                                        <p:tgtEl>
                                          <p:spTgt spid="410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3" fill="hold" grpId="0" nodeType="clickEffect">
                                  <p:stCondLst>
                                    <p:cond delay="0"/>
                                  </p:stCondLst>
                                  <p:childTnLst>
                                    <p:set>
                                      <p:cBhvr>
                                        <p:cTn id="22" dur="1" fill="hold">
                                          <p:stCondLst>
                                            <p:cond delay="0"/>
                                          </p:stCondLst>
                                        </p:cTn>
                                        <p:tgtEl>
                                          <p:spTgt spid="4105"/>
                                        </p:tgtEl>
                                        <p:attrNameLst>
                                          <p:attrName>style.visibility</p:attrName>
                                        </p:attrNameLst>
                                      </p:cBhvr>
                                      <p:to>
                                        <p:strVal val="visible"/>
                                      </p:to>
                                    </p:set>
                                    <p:animEffect transition="in" filter="strips(upRight)">
                                      <p:cBhvr>
                                        <p:cTn id="23" dur="500"/>
                                        <p:tgtEl>
                                          <p:spTgt spid="4105"/>
                                        </p:tgtEl>
                                      </p:cBhvr>
                                    </p:animEffect>
                                  </p:childTnLst>
                                </p:cTn>
                              </p:par>
                              <p:par>
                                <p:cTn id="24" presetID="18" presetClass="entr" presetSubtype="3" fill="hold" nodeType="withEffect">
                                  <p:stCondLst>
                                    <p:cond delay="0"/>
                                  </p:stCondLst>
                                  <p:childTnLst>
                                    <p:set>
                                      <p:cBhvr>
                                        <p:cTn id="25" dur="1" fill="hold">
                                          <p:stCondLst>
                                            <p:cond delay="0"/>
                                          </p:stCondLst>
                                        </p:cTn>
                                        <p:tgtEl>
                                          <p:spTgt spid="4106"/>
                                        </p:tgtEl>
                                        <p:attrNameLst>
                                          <p:attrName>style.visibility</p:attrName>
                                        </p:attrNameLst>
                                      </p:cBhvr>
                                      <p:to>
                                        <p:strVal val="visible"/>
                                      </p:to>
                                    </p:set>
                                    <p:animEffect transition="in" filter="strips(upRight)">
                                      <p:cBhvr>
                                        <p:cTn id="26" dur="500"/>
                                        <p:tgtEl>
                                          <p:spTgt spid="4106"/>
                                        </p:tgtEl>
                                      </p:cBhvr>
                                    </p:animEffect>
                                  </p:childTnLst>
                                </p:cTn>
                              </p:par>
                              <p:par>
                                <p:cTn id="27" presetID="18" presetClass="entr" presetSubtype="3" fill="hold" nodeType="withEffect">
                                  <p:stCondLst>
                                    <p:cond delay="0"/>
                                  </p:stCondLst>
                                  <p:childTnLst>
                                    <p:set>
                                      <p:cBhvr>
                                        <p:cTn id="28" dur="1" fill="hold">
                                          <p:stCondLst>
                                            <p:cond delay="0"/>
                                          </p:stCondLst>
                                        </p:cTn>
                                        <p:tgtEl>
                                          <p:spTgt spid="4107"/>
                                        </p:tgtEl>
                                        <p:attrNameLst>
                                          <p:attrName>style.visibility</p:attrName>
                                        </p:attrNameLst>
                                      </p:cBhvr>
                                      <p:to>
                                        <p:strVal val="visible"/>
                                      </p:to>
                                    </p:set>
                                    <p:animEffect transition="in" filter="strips(upRight)">
                                      <p:cBhvr>
                                        <p:cTn id="29" dur="500"/>
                                        <p:tgtEl>
                                          <p:spTgt spid="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3" grpId="0"/>
      <p:bldP spid="410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0" name="Text Box 16"/>
          <p:cNvSpPr txBox="1">
            <a:spLocks noChangeArrowheads="1"/>
          </p:cNvSpPr>
          <p:nvPr/>
        </p:nvSpPr>
        <p:spPr bwMode="auto">
          <a:xfrm>
            <a:off x="533400" y="5570538"/>
            <a:ext cx="83820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400" b="1">
                <a:solidFill>
                  <a:srgbClr val="C00000"/>
                </a:solidFill>
                <a:latin typeface="Times New Roman" panose="02020603050405020304" pitchFamily="18" charset="0"/>
                <a:cs typeface="Times New Roman" panose="02020603050405020304" pitchFamily="18" charset="0"/>
              </a:rPr>
              <a:t>C1: </a:t>
            </a:r>
            <a:r>
              <a:rPr lang="en-US" altLang="en-US" sz="2400">
                <a:solidFill>
                  <a:srgbClr val="C00000"/>
                </a:solidFill>
                <a:latin typeface="Times New Roman" panose="02020603050405020304" pitchFamily="18" charset="0"/>
                <a:cs typeface="Times New Roman" panose="02020603050405020304" pitchFamily="18" charset="0"/>
              </a:rPr>
              <a:t>Chùm tia khúc xạ ra khỏi thấu kính có đặc điểm gì mà người ta lại gọi thấu kính này là thấu kính hội tụ?</a:t>
            </a:r>
          </a:p>
        </p:txBody>
      </p:sp>
      <p:pic>
        <p:nvPicPr>
          <p:cNvPr id="11288"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1788"/>
            <a:ext cx="8534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552450" y="4648200"/>
            <a:ext cx="8362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a:solidFill>
                  <a:srgbClr val="0000FF"/>
                </a:solidFill>
                <a:latin typeface="Times New Roman" panose="02020603050405020304" pitchFamily="18" charset="0"/>
                <a:cs typeface="Times New Roman" panose="02020603050405020304" pitchFamily="18" charset="0"/>
              </a:rPr>
              <a:t>Chiếu một chùm sáng song song theo phương vuông góc với mặt một thấu kính hội tụ.</a:t>
            </a:r>
            <a:endParaRPr lang="vi-VN" altLang="en-US" sz="2400">
              <a:solidFill>
                <a:srgbClr val="0000FF"/>
              </a:solidFill>
              <a:latin typeface="Times New Roman" panose="02020603050405020304" pitchFamily="18" charset="0"/>
              <a:cs typeface="Times New Roman" panose="02020603050405020304" pitchFamily="18" charset="0"/>
            </a:endParaRPr>
          </a:p>
        </p:txBody>
      </p:sp>
      <p:pic>
        <p:nvPicPr>
          <p:cNvPr id="9" name="Picture 58" descr="Cau 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470525"/>
            <a:ext cx="60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1288"/>
                                        </p:tgtEl>
                                        <p:attrNameLst>
                                          <p:attrName>style.visibility</p:attrName>
                                        </p:attrNameLst>
                                      </p:cBhvr>
                                      <p:to>
                                        <p:strVal val="visible"/>
                                      </p:to>
                                    </p:set>
                                    <p:animEffect transition="in" filter="fade">
                                      <p:cBhvr>
                                        <p:cTn id="7" dur="1000"/>
                                        <p:tgtEl>
                                          <p:spTgt spid="11288"/>
                                        </p:tgtEl>
                                      </p:cBhvr>
                                    </p:animEffect>
                                    <p:anim calcmode="lin" valueType="num">
                                      <p:cBhvr>
                                        <p:cTn id="8" dur="1000" fill="hold"/>
                                        <p:tgtEl>
                                          <p:spTgt spid="11288"/>
                                        </p:tgtEl>
                                        <p:attrNameLst>
                                          <p:attrName>ppt_x</p:attrName>
                                        </p:attrNameLst>
                                      </p:cBhvr>
                                      <p:tavLst>
                                        <p:tav tm="0">
                                          <p:val>
                                            <p:strVal val="#ppt_x"/>
                                          </p:val>
                                        </p:tav>
                                        <p:tav tm="100000">
                                          <p:val>
                                            <p:strVal val="#ppt_x"/>
                                          </p:val>
                                        </p:tav>
                                      </p:tavLst>
                                    </p:anim>
                                    <p:anim calcmode="lin" valueType="num">
                                      <p:cBhvr>
                                        <p:cTn id="9" dur="1000" fill="hold"/>
                                        <p:tgtEl>
                                          <p:spTgt spid="1128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1280"/>
                                        </p:tgtEl>
                                        <p:attrNameLst>
                                          <p:attrName>style.visibility</p:attrName>
                                        </p:attrNameLst>
                                      </p:cBhvr>
                                      <p:to>
                                        <p:strVal val="visible"/>
                                      </p:to>
                                    </p:set>
                                    <p:anim calcmode="lin" valueType="num">
                                      <p:cBhvr additive="base">
                                        <p:cTn id="24" dur="500" fill="hold"/>
                                        <p:tgtEl>
                                          <p:spTgt spid="11280"/>
                                        </p:tgtEl>
                                        <p:attrNameLst>
                                          <p:attrName>ppt_x</p:attrName>
                                        </p:attrNameLst>
                                      </p:cBhvr>
                                      <p:tavLst>
                                        <p:tav tm="0">
                                          <p:val>
                                            <p:strVal val="1+#ppt_w/2"/>
                                          </p:val>
                                        </p:tav>
                                        <p:tav tm="100000">
                                          <p:val>
                                            <p:strVal val="#ppt_x"/>
                                          </p:val>
                                        </p:tav>
                                      </p:tavLst>
                                    </p:anim>
                                    <p:anim calcmode="lin" valueType="num">
                                      <p:cBhvr additive="base">
                                        <p:cTn id="25" dur="500" fill="hold"/>
                                        <p:tgtEl>
                                          <p:spTgt spid="112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0"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body" sz="half" idx="1"/>
          </p:nvPr>
        </p:nvSpPr>
        <p:spPr>
          <a:xfrm>
            <a:off x="171450" y="838200"/>
            <a:ext cx="4324350" cy="5829300"/>
          </a:xfrm>
        </p:spPr>
        <p:txBody>
          <a:bodyPr/>
          <a:lstStyle/>
          <a:p>
            <a:pPr marL="0" indent="0">
              <a:buFontTx/>
              <a:buNone/>
              <a:defRPr/>
            </a:pPr>
            <a:r>
              <a:rPr lang="vi-VN" b="1" dirty="0">
                <a:solidFill>
                  <a:srgbClr val="0000FF"/>
                </a:solidFill>
                <a:latin typeface="Times New Roman" pitchFamily="18" charset="0"/>
                <a:cs typeface="Times New Roman" pitchFamily="18" charset="0"/>
              </a:rPr>
              <a:t>I. </a:t>
            </a:r>
            <a:r>
              <a:rPr lang="vi-VN" b="1" u="sng" dirty="0">
                <a:solidFill>
                  <a:srgbClr val="0000FF"/>
                </a:solidFill>
                <a:latin typeface="Times New Roman" pitchFamily="18" charset="0"/>
                <a:cs typeface="Times New Roman" pitchFamily="18" charset="0"/>
              </a:rPr>
              <a:t>Đặc điểm của thấu kính hội tụ:</a:t>
            </a:r>
          </a:p>
          <a:p>
            <a:pPr marL="0" indent="0">
              <a:buFontTx/>
              <a:buNone/>
              <a:defRPr/>
            </a:pPr>
            <a:r>
              <a:rPr lang="en-US" dirty="0">
                <a:solidFill>
                  <a:srgbClr val="0000FF"/>
                </a:solidFill>
                <a:latin typeface="Times New Roman" pitchFamily="18" charset="0"/>
                <a:cs typeface="Times New Roman" pitchFamily="18" charset="0"/>
              </a:rPr>
              <a:t>1. </a:t>
            </a:r>
            <a:r>
              <a:rPr lang="en-US" u="sng" dirty="0" err="1">
                <a:solidFill>
                  <a:srgbClr val="0000FF"/>
                </a:solidFill>
                <a:latin typeface="Times New Roman" pitchFamily="18" charset="0"/>
                <a:cs typeface="Times New Roman" pitchFamily="18" charset="0"/>
              </a:rPr>
              <a:t>Thí</a:t>
            </a:r>
            <a:r>
              <a:rPr lang="en-US" u="sng" dirty="0">
                <a:solidFill>
                  <a:srgbClr val="0000FF"/>
                </a:solidFill>
                <a:latin typeface="Times New Roman" pitchFamily="18" charset="0"/>
                <a:cs typeface="Times New Roman" pitchFamily="18" charset="0"/>
              </a:rPr>
              <a:t> </a:t>
            </a:r>
            <a:r>
              <a:rPr lang="en-US" u="sng" dirty="0" err="1">
                <a:solidFill>
                  <a:srgbClr val="0000FF"/>
                </a:solidFill>
                <a:latin typeface="Times New Roman" pitchFamily="18" charset="0"/>
                <a:cs typeface="Times New Roman" pitchFamily="18" charset="0"/>
              </a:rPr>
              <a:t>nghiệm</a:t>
            </a:r>
            <a:r>
              <a:rPr lang="en-US" u="sng" dirty="0">
                <a:solidFill>
                  <a:srgbClr val="0000FF"/>
                </a:solidFill>
                <a:latin typeface="Times New Roman" pitchFamily="18" charset="0"/>
                <a:cs typeface="Times New Roman" pitchFamily="18" charset="0"/>
              </a:rPr>
              <a:t>: (</a:t>
            </a:r>
            <a:r>
              <a:rPr lang="en-US" u="sng" dirty="0" err="1">
                <a:solidFill>
                  <a:srgbClr val="0000FF"/>
                </a:solidFill>
                <a:latin typeface="Times New Roman" pitchFamily="18" charset="0"/>
                <a:cs typeface="Times New Roman" pitchFamily="18" charset="0"/>
              </a:rPr>
              <a:t>hình</a:t>
            </a:r>
            <a:r>
              <a:rPr lang="en-US" u="sng" dirty="0">
                <a:solidFill>
                  <a:srgbClr val="0000FF"/>
                </a:solidFill>
                <a:latin typeface="Times New Roman" pitchFamily="18" charset="0"/>
                <a:cs typeface="Times New Roman" pitchFamily="18" charset="0"/>
              </a:rPr>
              <a:t> 42.2)</a:t>
            </a:r>
          </a:p>
          <a:p>
            <a:pPr marL="0" indent="0" algn="just">
              <a:buFontTx/>
              <a:buNone/>
              <a:defRPr/>
            </a:pPr>
            <a:r>
              <a:rPr lang="vi-VN" dirty="0">
                <a:solidFill>
                  <a:srgbClr val="0000FF"/>
                </a:solidFill>
                <a:latin typeface="Times New Roman" pitchFamily="18" charset="0"/>
                <a:cs typeface="Times New Roman" pitchFamily="18" charset="0"/>
              </a:rPr>
              <a:t>* Nhận xét: </a:t>
            </a:r>
            <a:r>
              <a:rPr lang="en-US" dirty="0" err="1">
                <a:latin typeface="Times New Roman" pitchFamily="18" charset="0"/>
                <a:cs typeface="Times New Roman" pitchFamily="18" charset="0"/>
              </a:rPr>
              <a:t>Chiếu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chùm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tới</a:t>
            </a:r>
            <a:r>
              <a:rPr lang="en-US" dirty="0">
                <a:latin typeface="Times New Roman" pitchFamily="18" charset="0"/>
                <a:cs typeface="Times New Roman" pitchFamily="18" charset="0"/>
              </a:rPr>
              <a:t> song </a:t>
            </a:r>
            <a:r>
              <a:rPr lang="en-US" dirty="0" err="1">
                <a:latin typeface="Times New Roman" pitchFamily="18" charset="0"/>
                <a:cs typeface="Times New Roman" pitchFamily="18" charset="0"/>
              </a:rPr>
              <a:t>song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theo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góc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chùm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khúc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điểm</a:t>
            </a:r>
            <a:r>
              <a:rPr lang="en-US" dirty="0">
                <a:latin typeface="Times New Roman" pitchFamily="18" charset="0"/>
                <a:cs typeface="Times New Roman" pitchFamily="18" charset="0"/>
              </a:rPr>
              <a:t>.</a:t>
            </a:r>
          </a:p>
          <a:p>
            <a:pPr algn="just" eaLnBrk="1" hangingPunct="1">
              <a:buFontTx/>
              <a:buNone/>
              <a:defRPr/>
            </a:pPr>
            <a:endParaRPr lang="en-US" b="1" u="sng" dirty="0">
              <a:solidFill>
                <a:srgbClr val="0000FF"/>
              </a:solidFill>
              <a:latin typeface="VNI-Times" pitchFamily="2" charset="0"/>
            </a:endParaRPr>
          </a:p>
        </p:txBody>
      </p:sp>
      <p:sp>
        <p:nvSpPr>
          <p:cNvPr id="18435" name="Line 11"/>
          <p:cNvSpPr>
            <a:spLocks noChangeShapeType="1"/>
          </p:cNvSpPr>
          <p:nvPr/>
        </p:nvSpPr>
        <p:spPr bwMode="auto">
          <a:xfrm>
            <a:off x="4572000" y="1009650"/>
            <a:ext cx="0" cy="579120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436"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752600"/>
            <a:ext cx="4114800"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8"/>
          <p:cNvSpPr>
            <a:spLocks noGrp="1" noChangeArrowheads="1"/>
          </p:cNvSpPr>
          <p:nvPr>
            <p:ph type="title"/>
          </p:nvPr>
        </p:nvSpPr>
        <p:spPr>
          <a:xfrm>
            <a:off x="457200" y="160338"/>
            <a:ext cx="8229600" cy="639762"/>
          </a:xfrm>
        </p:spPr>
        <p:txBody>
          <a:bodyPr/>
          <a:lstStyle/>
          <a:p>
            <a:pPr eaLnBrk="1" hangingPunct="1"/>
            <a:r>
              <a:rPr lang="en-US" altLang="en-US" sz="2000" i="1" u="sng" smtClean="0">
                <a:solidFill>
                  <a:srgbClr val="0000FF"/>
                </a:solidFill>
                <a:latin typeface="VNI-Times" pitchFamily="2" charset="0"/>
              </a:rPr>
              <a:t>Tieát 45 - Baøi 42:</a:t>
            </a:r>
            <a:r>
              <a:rPr lang="en-US" altLang="en-US" sz="3200" b="1" smtClean="0">
                <a:solidFill>
                  <a:srgbClr val="0000FF"/>
                </a:solidFill>
                <a:latin typeface="VNI-Times" pitchFamily="2" charset="0"/>
              </a:rPr>
              <a:t> THAÁU KÍNH HOÄI TUÏ</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101">
                                            <p:txEl>
                                              <p:pRg st="2" end="2"/>
                                            </p:txEl>
                                          </p:spTgt>
                                        </p:tgtEl>
                                        <p:attrNameLst>
                                          <p:attrName>style.visibility</p:attrName>
                                        </p:attrNameLst>
                                      </p:cBhvr>
                                      <p:to>
                                        <p:strVal val="visible"/>
                                      </p:to>
                                    </p:set>
                                    <p:animEffect transition="in" filter="fade">
                                      <p:cBhvr>
                                        <p:cTn id="7" dur="1000"/>
                                        <p:tgtEl>
                                          <p:spTgt spid="4101">
                                            <p:txEl>
                                              <p:pRg st="2" end="2"/>
                                            </p:txEl>
                                          </p:spTgt>
                                        </p:tgtEl>
                                      </p:cBhvr>
                                    </p:animEffect>
                                    <p:anim calcmode="lin" valueType="num">
                                      <p:cBhvr>
                                        <p:cTn id="8" dur="1000" fill="hold"/>
                                        <p:tgtEl>
                                          <p:spTgt spid="410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10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07388"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 Box 16"/>
          <p:cNvSpPr txBox="1">
            <a:spLocks noChangeArrowheads="1"/>
          </p:cNvSpPr>
          <p:nvPr/>
        </p:nvSpPr>
        <p:spPr bwMode="auto">
          <a:xfrm>
            <a:off x="1066800" y="1600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400" b="1">
                <a:solidFill>
                  <a:schemeClr val="bg1"/>
                </a:solidFill>
                <a:latin typeface="Times New Roman" panose="02020603050405020304" pitchFamily="18" charset="0"/>
                <a:cs typeface="Times New Roman" panose="02020603050405020304" pitchFamily="18" charset="0"/>
              </a:rPr>
              <a:t>Tia tới</a:t>
            </a:r>
          </a:p>
        </p:txBody>
      </p:sp>
      <p:sp>
        <p:nvSpPr>
          <p:cNvPr id="12305" name="Text Box 17"/>
          <p:cNvSpPr txBox="1">
            <a:spLocks noChangeArrowheads="1"/>
          </p:cNvSpPr>
          <p:nvPr/>
        </p:nvSpPr>
        <p:spPr bwMode="auto">
          <a:xfrm>
            <a:off x="3962400" y="16002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400" b="1">
                <a:solidFill>
                  <a:schemeClr val="bg1"/>
                </a:solidFill>
                <a:latin typeface="Times New Roman" panose="02020603050405020304" pitchFamily="18" charset="0"/>
                <a:cs typeface="Times New Roman" panose="02020603050405020304" pitchFamily="18" charset="0"/>
              </a:rPr>
              <a:t>Tia ló</a:t>
            </a:r>
          </a:p>
        </p:txBody>
      </p:sp>
      <p:sp>
        <p:nvSpPr>
          <p:cNvPr id="12306" name="Line 18"/>
          <p:cNvSpPr>
            <a:spLocks noChangeShapeType="1"/>
          </p:cNvSpPr>
          <p:nvPr/>
        </p:nvSpPr>
        <p:spPr bwMode="auto">
          <a:xfrm flipH="1">
            <a:off x="4343400" y="2133600"/>
            <a:ext cx="609600" cy="838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7" name="Line 19"/>
          <p:cNvSpPr>
            <a:spLocks noChangeShapeType="1"/>
          </p:cNvSpPr>
          <p:nvPr/>
        </p:nvSpPr>
        <p:spPr bwMode="auto">
          <a:xfrm>
            <a:off x="2209800" y="2057400"/>
            <a:ext cx="457200" cy="838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3" name="Text Box 20"/>
          <p:cNvSpPr txBox="1">
            <a:spLocks noChangeArrowheads="1"/>
          </p:cNvSpPr>
          <p:nvPr/>
        </p:nvSpPr>
        <p:spPr bwMode="auto">
          <a:xfrm>
            <a:off x="2438400" y="11430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solidFill>
                  <a:schemeClr val="bg1"/>
                </a:solidFill>
                <a:latin typeface="Times New Roman" panose="02020603050405020304" pitchFamily="18" charset="0"/>
                <a:cs typeface="Times New Roman" panose="02020603050405020304" pitchFamily="18" charset="0"/>
              </a:rPr>
              <a:t>Thấu kính</a:t>
            </a:r>
          </a:p>
        </p:txBody>
      </p:sp>
      <p:sp>
        <p:nvSpPr>
          <p:cNvPr id="19464" name="Line 21"/>
          <p:cNvSpPr>
            <a:spLocks noChangeShapeType="1"/>
          </p:cNvSpPr>
          <p:nvPr/>
        </p:nvSpPr>
        <p:spPr bwMode="auto">
          <a:xfrm>
            <a:off x="3429000" y="1600200"/>
            <a:ext cx="228600" cy="1219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a:spLocks noChangeArrowheads="1"/>
          </p:cNvSpPr>
          <p:nvPr/>
        </p:nvSpPr>
        <p:spPr bwMode="auto">
          <a:xfrm>
            <a:off x="969963" y="5486400"/>
            <a:ext cx="756443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600" b="1">
                <a:latin typeface="Times New Roman" panose="02020603050405020304" pitchFamily="18" charset="0"/>
                <a:cs typeface="Times New Roman" panose="02020603050405020304" pitchFamily="18" charset="0"/>
              </a:rPr>
              <a:t>Tia sáng đi tới thấu kính gọi là tia tới. Tia khúc xạ ra khỏi thấu kính gọi là tia ló.</a:t>
            </a:r>
            <a:endParaRPr lang="vi-VN" altLang="en-US" sz="2600" b="1">
              <a:latin typeface="Times New Roman" panose="02020603050405020304" pitchFamily="18" charset="0"/>
              <a:cs typeface="Times New Roman" panose="02020603050405020304" pitchFamily="18" charset="0"/>
            </a:endParaRPr>
          </a:p>
        </p:txBody>
      </p:sp>
      <p:sp>
        <p:nvSpPr>
          <p:cNvPr id="12" name="Rectangle 23"/>
          <p:cNvSpPr>
            <a:spLocks noChangeArrowheads="1"/>
          </p:cNvSpPr>
          <p:nvPr/>
        </p:nvSpPr>
        <p:spPr bwMode="auto">
          <a:xfrm>
            <a:off x="581025" y="5562600"/>
            <a:ext cx="381000" cy="3810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12304"/>
                                        </p:tgtEl>
                                        <p:attrNameLst>
                                          <p:attrName>style.visibility</p:attrName>
                                        </p:attrNameLst>
                                      </p:cBhvr>
                                      <p:to>
                                        <p:strVal val="visible"/>
                                      </p:to>
                                    </p:set>
                                    <p:animEffect transition="in" filter="strips(downRight)">
                                      <p:cBhvr>
                                        <p:cTn id="19" dur="500"/>
                                        <p:tgtEl>
                                          <p:spTgt spid="12304"/>
                                        </p:tgtEl>
                                      </p:cBhvr>
                                    </p:animEffect>
                                  </p:childTnLst>
                                </p:cTn>
                              </p:par>
                              <p:par>
                                <p:cTn id="20" presetID="18" presetClass="entr" presetSubtype="6" fill="hold" nodeType="withEffect">
                                  <p:stCondLst>
                                    <p:cond delay="0"/>
                                  </p:stCondLst>
                                  <p:childTnLst>
                                    <p:set>
                                      <p:cBhvr>
                                        <p:cTn id="21" dur="1" fill="hold">
                                          <p:stCondLst>
                                            <p:cond delay="0"/>
                                          </p:stCondLst>
                                        </p:cTn>
                                        <p:tgtEl>
                                          <p:spTgt spid="12307"/>
                                        </p:tgtEl>
                                        <p:attrNameLst>
                                          <p:attrName>style.visibility</p:attrName>
                                        </p:attrNameLst>
                                      </p:cBhvr>
                                      <p:to>
                                        <p:strVal val="visible"/>
                                      </p:to>
                                    </p:set>
                                    <p:animEffect transition="in" filter="strips(downRight)">
                                      <p:cBhvr>
                                        <p:cTn id="22" dur="500"/>
                                        <p:tgtEl>
                                          <p:spTgt spid="1230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2305"/>
                                        </p:tgtEl>
                                        <p:attrNameLst>
                                          <p:attrName>style.visibility</p:attrName>
                                        </p:attrNameLst>
                                      </p:cBhvr>
                                      <p:to>
                                        <p:strVal val="visible"/>
                                      </p:to>
                                    </p:set>
                                    <p:animEffect transition="in" filter="strips(downLeft)">
                                      <p:cBhvr>
                                        <p:cTn id="27" dur="500"/>
                                        <p:tgtEl>
                                          <p:spTgt spid="12305"/>
                                        </p:tgtEl>
                                      </p:cBhvr>
                                    </p:animEffect>
                                  </p:childTnLst>
                                </p:cTn>
                              </p:par>
                              <p:par>
                                <p:cTn id="28" presetID="18" presetClass="entr" presetSubtype="12" fill="hold" nodeType="withEffect">
                                  <p:stCondLst>
                                    <p:cond delay="0"/>
                                  </p:stCondLst>
                                  <p:childTnLst>
                                    <p:set>
                                      <p:cBhvr>
                                        <p:cTn id="29" dur="1" fill="hold">
                                          <p:stCondLst>
                                            <p:cond delay="0"/>
                                          </p:stCondLst>
                                        </p:cTn>
                                        <p:tgtEl>
                                          <p:spTgt spid="12306"/>
                                        </p:tgtEl>
                                        <p:attrNameLst>
                                          <p:attrName>style.visibility</p:attrName>
                                        </p:attrNameLst>
                                      </p:cBhvr>
                                      <p:to>
                                        <p:strVal val="visible"/>
                                      </p:to>
                                    </p:set>
                                    <p:animEffect transition="in" filter="strips(downLeft)">
                                      <p:cBhvr>
                                        <p:cTn id="30" dur="500"/>
                                        <p:tgtEl>
                                          <p:spTgt spid="12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4" grpId="0"/>
      <p:bldP spid="12305" grpId="0"/>
      <p:bldP spid="2"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Rectangle 9"/>
          <p:cNvSpPr>
            <a:spLocks noChangeArrowheads="1"/>
          </p:cNvSpPr>
          <p:nvPr/>
        </p:nvSpPr>
        <p:spPr bwMode="auto">
          <a:xfrm>
            <a:off x="26988" y="925513"/>
            <a:ext cx="4849812"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800" b="1">
                <a:solidFill>
                  <a:srgbClr val="0000FF"/>
                </a:solidFill>
                <a:latin typeface="Times New Roman" panose="02020603050405020304" pitchFamily="18" charset="0"/>
                <a:cs typeface="Times New Roman" panose="02020603050405020304" pitchFamily="18" charset="0"/>
              </a:rPr>
              <a:t>I. </a:t>
            </a:r>
            <a:r>
              <a:rPr lang="vi-VN" altLang="en-US" sz="2800" b="1" u="sng">
                <a:solidFill>
                  <a:srgbClr val="0000FF"/>
                </a:solidFill>
                <a:latin typeface="Times New Roman" panose="02020603050405020304" pitchFamily="18" charset="0"/>
                <a:cs typeface="Times New Roman" panose="02020603050405020304" pitchFamily="18" charset="0"/>
              </a:rPr>
              <a:t>Đặc điểm của thấu kính hội tụ:</a:t>
            </a:r>
          </a:p>
          <a:p>
            <a:pPr eaLnBrk="1" hangingPunct="1">
              <a:spcBef>
                <a:spcPct val="0"/>
              </a:spcBef>
              <a:buFontTx/>
              <a:buNone/>
            </a:pPr>
            <a:r>
              <a:rPr lang="en-US" altLang="en-US" sz="2800">
                <a:solidFill>
                  <a:srgbClr val="0000FF"/>
                </a:solidFill>
                <a:latin typeface="Times New Roman" panose="02020603050405020304" pitchFamily="18" charset="0"/>
                <a:cs typeface="Times New Roman" panose="02020603050405020304" pitchFamily="18" charset="0"/>
              </a:rPr>
              <a:t>   1. </a:t>
            </a:r>
            <a:r>
              <a:rPr lang="en-US" altLang="en-US" sz="2800" u="sng">
                <a:solidFill>
                  <a:srgbClr val="0000FF"/>
                </a:solidFill>
                <a:latin typeface="Times New Roman" panose="02020603050405020304" pitchFamily="18" charset="0"/>
                <a:cs typeface="Times New Roman" panose="02020603050405020304" pitchFamily="18" charset="0"/>
              </a:rPr>
              <a:t>Thí nghiệm:</a:t>
            </a:r>
          </a:p>
          <a:p>
            <a:pPr eaLnBrk="1" hangingPunct="1">
              <a:spcBef>
                <a:spcPct val="0"/>
              </a:spcBef>
              <a:buFontTx/>
              <a:buNone/>
            </a:pPr>
            <a:r>
              <a:rPr lang="en-US" altLang="en-US" sz="2800">
                <a:solidFill>
                  <a:srgbClr val="0000FF"/>
                </a:solidFill>
                <a:latin typeface="Times New Roman" panose="02020603050405020304" pitchFamily="18" charset="0"/>
                <a:cs typeface="Times New Roman" panose="02020603050405020304" pitchFamily="18" charset="0"/>
              </a:rPr>
              <a:t>   2. </a:t>
            </a:r>
            <a:r>
              <a:rPr lang="en-US" altLang="en-US" sz="2800" u="sng">
                <a:solidFill>
                  <a:srgbClr val="0000FF"/>
                </a:solidFill>
                <a:latin typeface="Times New Roman" panose="02020603050405020304" pitchFamily="18" charset="0"/>
                <a:cs typeface="Times New Roman" panose="02020603050405020304" pitchFamily="18" charset="0"/>
              </a:rPr>
              <a:t>Hình dạng của thấu kính hội tụ:</a:t>
            </a:r>
            <a:endParaRPr lang="en-US" altLang="en-US" sz="2800">
              <a:solidFill>
                <a:srgbClr val="0000FF"/>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vi-VN" altLang="en-US" sz="2800">
                <a:solidFill>
                  <a:srgbClr val="0000FF"/>
                </a:solidFill>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 Thấu kính làm bằng vật liệu trong suốt (thủy tinh, nhựa…).</a:t>
            </a:r>
          </a:p>
          <a:p>
            <a:pPr eaLnBrk="1" hangingPunct="1">
              <a:spcBef>
                <a:spcPct val="0"/>
              </a:spcBef>
              <a:buFontTx/>
              <a:buNone/>
            </a:pPr>
            <a:endParaRPr lang="en-US" altLang="en-US" sz="2800" u="sng">
              <a:solidFill>
                <a:srgbClr val="0000FF"/>
              </a:solidFill>
              <a:latin typeface="Times New Roman" panose="02020603050405020304" pitchFamily="18" charset="0"/>
              <a:cs typeface="Times New Roman" panose="02020603050405020304" pitchFamily="18" charset="0"/>
            </a:endParaRPr>
          </a:p>
        </p:txBody>
      </p:sp>
      <p:sp>
        <p:nvSpPr>
          <p:cNvPr id="20483" name="Line 10"/>
          <p:cNvSpPr>
            <a:spLocks noChangeShapeType="1"/>
          </p:cNvSpPr>
          <p:nvPr/>
        </p:nvSpPr>
        <p:spPr bwMode="auto">
          <a:xfrm>
            <a:off x="4800600" y="1009650"/>
            <a:ext cx="0" cy="579120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3" name="Picture 6" descr="3373611083463143164 Inch 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524000"/>
            <a:ext cx="38862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8"/>
          <p:cNvSpPr>
            <a:spLocks noGrp="1" noChangeArrowheads="1"/>
          </p:cNvSpPr>
          <p:nvPr>
            <p:ph type="title"/>
          </p:nvPr>
        </p:nvSpPr>
        <p:spPr>
          <a:xfrm>
            <a:off x="457200" y="160338"/>
            <a:ext cx="8229600" cy="639762"/>
          </a:xfrm>
        </p:spPr>
        <p:txBody>
          <a:bodyPr/>
          <a:lstStyle/>
          <a:p>
            <a:pPr eaLnBrk="1" hangingPunct="1"/>
            <a:r>
              <a:rPr lang="en-US" altLang="en-US" sz="2000" i="1" u="sng" smtClean="0">
                <a:solidFill>
                  <a:srgbClr val="0000FF"/>
                </a:solidFill>
                <a:latin typeface="VNI-Times" pitchFamily="2" charset="0"/>
              </a:rPr>
              <a:t>Tieát 45 - Baøi 42:</a:t>
            </a:r>
            <a:r>
              <a:rPr lang="en-US" altLang="en-US" sz="3200" b="1" smtClean="0">
                <a:solidFill>
                  <a:srgbClr val="0000FF"/>
                </a:solidFill>
                <a:latin typeface="VNI-Times" pitchFamily="2" charset="0"/>
              </a:rPr>
              <a:t> THAÁU KÍNH HOÄI TUÏ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5129">
                                            <p:txEl>
                                              <p:pRg st="2" end="2"/>
                                            </p:txEl>
                                          </p:spTgt>
                                        </p:tgtEl>
                                        <p:attrNameLst>
                                          <p:attrName>style.visibility</p:attrName>
                                        </p:attrNameLst>
                                      </p:cBhvr>
                                      <p:to>
                                        <p:strVal val="visible"/>
                                      </p:to>
                                    </p:set>
                                    <p:animEffect transition="in" filter="fade">
                                      <p:cBhvr>
                                        <p:cTn id="7" dur="1000"/>
                                        <p:tgtEl>
                                          <p:spTgt spid="5129">
                                            <p:txEl>
                                              <p:pRg st="2" end="2"/>
                                            </p:txEl>
                                          </p:spTgt>
                                        </p:tgtEl>
                                      </p:cBhvr>
                                    </p:animEffect>
                                    <p:anim calcmode="lin" valueType="num">
                                      <p:cBhvr>
                                        <p:cTn id="8" dur="1000" fill="hold"/>
                                        <p:tgtEl>
                                          <p:spTgt spid="512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12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5129">
                                            <p:txEl>
                                              <p:pRg st="3" end="3"/>
                                            </p:txEl>
                                          </p:spTgt>
                                        </p:tgtEl>
                                        <p:attrNameLst>
                                          <p:attrName>style.visibility</p:attrName>
                                        </p:attrNameLst>
                                      </p:cBhvr>
                                      <p:to>
                                        <p:strVal val="visible"/>
                                      </p:to>
                                    </p:set>
                                    <p:animEffect transition="in" filter="fade">
                                      <p:cBhvr>
                                        <p:cTn id="21" dur="1000"/>
                                        <p:tgtEl>
                                          <p:spTgt spid="5129">
                                            <p:txEl>
                                              <p:pRg st="3" end="3"/>
                                            </p:txEl>
                                          </p:spTgt>
                                        </p:tgtEl>
                                      </p:cBhvr>
                                    </p:animEffect>
                                    <p:anim calcmode="lin" valueType="num">
                                      <p:cBhvr>
                                        <p:cTn id="22" dur="1000" fill="hold"/>
                                        <p:tgtEl>
                                          <p:spTgt spid="512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12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body" sz="half" idx="2"/>
          </p:nvPr>
        </p:nvSpPr>
        <p:spPr>
          <a:xfrm>
            <a:off x="5181600" y="4529138"/>
            <a:ext cx="3810000" cy="2328862"/>
          </a:xfrm>
        </p:spPr>
        <p:txBody>
          <a:bodyPr/>
          <a:lstStyle/>
          <a:p>
            <a:pPr marL="0" indent="0" algn="just">
              <a:buFontTx/>
              <a:buNone/>
            </a:pPr>
            <a:r>
              <a:rPr lang="vi-VN" altLang="en-US" sz="2400" smtClean="0">
                <a:solidFill>
                  <a:srgbClr val="C00000"/>
                </a:solidFill>
                <a:latin typeface="Times New Roman" panose="02020603050405020304" pitchFamily="18" charset="0"/>
                <a:cs typeface="Times New Roman" panose="02020603050405020304" pitchFamily="18" charset="0"/>
              </a:rPr>
              <a:t>C3</a:t>
            </a:r>
            <a:r>
              <a:rPr lang="en-US" altLang="en-US" sz="2400" smtClean="0">
                <a:solidFill>
                  <a:srgbClr val="C00000"/>
                </a:solidFill>
                <a:latin typeface="Times New Roman" panose="02020603050405020304" pitchFamily="18" charset="0"/>
                <a:cs typeface="Times New Roman" panose="02020603050405020304" pitchFamily="18" charset="0"/>
              </a:rPr>
              <a:t>:</a:t>
            </a:r>
            <a:r>
              <a:rPr lang="vi-VN" altLang="en-US" sz="2400" smtClean="0">
                <a:solidFill>
                  <a:srgbClr val="C00000"/>
                </a:solidFill>
                <a:latin typeface="Times New Roman" panose="02020603050405020304" pitchFamily="18" charset="0"/>
                <a:cs typeface="Times New Roman" panose="02020603050405020304" pitchFamily="18" charset="0"/>
              </a:rPr>
              <a:t> </a:t>
            </a:r>
            <a:r>
              <a:rPr lang="en-US" altLang="en-US" sz="2400" smtClean="0">
                <a:solidFill>
                  <a:srgbClr val="C00000"/>
                </a:solidFill>
                <a:latin typeface="Times New Roman" panose="02020603050405020304" pitchFamily="18" charset="0"/>
                <a:cs typeface="Times New Roman" panose="02020603050405020304" pitchFamily="18" charset="0"/>
              </a:rPr>
              <a:t>Quan sát hình 42.3</a:t>
            </a:r>
            <a:r>
              <a:rPr lang="vi-VN" altLang="en-US" sz="2400" smtClean="0">
                <a:solidFill>
                  <a:srgbClr val="C00000"/>
                </a:solidFill>
                <a:latin typeface="Times New Roman" panose="02020603050405020304" pitchFamily="18" charset="0"/>
                <a:cs typeface="Times New Roman" panose="02020603050405020304" pitchFamily="18" charset="0"/>
              </a:rPr>
              <a:t>, so sánh độ dày phần rìa so với phần giữa của thấu kính hội tụ</a:t>
            </a:r>
            <a:r>
              <a:rPr lang="en-US" altLang="en-US" sz="2400" smtClean="0">
                <a:solidFill>
                  <a:srgbClr val="C00000"/>
                </a:solidFill>
                <a:latin typeface="Times New Roman" panose="02020603050405020304" pitchFamily="18" charset="0"/>
                <a:cs typeface="Times New Roman" panose="02020603050405020304" pitchFamily="18" charset="0"/>
              </a:rPr>
              <a:t>.</a:t>
            </a:r>
            <a:r>
              <a:rPr lang="vi-VN" altLang="en-US" sz="2400" i="1" smtClean="0">
                <a:solidFill>
                  <a:srgbClr val="C00000"/>
                </a:solidFill>
                <a:latin typeface="Times New Roman" panose="02020603050405020304" pitchFamily="18" charset="0"/>
                <a:cs typeface="Times New Roman" panose="02020603050405020304" pitchFamily="18" charset="0"/>
              </a:rPr>
              <a:t>   </a:t>
            </a:r>
            <a:r>
              <a:rPr lang="en-US" altLang="en-US" sz="2400" smtClean="0">
                <a:latin typeface="Times New Roman" panose="02020603050405020304" pitchFamily="18" charset="0"/>
                <a:cs typeface="Times New Roman" panose="02020603050405020304" pitchFamily="18" charset="0"/>
              </a:rPr>
              <a:t>  </a:t>
            </a:r>
            <a:endParaRPr lang="en-US" altLang="en-US" sz="2400" i="1" smtClean="0">
              <a:solidFill>
                <a:srgbClr val="0000FF"/>
              </a:solidFill>
              <a:latin typeface="Times New Roman" panose="02020603050405020304" pitchFamily="18" charset="0"/>
              <a:cs typeface="Times New Roman" panose="02020603050405020304" pitchFamily="18" charset="0"/>
            </a:endParaRPr>
          </a:p>
        </p:txBody>
      </p:sp>
      <p:sp>
        <p:nvSpPr>
          <p:cNvPr id="5129" name="Rectangle 9"/>
          <p:cNvSpPr>
            <a:spLocks noChangeArrowheads="1"/>
          </p:cNvSpPr>
          <p:nvPr/>
        </p:nvSpPr>
        <p:spPr bwMode="auto">
          <a:xfrm>
            <a:off x="26988" y="925513"/>
            <a:ext cx="4849812"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800" b="1">
                <a:solidFill>
                  <a:srgbClr val="0000FF"/>
                </a:solidFill>
                <a:latin typeface="Times New Roman" panose="02020603050405020304" pitchFamily="18" charset="0"/>
                <a:cs typeface="Times New Roman" panose="02020603050405020304" pitchFamily="18" charset="0"/>
              </a:rPr>
              <a:t>I. </a:t>
            </a:r>
            <a:r>
              <a:rPr lang="vi-VN" altLang="en-US" sz="2800" b="1" u="sng">
                <a:solidFill>
                  <a:srgbClr val="0000FF"/>
                </a:solidFill>
                <a:latin typeface="Times New Roman" panose="02020603050405020304" pitchFamily="18" charset="0"/>
                <a:cs typeface="Times New Roman" panose="02020603050405020304" pitchFamily="18" charset="0"/>
              </a:rPr>
              <a:t>Đặc điểm của thấu kính hội tụ:</a:t>
            </a:r>
          </a:p>
          <a:p>
            <a:pPr eaLnBrk="1" hangingPunct="1">
              <a:spcBef>
                <a:spcPct val="0"/>
              </a:spcBef>
              <a:buFontTx/>
              <a:buNone/>
            </a:pPr>
            <a:r>
              <a:rPr lang="en-US" altLang="en-US" sz="2800">
                <a:solidFill>
                  <a:srgbClr val="0000FF"/>
                </a:solidFill>
                <a:latin typeface="Times New Roman" panose="02020603050405020304" pitchFamily="18" charset="0"/>
                <a:cs typeface="Times New Roman" panose="02020603050405020304" pitchFamily="18" charset="0"/>
              </a:rPr>
              <a:t>   1. </a:t>
            </a:r>
            <a:r>
              <a:rPr lang="en-US" altLang="en-US" sz="2800" u="sng">
                <a:solidFill>
                  <a:srgbClr val="0000FF"/>
                </a:solidFill>
                <a:latin typeface="Times New Roman" panose="02020603050405020304" pitchFamily="18" charset="0"/>
                <a:cs typeface="Times New Roman" panose="02020603050405020304" pitchFamily="18" charset="0"/>
              </a:rPr>
              <a:t>Thí nghiệm:</a:t>
            </a:r>
          </a:p>
          <a:p>
            <a:pPr eaLnBrk="1" hangingPunct="1">
              <a:spcBef>
                <a:spcPct val="0"/>
              </a:spcBef>
              <a:buFontTx/>
              <a:buNone/>
            </a:pPr>
            <a:r>
              <a:rPr lang="en-US" altLang="en-US" sz="2800">
                <a:solidFill>
                  <a:srgbClr val="0000FF"/>
                </a:solidFill>
                <a:latin typeface="Times New Roman" panose="02020603050405020304" pitchFamily="18" charset="0"/>
                <a:cs typeface="Times New Roman" panose="02020603050405020304" pitchFamily="18" charset="0"/>
              </a:rPr>
              <a:t>   2. </a:t>
            </a:r>
            <a:r>
              <a:rPr lang="en-US" altLang="en-US" sz="2800" u="sng">
                <a:solidFill>
                  <a:srgbClr val="0000FF"/>
                </a:solidFill>
                <a:latin typeface="Times New Roman" panose="02020603050405020304" pitchFamily="18" charset="0"/>
                <a:cs typeface="Times New Roman" panose="02020603050405020304" pitchFamily="18" charset="0"/>
              </a:rPr>
              <a:t>Hình dạng của thấu kính hội tụ:</a:t>
            </a:r>
            <a:endParaRPr lang="en-US" altLang="en-US" sz="2800">
              <a:solidFill>
                <a:srgbClr val="0000FF"/>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vi-VN" altLang="en-US" sz="2800">
                <a:solidFill>
                  <a:srgbClr val="0000FF"/>
                </a:solidFill>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 Thấu kính làm bằng vật liệu trong suốt (thủy tinh, nhựa…).</a:t>
            </a:r>
          </a:p>
          <a:p>
            <a:pPr algn="just" eaLnBrk="1" hangingPunct="1">
              <a:spcBef>
                <a:spcPct val="0"/>
              </a:spcBef>
              <a:buFontTx/>
              <a:buNone/>
            </a:pPr>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 Thấu kính </a:t>
            </a:r>
            <a:r>
              <a:rPr lang="en-US" altLang="en-US" sz="2800">
                <a:latin typeface="Times New Roman" panose="02020603050405020304" pitchFamily="18" charset="0"/>
                <a:cs typeface="Times New Roman" panose="02020603050405020304" pitchFamily="18" charset="0"/>
              </a:rPr>
              <a:t>hội tụ</a:t>
            </a:r>
            <a:r>
              <a:rPr lang="vi-VN" altLang="en-US" sz="2800">
                <a:latin typeface="Times New Roman" panose="02020603050405020304" pitchFamily="18" charset="0"/>
                <a:cs typeface="Times New Roman" panose="02020603050405020304" pitchFamily="18" charset="0"/>
              </a:rPr>
              <a:t> có phần rìa mỏng hơn phần ở giữa.</a:t>
            </a:r>
          </a:p>
          <a:p>
            <a:pPr algn="just" eaLnBrk="1" hangingPunct="1">
              <a:spcBef>
                <a:spcPct val="0"/>
              </a:spcBef>
              <a:buFontTx/>
              <a:buNone/>
            </a:pPr>
            <a:r>
              <a:rPr lang="vi-VN" altLang="en-US" sz="2800">
                <a:latin typeface="Times New Roman" panose="02020603050405020304" pitchFamily="18" charset="0"/>
                <a:cs typeface="Times New Roman" panose="02020603050405020304" pitchFamily="18" charset="0"/>
              </a:rPr>
              <a:t> - </a:t>
            </a:r>
            <a:r>
              <a:rPr lang="en-US" altLang="en-US" sz="2800">
                <a:latin typeface="Times New Roman" panose="02020603050405020304" pitchFamily="18" charset="0"/>
                <a:cs typeface="Times New Roman" panose="02020603050405020304" pitchFamily="18" charset="0"/>
              </a:rPr>
              <a:t>Kí hiệu của thấu kính hội tụ:</a:t>
            </a:r>
            <a:endParaRPr lang="en-US" altLang="en-US" sz="2800" u="sng">
              <a:latin typeface="Times New Roman" panose="02020603050405020304" pitchFamily="18" charset="0"/>
              <a:cs typeface="Times New Roman" panose="02020603050405020304" pitchFamily="18" charset="0"/>
            </a:endParaRPr>
          </a:p>
          <a:p>
            <a:pPr eaLnBrk="1" hangingPunct="1">
              <a:spcBef>
                <a:spcPct val="0"/>
              </a:spcBef>
              <a:buFontTx/>
              <a:buNone/>
            </a:pPr>
            <a:endParaRPr lang="vi-VN" altLang="en-US" sz="2800">
              <a:solidFill>
                <a:srgbClr val="0000FF"/>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2800" u="sng">
              <a:solidFill>
                <a:srgbClr val="0000FF"/>
              </a:solidFill>
              <a:latin typeface="Times New Roman" panose="02020603050405020304" pitchFamily="18" charset="0"/>
              <a:cs typeface="Times New Roman" panose="02020603050405020304" pitchFamily="18" charset="0"/>
            </a:endParaRPr>
          </a:p>
        </p:txBody>
      </p:sp>
      <p:sp>
        <p:nvSpPr>
          <p:cNvPr id="21508" name="Line 10"/>
          <p:cNvSpPr>
            <a:spLocks noChangeShapeType="1"/>
          </p:cNvSpPr>
          <p:nvPr/>
        </p:nvSpPr>
        <p:spPr bwMode="auto">
          <a:xfrm>
            <a:off x="4800600" y="1009650"/>
            <a:ext cx="0" cy="579120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325" y="1295400"/>
            <a:ext cx="5238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316038"/>
            <a:ext cx="5492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347788"/>
            <a:ext cx="6731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4929188" y="3808413"/>
            <a:ext cx="414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000">
                <a:latin typeface="Times New Roman" panose="02020603050405020304" pitchFamily="18" charset="0"/>
                <a:cs typeface="Times New Roman" panose="02020603050405020304" pitchFamily="18" charset="0"/>
              </a:rPr>
              <a:t>Tiết diện mặt cắt ngang của một số thấu kính</a:t>
            </a:r>
          </a:p>
        </p:txBody>
      </p:sp>
      <p:sp>
        <p:nvSpPr>
          <p:cNvPr id="18" name="Line 16"/>
          <p:cNvSpPr>
            <a:spLocks noChangeShapeType="1"/>
          </p:cNvSpPr>
          <p:nvPr/>
        </p:nvSpPr>
        <p:spPr bwMode="auto">
          <a:xfrm>
            <a:off x="2438400" y="5334000"/>
            <a:ext cx="0" cy="1066800"/>
          </a:xfrm>
          <a:prstGeom prst="line">
            <a:avLst/>
          </a:prstGeom>
          <a:noFill/>
          <a:ln w="28575">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 name="Picture 58" descr="Cau hoi"/>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529138"/>
            <a:ext cx="631825"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Rectangle 8"/>
          <p:cNvSpPr>
            <a:spLocks noGrp="1" noChangeArrowheads="1"/>
          </p:cNvSpPr>
          <p:nvPr>
            <p:ph type="title"/>
          </p:nvPr>
        </p:nvSpPr>
        <p:spPr>
          <a:xfrm>
            <a:off x="457200" y="160338"/>
            <a:ext cx="8229600" cy="639762"/>
          </a:xfrm>
        </p:spPr>
        <p:txBody>
          <a:bodyPr/>
          <a:lstStyle/>
          <a:p>
            <a:pPr eaLnBrk="1" hangingPunct="1"/>
            <a:r>
              <a:rPr lang="en-US" altLang="en-US" sz="2000" i="1" u="sng" smtClean="0">
                <a:solidFill>
                  <a:srgbClr val="0000FF"/>
                </a:solidFill>
                <a:latin typeface="VNI-Times" pitchFamily="2" charset="0"/>
              </a:rPr>
              <a:t>Tieát 45 - Baøi 42:</a:t>
            </a:r>
            <a:r>
              <a:rPr lang="en-US" altLang="en-US" sz="3200" b="1" smtClean="0">
                <a:solidFill>
                  <a:srgbClr val="0000FF"/>
                </a:solidFill>
                <a:latin typeface="VNI-Times" pitchFamily="2" charset="0"/>
              </a:rPr>
              <a:t> THAÁU KÍNH HOÄI TUÏ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5126">
                                            <p:txEl>
                                              <p:pRg st="0" end="0"/>
                                            </p:txEl>
                                          </p:spTgt>
                                        </p:tgtEl>
                                        <p:attrNameLst>
                                          <p:attrName>style.visibility</p:attrName>
                                        </p:attrNameLst>
                                      </p:cBhvr>
                                      <p:to>
                                        <p:strVal val="visible"/>
                                      </p:to>
                                    </p:set>
                                    <p:animEffect transition="in" filter="fade">
                                      <p:cBhvr>
                                        <p:cTn id="40" dur="1000"/>
                                        <p:tgtEl>
                                          <p:spTgt spid="5126">
                                            <p:txEl>
                                              <p:pRg st="0" end="0"/>
                                            </p:txEl>
                                          </p:spTgt>
                                        </p:tgtEl>
                                      </p:cBhvr>
                                    </p:animEffect>
                                    <p:anim calcmode="lin" valueType="num">
                                      <p:cBhvr>
                                        <p:cTn id="41" dur="1000" fill="hold"/>
                                        <p:tgtEl>
                                          <p:spTgt spid="5126">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51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7" presetClass="entr" presetSubtype="0" fill="hold" nodeType="clickEffect">
                                  <p:stCondLst>
                                    <p:cond delay="0"/>
                                  </p:stCondLst>
                                  <p:childTnLst>
                                    <p:set>
                                      <p:cBhvr>
                                        <p:cTn id="46" dur="1" fill="hold">
                                          <p:stCondLst>
                                            <p:cond delay="0"/>
                                          </p:stCondLst>
                                        </p:cTn>
                                        <p:tgtEl>
                                          <p:spTgt spid="5129">
                                            <p:txEl>
                                              <p:pRg st="4" end="4"/>
                                            </p:txEl>
                                          </p:spTgt>
                                        </p:tgtEl>
                                        <p:attrNameLst>
                                          <p:attrName>style.visibility</p:attrName>
                                        </p:attrNameLst>
                                      </p:cBhvr>
                                      <p:to>
                                        <p:strVal val="visible"/>
                                      </p:to>
                                    </p:set>
                                    <p:animEffect transition="in" filter="fade">
                                      <p:cBhvr>
                                        <p:cTn id="47" dur="1000"/>
                                        <p:tgtEl>
                                          <p:spTgt spid="5129">
                                            <p:txEl>
                                              <p:pRg st="4" end="4"/>
                                            </p:txEl>
                                          </p:spTgt>
                                        </p:tgtEl>
                                      </p:cBhvr>
                                    </p:animEffect>
                                    <p:anim calcmode="lin" valueType="num">
                                      <p:cBhvr>
                                        <p:cTn id="48" dur="1000" fill="hold"/>
                                        <p:tgtEl>
                                          <p:spTgt spid="5129">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512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7" presetClass="entr" presetSubtype="0" fill="hold" nodeType="clickEffect">
                                  <p:stCondLst>
                                    <p:cond delay="0"/>
                                  </p:stCondLst>
                                  <p:childTnLst>
                                    <p:set>
                                      <p:cBhvr>
                                        <p:cTn id="53" dur="1" fill="hold">
                                          <p:stCondLst>
                                            <p:cond delay="0"/>
                                          </p:stCondLst>
                                        </p:cTn>
                                        <p:tgtEl>
                                          <p:spTgt spid="5129">
                                            <p:txEl>
                                              <p:pRg st="5" end="5"/>
                                            </p:txEl>
                                          </p:spTgt>
                                        </p:tgtEl>
                                        <p:attrNameLst>
                                          <p:attrName>style.visibility</p:attrName>
                                        </p:attrNameLst>
                                      </p:cBhvr>
                                      <p:to>
                                        <p:strVal val="visible"/>
                                      </p:to>
                                    </p:set>
                                    <p:animEffect transition="in" filter="fade">
                                      <p:cBhvr>
                                        <p:cTn id="54" dur="1000"/>
                                        <p:tgtEl>
                                          <p:spTgt spid="5129">
                                            <p:txEl>
                                              <p:pRg st="5" end="5"/>
                                            </p:txEl>
                                          </p:spTgt>
                                        </p:tgtEl>
                                      </p:cBhvr>
                                    </p:animEffect>
                                    <p:anim calcmode="lin" valueType="num">
                                      <p:cBhvr>
                                        <p:cTn id="55" dur="1000" fill="hold"/>
                                        <p:tgtEl>
                                          <p:spTgt spid="5129">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512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7"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build="p"/>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body" sz="half" idx="1"/>
          </p:nvPr>
        </p:nvSpPr>
        <p:spPr>
          <a:xfrm>
            <a:off x="171450" y="838200"/>
            <a:ext cx="4324350" cy="5829300"/>
          </a:xfrm>
        </p:spPr>
        <p:txBody>
          <a:bodyPr/>
          <a:lstStyle/>
          <a:p>
            <a:pPr marL="0" indent="0">
              <a:buFontTx/>
              <a:buNone/>
            </a:pPr>
            <a:r>
              <a:rPr lang="vi-VN" altLang="en-US" b="1" smtClean="0">
                <a:solidFill>
                  <a:srgbClr val="0000FF"/>
                </a:solidFill>
                <a:latin typeface="Times New Roman" panose="02020603050405020304" pitchFamily="18" charset="0"/>
                <a:cs typeface="Times New Roman" panose="02020603050405020304" pitchFamily="18" charset="0"/>
              </a:rPr>
              <a:t>II. </a:t>
            </a:r>
            <a:r>
              <a:rPr lang="vi-VN" altLang="en-US" b="1" u="sng" smtClean="0">
                <a:solidFill>
                  <a:srgbClr val="0000FF"/>
                </a:solidFill>
                <a:latin typeface="Times New Roman" panose="02020603050405020304" pitchFamily="18" charset="0"/>
                <a:cs typeface="Times New Roman" panose="02020603050405020304" pitchFamily="18" charset="0"/>
              </a:rPr>
              <a:t>Trục chính, quang tâm, tiêu điểm, tiêu cự của thấu kính hội tụ:</a:t>
            </a:r>
            <a:endParaRPr lang="en-US" altLang="en-US" b="1" u="sng" smtClean="0">
              <a:solidFill>
                <a:srgbClr val="0000FF"/>
              </a:solidFill>
              <a:latin typeface="Times New Roman" panose="02020603050405020304" pitchFamily="18" charset="0"/>
              <a:cs typeface="Times New Roman" panose="02020603050405020304" pitchFamily="18" charset="0"/>
            </a:endParaRPr>
          </a:p>
          <a:p>
            <a:pPr marL="0" indent="0">
              <a:buFontTx/>
              <a:buNone/>
            </a:pPr>
            <a:r>
              <a:rPr lang="en-US" altLang="en-US" smtClean="0">
                <a:solidFill>
                  <a:srgbClr val="0000FF"/>
                </a:solidFill>
                <a:latin typeface="Times New Roman" panose="02020603050405020304" pitchFamily="18" charset="0"/>
                <a:cs typeface="Times New Roman" panose="02020603050405020304" pitchFamily="18" charset="0"/>
              </a:rPr>
              <a:t>1. </a:t>
            </a:r>
            <a:r>
              <a:rPr lang="en-US" altLang="en-US" b="1" smtClean="0">
                <a:solidFill>
                  <a:srgbClr val="0000FF"/>
                </a:solidFill>
                <a:latin typeface="Times New Roman" panose="02020603050405020304" pitchFamily="18" charset="0"/>
                <a:cs typeface="Times New Roman" panose="02020603050405020304" pitchFamily="18" charset="0"/>
              </a:rPr>
              <a:t>Trục chính (</a:t>
            </a:r>
            <a:r>
              <a:rPr lang="el-GR" altLang="en-US" b="1" smtClean="0">
                <a:solidFill>
                  <a:srgbClr val="0000FF"/>
                </a:solidFill>
                <a:latin typeface="Times New Roman" panose="02020603050405020304" pitchFamily="18" charset="0"/>
                <a:cs typeface="Times New Roman" panose="02020603050405020304" pitchFamily="18" charset="0"/>
              </a:rPr>
              <a:t>Δ</a:t>
            </a:r>
            <a:r>
              <a:rPr lang="en-US" altLang="en-US" b="1" smtClean="0">
                <a:solidFill>
                  <a:srgbClr val="0000FF"/>
                </a:solidFill>
                <a:latin typeface="Times New Roman" panose="02020603050405020304" pitchFamily="18" charset="0"/>
                <a:cs typeface="Times New Roman" panose="02020603050405020304" pitchFamily="18" charset="0"/>
              </a:rPr>
              <a:t>) </a:t>
            </a:r>
            <a:endParaRPr lang="en-US" altLang="en-US" b="1" u="sng" smtClean="0">
              <a:solidFill>
                <a:srgbClr val="0000FF"/>
              </a:solidFill>
              <a:latin typeface="VNI-Times" pitchFamily="2" charset="0"/>
            </a:endParaRPr>
          </a:p>
          <a:p>
            <a:pPr marL="0" indent="0">
              <a:buFontTx/>
              <a:buNone/>
            </a:pPr>
            <a:r>
              <a:rPr lang="vi-VN" altLang="en-US" smtClean="0">
                <a:solidFill>
                  <a:srgbClr val="0000FF"/>
                </a:solidFill>
                <a:latin typeface="Times New Roman" panose="02020603050405020304" pitchFamily="18" charset="0"/>
                <a:cs typeface="Times New Roman" panose="02020603050405020304" pitchFamily="18" charset="0"/>
              </a:rPr>
              <a:t>  </a:t>
            </a:r>
            <a:endParaRPr lang="en-US" altLang="en-US" b="1" u="sng" smtClean="0">
              <a:solidFill>
                <a:srgbClr val="0000FF"/>
              </a:solidFill>
              <a:latin typeface="VNI-Times" pitchFamily="2" charset="0"/>
            </a:endParaRPr>
          </a:p>
        </p:txBody>
      </p:sp>
      <p:sp>
        <p:nvSpPr>
          <p:cNvPr id="22531" name="Line 11"/>
          <p:cNvSpPr>
            <a:spLocks noChangeShapeType="1"/>
          </p:cNvSpPr>
          <p:nvPr/>
        </p:nvSpPr>
        <p:spPr bwMode="auto">
          <a:xfrm>
            <a:off x="4572000" y="1009650"/>
            <a:ext cx="0" cy="579120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Rectangle 6"/>
          <p:cNvSpPr txBox="1">
            <a:spLocks noChangeArrowheads="1"/>
          </p:cNvSpPr>
          <p:nvPr/>
        </p:nvSpPr>
        <p:spPr bwMode="auto">
          <a:xfrm>
            <a:off x="4349750" y="4419600"/>
            <a:ext cx="456565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r>
              <a:rPr lang="en-US" altLang="en-US" sz="2800">
                <a:solidFill>
                  <a:srgbClr val="FF0000"/>
                </a:solidFill>
                <a:latin typeface="VNI-Times" pitchFamily="2" charset="0"/>
              </a:rPr>
              <a:t>   </a:t>
            </a:r>
            <a:r>
              <a:rPr lang="vi-VN" altLang="en-US" sz="2800">
                <a:solidFill>
                  <a:srgbClr val="FF0000"/>
                </a:solidFill>
                <a:latin typeface="Times New Roman" panose="02020603050405020304" pitchFamily="18" charset="0"/>
                <a:cs typeface="Times New Roman" panose="02020603050405020304" pitchFamily="18" charset="0"/>
              </a:rPr>
              <a:t>C4</a:t>
            </a:r>
            <a:r>
              <a:rPr lang="en-US" altLang="en-US" sz="2800">
                <a:solidFill>
                  <a:srgbClr val="FF0000"/>
                </a:solidFill>
                <a:latin typeface="Times New Roman" panose="02020603050405020304" pitchFamily="18" charset="0"/>
                <a:cs typeface="Times New Roman" panose="02020603050405020304" pitchFamily="18" charset="0"/>
              </a:rPr>
              <a:t>:</a:t>
            </a:r>
            <a:r>
              <a:rPr lang="vi-VN" altLang="en-US" sz="2800">
                <a:solidFill>
                  <a:srgbClr val="FF0000"/>
                </a:solidFill>
                <a:latin typeface="Times New Roman" panose="02020603050405020304" pitchFamily="18" charset="0"/>
                <a:cs typeface="Times New Roman" panose="02020603050405020304" pitchFamily="18" charset="0"/>
              </a:rPr>
              <a:t> Quan sát lại thí nghiệm. Trong ba tia tới thấu kính, tia nào qua thấu kính truyền thẳng không bị đổi hướng? </a:t>
            </a:r>
          </a:p>
          <a:p>
            <a:pPr algn="just" eaLnBrk="1" hangingPunct="1">
              <a:buFontTx/>
              <a:buNone/>
            </a:pPr>
            <a:endParaRPr lang="en-US" altLang="en-US" sz="2800">
              <a:solidFill>
                <a:srgbClr val="FF0000"/>
              </a:solidFill>
              <a:latin typeface="VNI-Times" pitchFamily="2" charset="0"/>
            </a:endParaRPr>
          </a:p>
        </p:txBody>
      </p:sp>
      <p:pic>
        <p:nvPicPr>
          <p:cNvPr id="10" name="Picture 58" descr="Cau ho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343400"/>
            <a:ext cx="60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363" y="1219200"/>
            <a:ext cx="4038600"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8"/>
          <p:cNvSpPr>
            <a:spLocks noGrp="1" noChangeArrowheads="1"/>
          </p:cNvSpPr>
          <p:nvPr>
            <p:ph type="title"/>
          </p:nvPr>
        </p:nvSpPr>
        <p:spPr>
          <a:xfrm>
            <a:off x="457200" y="160338"/>
            <a:ext cx="8229600" cy="639762"/>
          </a:xfrm>
        </p:spPr>
        <p:txBody>
          <a:bodyPr/>
          <a:lstStyle/>
          <a:p>
            <a:pPr eaLnBrk="1" hangingPunct="1"/>
            <a:r>
              <a:rPr lang="en-US" altLang="en-US" sz="2000" i="1" u="sng" smtClean="0">
                <a:solidFill>
                  <a:srgbClr val="0000FF"/>
                </a:solidFill>
                <a:latin typeface="VNI-Times" pitchFamily="2" charset="0"/>
              </a:rPr>
              <a:t>Tieát 45 - Baøi 42:</a:t>
            </a:r>
            <a:r>
              <a:rPr lang="en-US" altLang="en-US" sz="3200" b="1" smtClean="0">
                <a:solidFill>
                  <a:srgbClr val="0000FF"/>
                </a:solidFill>
                <a:latin typeface="VNI-Times" pitchFamily="2" charset="0"/>
              </a:rPr>
              <a:t> THAÁU KÍNH HOÄI TUÏ</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Effect transition="in" filter="fade">
                                      <p:cBhvr>
                                        <p:cTn id="7" dur="1000"/>
                                        <p:tgtEl>
                                          <p:spTgt spid="4101">
                                            <p:txEl>
                                              <p:pRg st="0" end="0"/>
                                            </p:txEl>
                                          </p:spTgt>
                                        </p:tgtEl>
                                      </p:cBhvr>
                                    </p:animEffect>
                                    <p:anim calcmode="lin" valueType="num">
                                      <p:cBhvr>
                                        <p:cTn id="8" dur="1000" fill="hold"/>
                                        <p:tgtEl>
                                          <p:spTgt spid="410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4101">
                                            <p:txEl>
                                              <p:pRg st="1" end="1"/>
                                            </p:txEl>
                                          </p:spTgt>
                                        </p:tgtEl>
                                        <p:attrNameLst>
                                          <p:attrName>style.visibility</p:attrName>
                                        </p:attrNameLst>
                                      </p:cBhvr>
                                      <p:to>
                                        <p:strVal val="visible"/>
                                      </p:to>
                                    </p:set>
                                    <p:animEffect transition="in" filter="fade">
                                      <p:cBhvr>
                                        <p:cTn id="14" dur="1000"/>
                                        <p:tgtEl>
                                          <p:spTgt spid="4101">
                                            <p:txEl>
                                              <p:pRg st="1" end="1"/>
                                            </p:txEl>
                                          </p:spTgt>
                                        </p:tgtEl>
                                      </p:cBhvr>
                                    </p:animEffect>
                                    <p:anim calcmode="lin" valueType="num">
                                      <p:cBhvr>
                                        <p:cTn id="15" dur="1000" fill="hold"/>
                                        <p:tgtEl>
                                          <p:spTgt spid="410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0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8392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8" name="Text Box 22"/>
          <p:cNvSpPr txBox="1">
            <a:spLocks noChangeArrowheads="1"/>
          </p:cNvSpPr>
          <p:nvPr/>
        </p:nvSpPr>
        <p:spPr bwMode="auto">
          <a:xfrm>
            <a:off x="5313363" y="197326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solidFill>
                  <a:schemeClr val="bg1"/>
                </a:solidFill>
                <a:latin typeface="Times New Roman" panose="02020603050405020304" pitchFamily="18" charset="0"/>
                <a:cs typeface="Times New Roman" panose="02020603050405020304" pitchFamily="18" charset="0"/>
              </a:rPr>
              <a:t>Trục chính</a:t>
            </a:r>
          </a:p>
        </p:txBody>
      </p:sp>
      <p:sp>
        <p:nvSpPr>
          <p:cNvPr id="34839" name="Line 23"/>
          <p:cNvSpPr>
            <a:spLocks noChangeShapeType="1"/>
          </p:cNvSpPr>
          <p:nvPr/>
        </p:nvSpPr>
        <p:spPr bwMode="auto">
          <a:xfrm flipH="1">
            <a:off x="5541963" y="2506663"/>
            <a:ext cx="609600" cy="990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7" name="Text Box 24"/>
          <p:cNvSpPr txBox="1">
            <a:spLocks noChangeArrowheads="1"/>
          </p:cNvSpPr>
          <p:nvPr/>
        </p:nvSpPr>
        <p:spPr bwMode="auto">
          <a:xfrm>
            <a:off x="2493963" y="1592263"/>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solidFill>
                  <a:schemeClr val="bg1"/>
                </a:solidFill>
                <a:latin typeface="Times New Roman" panose="02020603050405020304" pitchFamily="18" charset="0"/>
                <a:cs typeface="Times New Roman" panose="02020603050405020304" pitchFamily="18" charset="0"/>
              </a:rPr>
              <a:t>Thấu kính</a:t>
            </a:r>
          </a:p>
        </p:txBody>
      </p:sp>
      <p:sp>
        <p:nvSpPr>
          <p:cNvPr id="23558" name="Line 25"/>
          <p:cNvSpPr>
            <a:spLocks noChangeShapeType="1"/>
          </p:cNvSpPr>
          <p:nvPr/>
        </p:nvSpPr>
        <p:spPr bwMode="auto">
          <a:xfrm>
            <a:off x="3484563" y="2049463"/>
            <a:ext cx="228600" cy="1219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4842" name="Group 26"/>
          <p:cNvGrpSpPr>
            <a:grpSpLocks/>
          </p:cNvGrpSpPr>
          <p:nvPr/>
        </p:nvGrpSpPr>
        <p:grpSpPr bwMode="auto">
          <a:xfrm>
            <a:off x="2133600" y="3476625"/>
            <a:ext cx="6324600" cy="76200"/>
            <a:chOff x="1331" y="2037"/>
            <a:chExt cx="3984" cy="48"/>
          </a:xfrm>
        </p:grpSpPr>
        <p:sp>
          <p:nvSpPr>
            <p:cNvPr id="23560" name="Line 27"/>
            <p:cNvSpPr>
              <a:spLocks noChangeShapeType="1"/>
            </p:cNvSpPr>
            <p:nvPr/>
          </p:nvSpPr>
          <p:spPr bwMode="auto">
            <a:xfrm>
              <a:off x="2313" y="2046"/>
              <a:ext cx="3002" cy="39"/>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1" name="Line 28"/>
            <p:cNvSpPr>
              <a:spLocks noChangeShapeType="1"/>
            </p:cNvSpPr>
            <p:nvPr/>
          </p:nvSpPr>
          <p:spPr bwMode="auto">
            <a:xfrm>
              <a:off x="1331" y="2037"/>
              <a:ext cx="816" cy="13"/>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4842"/>
                                        </p:tgtEl>
                                        <p:attrNameLst>
                                          <p:attrName>style.visibility</p:attrName>
                                        </p:attrNameLst>
                                      </p:cBhvr>
                                      <p:to>
                                        <p:strVal val="visible"/>
                                      </p:to>
                                    </p:set>
                                    <p:animEffect transition="in" filter="strips(downRight)">
                                      <p:cBhvr>
                                        <p:cTn id="7" dur="1000"/>
                                        <p:tgtEl>
                                          <p:spTgt spid="34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4838"/>
                                        </p:tgtEl>
                                        <p:attrNameLst>
                                          <p:attrName>style.visibility</p:attrName>
                                        </p:attrNameLst>
                                      </p:cBhvr>
                                      <p:to>
                                        <p:strVal val="visible"/>
                                      </p:to>
                                    </p:set>
                                    <p:animEffect transition="in" filter="strips(downLeft)">
                                      <p:cBhvr>
                                        <p:cTn id="12" dur="2000"/>
                                        <p:tgtEl>
                                          <p:spTgt spid="34838"/>
                                        </p:tgtEl>
                                      </p:cBhvr>
                                    </p:animEffect>
                                  </p:childTnLst>
                                </p:cTn>
                              </p:par>
                              <p:par>
                                <p:cTn id="13" presetID="18" presetClass="entr" presetSubtype="12" fill="hold" nodeType="withEffect">
                                  <p:stCondLst>
                                    <p:cond delay="0"/>
                                  </p:stCondLst>
                                  <p:childTnLst>
                                    <p:set>
                                      <p:cBhvr>
                                        <p:cTn id="14" dur="1" fill="hold">
                                          <p:stCondLst>
                                            <p:cond delay="0"/>
                                          </p:stCondLst>
                                        </p:cTn>
                                        <p:tgtEl>
                                          <p:spTgt spid="34839"/>
                                        </p:tgtEl>
                                        <p:attrNameLst>
                                          <p:attrName>style.visibility</p:attrName>
                                        </p:attrNameLst>
                                      </p:cBhvr>
                                      <p:to>
                                        <p:strVal val="visible"/>
                                      </p:to>
                                    </p:set>
                                    <p:animEffect transition="in" filter="strips(downLeft)">
                                      <p:cBhvr>
                                        <p:cTn id="15" dur="2000"/>
                                        <p:tgtEl>
                                          <p:spTgt spid="34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ChangeArrowheads="1"/>
          </p:cNvSpPr>
          <p:nvPr/>
        </p:nvSpPr>
        <p:spPr bwMode="auto">
          <a:xfrm>
            <a:off x="457200" y="160338"/>
            <a:ext cx="82296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i="1" u="sng">
                <a:solidFill>
                  <a:srgbClr val="0000FF"/>
                </a:solidFill>
                <a:latin typeface="VNI-Times" pitchFamily="2" charset="0"/>
              </a:rPr>
              <a:t>Tieát 45. Baøi 42.</a:t>
            </a:r>
            <a:r>
              <a:rPr lang="en-US" altLang="en-US" sz="3600" b="1">
                <a:solidFill>
                  <a:srgbClr val="0000FF"/>
                </a:solidFill>
                <a:latin typeface="VNI-Times" pitchFamily="2" charset="0"/>
              </a:rPr>
              <a:t> </a:t>
            </a:r>
            <a:r>
              <a:rPr lang="en-US" altLang="en-US" b="1">
                <a:solidFill>
                  <a:srgbClr val="0000FF"/>
                </a:solidFill>
                <a:latin typeface="VNI-Times" pitchFamily="2" charset="0"/>
              </a:rPr>
              <a:t>THAÁU KÍNH HOÄI TUÏ</a:t>
            </a:r>
          </a:p>
        </p:txBody>
      </p:sp>
      <p:sp>
        <p:nvSpPr>
          <p:cNvPr id="24579" name="Line 10"/>
          <p:cNvSpPr>
            <a:spLocks noChangeShapeType="1"/>
          </p:cNvSpPr>
          <p:nvPr/>
        </p:nvSpPr>
        <p:spPr bwMode="auto">
          <a:xfrm>
            <a:off x="4572000" y="1009650"/>
            <a:ext cx="0" cy="579120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0" name="Rectangle 5"/>
          <p:cNvSpPr txBox="1">
            <a:spLocks noChangeArrowheads="1"/>
          </p:cNvSpPr>
          <p:nvPr/>
        </p:nvSpPr>
        <p:spPr bwMode="auto">
          <a:xfrm>
            <a:off x="152400" y="679450"/>
            <a:ext cx="4324350"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vi-VN" altLang="en-US" sz="2800" b="1">
                <a:solidFill>
                  <a:srgbClr val="0000FF"/>
                </a:solidFill>
                <a:latin typeface="Times New Roman" panose="02020603050405020304" pitchFamily="18" charset="0"/>
                <a:cs typeface="Times New Roman" panose="02020603050405020304" pitchFamily="18" charset="0"/>
              </a:rPr>
              <a:t>II. </a:t>
            </a:r>
            <a:r>
              <a:rPr lang="vi-VN" altLang="en-US" sz="2800" b="1" u="sng">
                <a:solidFill>
                  <a:srgbClr val="0000FF"/>
                </a:solidFill>
                <a:latin typeface="Times New Roman" panose="02020603050405020304" pitchFamily="18" charset="0"/>
                <a:cs typeface="Times New Roman" panose="02020603050405020304" pitchFamily="18" charset="0"/>
              </a:rPr>
              <a:t>Trục chính, quang tâm, tiêu điểm, tiêu cự của thấu kính hội tụ:</a:t>
            </a:r>
            <a:endParaRPr lang="en-US" altLang="en-US" sz="2800" b="1" u="sng">
              <a:solidFill>
                <a:srgbClr val="0000FF"/>
              </a:solidFill>
              <a:latin typeface="Times New Roman" panose="02020603050405020304" pitchFamily="18" charset="0"/>
              <a:cs typeface="Times New Roman" panose="02020603050405020304" pitchFamily="18" charset="0"/>
            </a:endParaRPr>
          </a:p>
          <a:p>
            <a:pPr>
              <a:buFontTx/>
              <a:buNone/>
            </a:pPr>
            <a:r>
              <a:rPr lang="en-US" altLang="en-US" sz="2800">
                <a:solidFill>
                  <a:srgbClr val="0000FF"/>
                </a:solidFill>
                <a:latin typeface="Times New Roman" panose="02020603050405020304" pitchFamily="18" charset="0"/>
                <a:cs typeface="Times New Roman" panose="02020603050405020304" pitchFamily="18" charset="0"/>
              </a:rPr>
              <a:t>1. </a:t>
            </a:r>
            <a:r>
              <a:rPr lang="en-US" altLang="en-US" sz="2800" b="1">
                <a:solidFill>
                  <a:srgbClr val="0000FF"/>
                </a:solidFill>
                <a:latin typeface="Times New Roman" panose="02020603050405020304" pitchFamily="18" charset="0"/>
                <a:cs typeface="Times New Roman" panose="02020603050405020304" pitchFamily="18" charset="0"/>
              </a:rPr>
              <a:t>Trục chính (</a:t>
            </a:r>
            <a:r>
              <a:rPr lang="el-GR" altLang="en-US" sz="2800" b="1">
                <a:solidFill>
                  <a:srgbClr val="0000FF"/>
                </a:solidFill>
                <a:latin typeface="Times New Roman" panose="02020603050405020304" pitchFamily="18" charset="0"/>
                <a:cs typeface="Times New Roman" panose="02020603050405020304" pitchFamily="18" charset="0"/>
              </a:rPr>
              <a:t>Δ</a:t>
            </a:r>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a:t>
            </a:r>
            <a:r>
              <a:rPr lang="en-US" altLang="en-US" sz="2400">
                <a:latin typeface="Times New Roman" panose="02020603050405020304" pitchFamily="18" charset="0"/>
                <a:cs typeface="Times New Roman" panose="02020603050405020304" pitchFamily="18" charset="0"/>
              </a:rPr>
              <a:t>SGK/114)</a:t>
            </a:r>
            <a:endParaRPr lang="en-US" altLang="en-US" sz="2400" b="1" u="sng">
              <a:latin typeface="Times New Roman" panose="02020603050405020304" pitchFamily="18" charset="0"/>
              <a:cs typeface="Times New Roman" panose="02020603050405020304" pitchFamily="18" charset="0"/>
            </a:endParaRPr>
          </a:p>
          <a:p>
            <a:pPr>
              <a:buFontTx/>
              <a:buNone/>
            </a:pPr>
            <a:endParaRPr lang="en-US" altLang="en-US" sz="2800" b="1" u="sng">
              <a:solidFill>
                <a:srgbClr val="0000FF"/>
              </a:solidFill>
              <a:latin typeface="VNI-Times" pitchFamily="2" charset="0"/>
            </a:endParaRPr>
          </a:p>
          <a:p>
            <a:pPr>
              <a:buFontTx/>
              <a:buNone/>
            </a:pPr>
            <a:r>
              <a:rPr lang="vi-VN" altLang="en-US" sz="2800">
                <a:solidFill>
                  <a:srgbClr val="0000FF"/>
                </a:solidFill>
                <a:latin typeface="Times New Roman" panose="02020603050405020304" pitchFamily="18" charset="0"/>
                <a:cs typeface="Times New Roman" panose="02020603050405020304" pitchFamily="18" charset="0"/>
              </a:rPr>
              <a:t>  </a:t>
            </a:r>
            <a:endParaRPr lang="en-US" altLang="en-US" sz="2800" b="1" u="sng">
              <a:solidFill>
                <a:srgbClr val="0000FF"/>
              </a:solidFill>
              <a:latin typeface="VNI-Times" pitchFamily="2" charset="0"/>
            </a:endParaRPr>
          </a:p>
        </p:txBody>
      </p:sp>
      <p:sp>
        <p:nvSpPr>
          <p:cNvPr id="24581" name="Text Box 9"/>
          <p:cNvSpPr txBox="1">
            <a:spLocks noChangeArrowheads="1"/>
          </p:cNvSpPr>
          <p:nvPr/>
        </p:nvSpPr>
        <p:spPr bwMode="auto">
          <a:xfrm>
            <a:off x="4648200" y="4921250"/>
            <a:ext cx="43434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000" b="1">
                <a:latin typeface="Times New Roman" panose="02020603050405020304" pitchFamily="18" charset="0"/>
                <a:cs typeface="Times New Roman" panose="02020603050405020304" pitchFamily="18" charset="0"/>
              </a:rPr>
              <a:t>Trong các tia tới vuông góc với mặt thấu kính hội tụ, có một tia cho tia ló truyền thẳng không đổi hướng. Tia này trùng với một đường thẳng gọi là </a:t>
            </a:r>
            <a:r>
              <a:rPr lang="en-US" altLang="en-US" sz="2000" b="1">
                <a:solidFill>
                  <a:srgbClr val="C00000"/>
                </a:solidFill>
                <a:latin typeface="Times New Roman" panose="02020603050405020304" pitchFamily="18" charset="0"/>
                <a:cs typeface="Times New Roman" panose="02020603050405020304" pitchFamily="18" charset="0"/>
              </a:rPr>
              <a:t>trục chính (</a:t>
            </a:r>
            <a:r>
              <a:rPr lang="el-GR" altLang="en-US" sz="2000" b="1">
                <a:solidFill>
                  <a:srgbClr val="C00000"/>
                </a:solidFill>
                <a:latin typeface="Times New Roman" panose="02020603050405020304" pitchFamily="18" charset="0"/>
                <a:cs typeface="Times New Roman" panose="02020603050405020304" pitchFamily="18" charset="0"/>
              </a:rPr>
              <a:t>Δ</a:t>
            </a:r>
            <a:r>
              <a:rPr lang="en-US" altLang="en-US" sz="2000" b="1">
                <a:solidFill>
                  <a:srgbClr val="C00000"/>
                </a:solidFill>
                <a:latin typeface="Times New Roman" panose="02020603050405020304" pitchFamily="18" charset="0"/>
                <a:cs typeface="Times New Roman" panose="02020603050405020304" pitchFamily="18" charset="0"/>
              </a:rPr>
              <a:t>) </a:t>
            </a:r>
            <a:r>
              <a:rPr lang="en-US" altLang="en-US" sz="2000" b="1">
                <a:latin typeface="Times New Roman" panose="02020603050405020304" pitchFamily="18" charset="0"/>
                <a:cs typeface="Times New Roman" panose="02020603050405020304" pitchFamily="18" charset="0"/>
              </a:rPr>
              <a:t>của thấu kính.</a:t>
            </a:r>
            <a:r>
              <a:rPr lang="en-US" altLang="en-US" sz="1800">
                <a:latin typeface="Times New Roman" panose="02020603050405020304" pitchFamily="18" charset="0"/>
                <a:cs typeface="Times New Roman" panose="02020603050405020304" pitchFamily="18" charset="0"/>
              </a:rPr>
              <a:t> </a:t>
            </a:r>
          </a:p>
        </p:txBody>
      </p:sp>
      <p:pic>
        <p:nvPicPr>
          <p:cNvPr id="24582" name="Picture 7" descr="IMG_0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0113" y="914400"/>
            <a:ext cx="42640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8" descr="IMG_0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113" y="2971800"/>
            <a:ext cx="42640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ine 10"/>
          <p:cNvSpPr>
            <a:spLocks noChangeShapeType="1"/>
          </p:cNvSpPr>
          <p:nvPr/>
        </p:nvSpPr>
        <p:spPr bwMode="auto">
          <a:xfrm>
            <a:off x="609600" y="3581400"/>
            <a:ext cx="33528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11"/>
          <p:cNvSpPr>
            <a:spLocks noChangeShapeType="1"/>
          </p:cNvSpPr>
          <p:nvPr/>
        </p:nvSpPr>
        <p:spPr bwMode="auto">
          <a:xfrm>
            <a:off x="2286000" y="2819400"/>
            <a:ext cx="0" cy="1524000"/>
          </a:xfrm>
          <a:prstGeom prst="line">
            <a:avLst/>
          </a:prstGeom>
          <a:noFill/>
          <a:ln w="3175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AutoShape 12"/>
          <p:cNvSpPr>
            <a:spLocks noChangeArrowheads="1"/>
          </p:cNvSpPr>
          <p:nvPr/>
        </p:nvSpPr>
        <p:spPr bwMode="auto">
          <a:xfrm>
            <a:off x="609600" y="3352800"/>
            <a:ext cx="152400" cy="152400"/>
          </a:xfrm>
          <a:prstGeom prst="triangle">
            <a:avLst>
              <a:gd name="adj" fmla="val 50000"/>
            </a:avLst>
          </a:prstGeom>
          <a:solidFill>
            <a:schemeClr val="bg1"/>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trips(downLeft)">
                                      <p:cBhvr>
                                        <p:cTn id="7" dur="500"/>
                                        <p:tgtEl>
                                          <p:spTgt spid="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strips(downLeft)">
                                      <p:cBhvr>
                                        <p:cTn id="12" dur="500"/>
                                        <p:tgtEl>
                                          <p:spTgt spid="32"/>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strips(downLef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ChangeArrowheads="1"/>
          </p:cNvSpPr>
          <p:nvPr/>
        </p:nvSpPr>
        <p:spPr bwMode="auto">
          <a:xfrm>
            <a:off x="457200" y="160338"/>
            <a:ext cx="82296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i="1" u="sng">
                <a:solidFill>
                  <a:srgbClr val="0000FF"/>
                </a:solidFill>
                <a:latin typeface="VNI-Times" pitchFamily="2" charset="0"/>
              </a:rPr>
              <a:t>Tieát 45. Baøi 42.</a:t>
            </a:r>
            <a:r>
              <a:rPr lang="en-US" altLang="en-US" sz="3600" b="1">
                <a:solidFill>
                  <a:srgbClr val="0000FF"/>
                </a:solidFill>
                <a:latin typeface="VNI-Times" pitchFamily="2" charset="0"/>
              </a:rPr>
              <a:t> </a:t>
            </a:r>
            <a:r>
              <a:rPr lang="en-US" altLang="en-US" b="1">
                <a:solidFill>
                  <a:srgbClr val="0000FF"/>
                </a:solidFill>
                <a:latin typeface="VNI-Times" pitchFamily="2" charset="0"/>
              </a:rPr>
              <a:t>THAÁU KÍNH HOÄI TUÏ</a:t>
            </a:r>
          </a:p>
        </p:txBody>
      </p:sp>
      <p:sp>
        <p:nvSpPr>
          <p:cNvPr id="25603" name="Line 10"/>
          <p:cNvSpPr>
            <a:spLocks noChangeShapeType="1"/>
          </p:cNvSpPr>
          <p:nvPr/>
        </p:nvSpPr>
        <p:spPr bwMode="auto">
          <a:xfrm>
            <a:off x="4572000" y="1009650"/>
            <a:ext cx="0" cy="579120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5604" name="Straight Connector 9"/>
          <p:cNvCxnSpPr>
            <a:cxnSpLocks noChangeShapeType="1"/>
          </p:cNvCxnSpPr>
          <p:nvPr/>
        </p:nvCxnSpPr>
        <p:spPr bwMode="auto">
          <a:xfrm>
            <a:off x="628650" y="4356100"/>
            <a:ext cx="3355975" cy="14288"/>
          </a:xfrm>
          <a:prstGeom prst="line">
            <a:avLst/>
          </a:prstGeom>
          <a:noFill/>
          <a:ln w="38100" algn="ctr">
            <a:solidFill>
              <a:schemeClr val="tx2"/>
            </a:solidFill>
            <a:round/>
            <a:headEnd/>
            <a:tailEnd/>
          </a:ln>
          <a:extLst>
            <a:ext uri="{909E8E84-426E-40DD-AFC4-6F175D3DCCD1}">
              <a14:hiddenFill xmlns:a14="http://schemas.microsoft.com/office/drawing/2010/main">
                <a:noFill/>
              </a14:hiddenFill>
            </a:ext>
          </a:extLst>
        </p:spPr>
      </p:cxnSp>
      <p:sp>
        <p:nvSpPr>
          <p:cNvPr id="25605" name="TextBox 1"/>
          <p:cNvSpPr txBox="1">
            <a:spLocks noChangeArrowheads="1"/>
          </p:cNvSpPr>
          <p:nvPr/>
        </p:nvSpPr>
        <p:spPr bwMode="auto">
          <a:xfrm>
            <a:off x="457200" y="4349750"/>
            <a:ext cx="325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tx2"/>
                </a:solidFill>
                <a:sym typeface="Symbol" panose="05050102010706020507" pitchFamily="18" charset="2"/>
              </a:rPr>
              <a:t></a:t>
            </a:r>
            <a:endParaRPr lang="en-US" altLang="en-US" sz="1800">
              <a:solidFill>
                <a:schemeClr val="tx2"/>
              </a:solidFill>
            </a:endParaRPr>
          </a:p>
        </p:txBody>
      </p:sp>
      <p:cxnSp>
        <p:nvCxnSpPr>
          <p:cNvPr id="25606" name="Straight Arrow Connector 4"/>
          <p:cNvCxnSpPr>
            <a:cxnSpLocks noChangeShapeType="1"/>
          </p:cNvCxnSpPr>
          <p:nvPr/>
        </p:nvCxnSpPr>
        <p:spPr bwMode="auto">
          <a:xfrm>
            <a:off x="2428875" y="3886200"/>
            <a:ext cx="0" cy="914400"/>
          </a:xfrm>
          <a:prstGeom prst="straightConnector1">
            <a:avLst/>
          </a:prstGeom>
          <a:noFill/>
          <a:ln w="38100" algn="ctr">
            <a:solidFill>
              <a:schemeClr val="tx2"/>
            </a:solidFill>
            <a:round/>
            <a:headEnd type="arrow" w="med" len="med"/>
            <a:tailEnd type="arrow" w="med" len="med"/>
          </a:ln>
          <a:extLst>
            <a:ext uri="{909E8E84-426E-40DD-AFC4-6F175D3DCCD1}">
              <a14:hiddenFill xmlns:a14="http://schemas.microsoft.com/office/drawing/2010/main">
                <a:noFill/>
              </a14:hiddenFill>
            </a:ext>
          </a:extLst>
        </p:spPr>
      </p:cxnSp>
      <p:grpSp>
        <p:nvGrpSpPr>
          <p:cNvPr id="22535" name="Group 27"/>
          <p:cNvGrpSpPr>
            <a:grpSpLocks/>
          </p:cNvGrpSpPr>
          <p:nvPr/>
        </p:nvGrpSpPr>
        <p:grpSpPr bwMode="auto">
          <a:xfrm>
            <a:off x="2341563" y="4014788"/>
            <a:ext cx="471487" cy="439737"/>
            <a:chOff x="7239323" y="1501304"/>
            <a:chExt cx="472602" cy="440372"/>
          </a:xfrm>
        </p:grpSpPr>
        <p:sp>
          <p:nvSpPr>
            <p:cNvPr id="25611" name="TextBox 32">
              <a:hlinkClick r:id="rId2" action="ppaction://hlinkfile"/>
            </p:cNvPr>
            <p:cNvSpPr txBox="1">
              <a:spLocks noChangeArrowheads="1"/>
            </p:cNvSpPr>
            <p:nvPr/>
          </p:nvSpPr>
          <p:spPr bwMode="auto">
            <a:xfrm>
              <a:off x="7330230" y="1501304"/>
              <a:ext cx="38169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tx2"/>
                  </a:solidFill>
                  <a:latin typeface=".VnArial" panose="020B7200000000000000" pitchFamily="34" charset="0"/>
                </a:rPr>
                <a:t>O</a:t>
              </a:r>
            </a:p>
          </p:txBody>
        </p:sp>
        <p:sp>
          <p:nvSpPr>
            <p:cNvPr id="16" name="Oval 15"/>
            <p:cNvSpPr/>
            <p:nvPr/>
          </p:nvSpPr>
          <p:spPr>
            <a:xfrm>
              <a:off x="7293651" y="1806795"/>
              <a:ext cx="79715" cy="5486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defRPr/>
              </a:pPr>
              <a:endParaRPr lang="en-US">
                <a:solidFill>
                  <a:schemeClr val="tx2"/>
                </a:solidFill>
                <a:latin typeface="Calibri" pitchFamily="34" charset="0"/>
              </a:endParaRPr>
            </a:p>
          </p:txBody>
        </p:sp>
      </p:grpSp>
      <p:sp>
        <p:nvSpPr>
          <p:cNvPr id="25608" name="Text Box 33"/>
          <p:cNvSpPr txBox="1">
            <a:spLocks noChangeArrowheads="1"/>
          </p:cNvSpPr>
          <p:nvPr/>
        </p:nvSpPr>
        <p:spPr bwMode="auto">
          <a:xfrm>
            <a:off x="4883150" y="4495800"/>
            <a:ext cx="4038600"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400">
                <a:latin typeface="Times New Roman" panose="02020603050405020304" pitchFamily="18" charset="0"/>
                <a:cs typeface="Times New Roman" panose="02020603050405020304" pitchFamily="18" charset="0"/>
              </a:rPr>
              <a:t>Trục chính  của TKHT đi qua điểm O trong thấu kính. Điểm O gọi là </a:t>
            </a:r>
            <a:r>
              <a:rPr lang="en-US" altLang="en-US" sz="2400" b="1">
                <a:solidFill>
                  <a:srgbClr val="C00000"/>
                </a:solidFill>
                <a:latin typeface="Times New Roman" panose="02020603050405020304" pitchFamily="18" charset="0"/>
                <a:cs typeface="Times New Roman" panose="02020603050405020304" pitchFamily="18" charset="0"/>
              </a:rPr>
              <a:t>quang tâm</a:t>
            </a:r>
            <a:r>
              <a:rPr lang="en-US" altLang="en-US" sz="2400">
                <a:solidFill>
                  <a:srgbClr val="C00000"/>
                </a:solidFill>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của thấu kính.</a:t>
            </a:r>
          </a:p>
        </p:txBody>
      </p:sp>
      <p:sp>
        <p:nvSpPr>
          <p:cNvPr id="25609" name="Rectangle 5"/>
          <p:cNvSpPr txBox="1">
            <a:spLocks noChangeArrowheads="1"/>
          </p:cNvSpPr>
          <p:nvPr/>
        </p:nvSpPr>
        <p:spPr bwMode="auto">
          <a:xfrm>
            <a:off x="152400" y="914400"/>
            <a:ext cx="43243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vi-VN" altLang="en-US" sz="2800" b="1">
                <a:solidFill>
                  <a:srgbClr val="0000FF"/>
                </a:solidFill>
                <a:latin typeface="Times New Roman" panose="02020603050405020304" pitchFamily="18" charset="0"/>
                <a:cs typeface="Times New Roman" panose="02020603050405020304" pitchFamily="18" charset="0"/>
              </a:rPr>
              <a:t>II. </a:t>
            </a:r>
            <a:r>
              <a:rPr lang="vi-VN" altLang="en-US" sz="2800" b="1" u="sng">
                <a:solidFill>
                  <a:srgbClr val="0000FF"/>
                </a:solidFill>
                <a:latin typeface="Times New Roman" panose="02020603050405020304" pitchFamily="18" charset="0"/>
                <a:cs typeface="Times New Roman" panose="02020603050405020304" pitchFamily="18" charset="0"/>
              </a:rPr>
              <a:t>Trục chính, quang tâm, tiêu điểm, tiêu cự của thấu kính hội tụ:</a:t>
            </a:r>
            <a:endParaRPr lang="en-US" altLang="en-US" sz="2800" b="1" u="sng">
              <a:solidFill>
                <a:srgbClr val="0000FF"/>
              </a:solidFill>
              <a:latin typeface="Times New Roman" panose="02020603050405020304" pitchFamily="18" charset="0"/>
              <a:cs typeface="Times New Roman" panose="02020603050405020304" pitchFamily="18" charset="0"/>
            </a:endParaRPr>
          </a:p>
          <a:p>
            <a:pPr>
              <a:buFontTx/>
              <a:buNone/>
            </a:pPr>
            <a:r>
              <a:rPr lang="en-US" altLang="en-US" sz="2800">
                <a:solidFill>
                  <a:srgbClr val="0000FF"/>
                </a:solidFill>
                <a:latin typeface="Times New Roman" panose="02020603050405020304" pitchFamily="18" charset="0"/>
                <a:cs typeface="Times New Roman" panose="02020603050405020304" pitchFamily="18" charset="0"/>
              </a:rPr>
              <a:t>1. </a:t>
            </a:r>
            <a:r>
              <a:rPr lang="en-US" altLang="en-US" sz="2800" b="1">
                <a:solidFill>
                  <a:srgbClr val="0000FF"/>
                </a:solidFill>
                <a:latin typeface="Times New Roman" panose="02020603050405020304" pitchFamily="18" charset="0"/>
                <a:cs typeface="Times New Roman" panose="02020603050405020304" pitchFamily="18" charset="0"/>
              </a:rPr>
              <a:t>Trục chính (</a:t>
            </a:r>
            <a:r>
              <a:rPr lang="el-GR" altLang="en-US" sz="2800" b="1">
                <a:solidFill>
                  <a:srgbClr val="0000FF"/>
                </a:solidFill>
                <a:latin typeface="Times New Roman" panose="02020603050405020304" pitchFamily="18" charset="0"/>
                <a:cs typeface="Times New Roman" panose="02020603050405020304" pitchFamily="18" charset="0"/>
              </a:rPr>
              <a:t>Δ</a:t>
            </a:r>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a:t>
            </a:r>
            <a:r>
              <a:rPr lang="en-US" altLang="en-US" sz="2400">
                <a:latin typeface="Times New Roman" panose="02020603050405020304" pitchFamily="18" charset="0"/>
                <a:cs typeface="Times New Roman" panose="02020603050405020304" pitchFamily="18" charset="0"/>
              </a:rPr>
              <a:t>SGK/114)</a:t>
            </a:r>
            <a:endParaRPr lang="en-US" altLang="en-US" sz="2400" b="1" u="sng">
              <a:latin typeface="Times New Roman" panose="02020603050405020304" pitchFamily="18" charset="0"/>
              <a:cs typeface="Times New Roman" panose="02020603050405020304" pitchFamily="18" charset="0"/>
            </a:endParaRPr>
          </a:p>
          <a:p>
            <a:pPr>
              <a:buFontTx/>
              <a:buNone/>
            </a:pPr>
            <a:r>
              <a:rPr lang="en-US" altLang="en-US" sz="2800">
                <a:solidFill>
                  <a:srgbClr val="0000FF"/>
                </a:solidFill>
                <a:latin typeface="Times New Roman" panose="02020603050405020304" pitchFamily="18" charset="0"/>
                <a:cs typeface="Times New Roman" panose="02020603050405020304" pitchFamily="18" charset="0"/>
              </a:rPr>
              <a:t>2.</a:t>
            </a:r>
            <a:r>
              <a:rPr lang="en-US" altLang="en-US" sz="2800" b="1">
                <a:solidFill>
                  <a:srgbClr val="0000FF"/>
                </a:solidFill>
                <a:latin typeface="Times New Roman" panose="02020603050405020304" pitchFamily="18" charset="0"/>
                <a:cs typeface="Times New Roman" panose="02020603050405020304" pitchFamily="18" charset="0"/>
              </a:rPr>
              <a:t> Quang tâm (O) </a:t>
            </a:r>
            <a:r>
              <a:rPr lang="en-US" altLang="en-US" sz="2400" b="1">
                <a:latin typeface="Times New Roman" panose="02020603050405020304" pitchFamily="18" charset="0"/>
                <a:cs typeface="Times New Roman" panose="02020603050405020304" pitchFamily="18" charset="0"/>
              </a:rPr>
              <a:t>(</a:t>
            </a:r>
            <a:r>
              <a:rPr lang="en-US" altLang="en-US" sz="2400">
                <a:latin typeface="Times New Roman" panose="02020603050405020304" pitchFamily="18" charset="0"/>
                <a:cs typeface="Times New Roman" panose="02020603050405020304" pitchFamily="18" charset="0"/>
              </a:rPr>
              <a:t>SGK/114)</a:t>
            </a:r>
            <a:endParaRPr lang="en-US" altLang="en-US" sz="2400" b="1" u="sng">
              <a:latin typeface="Times New Roman" panose="02020603050405020304" pitchFamily="18" charset="0"/>
              <a:cs typeface="Times New Roman" panose="02020603050405020304" pitchFamily="18" charset="0"/>
            </a:endParaRPr>
          </a:p>
          <a:p>
            <a:pPr>
              <a:buFontTx/>
              <a:buNone/>
            </a:pPr>
            <a:endParaRPr lang="en-US" altLang="en-US" sz="2800" b="1">
              <a:solidFill>
                <a:srgbClr val="0000FF"/>
              </a:solidFill>
              <a:latin typeface="Times New Roman" panose="02020603050405020304" pitchFamily="18" charset="0"/>
              <a:cs typeface="Times New Roman" panose="02020603050405020304" pitchFamily="18" charset="0"/>
            </a:endParaRPr>
          </a:p>
          <a:p>
            <a:pPr>
              <a:buFontTx/>
              <a:buNone/>
            </a:pPr>
            <a:r>
              <a:rPr lang="vi-VN" altLang="en-US" sz="2800">
                <a:solidFill>
                  <a:srgbClr val="0000FF"/>
                </a:solidFill>
                <a:latin typeface="Times New Roman" panose="02020603050405020304" pitchFamily="18" charset="0"/>
                <a:cs typeface="Times New Roman" panose="02020603050405020304" pitchFamily="18" charset="0"/>
              </a:rPr>
              <a:t>  </a:t>
            </a:r>
            <a:endParaRPr lang="en-US" altLang="en-US" sz="2800" b="1" u="sng">
              <a:solidFill>
                <a:srgbClr val="0000FF"/>
              </a:solidFill>
              <a:latin typeface="VNI-Times" pitchFamily="2" charset="0"/>
            </a:endParaRPr>
          </a:p>
        </p:txBody>
      </p:sp>
      <p:pic>
        <p:nvPicPr>
          <p:cNvPr id="25610" name="Picture 8" descr="IMG_0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575" y="1752600"/>
            <a:ext cx="42640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2" descr="thu5"/>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30163" y="60325"/>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WordArt 7"/>
          <p:cNvSpPr>
            <a:spLocks noChangeArrowheads="1" noChangeShapeType="1" noTextEdit="1"/>
          </p:cNvSpPr>
          <p:nvPr/>
        </p:nvSpPr>
        <p:spPr bwMode="auto">
          <a:xfrm>
            <a:off x="3082925" y="609600"/>
            <a:ext cx="3200400" cy="615950"/>
          </a:xfrm>
          <a:prstGeom prst="rect">
            <a:avLst/>
          </a:prstGeom>
        </p:spPr>
        <p:txBody>
          <a:bodyPr wrap="none" fromWordArt="1">
            <a:prstTxWarp prst="textPlain">
              <a:avLst>
                <a:gd name="adj" fmla="val 50000"/>
              </a:avLst>
            </a:prstTxWarp>
          </a:bodyPr>
          <a:lstStyle/>
          <a:p>
            <a:pPr algn="ctr"/>
            <a:r>
              <a:rPr lang="en-US" sz="3600" b="1" kern="10">
                <a:ln w="9525">
                  <a:solidFill>
                    <a:srgbClr val="FF66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Kiểm tra bài cũ</a:t>
            </a:r>
          </a:p>
        </p:txBody>
      </p:sp>
      <p:pic>
        <p:nvPicPr>
          <p:cNvPr id="3109" name="ring298.wav">
            <a:hlinkClick r:id="" action="ppaction://media"/>
          </p:cNvPr>
          <p:cNvPicPr>
            <a:picLocks noRot="1" noChangeAspect="1" noChangeArrowheads="1"/>
          </p:cNvPicPr>
          <p:nvPr>
            <p:ph sz="half" idx="2"/>
            <a:wavAudioFile r:embed="rId1" name="ringin.wav"/>
          </p:nvPr>
        </p:nvPicPr>
        <p:blipFill>
          <a:blip r:embed="rId4">
            <a:extLst>
              <a:ext uri="{28A0092B-C50C-407E-A947-70E740481C1C}">
                <a14:useLocalDpi xmlns:a14="http://schemas.microsoft.com/office/drawing/2010/main" val="0"/>
              </a:ext>
            </a:extLst>
          </a:blip>
          <a:srcRect/>
          <a:stretch>
            <a:fillRect/>
          </a:stretch>
        </p:blipFill>
        <p:spPr>
          <a:xfrm>
            <a:off x="5715000" y="6858000"/>
            <a:ext cx="30480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12" name="Rectangle 40"/>
          <p:cNvSpPr>
            <a:spLocks noChangeArrowheads="1"/>
          </p:cNvSpPr>
          <p:nvPr/>
        </p:nvSpPr>
        <p:spPr bwMode="auto">
          <a:xfrm>
            <a:off x="228600" y="1754188"/>
            <a:ext cx="5715000" cy="5103812"/>
          </a:xfrm>
          <a:prstGeom prst="rect">
            <a:avLst/>
          </a:prstGeom>
          <a:solidFill>
            <a:srgbClr val="000099"/>
          </a:solidFill>
          <a:ln>
            <a:noFill/>
          </a:ln>
          <a:effectLst/>
        </p:spPr>
        <p:txBody>
          <a:bodyPr/>
          <a:lstStyle/>
          <a:p>
            <a:pPr algn="just" eaLnBrk="1" hangingPunct="1">
              <a:defRPr/>
            </a:pPr>
            <a:r>
              <a:rPr lang="en-US" sz="2600" dirty="0">
                <a:solidFill>
                  <a:schemeClr val="bg1"/>
                </a:solidFill>
                <a:latin typeface="Times New Roman" pitchFamily="18" charset="0"/>
                <a:cs typeface="Times New Roman" pitchFamily="18" charset="0"/>
              </a:rPr>
              <a:t>   </a:t>
            </a:r>
            <a:r>
              <a:rPr lang="en-US" sz="2600" u="sng" dirty="0" err="1">
                <a:solidFill>
                  <a:schemeClr val="bg1"/>
                </a:solidFill>
                <a:latin typeface="Times New Roman" pitchFamily="18" charset="0"/>
                <a:cs typeface="Times New Roman" pitchFamily="18" charset="0"/>
              </a:rPr>
              <a:t>Đáp</a:t>
            </a:r>
            <a:r>
              <a:rPr lang="en-US" sz="2600" u="sng" dirty="0">
                <a:solidFill>
                  <a:schemeClr val="bg1"/>
                </a:solidFill>
                <a:latin typeface="Times New Roman" pitchFamily="18" charset="0"/>
                <a:cs typeface="Times New Roman" pitchFamily="18" charset="0"/>
              </a:rPr>
              <a:t> </a:t>
            </a:r>
            <a:r>
              <a:rPr lang="en-US" sz="2600" u="sng" dirty="0" err="1">
                <a:solidFill>
                  <a:schemeClr val="bg1"/>
                </a:solidFill>
                <a:latin typeface="Times New Roman" pitchFamily="18" charset="0"/>
                <a:cs typeface="Times New Roman" pitchFamily="18" charset="0"/>
              </a:rPr>
              <a:t>án</a:t>
            </a:r>
            <a:r>
              <a:rPr lang="en-US" sz="2600" u="sng" dirty="0">
                <a:solidFill>
                  <a:schemeClr val="bg1"/>
                </a:solidFill>
                <a:latin typeface="Times New Roman" pitchFamily="18" charset="0"/>
                <a:cs typeface="Times New Roman" pitchFamily="18" charset="0"/>
              </a:rPr>
              <a:t>:</a:t>
            </a:r>
            <a:r>
              <a:rPr lang="en-US" sz="2600" dirty="0">
                <a:solidFill>
                  <a:schemeClr val="bg1"/>
                </a:solidFill>
                <a:latin typeface="Times New Roman" pitchFamily="18" charset="0"/>
                <a:cs typeface="Times New Roman" pitchFamily="18" charset="0"/>
              </a:rPr>
              <a:t> </a:t>
            </a:r>
          </a:p>
          <a:p>
            <a:pPr algn="just" eaLnBrk="1" hangingPunct="1">
              <a:defRPr/>
            </a:pPr>
            <a:r>
              <a:rPr lang="vi-VN" sz="2600" dirty="0">
                <a:solidFill>
                  <a:schemeClr val="bg1"/>
                </a:solidFill>
                <a:latin typeface="Times New Roman" pitchFamily="18" charset="0"/>
                <a:cs typeface="Times New Roman" pitchFamily="18" charset="0"/>
              </a:rPr>
              <a:t>   - Hiện tượng tia sáng truyền từ môi trường trong suốt này sang môi trường trong suốt khác bị gãy khúc tại mặt phân cách giữa hai môi trường gọi là hiện khúc xạ ánh sáng.</a:t>
            </a:r>
          </a:p>
          <a:p>
            <a:pPr algn="just" eaLnBrk="1" hangingPunct="1">
              <a:defRPr/>
            </a:pPr>
            <a:r>
              <a:rPr lang="vi-VN" sz="2600" dirty="0">
                <a:solidFill>
                  <a:schemeClr val="bg1"/>
                </a:solidFill>
                <a:latin typeface="Times New Roman" pitchFamily="18" charset="0"/>
                <a:cs typeface="Times New Roman" pitchFamily="18" charset="0"/>
              </a:rPr>
              <a:t>   - Khi tia sáng truyền từ không khí sang nước:</a:t>
            </a:r>
          </a:p>
          <a:p>
            <a:pPr algn="just" eaLnBrk="1" hangingPunct="1">
              <a:defRPr/>
            </a:pPr>
            <a:r>
              <a:rPr lang="vi-VN" sz="2600" dirty="0">
                <a:solidFill>
                  <a:schemeClr val="bg1"/>
                </a:solidFill>
                <a:latin typeface="Times New Roman" pitchFamily="18" charset="0"/>
                <a:cs typeface="Times New Roman" pitchFamily="18" charset="0"/>
              </a:rPr>
              <a:t>	+ Tia khúc xạ nằm trong mặt phẳng tới</a:t>
            </a:r>
          </a:p>
          <a:p>
            <a:pPr algn="just" eaLnBrk="1" hangingPunct="1">
              <a:defRPr/>
            </a:pPr>
            <a:r>
              <a:rPr lang="vi-VN" sz="2600" dirty="0">
                <a:solidFill>
                  <a:schemeClr val="bg1"/>
                </a:solidFill>
                <a:latin typeface="Times New Roman" pitchFamily="18" charset="0"/>
                <a:cs typeface="Times New Roman" pitchFamily="18" charset="0"/>
              </a:rPr>
              <a:t>	+ </a:t>
            </a:r>
            <a:r>
              <a:rPr lang="en-US" sz="2600" dirty="0">
                <a:solidFill>
                  <a:schemeClr val="bg1"/>
                </a:solidFill>
                <a:latin typeface="Times New Roman" pitchFamily="18" charset="0"/>
                <a:cs typeface="Times New Roman" pitchFamily="18" charset="0"/>
              </a:rPr>
              <a:t>G</a:t>
            </a:r>
            <a:r>
              <a:rPr lang="vi-VN" sz="2600" dirty="0">
                <a:solidFill>
                  <a:schemeClr val="bg1"/>
                </a:solidFill>
                <a:latin typeface="Times New Roman" pitchFamily="18" charset="0"/>
                <a:cs typeface="Times New Roman" pitchFamily="18" charset="0"/>
              </a:rPr>
              <a:t>óc khúc xạ nhỏ hơn góc tới</a:t>
            </a:r>
          </a:p>
          <a:p>
            <a:pPr marL="342900" indent="-342900" algn="just" eaLnBrk="1" hangingPunct="1">
              <a:spcBef>
                <a:spcPct val="20000"/>
              </a:spcBef>
              <a:defRPr/>
            </a:pPr>
            <a:endParaRPr lang="en-US" sz="3200" dirty="0">
              <a:solidFill>
                <a:schemeClr val="bg1"/>
              </a:solidFill>
              <a:latin typeface="Times New Roman" pitchFamily="18" charset="0"/>
              <a:cs typeface="Times New Roman" pitchFamily="18" charset="0"/>
            </a:endParaRPr>
          </a:p>
        </p:txBody>
      </p:sp>
      <p:grpSp>
        <p:nvGrpSpPr>
          <p:cNvPr id="18" name="Group 61"/>
          <p:cNvGrpSpPr>
            <a:grpSpLocks/>
          </p:cNvGrpSpPr>
          <p:nvPr/>
        </p:nvGrpSpPr>
        <p:grpSpPr bwMode="auto">
          <a:xfrm>
            <a:off x="5867400" y="2644775"/>
            <a:ext cx="3124200" cy="3644900"/>
            <a:chOff x="3510" y="1215"/>
            <a:chExt cx="1968" cy="2296"/>
          </a:xfrm>
        </p:grpSpPr>
        <p:sp>
          <p:nvSpPr>
            <p:cNvPr id="8199" name="Line 17"/>
            <p:cNvSpPr>
              <a:spLocks noChangeShapeType="1"/>
            </p:cNvSpPr>
            <p:nvPr/>
          </p:nvSpPr>
          <p:spPr bwMode="auto">
            <a:xfrm>
              <a:off x="4553" y="2190"/>
              <a:ext cx="232" cy="51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0" name="Line 18"/>
            <p:cNvSpPr>
              <a:spLocks noChangeShapeType="1"/>
            </p:cNvSpPr>
            <p:nvPr/>
          </p:nvSpPr>
          <p:spPr bwMode="auto">
            <a:xfrm>
              <a:off x="4766" y="2672"/>
              <a:ext cx="232" cy="51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1" name="Rectangle 21"/>
            <p:cNvSpPr>
              <a:spLocks noChangeArrowheads="1"/>
            </p:cNvSpPr>
            <p:nvPr/>
          </p:nvSpPr>
          <p:spPr bwMode="auto">
            <a:xfrm>
              <a:off x="3761" y="1966"/>
              <a:ext cx="1680" cy="1200"/>
            </a:xfrm>
            <a:prstGeom prst="rect">
              <a:avLst/>
            </a:prstGeom>
            <a:solidFill>
              <a:srgbClr val="0099FF"/>
            </a:solidFill>
            <a:ln w="285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useBgFill="1">
          <p:nvSpPr>
            <p:cNvPr id="8202" name="Rectangle 22"/>
            <p:cNvSpPr>
              <a:spLocks noChangeArrowheads="1"/>
            </p:cNvSpPr>
            <p:nvPr/>
          </p:nvSpPr>
          <p:spPr bwMode="auto">
            <a:xfrm>
              <a:off x="3768" y="1911"/>
              <a:ext cx="1670" cy="432"/>
            </a:xfrm>
            <a:prstGeom prst="rect">
              <a:avLst/>
            </a:prstGeom>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grpSp>
          <p:nvGrpSpPr>
            <p:cNvPr id="8203" name="Group 53"/>
            <p:cNvGrpSpPr>
              <a:grpSpLocks/>
            </p:cNvGrpSpPr>
            <p:nvPr/>
          </p:nvGrpSpPr>
          <p:grpSpPr bwMode="auto">
            <a:xfrm>
              <a:off x="3510" y="1215"/>
              <a:ext cx="1115" cy="1135"/>
              <a:chOff x="3456" y="1224"/>
              <a:chExt cx="1115" cy="1135"/>
            </a:xfrm>
          </p:grpSpPr>
          <p:grpSp>
            <p:nvGrpSpPr>
              <p:cNvPr id="8220" name="Group 48"/>
              <p:cNvGrpSpPr>
                <a:grpSpLocks/>
              </p:cNvGrpSpPr>
              <p:nvPr/>
            </p:nvGrpSpPr>
            <p:grpSpPr bwMode="auto">
              <a:xfrm>
                <a:off x="3533" y="1504"/>
                <a:ext cx="1038" cy="855"/>
                <a:chOff x="3533" y="1504"/>
                <a:chExt cx="1038" cy="855"/>
              </a:xfrm>
            </p:grpSpPr>
            <p:sp>
              <p:nvSpPr>
                <p:cNvPr id="8222" name="Line 24"/>
                <p:cNvSpPr>
                  <a:spLocks noChangeShapeType="1"/>
                </p:cNvSpPr>
                <p:nvPr/>
              </p:nvSpPr>
              <p:spPr bwMode="auto">
                <a:xfrm>
                  <a:off x="3533" y="1504"/>
                  <a:ext cx="528" cy="432"/>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3" name="Line 25"/>
                <p:cNvSpPr>
                  <a:spLocks noChangeShapeType="1"/>
                </p:cNvSpPr>
                <p:nvPr/>
              </p:nvSpPr>
              <p:spPr bwMode="auto">
                <a:xfrm>
                  <a:off x="4043" y="1927"/>
                  <a:ext cx="528" cy="432"/>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21" name="Text Box 34"/>
              <p:cNvSpPr txBox="1">
                <a:spLocks noChangeArrowheads="1"/>
              </p:cNvSpPr>
              <p:nvPr/>
            </p:nvSpPr>
            <p:spPr bwMode="auto">
              <a:xfrm>
                <a:off x="3456" y="1224"/>
                <a:ext cx="336" cy="288"/>
              </a:xfrm>
              <a:prstGeom prst="rect">
                <a:avLst/>
              </a:prstGeom>
              <a:noFill/>
              <a:ln>
                <a:noFill/>
              </a:ln>
              <a:effectLst/>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chemeClr val="tx2"/>
                    </a:solidFill>
                    <a:latin typeface="Times New Roman" panose="02020603050405020304" pitchFamily="18" charset="0"/>
                    <a:cs typeface="Times New Roman" panose="02020603050405020304" pitchFamily="18" charset="0"/>
                  </a:rPr>
                  <a:t>S</a:t>
                </a:r>
              </a:p>
            </p:txBody>
          </p:sp>
        </p:grpSp>
        <p:grpSp>
          <p:nvGrpSpPr>
            <p:cNvPr id="8204" name="Group 52"/>
            <p:cNvGrpSpPr>
              <a:grpSpLocks/>
            </p:cNvGrpSpPr>
            <p:nvPr/>
          </p:nvGrpSpPr>
          <p:grpSpPr bwMode="auto">
            <a:xfrm>
              <a:off x="4625" y="2350"/>
              <a:ext cx="672" cy="1161"/>
              <a:chOff x="4571" y="2359"/>
              <a:chExt cx="672" cy="1161"/>
            </a:xfrm>
          </p:grpSpPr>
          <p:grpSp>
            <p:nvGrpSpPr>
              <p:cNvPr id="8216" name="Group 50"/>
              <p:cNvGrpSpPr>
                <a:grpSpLocks/>
              </p:cNvGrpSpPr>
              <p:nvPr/>
            </p:nvGrpSpPr>
            <p:grpSpPr bwMode="auto">
              <a:xfrm>
                <a:off x="4571" y="2359"/>
                <a:ext cx="375" cy="759"/>
                <a:chOff x="4571" y="2359"/>
                <a:chExt cx="375" cy="759"/>
              </a:xfrm>
            </p:grpSpPr>
            <p:sp>
              <p:nvSpPr>
                <p:cNvPr id="8218" name="Line 26"/>
                <p:cNvSpPr>
                  <a:spLocks noChangeShapeType="1"/>
                </p:cNvSpPr>
                <p:nvPr/>
              </p:nvSpPr>
              <p:spPr bwMode="auto">
                <a:xfrm>
                  <a:off x="4571" y="2359"/>
                  <a:ext cx="192" cy="384"/>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9" name="Line 27"/>
                <p:cNvSpPr>
                  <a:spLocks noChangeShapeType="1"/>
                </p:cNvSpPr>
                <p:nvPr/>
              </p:nvSpPr>
              <p:spPr bwMode="auto">
                <a:xfrm>
                  <a:off x="4754" y="2734"/>
                  <a:ext cx="192" cy="384"/>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17" name="Text Box 36"/>
              <p:cNvSpPr txBox="1">
                <a:spLocks noChangeArrowheads="1"/>
              </p:cNvSpPr>
              <p:nvPr/>
            </p:nvSpPr>
            <p:spPr bwMode="auto">
              <a:xfrm>
                <a:off x="4859" y="3232"/>
                <a:ext cx="384" cy="288"/>
              </a:xfrm>
              <a:prstGeom prst="rect">
                <a:avLst/>
              </a:prstGeom>
              <a:noFill/>
              <a:ln>
                <a:noFill/>
              </a:ln>
              <a:effectLst/>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chemeClr val="tx2"/>
                    </a:solidFill>
                    <a:latin typeface="Times New Roman" panose="02020603050405020304" pitchFamily="18" charset="0"/>
                    <a:cs typeface="Times New Roman" panose="02020603050405020304" pitchFamily="18" charset="0"/>
                  </a:rPr>
                  <a:t>K</a:t>
                </a:r>
              </a:p>
            </p:txBody>
          </p:sp>
        </p:grpSp>
        <p:grpSp>
          <p:nvGrpSpPr>
            <p:cNvPr id="8205" name="Group 58"/>
            <p:cNvGrpSpPr>
              <a:grpSpLocks/>
            </p:cNvGrpSpPr>
            <p:nvPr/>
          </p:nvGrpSpPr>
          <p:grpSpPr bwMode="auto">
            <a:xfrm>
              <a:off x="4374" y="1935"/>
              <a:ext cx="480" cy="879"/>
              <a:chOff x="4320" y="1944"/>
              <a:chExt cx="480" cy="879"/>
            </a:xfrm>
          </p:grpSpPr>
          <p:sp>
            <p:nvSpPr>
              <p:cNvPr id="8214" name="Text Box 37"/>
              <p:cNvSpPr txBox="1">
                <a:spLocks noChangeArrowheads="1"/>
              </p:cNvSpPr>
              <p:nvPr/>
            </p:nvSpPr>
            <p:spPr bwMode="auto">
              <a:xfrm>
                <a:off x="4320" y="1944"/>
                <a:ext cx="288" cy="288"/>
              </a:xfrm>
              <a:prstGeom prst="rect">
                <a:avLst/>
              </a:prstGeom>
              <a:noFill/>
              <a:ln>
                <a:noFill/>
              </a:ln>
              <a:effectLst/>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chemeClr val="tx2"/>
                    </a:solidFill>
                    <a:latin typeface="Times New Roman" panose="02020603050405020304" pitchFamily="18" charset="0"/>
                    <a:cs typeface="Times New Roman" panose="02020603050405020304" pitchFamily="18" charset="0"/>
                  </a:rPr>
                  <a:t>i</a:t>
                </a:r>
              </a:p>
            </p:txBody>
          </p:sp>
          <p:sp>
            <p:nvSpPr>
              <p:cNvPr id="8215" name="Text Box 38"/>
              <p:cNvSpPr txBox="1">
                <a:spLocks noChangeArrowheads="1"/>
              </p:cNvSpPr>
              <p:nvPr/>
            </p:nvSpPr>
            <p:spPr bwMode="auto">
              <a:xfrm>
                <a:off x="4464" y="2496"/>
                <a:ext cx="336" cy="327"/>
              </a:xfrm>
              <a:prstGeom prst="rect">
                <a:avLst/>
              </a:prstGeom>
              <a:noFill/>
              <a:ln>
                <a:noFill/>
              </a:ln>
              <a:effectLst/>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chemeClr val="tx2"/>
                    </a:solidFill>
                    <a:latin typeface="Times New Roman" panose="02020603050405020304" pitchFamily="18" charset="0"/>
                    <a:cs typeface="Times New Roman" panose="02020603050405020304" pitchFamily="18" charset="0"/>
                  </a:rPr>
                  <a:t>r</a:t>
                </a:r>
              </a:p>
            </p:txBody>
          </p:sp>
        </p:grpSp>
        <p:grpSp>
          <p:nvGrpSpPr>
            <p:cNvPr id="8206" name="Group 57"/>
            <p:cNvGrpSpPr>
              <a:grpSpLocks/>
            </p:cNvGrpSpPr>
            <p:nvPr/>
          </p:nvGrpSpPr>
          <p:grpSpPr bwMode="auto">
            <a:xfrm>
              <a:off x="4326" y="1239"/>
              <a:ext cx="539" cy="2028"/>
              <a:chOff x="4272" y="1248"/>
              <a:chExt cx="539" cy="2028"/>
            </a:xfrm>
          </p:grpSpPr>
          <p:sp>
            <p:nvSpPr>
              <p:cNvPr id="8210" name="Line 23"/>
              <p:cNvSpPr>
                <a:spLocks noChangeShapeType="1"/>
              </p:cNvSpPr>
              <p:nvPr/>
            </p:nvSpPr>
            <p:spPr bwMode="auto">
              <a:xfrm>
                <a:off x="4571" y="1399"/>
                <a:ext cx="0" cy="1872"/>
              </a:xfrm>
              <a:prstGeom prst="line">
                <a:avLst/>
              </a:prstGeom>
              <a:noFill/>
              <a:ln w="2857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1" name="Text Box 35"/>
              <p:cNvSpPr txBox="1">
                <a:spLocks noChangeArrowheads="1"/>
              </p:cNvSpPr>
              <p:nvPr/>
            </p:nvSpPr>
            <p:spPr bwMode="auto">
              <a:xfrm>
                <a:off x="4523" y="2119"/>
                <a:ext cx="288" cy="288"/>
              </a:xfrm>
              <a:prstGeom prst="rect">
                <a:avLst/>
              </a:prstGeom>
              <a:noFill/>
              <a:ln>
                <a:noFill/>
              </a:ln>
              <a:effectLst/>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chemeClr val="tx2"/>
                    </a:solidFill>
                    <a:latin typeface="Times New Roman" panose="02020603050405020304" pitchFamily="18" charset="0"/>
                    <a:cs typeface="Times New Roman" panose="02020603050405020304" pitchFamily="18" charset="0"/>
                  </a:rPr>
                  <a:t>i</a:t>
                </a:r>
              </a:p>
            </p:txBody>
          </p:sp>
          <p:sp>
            <p:nvSpPr>
              <p:cNvPr id="8212" name="Text Box 40"/>
              <p:cNvSpPr txBox="1">
                <a:spLocks noChangeArrowheads="1"/>
              </p:cNvSpPr>
              <p:nvPr/>
            </p:nvSpPr>
            <p:spPr bwMode="auto">
              <a:xfrm>
                <a:off x="4560" y="1248"/>
                <a:ext cx="240" cy="288"/>
              </a:xfrm>
              <a:prstGeom prst="rect">
                <a:avLst/>
              </a:prstGeom>
              <a:noFill/>
              <a:ln>
                <a:noFill/>
              </a:ln>
              <a:effectLst/>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chemeClr val="tx2"/>
                    </a:solidFill>
                    <a:latin typeface="Times New Roman" panose="02020603050405020304" pitchFamily="18" charset="0"/>
                    <a:cs typeface="Times New Roman" panose="02020603050405020304" pitchFamily="18" charset="0"/>
                  </a:rPr>
                  <a:t>N</a:t>
                </a:r>
              </a:p>
            </p:txBody>
          </p:sp>
          <p:sp>
            <p:nvSpPr>
              <p:cNvPr id="8213" name="Text Box 41"/>
              <p:cNvSpPr txBox="1">
                <a:spLocks noChangeArrowheads="1"/>
              </p:cNvSpPr>
              <p:nvPr/>
            </p:nvSpPr>
            <p:spPr bwMode="auto">
              <a:xfrm>
                <a:off x="4272" y="2988"/>
                <a:ext cx="384" cy="288"/>
              </a:xfrm>
              <a:prstGeom prst="rect">
                <a:avLst/>
              </a:prstGeom>
              <a:noFill/>
              <a:ln>
                <a:noFill/>
              </a:ln>
              <a:effectLst/>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chemeClr val="tx2"/>
                    </a:solidFill>
                    <a:latin typeface="Times New Roman" panose="02020603050405020304" pitchFamily="18" charset="0"/>
                    <a:cs typeface="Times New Roman" panose="02020603050405020304" pitchFamily="18" charset="0"/>
                  </a:rPr>
                  <a:t>N’</a:t>
                </a:r>
              </a:p>
            </p:txBody>
          </p:sp>
        </p:grpSp>
        <p:grpSp>
          <p:nvGrpSpPr>
            <p:cNvPr id="8207" name="Group 56"/>
            <p:cNvGrpSpPr>
              <a:grpSpLocks/>
            </p:cNvGrpSpPr>
            <p:nvPr/>
          </p:nvGrpSpPr>
          <p:grpSpPr bwMode="auto">
            <a:xfrm>
              <a:off x="4860" y="1815"/>
              <a:ext cx="618" cy="855"/>
              <a:chOff x="4806" y="1824"/>
              <a:chExt cx="618" cy="855"/>
            </a:xfrm>
          </p:grpSpPr>
          <p:sp>
            <p:nvSpPr>
              <p:cNvPr id="8208" name="Text Box 54"/>
              <p:cNvSpPr txBox="1">
                <a:spLocks noChangeArrowheads="1"/>
              </p:cNvSpPr>
              <p:nvPr/>
            </p:nvSpPr>
            <p:spPr bwMode="auto">
              <a:xfrm>
                <a:off x="4848" y="2448"/>
                <a:ext cx="5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chemeClr val="tx2"/>
                    </a:solidFill>
                    <a:latin typeface="Times New Roman" panose="02020603050405020304" pitchFamily="18" charset="0"/>
                    <a:cs typeface="Times New Roman" panose="02020603050405020304" pitchFamily="18" charset="0"/>
                  </a:rPr>
                  <a:t>Nước</a:t>
                </a:r>
              </a:p>
            </p:txBody>
          </p:sp>
          <p:sp>
            <p:nvSpPr>
              <p:cNvPr id="8209" name="Text Box 55"/>
              <p:cNvSpPr txBox="1">
                <a:spLocks noChangeArrowheads="1"/>
              </p:cNvSpPr>
              <p:nvPr/>
            </p:nvSpPr>
            <p:spPr bwMode="auto">
              <a:xfrm>
                <a:off x="4806" y="1824"/>
                <a:ext cx="5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chemeClr val="tx2"/>
                    </a:solidFill>
                    <a:latin typeface="Times New Roman" panose="02020603050405020304" pitchFamily="18" charset="0"/>
                    <a:cs typeface="Times New Roman" panose="02020603050405020304" pitchFamily="18" charset="0"/>
                  </a:rPr>
                  <a:t>K.Khí</a:t>
                </a:r>
              </a:p>
            </p:txBody>
          </p:sp>
        </p:gr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112">
                                            <p:bg/>
                                          </p:spTgt>
                                        </p:tgtEl>
                                        <p:attrNameLst>
                                          <p:attrName>style.visibility</p:attrName>
                                        </p:attrNameLst>
                                      </p:cBhvr>
                                      <p:to>
                                        <p:strVal val="visible"/>
                                      </p:to>
                                    </p:set>
                                    <p:animEffect transition="in" filter="fade">
                                      <p:cBhvr>
                                        <p:cTn id="7" dur="1000"/>
                                        <p:tgtEl>
                                          <p:spTgt spid="3112">
                                            <p:bg/>
                                          </p:spTgt>
                                        </p:tgtEl>
                                      </p:cBhvr>
                                    </p:animEffect>
                                    <p:anim calcmode="lin" valueType="num">
                                      <p:cBhvr>
                                        <p:cTn id="8" dur="1000" fill="hold"/>
                                        <p:tgtEl>
                                          <p:spTgt spid="3112">
                                            <p:bg/>
                                          </p:spTgt>
                                        </p:tgtEl>
                                        <p:attrNameLst>
                                          <p:attrName>ppt_x</p:attrName>
                                        </p:attrNameLst>
                                      </p:cBhvr>
                                      <p:tavLst>
                                        <p:tav tm="0">
                                          <p:val>
                                            <p:strVal val="#ppt_x"/>
                                          </p:val>
                                        </p:tav>
                                        <p:tav tm="100000">
                                          <p:val>
                                            <p:strVal val="#ppt_x"/>
                                          </p:val>
                                        </p:tav>
                                      </p:tavLst>
                                    </p:anim>
                                    <p:anim calcmode="lin" valueType="num">
                                      <p:cBhvr>
                                        <p:cTn id="9" dur="900" decel="100000" fill="hold"/>
                                        <p:tgtEl>
                                          <p:spTgt spid="3112">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112">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112">
                                            <p:txEl>
                                              <p:pRg st="0" end="0"/>
                                            </p:txEl>
                                          </p:spTgt>
                                        </p:tgtEl>
                                        <p:attrNameLst>
                                          <p:attrName>style.visibility</p:attrName>
                                        </p:attrNameLst>
                                      </p:cBhvr>
                                      <p:to>
                                        <p:strVal val="visible"/>
                                      </p:to>
                                    </p:set>
                                    <p:animEffect transition="in" filter="fade">
                                      <p:cBhvr>
                                        <p:cTn id="13" dur="1000"/>
                                        <p:tgtEl>
                                          <p:spTgt spid="3112">
                                            <p:txEl>
                                              <p:pRg st="0" end="0"/>
                                            </p:txEl>
                                          </p:spTgt>
                                        </p:tgtEl>
                                      </p:cBhvr>
                                    </p:animEffect>
                                    <p:anim calcmode="lin" valueType="num">
                                      <p:cBhvr>
                                        <p:cTn id="14" dur="1000" fill="hold"/>
                                        <p:tgtEl>
                                          <p:spTgt spid="3112">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112">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112">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112">
                                            <p:txEl>
                                              <p:pRg st="1" end="1"/>
                                            </p:txEl>
                                          </p:spTgt>
                                        </p:tgtEl>
                                        <p:attrNameLst>
                                          <p:attrName>style.visibility</p:attrName>
                                        </p:attrNameLst>
                                      </p:cBhvr>
                                      <p:to>
                                        <p:strVal val="visible"/>
                                      </p:to>
                                    </p:set>
                                    <p:animEffect transition="in" filter="fade">
                                      <p:cBhvr>
                                        <p:cTn id="19" dur="1000"/>
                                        <p:tgtEl>
                                          <p:spTgt spid="3112">
                                            <p:txEl>
                                              <p:pRg st="1" end="1"/>
                                            </p:txEl>
                                          </p:spTgt>
                                        </p:tgtEl>
                                      </p:cBhvr>
                                    </p:animEffect>
                                    <p:anim calcmode="lin" valueType="num">
                                      <p:cBhvr>
                                        <p:cTn id="20" dur="1000" fill="hold"/>
                                        <p:tgtEl>
                                          <p:spTgt spid="3112">
                                            <p:txEl>
                                              <p:pRg st="1" end="1"/>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112">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112">
                                            <p:txEl>
                                              <p:pRg st="1" end="1"/>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3112">
                                            <p:txEl>
                                              <p:pRg st="2" end="2"/>
                                            </p:txEl>
                                          </p:spTgt>
                                        </p:tgtEl>
                                        <p:attrNameLst>
                                          <p:attrName>style.visibility</p:attrName>
                                        </p:attrNameLst>
                                      </p:cBhvr>
                                      <p:to>
                                        <p:strVal val="visible"/>
                                      </p:to>
                                    </p:set>
                                    <p:animEffect transition="in" filter="fade">
                                      <p:cBhvr>
                                        <p:cTn id="25" dur="1000"/>
                                        <p:tgtEl>
                                          <p:spTgt spid="3112">
                                            <p:txEl>
                                              <p:pRg st="2" end="2"/>
                                            </p:txEl>
                                          </p:spTgt>
                                        </p:tgtEl>
                                      </p:cBhvr>
                                    </p:animEffect>
                                    <p:anim calcmode="lin" valueType="num">
                                      <p:cBhvr>
                                        <p:cTn id="26" dur="1000" fill="hold"/>
                                        <p:tgtEl>
                                          <p:spTgt spid="3112">
                                            <p:txEl>
                                              <p:pRg st="2" end="2"/>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112">
                                            <p:txEl>
                                              <p:pRg st="2" end="2"/>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112">
                                            <p:txEl>
                                              <p:pRg st="2" end="2"/>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3112">
                                            <p:txEl>
                                              <p:pRg st="3" end="3"/>
                                            </p:txEl>
                                          </p:spTgt>
                                        </p:tgtEl>
                                        <p:attrNameLst>
                                          <p:attrName>style.visibility</p:attrName>
                                        </p:attrNameLst>
                                      </p:cBhvr>
                                      <p:to>
                                        <p:strVal val="visible"/>
                                      </p:to>
                                    </p:set>
                                    <p:animEffect transition="in" filter="fade">
                                      <p:cBhvr>
                                        <p:cTn id="31" dur="1000"/>
                                        <p:tgtEl>
                                          <p:spTgt spid="3112">
                                            <p:txEl>
                                              <p:pRg st="3" end="3"/>
                                            </p:txEl>
                                          </p:spTgt>
                                        </p:tgtEl>
                                      </p:cBhvr>
                                    </p:animEffect>
                                    <p:anim calcmode="lin" valueType="num">
                                      <p:cBhvr>
                                        <p:cTn id="32" dur="1000" fill="hold"/>
                                        <p:tgtEl>
                                          <p:spTgt spid="3112">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112">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112">
                                            <p:txEl>
                                              <p:pRg st="3" end="3"/>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3112">
                                            <p:txEl>
                                              <p:pRg st="4" end="4"/>
                                            </p:txEl>
                                          </p:spTgt>
                                        </p:tgtEl>
                                        <p:attrNameLst>
                                          <p:attrName>style.visibility</p:attrName>
                                        </p:attrNameLst>
                                      </p:cBhvr>
                                      <p:to>
                                        <p:strVal val="visible"/>
                                      </p:to>
                                    </p:set>
                                    <p:animEffect transition="in" filter="fade">
                                      <p:cBhvr>
                                        <p:cTn id="37" dur="1000"/>
                                        <p:tgtEl>
                                          <p:spTgt spid="3112">
                                            <p:txEl>
                                              <p:pRg st="4" end="4"/>
                                            </p:txEl>
                                          </p:spTgt>
                                        </p:tgtEl>
                                      </p:cBhvr>
                                    </p:animEffect>
                                    <p:anim calcmode="lin" valueType="num">
                                      <p:cBhvr>
                                        <p:cTn id="38" dur="1000" fill="hold"/>
                                        <p:tgtEl>
                                          <p:spTgt spid="3112">
                                            <p:txEl>
                                              <p:pRg st="4" end="4"/>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112">
                                            <p:txEl>
                                              <p:pRg st="4" end="4"/>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11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6" fill="hold" display="0">
                  <p:stCondLst>
                    <p:cond delay="indefinite"/>
                  </p:stCondLst>
                  <p:endCondLst>
                    <p:cond evt="onPrev" delay="0">
                      <p:tgtEl>
                        <p:sldTgt/>
                      </p:tgtEl>
                    </p:cond>
                    <p:cond evt="onStopAudio" delay="0">
                      <p:tgtEl>
                        <p:sldTgt/>
                      </p:tgtEl>
                    </p:cond>
                  </p:endCondLst>
                </p:cTn>
                <p:tgtEl>
                  <p:spTgt spid="3109"/>
                </p:tgtEl>
              </p:cMediaNode>
            </p:audio>
          </p:childTnLst>
        </p:cTn>
      </p:par>
    </p:tnLst>
    <p:bldLst>
      <p:bldP spid="3112"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tia toi quang t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7696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8"/>
          <p:cNvSpPr txBox="1">
            <a:spLocks noChangeArrowheads="1"/>
          </p:cNvSpPr>
          <p:nvPr/>
        </p:nvSpPr>
        <p:spPr bwMode="auto">
          <a:xfrm>
            <a:off x="1600200" y="609600"/>
            <a:ext cx="62341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solidFill>
                  <a:schemeClr val="bg1"/>
                </a:solidFill>
                <a:latin typeface="Times New Roman" panose="02020603050405020304" pitchFamily="18" charset="0"/>
                <a:cs typeface="Times New Roman" panose="02020603050405020304" pitchFamily="18" charset="0"/>
              </a:rPr>
              <a:t>Thí nghiệm chiếu tia tới đến quang tâm</a:t>
            </a:r>
          </a:p>
        </p:txBody>
      </p:sp>
      <p:sp>
        <p:nvSpPr>
          <p:cNvPr id="26628" name="Line 11"/>
          <p:cNvSpPr>
            <a:spLocks noChangeShapeType="1"/>
          </p:cNvSpPr>
          <p:nvPr/>
        </p:nvSpPr>
        <p:spPr bwMode="auto">
          <a:xfrm>
            <a:off x="3352800" y="2722563"/>
            <a:ext cx="1371600" cy="173037"/>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29" name="Line 12"/>
          <p:cNvSpPr>
            <a:spLocks noChangeShapeType="1"/>
          </p:cNvSpPr>
          <p:nvPr/>
        </p:nvSpPr>
        <p:spPr bwMode="auto">
          <a:xfrm>
            <a:off x="5091113" y="2971800"/>
            <a:ext cx="1371600" cy="173038"/>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0" name="Line 13"/>
          <p:cNvSpPr>
            <a:spLocks noChangeShapeType="1"/>
          </p:cNvSpPr>
          <p:nvPr/>
        </p:nvSpPr>
        <p:spPr bwMode="auto">
          <a:xfrm>
            <a:off x="6462713" y="3144838"/>
            <a:ext cx="1371600" cy="173037"/>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1" name="Line 15"/>
          <p:cNvSpPr>
            <a:spLocks noChangeShapeType="1"/>
          </p:cNvSpPr>
          <p:nvPr/>
        </p:nvSpPr>
        <p:spPr bwMode="auto">
          <a:xfrm>
            <a:off x="3352800" y="2930525"/>
            <a:ext cx="1371600"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2" name="Line 16"/>
          <p:cNvSpPr>
            <a:spLocks noChangeShapeType="1"/>
          </p:cNvSpPr>
          <p:nvPr/>
        </p:nvSpPr>
        <p:spPr bwMode="auto">
          <a:xfrm>
            <a:off x="5105400" y="2936875"/>
            <a:ext cx="2895600"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 Box 34"/>
          <p:cNvSpPr txBox="1">
            <a:spLocks noChangeArrowheads="1"/>
          </p:cNvSpPr>
          <p:nvPr/>
        </p:nvSpPr>
        <p:spPr bwMode="auto">
          <a:xfrm>
            <a:off x="609600" y="5486400"/>
            <a:ext cx="80010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600">
                <a:solidFill>
                  <a:srgbClr val="C00000"/>
                </a:solidFill>
                <a:latin typeface="Times New Roman" panose="02020603050405020304" pitchFamily="18" charset="0"/>
                <a:cs typeface="Times New Roman" panose="02020603050405020304" pitchFamily="18" charset="0"/>
              </a:rPr>
              <a:t>Tia tới đến quang tâm (O) thì tia ló tiếp tục truyền thẳng, không đổi hướng.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ChangeArrowheads="1"/>
          </p:cNvSpPr>
          <p:nvPr/>
        </p:nvSpPr>
        <p:spPr bwMode="auto">
          <a:xfrm>
            <a:off x="457200" y="160338"/>
            <a:ext cx="82296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i="1" u="sng">
                <a:solidFill>
                  <a:srgbClr val="0000FF"/>
                </a:solidFill>
                <a:latin typeface="VNI-Times" pitchFamily="2" charset="0"/>
              </a:rPr>
              <a:t>Tieát 45. Baøi 42.</a:t>
            </a:r>
            <a:r>
              <a:rPr lang="en-US" altLang="en-US" sz="3600" b="1">
                <a:solidFill>
                  <a:srgbClr val="0000FF"/>
                </a:solidFill>
                <a:latin typeface="VNI-Times" pitchFamily="2" charset="0"/>
              </a:rPr>
              <a:t> </a:t>
            </a:r>
            <a:r>
              <a:rPr lang="en-US" altLang="en-US" b="1">
                <a:solidFill>
                  <a:srgbClr val="0000FF"/>
                </a:solidFill>
                <a:latin typeface="VNI-Times" pitchFamily="2" charset="0"/>
              </a:rPr>
              <a:t>THAÁU KÍNH HOÄI TUÏ</a:t>
            </a:r>
          </a:p>
        </p:txBody>
      </p:sp>
      <p:sp>
        <p:nvSpPr>
          <p:cNvPr id="27651" name="Line 10"/>
          <p:cNvSpPr>
            <a:spLocks noChangeShapeType="1"/>
          </p:cNvSpPr>
          <p:nvPr/>
        </p:nvSpPr>
        <p:spPr bwMode="auto">
          <a:xfrm>
            <a:off x="4572000" y="1009650"/>
            <a:ext cx="0" cy="579120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Rectangle 5"/>
          <p:cNvSpPr txBox="1">
            <a:spLocks noChangeArrowheads="1"/>
          </p:cNvSpPr>
          <p:nvPr/>
        </p:nvSpPr>
        <p:spPr bwMode="auto">
          <a:xfrm>
            <a:off x="182563" y="858838"/>
            <a:ext cx="4324350" cy="5019675"/>
          </a:xfrm>
          <a:prstGeom prst="rect">
            <a:avLst/>
          </a:prstGeom>
          <a:noFill/>
          <a:ln>
            <a:noFill/>
          </a:ln>
          <a:effec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buFontTx/>
              <a:buNone/>
              <a:defRPr/>
            </a:pPr>
            <a:r>
              <a:rPr lang="vi-VN" b="1" dirty="0">
                <a:solidFill>
                  <a:srgbClr val="0000FF"/>
                </a:solidFill>
                <a:latin typeface="Times New Roman" pitchFamily="18" charset="0"/>
                <a:cs typeface="Times New Roman" pitchFamily="18" charset="0"/>
              </a:rPr>
              <a:t>II. </a:t>
            </a:r>
            <a:r>
              <a:rPr lang="vi-VN" b="1" u="sng" dirty="0">
                <a:solidFill>
                  <a:srgbClr val="0000FF"/>
                </a:solidFill>
                <a:latin typeface="Times New Roman" pitchFamily="18" charset="0"/>
                <a:cs typeface="Times New Roman" pitchFamily="18" charset="0"/>
              </a:rPr>
              <a:t>Trục chính, quang tâm, tiêu điểm, tiêu cự của thấu kính hội tụ:</a:t>
            </a:r>
            <a:endParaRPr lang="en-US" b="1" u="sng" dirty="0">
              <a:solidFill>
                <a:srgbClr val="0000FF"/>
              </a:solidFill>
              <a:latin typeface="Times New Roman" pitchFamily="18" charset="0"/>
              <a:cs typeface="Times New Roman" pitchFamily="18" charset="0"/>
            </a:endParaRPr>
          </a:p>
          <a:p>
            <a:pPr marL="0" indent="0">
              <a:buFontTx/>
              <a:buNone/>
              <a:defRPr/>
            </a:pPr>
            <a:r>
              <a:rPr lang="en-US" dirty="0">
                <a:solidFill>
                  <a:srgbClr val="0000FF"/>
                </a:solidFill>
                <a:latin typeface="Times New Roman" pitchFamily="18" charset="0"/>
                <a:cs typeface="Times New Roman" pitchFamily="18" charset="0"/>
              </a:rPr>
              <a:t>1. </a:t>
            </a:r>
            <a:r>
              <a:rPr lang="en-US" b="1" dirty="0" err="1">
                <a:solidFill>
                  <a:srgbClr val="0000FF"/>
                </a:solidFill>
                <a:latin typeface="Times New Roman" pitchFamily="18" charset="0"/>
                <a:cs typeface="Times New Roman" pitchFamily="18" charset="0"/>
              </a:rPr>
              <a:t>Trục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chính</a:t>
            </a:r>
            <a:r>
              <a:rPr lang="en-US" b="1" dirty="0">
                <a:solidFill>
                  <a:srgbClr val="0000FF"/>
                </a:solidFill>
                <a:latin typeface="Times New Roman" pitchFamily="18" charset="0"/>
                <a:cs typeface="Times New Roman" pitchFamily="18" charset="0"/>
              </a:rPr>
              <a:t> (</a:t>
            </a:r>
            <a:r>
              <a:rPr lang="el-GR" b="1" dirty="0">
                <a:solidFill>
                  <a:srgbClr val="0000FF"/>
                </a:solidFill>
                <a:latin typeface="Times New Roman" pitchFamily="18" charset="0"/>
                <a:cs typeface="Times New Roman" pitchFamily="18" charset="0"/>
              </a:rPr>
              <a:t>Δ</a:t>
            </a:r>
            <a:r>
              <a:rPr lang="en-US" b="1" dirty="0">
                <a:solidFill>
                  <a:srgbClr val="0000FF"/>
                </a:solidFill>
                <a:latin typeface="Times New Roman" pitchFamily="18" charset="0"/>
                <a:cs typeface="Times New Roman" pitchFamily="18" charset="0"/>
              </a:rPr>
              <a:t>) </a:t>
            </a:r>
            <a:r>
              <a:rPr lang="en-US" sz="2400" b="1" dirty="0">
                <a:latin typeface="Times New Roman" pitchFamily="18" charset="0"/>
                <a:cs typeface="Times New Roman" pitchFamily="18" charset="0"/>
              </a:rPr>
              <a:t>(</a:t>
            </a:r>
            <a:r>
              <a:rPr lang="en-US" sz="2400" dirty="0">
                <a:latin typeface="Times New Roman" pitchFamily="18" charset="0"/>
                <a:cs typeface="Times New Roman" pitchFamily="18" charset="0"/>
              </a:rPr>
              <a:t>SGK/114)</a:t>
            </a:r>
            <a:endParaRPr lang="en-US" sz="2400" b="1" u="sng" dirty="0">
              <a:latin typeface="Times New Roman" pitchFamily="18" charset="0"/>
              <a:cs typeface="Times New Roman" pitchFamily="18" charset="0"/>
            </a:endParaRPr>
          </a:p>
          <a:p>
            <a:pPr marL="0" indent="0">
              <a:buFontTx/>
              <a:buNone/>
              <a:defRPr/>
            </a:pPr>
            <a:r>
              <a:rPr lang="en-US" dirty="0">
                <a:solidFill>
                  <a:srgbClr val="0000FF"/>
                </a:solidFill>
                <a:latin typeface="Times New Roman" pitchFamily="18" charset="0"/>
                <a:cs typeface="Times New Roman" pitchFamily="18" charset="0"/>
              </a:rPr>
              <a:t>2.</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Quang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tâm</a:t>
            </a:r>
            <a:r>
              <a:rPr lang="en-US" b="1" dirty="0">
                <a:solidFill>
                  <a:srgbClr val="0000FF"/>
                </a:solidFill>
                <a:latin typeface="Times New Roman" pitchFamily="18" charset="0"/>
                <a:cs typeface="Times New Roman" pitchFamily="18" charset="0"/>
              </a:rPr>
              <a:t> (O) </a:t>
            </a:r>
            <a:r>
              <a:rPr lang="en-US" sz="2400" b="1" dirty="0">
                <a:latin typeface="Times New Roman" pitchFamily="18" charset="0"/>
                <a:cs typeface="Times New Roman" pitchFamily="18" charset="0"/>
              </a:rPr>
              <a:t>(</a:t>
            </a:r>
            <a:r>
              <a:rPr lang="en-US" sz="2400" dirty="0">
                <a:latin typeface="Times New Roman" pitchFamily="18" charset="0"/>
                <a:cs typeface="Times New Roman" pitchFamily="18" charset="0"/>
              </a:rPr>
              <a:t>SGK/114)</a:t>
            </a:r>
            <a:endParaRPr lang="en-US" sz="2400" b="1" u="sng" dirty="0">
              <a:latin typeface="Times New Roman" pitchFamily="18" charset="0"/>
              <a:cs typeface="Times New Roman" pitchFamily="18" charset="0"/>
            </a:endParaRPr>
          </a:p>
          <a:p>
            <a:pPr marL="0" indent="0">
              <a:buFontTx/>
              <a:buNone/>
              <a:defRPr/>
            </a:pPr>
            <a:r>
              <a:rPr lang="en-US" dirty="0">
                <a:solidFill>
                  <a:srgbClr val="0000FF"/>
                </a:solidFill>
                <a:latin typeface="Times New Roman" pitchFamily="18" charset="0"/>
                <a:cs typeface="Times New Roman" pitchFamily="18" charset="0"/>
              </a:rPr>
              <a:t>3. </a:t>
            </a:r>
            <a:r>
              <a:rPr lang="en-US" b="1" dirty="0" err="1">
                <a:solidFill>
                  <a:srgbClr val="0000FF"/>
                </a:solidFill>
                <a:latin typeface="Times New Roman" pitchFamily="18" charset="0"/>
                <a:cs typeface="Times New Roman" pitchFamily="18" charset="0"/>
              </a:rPr>
              <a:t>Tiêu</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điểm</a:t>
            </a:r>
            <a:r>
              <a:rPr lang="en-US" b="1" dirty="0">
                <a:solidFill>
                  <a:srgbClr val="0000FF"/>
                </a:solidFill>
                <a:latin typeface="Times New Roman" pitchFamily="18" charset="0"/>
                <a:cs typeface="Times New Roman" pitchFamily="18" charset="0"/>
              </a:rPr>
              <a:t> (F, F’) </a:t>
            </a:r>
          </a:p>
          <a:p>
            <a:pPr marL="0" indent="0">
              <a:buFontTx/>
              <a:buNone/>
              <a:defRPr/>
            </a:pP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SGK/114)</a:t>
            </a:r>
            <a:endParaRPr lang="en-US" b="1" u="sng" dirty="0">
              <a:latin typeface="Times New Roman" pitchFamily="18" charset="0"/>
              <a:cs typeface="Times New Roman" pitchFamily="18" charset="0"/>
            </a:endParaRPr>
          </a:p>
          <a:p>
            <a:pPr marL="0" indent="0">
              <a:buFontTx/>
              <a:buNone/>
              <a:defRPr/>
            </a:pPr>
            <a:endParaRPr lang="en-US" b="1" dirty="0">
              <a:solidFill>
                <a:srgbClr val="0000FF"/>
              </a:solidFill>
              <a:latin typeface="Times New Roman" pitchFamily="18" charset="0"/>
              <a:cs typeface="Times New Roman" pitchFamily="18" charset="0"/>
            </a:endParaRPr>
          </a:p>
          <a:p>
            <a:pPr marL="514350" indent="-514350">
              <a:buFontTx/>
              <a:buAutoNum type="arabicPeriod"/>
              <a:defRPr/>
            </a:pPr>
            <a:endParaRPr lang="en-US" u="sng" dirty="0">
              <a:solidFill>
                <a:srgbClr val="0000FF"/>
              </a:solidFill>
              <a:latin typeface="Times New Roman" pitchFamily="18" charset="0"/>
              <a:cs typeface="Times New Roman" pitchFamily="18" charset="0"/>
            </a:endParaRPr>
          </a:p>
          <a:p>
            <a:pPr marL="0" indent="0">
              <a:buFontTx/>
              <a:buNone/>
              <a:defRPr/>
            </a:pPr>
            <a:endParaRPr lang="en-US" u="sng" dirty="0">
              <a:solidFill>
                <a:srgbClr val="0000FF"/>
              </a:solidFill>
              <a:latin typeface="Times New Roman" pitchFamily="18" charset="0"/>
              <a:cs typeface="Times New Roman" pitchFamily="18" charset="0"/>
            </a:endParaRPr>
          </a:p>
          <a:p>
            <a:pPr marL="0" indent="0">
              <a:buFontTx/>
              <a:buNone/>
              <a:defRPr/>
            </a:pPr>
            <a:endParaRPr lang="en-US" u="sng" dirty="0">
              <a:solidFill>
                <a:srgbClr val="0000FF"/>
              </a:solidFill>
              <a:latin typeface="Times New Roman" pitchFamily="18" charset="0"/>
              <a:cs typeface="Times New Roman" pitchFamily="18" charset="0"/>
            </a:endParaRPr>
          </a:p>
          <a:p>
            <a:pPr marL="0" indent="0">
              <a:buFontTx/>
              <a:buNone/>
              <a:defRPr/>
            </a:pPr>
            <a:endParaRPr lang="en-US" u="sng" dirty="0">
              <a:solidFill>
                <a:srgbClr val="0000FF"/>
              </a:solidFill>
              <a:latin typeface="Times New Roman" pitchFamily="18" charset="0"/>
              <a:cs typeface="Times New Roman" pitchFamily="18" charset="0"/>
            </a:endParaRPr>
          </a:p>
          <a:p>
            <a:pPr marL="0" indent="0">
              <a:buFontTx/>
              <a:buNone/>
              <a:defRPr/>
            </a:pPr>
            <a:endParaRPr lang="en-US" b="1" u="sng" dirty="0">
              <a:solidFill>
                <a:srgbClr val="0000FF"/>
              </a:solidFill>
              <a:latin typeface="VNI-Times" pitchFamily="2" charset="0"/>
            </a:endParaRPr>
          </a:p>
          <a:p>
            <a:pPr marL="0" indent="0">
              <a:buFontTx/>
              <a:buNone/>
              <a:defRPr/>
            </a:pPr>
            <a:r>
              <a:rPr lang="vi-VN" dirty="0">
                <a:solidFill>
                  <a:srgbClr val="0000FF"/>
                </a:solidFill>
                <a:latin typeface="Times New Roman" pitchFamily="18" charset="0"/>
                <a:cs typeface="Times New Roman" pitchFamily="18" charset="0"/>
              </a:rPr>
              <a:t>  </a:t>
            </a:r>
            <a:endParaRPr lang="en-US" b="1" u="sng" dirty="0">
              <a:solidFill>
                <a:srgbClr val="0000FF"/>
              </a:solidFill>
              <a:latin typeface="VNI-Times" pitchFamily="2" charset="0"/>
            </a:endParaRPr>
          </a:p>
        </p:txBody>
      </p:sp>
      <p:sp>
        <p:nvSpPr>
          <p:cNvPr id="22" name="Text Box 59"/>
          <p:cNvSpPr txBox="1">
            <a:spLocks noChangeArrowheads="1"/>
          </p:cNvSpPr>
          <p:nvPr/>
        </p:nvSpPr>
        <p:spPr bwMode="auto">
          <a:xfrm>
            <a:off x="4724400" y="3200400"/>
            <a:ext cx="4230688"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400">
                <a:latin typeface="Times New Roman" panose="02020603050405020304" pitchFamily="18" charset="0"/>
                <a:cs typeface="Times New Roman" panose="02020603050405020304" pitchFamily="18" charset="0"/>
              </a:rPr>
              <a:t>Một chùm tia tới song song với trục chính của thấu kính hội tụ cho chùm tia ló hội tụ tại điểm F nằm trên trục chính. Điểm đó gọi là </a:t>
            </a:r>
            <a:r>
              <a:rPr lang="en-US" altLang="en-US" sz="2400">
                <a:solidFill>
                  <a:srgbClr val="C00000"/>
                </a:solidFill>
                <a:latin typeface="Times New Roman" panose="02020603050405020304" pitchFamily="18" charset="0"/>
                <a:cs typeface="Times New Roman" panose="02020603050405020304" pitchFamily="18" charset="0"/>
              </a:rPr>
              <a:t>tiêu điểm </a:t>
            </a:r>
            <a:r>
              <a:rPr lang="en-US" altLang="en-US" sz="2400">
                <a:latin typeface="Times New Roman" panose="02020603050405020304" pitchFamily="18" charset="0"/>
                <a:cs typeface="Times New Roman" panose="02020603050405020304" pitchFamily="18" charset="0"/>
              </a:rPr>
              <a:t>của thấu kính hội tụ và nằm khác phía với chùm tia tới.</a:t>
            </a:r>
          </a:p>
        </p:txBody>
      </p:sp>
      <p:grpSp>
        <p:nvGrpSpPr>
          <p:cNvPr id="24582" name="Group 5"/>
          <p:cNvGrpSpPr>
            <a:grpSpLocks/>
          </p:cNvGrpSpPr>
          <p:nvPr/>
        </p:nvGrpSpPr>
        <p:grpSpPr bwMode="auto">
          <a:xfrm>
            <a:off x="4648200" y="1371600"/>
            <a:ext cx="4572000" cy="1295400"/>
            <a:chOff x="2208" y="1104"/>
            <a:chExt cx="2880" cy="816"/>
          </a:xfrm>
        </p:grpSpPr>
        <p:grpSp>
          <p:nvGrpSpPr>
            <p:cNvPr id="27655" name="Group 6"/>
            <p:cNvGrpSpPr>
              <a:grpSpLocks/>
            </p:cNvGrpSpPr>
            <p:nvPr/>
          </p:nvGrpSpPr>
          <p:grpSpPr bwMode="auto">
            <a:xfrm>
              <a:off x="2208" y="1104"/>
              <a:ext cx="2880" cy="816"/>
              <a:chOff x="2208" y="1104"/>
              <a:chExt cx="2880" cy="816"/>
            </a:xfrm>
          </p:grpSpPr>
          <p:grpSp>
            <p:nvGrpSpPr>
              <p:cNvPr id="27659" name="Group 7"/>
              <p:cNvGrpSpPr>
                <a:grpSpLocks/>
              </p:cNvGrpSpPr>
              <p:nvPr/>
            </p:nvGrpSpPr>
            <p:grpSpPr bwMode="auto">
              <a:xfrm>
                <a:off x="2208" y="1104"/>
                <a:ext cx="2880" cy="816"/>
                <a:chOff x="2304" y="1056"/>
                <a:chExt cx="2880" cy="816"/>
              </a:xfrm>
            </p:grpSpPr>
            <p:sp>
              <p:nvSpPr>
                <p:cNvPr id="27661" name="Line 8"/>
                <p:cNvSpPr>
                  <a:spLocks noChangeShapeType="1"/>
                </p:cNvSpPr>
                <p:nvPr/>
              </p:nvSpPr>
              <p:spPr bwMode="auto">
                <a:xfrm>
                  <a:off x="2304" y="1449"/>
                  <a:ext cx="2713"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7662" name="Object 9"/>
                <p:cNvGraphicFramePr>
                  <a:graphicFrameLocks noChangeAspect="1"/>
                </p:cNvGraphicFramePr>
                <p:nvPr/>
              </p:nvGraphicFramePr>
              <p:xfrm>
                <a:off x="4796" y="1197"/>
                <a:ext cx="388" cy="247"/>
              </p:xfrm>
              <a:graphic>
                <a:graphicData uri="http://schemas.openxmlformats.org/presentationml/2006/ole">
                  <mc:AlternateContent xmlns:mc="http://schemas.openxmlformats.org/markup-compatibility/2006">
                    <mc:Choice xmlns:v="urn:schemas-microsoft-com:vml" Requires="v">
                      <p:oleObj spid="_x0000_s27681" name="Equation" r:id="rId3" imgW="139579" imgH="164957" progId="Equation.DSMT4">
                        <p:embed/>
                      </p:oleObj>
                    </mc:Choice>
                    <mc:Fallback>
                      <p:oleObj name="Equation" r:id="rId3" imgW="139579" imgH="164957"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6" y="1197"/>
                              <a:ext cx="388" cy="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7663" name="Group 10"/>
                <p:cNvGrpSpPr>
                  <a:grpSpLocks/>
                </p:cNvGrpSpPr>
                <p:nvPr/>
              </p:nvGrpSpPr>
              <p:grpSpPr bwMode="auto">
                <a:xfrm>
                  <a:off x="2418" y="1056"/>
                  <a:ext cx="2577" cy="816"/>
                  <a:chOff x="2850" y="1296"/>
                  <a:chExt cx="2577" cy="816"/>
                </a:xfrm>
              </p:grpSpPr>
              <p:sp>
                <p:nvSpPr>
                  <p:cNvPr id="27664" name="Line 11"/>
                  <p:cNvSpPr>
                    <a:spLocks noChangeShapeType="1"/>
                  </p:cNvSpPr>
                  <p:nvPr/>
                </p:nvSpPr>
                <p:spPr bwMode="auto">
                  <a:xfrm>
                    <a:off x="4128" y="1296"/>
                    <a:ext cx="0" cy="816"/>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7665" name="Group 12"/>
                  <p:cNvGrpSpPr>
                    <a:grpSpLocks/>
                  </p:cNvGrpSpPr>
                  <p:nvPr/>
                </p:nvGrpSpPr>
                <p:grpSpPr bwMode="auto">
                  <a:xfrm rot="10800000">
                    <a:off x="4128" y="1488"/>
                    <a:ext cx="1299" cy="402"/>
                    <a:chOff x="2496" y="864"/>
                    <a:chExt cx="1287" cy="402"/>
                  </a:xfrm>
                </p:grpSpPr>
                <p:sp>
                  <p:nvSpPr>
                    <p:cNvPr id="27674" name="Line 13"/>
                    <p:cNvSpPr>
                      <a:spLocks noChangeShapeType="1"/>
                    </p:cNvSpPr>
                    <p:nvPr/>
                  </p:nvSpPr>
                  <p:spPr bwMode="auto">
                    <a:xfrm>
                      <a:off x="3093" y="1065"/>
                      <a:ext cx="181"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7675" name="Group 14"/>
                    <p:cNvGrpSpPr>
                      <a:grpSpLocks/>
                    </p:cNvGrpSpPr>
                    <p:nvPr/>
                  </p:nvGrpSpPr>
                  <p:grpSpPr bwMode="auto">
                    <a:xfrm>
                      <a:off x="2511" y="1266"/>
                      <a:ext cx="1272" cy="0"/>
                      <a:chOff x="480" y="2064"/>
                      <a:chExt cx="1680" cy="0"/>
                    </a:xfrm>
                  </p:grpSpPr>
                  <p:sp>
                    <p:nvSpPr>
                      <p:cNvPr id="27679" name="Line 15"/>
                      <p:cNvSpPr>
                        <a:spLocks noChangeShapeType="1"/>
                      </p:cNvSpPr>
                      <p:nvPr/>
                    </p:nvSpPr>
                    <p:spPr bwMode="auto">
                      <a:xfrm>
                        <a:off x="480" y="2064"/>
                        <a:ext cx="168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0" name="Line 16"/>
                      <p:cNvSpPr>
                        <a:spLocks noChangeShapeType="1"/>
                      </p:cNvSpPr>
                      <p:nvPr/>
                    </p:nvSpPr>
                    <p:spPr bwMode="auto">
                      <a:xfrm>
                        <a:off x="1239" y="2064"/>
                        <a:ext cx="240"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7676" name="Group 17"/>
                    <p:cNvGrpSpPr>
                      <a:grpSpLocks/>
                    </p:cNvGrpSpPr>
                    <p:nvPr/>
                  </p:nvGrpSpPr>
                  <p:grpSpPr bwMode="auto">
                    <a:xfrm>
                      <a:off x="2496" y="864"/>
                      <a:ext cx="1272" cy="0"/>
                      <a:chOff x="480" y="2064"/>
                      <a:chExt cx="1680" cy="0"/>
                    </a:xfrm>
                  </p:grpSpPr>
                  <p:sp>
                    <p:nvSpPr>
                      <p:cNvPr id="27677" name="Line 18"/>
                      <p:cNvSpPr>
                        <a:spLocks noChangeShapeType="1"/>
                      </p:cNvSpPr>
                      <p:nvPr/>
                    </p:nvSpPr>
                    <p:spPr bwMode="auto">
                      <a:xfrm>
                        <a:off x="480" y="2064"/>
                        <a:ext cx="168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8" name="Line 19"/>
                      <p:cNvSpPr>
                        <a:spLocks noChangeShapeType="1"/>
                      </p:cNvSpPr>
                      <p:nvPr/>
                    </p:nvSpPr>
                    <p:spPr bwMode="auto">
                      <a:xfrm>
                        <a:off x="1239" y="2064"/>
                        <a:ext cx="240"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7666" name="Group 20"/>
                  <p:cNvGrpSpPr>
                    <a:grpSpLocks/>
                  </p:cNvGrpSpPr>
                  <p:nvPr/>
                </p:nvGrpSpPr>
                <p:grpSpPr bwMode="auto">
                  <a:xfrm rot="10800000">
                    <a:off x="2850" y="1566"/>
                    <a:ext cx="1319" cy="269"/>
                    <a:chOff x="4212" y="1770"/>
                    <a:chExt cx="1307" cy="269"/>
                  </a:xfrm>
                </p:grpSpPr>
                <p:sp>
                  <p:nvSpPr>
                    <p:cNvPr id="27667" name="Line 21"/>
                    <p:cNvSpPr>
                      <a:spLocks noChangeShapeType="1"/>
                    </p:cNvSpPr>
                    <p:nvPr/>
                  </p:nvSpPr>
                  <p:spPr bwMode="auto">
                    <a:xfrm>
                      <a:off x="4364" y="1918"/>
                      <a:ext cx="182"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7668" name="Group 22"/>
                    <p:cNvGrpSpPr>
                      <a:grpSpLocks/>
                    </p:cNvGrpSpPr>
                    <p:nvPr/>
                  </p:nvGrpSpPr>
                  <p:grpSpPr bwMode="auto">
                    <a:xfrm>
                      <a:off x="4226" y="1894"/>
                      <a:ext cx="1293" cy="145"/>
                      <a:chOff x="2390" y="1969"/>
                      <a:chExt cx="1707" cy="193"/>
                    </a:xfrm>
                  </p:grpSpPr>
                  <p:sp>
                    <p:nvSpPr>
                      <p:cNvPr id="27672" name="Line 23"/>
                      <p:cNvSpPr>
                        <a:spLocks noChangeShapeType="1"/>
                      </p:cNvSpPr>
                      <p:nvPr/>
                    </p:nvSpPr>
                    <p:spPr bwMode="auto">
                      <a:xfrm rot="20388017" flipV="1">
                        <a:off x="2390" y="1969"/>
                        <a:ext cx="1707"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3" name="Line 24"/>
                      <p:cNvSpPr>
                        <a:spLocks noChangeShapeType="1"/>
                      </p:cNvSpPr>
                      <p:nvPr/>
                    </p:nvSpPr>
                    <p:spPr bwMode="auto">
                      <a:xfrm rot="20388017" flipV="1">
                        <a:off x="2592" y="2162"/>
                        <a:ext cx="244"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7669" name="Group 25"/>
                    <p:cNvGrpSpPr>
                      <a:grpSpLocks/>
                    </p:cNvGrpSpPr>
                    <p:nvPr/>
                  </p:nvGrpSpPr>
                  <p:grpSpPr bwMode="auto">
                    <a:xfrm>
                      <a:off x="4212" y="1770"/>
                      <a:ext cx="1272" cy="164"/>
                      <a:chOff x="2397" y="1833"/>
                      <a:chExt cx="1680" cy="219"/>
                    </a:xfrm>
                  </p:grpSpPr>
                  <p:sp>
                    <p:nvSpPr>
                      <p:cNvPr id="27670" name="Line 26"/>
                      <p:cNvSpPr>
                        <a:spLocks noChangeShapeType="1"/>
                      </p:cNvSpPr>
                      <p:nvPr/>
                    </p:nvSpPr>
                    <p:spPr bwMode="auto">
                      <a:xfrm rot="1237224">
                        <a:off x="2397" y="2052"/>
                        <a:ext cx="168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1" name="Line 27"/>
                      <p:cNvSpPr>
                        <a:spLocks noChangeShapeType="1"/>
                      </p:cNvSpPr>
                      <p:nvPr/>
                    </p:nvSpPr>
                    <p:spPr bwMode="auto">
                      <a:xfrm rot="1237224">
                        <a:off x="2544" y="1833"/>
                        <a:ext cx="240"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sp>
            <p:nvSpPr>
              <p:cNvPr id="27660" name="Rectangle 28"/>
              <p:cNvSpPr>
                <a:spLocks noChangeArrowheads="1"/>
              </p:cNvSpPr>
              <p:nvPr/>
            </p:nvSpPr>
            <p:spPr bwMode="auto">
              <a:xfrm>
                <a:off x="3561" y="1458"/>
                <a:ext cx="24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0000FF"/>
                    </a:solidFill>
                  </a:rPr>
                  <a:t>O</a:t>
                </a:r>
              </a:p>
            </p:txBody>
          </p:sp>
        </p:grpSp>
        <p:grpSp>
          <p:nvGrpSpPr>
            <p:cNvPr id="27656" name="Group 29"/>
            <p:cNvGrpSpPr>
              <a:grpSpLocks/>
            </p:cNvGrpSpPr>
            <p:nvPr/>
          </p:nvGrpSpPr>
          <p:grpSpPr bwMode="auto">
            <a:xfrm>
              <a:off x="2937" y="1470"/>
              <a:ext cx="240" cy="315"/>
              <a:chOff x="2544" y="3621"/>
              <a:chExt cx="240" cy="315"/>
            </a:xfrm>
          </p:grpSpPr>
          <p:sp>
            <p:nvSpPr>
              <p:cNvPr id="27657" name="Rectangle 30"/>
              <p:cNvSpPr>
                <a:spLocks noChangeArrowheads="1"/>
              </p:cNvSpPr>
              <p:nvPr/>
            </p:nvSpPr>
            <p:spPr bwMode="auto">
              <a:xfrm>
                <a:off x="2544" y="3648"/>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0000FF"/>
                    </a:solidFill>
                    <a:latin typeface=".VnTimeH" panose="020B7200000000000000" pitchFamily="34" charset="0"/>
                  </a:rPr>
                  <a:t>F</a:t>
                </a:r>
              </a:p>
            </p:txBody>
          </p:sp>
          <p:sp>
            <p:nvSpPr>
              <p:cNvPr id="27658" name="AutoShape 31"/>
              <p:cNvSpPr>
                <a:spLocks noChangeArrowheads="1"/>
              </p:cNvSpPr>
              <p:nvPr/>
            </p:nvSpPr>
            <p:spPr bwMode="auto">
              <a:xfrm>
                <a:off x="2610" y="3621"/>
                <a:ext cx="60" cy="48"/>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10"/>
          <p:cNvSpPr>
            <a:spLocks noChangeShapeType="1"/>
          </p:cNvSpPr>
          <p:nvPr/>
        </p:nvSpPr>
        <p:spPr bwMode="auto">
          <a:xfrm>
            <a:off x="4572000" y="1009650"/>
            <a:ext cx="0" cy="579120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5" name="Rectangle 5"/>
          <p:cNvSpPr txBox="1">
            <a:spLocks noChangeArrowheads="1"/>
          </p:cNvSpPr>
          <p:nvPr/>
        </p:nvSpPr>
        <p:spPr bwMode="auto">
          <a:xfrm>
            <a:off x="182563" y="858838"/>
            <a:ext cx="4324350"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vi-VN" altLang="en-US" sz="2800" b="1">
                <a:solidFill>
                  <a:srgbClr val="0000FF"/>
                </a:solidFill>
                <a:latin typeface="Times New Roman" panose="02020603050405020304" pitchFamily="18" charset="0"/>
                <a:cs typeface="Times New Roman" panose="02020603050405020304" pitchFamily="18" charset="0"/>
              </a:rPr>
              <a:t>II. </a:t>
            </a:r>
            <a:r>
              <a:rPr lang="vi-VN" altLang="en-US" sz="2800" b="1" u="sng">
                <a:solidFill>
                  <a:srgbClr val="0000FF"/>
                </a:solidFill>
                <a:latin typeface="Times New Roman" panose="02020603050405020304" pitchFamily="18" charset="0"/>
                <a:cs typeface="Times New Roman" panose="02020603050405020304" pitchFamily="18" charset="0"/>
              </a:rPr>
              <a:t>Trục chính, quang tâm, tiêu điểm, tiêu cự của thấu kính hội tụ:</a:t>
            </a:r>
            <a:endParaRPr lang="en-US" altLang="en-US" sz="2800" b="1" u="sng">
              <a:solidFill>
                <a:srgbClr val="0000FF"/>
              </a:solidFill>
              <a:latin typeface="Times New Roman" panose="02020603050405020304" pitchFamily="18" charset="0"/>
              <a:cs typeface="Times New Roman" panose="02020603050405020304" pitchFamily="18" charset="0"/>
            </a:endParaRPr>
          </a:p>
          <a:p>
            <a:pPr>
              <a:buFontTx/>
              <a:buNone/>
            </a:pPr>
            <a:r>
              <a:rPr lang="en-US" altLang="en-US" sz="2800">
                <a:solidFill>
                  <a:srgbClr val="0000FF"/>
                </a:solidFill>
                <a:latin typeface="Times New Roman" panose="02020603050405020304" pitchFamily="18" charset="0"/>
                <a:cs typeface="Times New Roman" panose="02020603050405020304" pitchFamily="18" charset="0"/>
              </a:rPr>
              <a:t>1. </a:t>
            </a:r>
            <a:r>
              <a:rPr lang="en-US" altLang="en-US" sz="2800" b="1">
                <a:solidFill>
                  <a:srgbClr val="0000FF"/>
                </a:solidFill>
                <a:latin typeface="Times New Roman" panose="02020603050405020304" pitchFamily="18" charset="0"/>
                <a:cs typeface="Times New Roman" panose="02020603050405020304" pitchFamily="18" charset="0"/>
              </a:rPr>
              <a:t>Trục chính (</a:t>
            </a:r>
            <a:r>
              <a:rPr lang="el-GR" altLang="en-US" sz="2800" b="1">
                <a:solidFill>
                  <a:srgbClr val="0000FF"/>
                </a:solidFill>
                <a:latin typeface="Times New Roman" panose="02020603050405020304" pitchFamily="18" charset="0"/>
                <a:cs typeface="Times New Roman" panose="02020603050405020304" pitchFamily="18" charset="0"/>
              </a:rPr>
              <a:t>Δ</a:t>
            </a:r>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a:t>
            </a:r>
            <a:r>
              <a:rPr lang="en-US" altLang="en-US" sz="2400">
                <a:latin typeface="Times New Roman" panose="02020603050405020304" pitchFamily="18" charset="0"/>
                <a:cs typeface="Times New Roman" panose="02020603050405020304" pitchFamily="18" charset="0"/>
              </a:rPr>
              <a:t>SGK/114)</a:t>
            </a:r>
            <a:endParaRPr lang="en-US" altLang="en-US" sz="2400" b="1" u="sng">
              <a:latin typeface="Times New Roman" panose="02020603050405020304" pitchFamily="18" charset="0"/>
              <a:cs typeface="Times New Roman" panose="02020603050405020304" pitchFamily="18" charset="0"/>
            </a:endParaRPr>
          </a:p>
          <a:p>
            <a:pPr>
              <a:buFontTx/>
              <a:buNone/>
            </a:pPr>
            <a:r>
              <a:rPr lang="en-US" altLang="en-US" sz="2800">
                <a:solidFill>
                  <a:srgbClr val="0000FF"/>
                </a:solidFill>
                <a:latin typeface="Times New Roman" panose="02020603050405020304" pitchFamily="18" charset="0"/>
                <a:cs typeface="Times New Roman" panose="02020603050405020304" pitchFamily="18" charset="0"/>
              </a:rPr>
              <a:t>2.</a:t>
            </a:r>
            <a:r>
              <a:rPr lang="en-US" altLang="en-US" sz="2800" b="1">
                <a:solidFill>
                  <a:srgbClr val="0000FF"/>
                </a:solidFill>
                <a:latin typeface="Times New Roman" panose="02020603050405020304" pitchFamily="18" charset="0"/>
                <a:cs typeface="Times New Roman" panose="02020603050405020304" pitchFamily="18" charset="0"/>
              </a:rPr>
              <a:t> Quang tâm (O) </a:t>
            </a:r>
            <a:r>
              <a:rPr lang="en-US" altLang="en-US" sz="2400" b="1">
                <a:latin typeface="Times New Roman" panose="02020603050405020304" pitchFamily="18" charset="0"/>
                <a:cs typeface="Times New Roman" panose="02020603050405020304" pitchFamily="18" charset="0"/>
              </a:rPr>
              <a:t>(</a:t>
            </a:r>
            <a:r>
              <a:rPr lang="en-US" altLang="en-US" sz="2400">
                <a:latin typeface="Times New Roman" panose="02020603050405020304" pitchFamily="18" charset="0"/>
                <a:cs typeface="Times New Roman" panose="02020603050405020304" pitchFamily="18" charset="0"/>
              </a:rPr>
              <a:t>SGK/114)</a:t>
            </a:r>
            <a:endParaRPr lang="en-US" altLang="en-US" sz="2400" b="1" u="sng">
              <a:latin typeface="Times New Roman" panose="02020603050405020304" pitchFamily="18" charset="0"/>
              <a:cs typeface="Times New Roman" panose="02020603050405020304" pitchFamily="18" charset="0"/>
            </a:endParaRPr>
          </a:p>
          <a:p>
            <a:pPr>
              <a:buFontTx/>
              <a:buNone/>
            </a:pPr>
            <a:r>
              <a:rPr lang="en-US" altLang="en-US" sz="2800">
                <a:solidFill>
                  <a:srgbClr val="0000FF"/>
                </a:solidFill>
                <a:latin typeface="Times New Roman" panose="02020603050405020304" pitchFamily="18" charset="0"/>
                <a:cs typeface="Times New Roman" panose="02020603050405020304" pitchFamily="18" charset="0"/>
              </a:rPr>
              <a:t>3. </a:t>
            </a:r>
            <a:r>
              <a:rPr lang="en-US" altLang="en-US" sz="2800" b="1">
                <a:solidFill>
                  <a:srgbClr val="0000FF"/>
                </a:solidFill>
                <a:latin typeface="Times New Roman" panose="02020603050405020304" pitchFamily="18" charset="0"/>
                <a:cs typeface="Times New Roman" panose="02020603050405020304" pitchFamily="18" charset="0"/>
              </a:rPr>
              <a:t>Tiêu điểm (F </a:t>
            </a:r>
            <a:r>
              <a:rPr lang="en-US" altLang="en-US" sz="2800">
                <a:solidFill>
                  <a:srgbClr val="0000FF"/>
                </a:solidFill>
                <a:latin typeface="Times New Roman" panose="02020603050405020304" pitchFamily="18" charset="0"/>
                <a:cs typeface="Times New Roman" panose="02020603050405020304" pitchFamily="18" charset="0"/>
              </a:rPr>
              <a:t>và</a:t>
            </a:r>
            <a:r>
              <a:rPr lang="en-US" altLang="en-US" sz="2800" b="1">
                <a:solidFill>
                  <a:srgbClr val="0000FF"/>
                </a:solidFill>
                <a:latin typeface="Times New Roman" panose="02020603050405020304" pitchFamily="18" charset="0"/>
                <a:cs typeface="Times New Roman" panose="02020603050405020304" pitchFamily="18" charset="0"/>
              </a:rPr>
              <a:t> F’) </a:t>
            </a:r>
          </a:p>
          <a:p>
            <a:pPr>
              <a:buFontTx/>
              <a:buNone/>
            </a:pPr>
            <a:r>
              <a:rPr lang="en-US" altLang="en-US" sz="2800" b="1">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SGK/114)</a:t>
            </a:r>
            <a:endParaRPr lang="en-US" altLang="en-US" sz="2800" b="1" u="sng">
              <a:latin typeface="Times New Roman" panose="02020603050405020304" pitchFamily="18" charset="0"/>
              <a:cs typeface="Times New Roman" panose="02020603050405020304" pitchFamily="18" charset="0"/>
            </a:endParaRPr>
          </a:p>
          <a:p>
            <a:pPr>
              <a:buFontTx/>
              <a:buNone/>
            </a:pPr>
            <a:endParaRPr lang="en-US" altLang="en-US" sz="2800" b="1">
              <a:solidFill>
                <a:srgbClr val="0000FF"/>
              </a:solidFill>
              <a:latin typeface="Times New Roman" panose="02020603050405020304" pitchFamily="18" charset="0"/>
              <a:cs typeface="Times New Roman" panose="02020603050405020304" pitchFamily="18" charset="0"/>
            </a:endParaRPr>
          </a:p>
          <a:p>
            <a:pPr>
              <a:buFontTx/>
              <a:buNone/>
            </a:pPr>
            <a:endParaRPr lang="en-US" altLang="en-US" sz="2800" u="sng">
              <a:solidFill>
                <a:srgbClr val="0000FF"/>
              </a:solidFill>
              <a:latin typeface="Times New Roman" panose="02020603050405020304" pitchFamily="18" charset="0"/>
              <a:cs typeface="Times New Roman" panose="02020603050405020304" pitchFamily="18" charset="0"/>
            </a:endParaRPr>
          </a:p>
          <a:p>
            <a:pPr>
              <a:buFontTx/>
              <a:buNone/>
            </a:pPr>
            <a:endParaRPr lang="en-US" altLang="en-US" sz="2800" u="sng">
              <a:solidFill>
                <a:srgbClr val="0000FF"/>
              </a:solidFill>
              <a:latin typeface="Times New Roman" panose="02020603050405020304" pitchFamily="18" charset="0"/>
              <a:cs typeface="Times New Roman" panose="02020603050405020304" pitchFamily="18" charset="0"/>
            </a:endParaRPr>
          </a:p>
          <a:p>
            <a:pPr>
              <a:buFontTx/>
              <a:buNone/>
            </a:pPr>
            <a:endParaRPr lang="en-US" altLang="en-US" sz="2800" u="sng">
              <a:solidFill>
                <a:srgbClr val="0000FF"/>
              </a:solidFill>
              <a:latin typeface="Times New Roman" panose="02020603050405020304" pitchFamily="18" charset="0"/>
              <a:cs typeface="Times New Roman" panose="02020603050405020304" pitchFamily="18" charset="0"/>
            </a:endParaRPr>
          </a:p>
          <a:p>
            <a:pPr>
              <a:buFontTx/>
              <a:buNone/>
            </a:pPr>
            <a:endParaRPr lang="en-US" altLang="en-US" sz="2800" u="sng">
              <a:solidFill>
                <a:srgbClr val="0000FF"/>
              </a:solidFill>
              <a:latin typeface="Times New Roman" panose="02020603050405020304" pitchFamily="18" charset="0"/>
              <a:cs typeface="Times New Roman" panose="02020603050405020304" pitchFamily="18" charset="0"/>
            </a:endParaRPr>
          </a:p>
          <a:p>
            <a:pPr>
              <a:buFontTx/>
              <a:buNone/>
            </a:pPr>
            <a:endParaRPr lang="en-US" altLang="en-US" sz="2800" b="1" u="sng">
              <a:solidFill>
                <a:srgbClr val="0000FF"/>
              </a:solidFill>
              <a:latin typeface="Times New Roman" panose="02020603050405020304" pitchFamily="18" charset="0"/>
              <a:cs typeface="Times New Roman" panose="02020603050405020304" pitchFamily="18" charset="0"/>
            </a:endParaRPr>
          </a:p>
          <a:p>
            <a:pPr>
              <a:buFontTx/>
              <a:buNone/>
            </a:pPr>
            <a:r>
              <a:rPr lang="vi-VN" altLang="en-US" sz="2800">
                <a:solidFill>
                  <a:srgbClr val="0000FF"/>
                </a:solidFill>
                <a:latin typeface="Times New Roman" panose="02020603050405020304" pitchFamily="18" charset="0"/>
                <a:cs typeface="Times New Roman" panose="02020603050405020304" pitchFamily="18" charset="0"/>
              </a:rPr>
              <a:t>  </a:t>
            </a:r>
            <a:endParaRPr lang="en-US" altLang="en-US" sz="2800" b="1" u="sng">
              <a:solidFill>
                <a:srgbClr val="0000FF"/>
              </a:solidFill>
              <a:latin typeface="Times New Roman" panose="02020603050405020304" pitchFamily="18" charset="0"/>
              <a:cs typeface="Times New Roman" panose="02020603050405020304" pitchFamily="18" charset="0"/>
            </a:endParaRPr>
          </a:p>
        </p:txBody>
      </p:sp>
      <p:grpSp>
        <p:nvGrpSpPr>
          <p:cNvPr id="28676" name="Group 5"/>
          <p:cNvGrpSpPr>
            <a:grpSpLocks/>
          </p:cNvGrpSpPr>
          <p:nvPr/>
        </p:nvGrpSpPr>
        <p:grpSpPr bwMode="auto">
          <a:xfrm>
            <a:off x="4613275" y="1524000"/>
            <a:ext cx="4341813" cy="1295400"/>
            <a:chOff x="2186" y="1104"/>
            <a:chExt cx="2735" cy="816"/>
          </a:xfrm>
        </p:grpSpPr>
        <p:grpSp>
          <p:nvGrpSpPr>
            <p:cNvPr id="28718" name="Group 6"/>
            <p:cNvGrpSpPr>
              <a:grpSpLocks/>
            </p:cNvGrpSpPr>
            <p:nvPr/>
          </p:nvGrpSpPr>
          <p:grpSpPr bwMode="auto">
            <a:xfrm>
              <a:off x="2186" y="1104"/>
              <a:ext cx="2735" cy="816"/>
              <a:chOff x="2186" y="1104"/>
              <a:chExt cx="2735" cy="816"/>
            </a:xfrm>
          </p:grpSpPr>
          <p:grpSp>
            <p:nvGrpSpPr>
              <p:cNvPr id="28722" name="Group 7"/>
              <p:cNvGrpSpPr>
                <a:grpSpLocks/>
              </p:cNvGrpSpPr>
              <p:nvPr/>
            </p:nvGrpSpPr>
            <p:grpSpPr bwMode="auto">
              <a:xfrm>
                <a:off x="2186" y="1104"/>
                <a:ext cx="2735" cy="816"/>
                <a:chOff x="2282" y="1056"/>
                <a:chExt cx="2735" cy="816"/>
              </a:xfrm>
            </p:grpSpPr>
            <p:sp>
              <p:nvSpPr>
                <p:cNvPr id="28724" name="Line 8"/>
                <p:cNvSpPr>
                  <a:spLocks noChangeShapeType="1"/>
                </p:cNvSpPr>
                <p:nvPr/>
              </p:nvSpPr>
              <p:spPr bwMode="auto">
                <a:xfrm>
                  <a:off x="2304" y="1449"/>
                  <a:ext cx="2713"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8725" name="Object 9"/>
                <p:cNvGraphicFramePr>
                  <a:graphicFrameLocks noChangeAspect="1"/>
                </p:cNvGraphicFramePr>
                <p:nvPr/>
              </p:nvGraphicFramePr>
              <p:xfrm>
                <a:off x="2282" y="1248"/>
                <a:ext cx="294" cy="223"/>
              </p:xfrm>
              <a:graphic>
                <a:graphicData uri="http://schemas.openxmlformats.org/presentationml/2006/ole">
                  <mc:AlternateContent xmlns:mc="http://schemas.openxmlformats.org/markup-compatibility/2006">
                    <mc:Choice xmlns:v="urn:schemas-microsoft-com:vml" Requires="v">
                      <p:oleObj spid="_x0000_s28744" name="Equation" r:id="rId3" imgW="139579" imgH="164957" progId="Equation.DSMT4">
                        <p:embed/>
                      </p:oleObj>
                    </mc:Choice>
                    <mc:Fallback>
                      <p:oleObj name="Equation" r:id="rId3" imgW="139579" imgH="164957"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2" y="1248"/>
                              <a:ext cx="29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8726" name="Group 10"/>
                <p:cNvGrpSpPr>
                  <a:grpSpLocks/>
                </p:cNvGrpSpPr>
                <p:nvPr/>
              </p:nvGrpSpPr>
              <p:grpSpPr bwMode="auto">
                <a:xfrm>
                  <a:off x="2418" y="1056"/>
                  <a:ext cx="2577" cy="816"/>
                  <a:chOff x="2850" y="1296"/>
                  <a:chExt cx="2577" cy="816"/>
                </a:xfrm>
              </p:grpSpPr>
              <p:sp>
                <p:nvSpPr>
                  <p:cNvPr id="28727" name="Line 11"/>
                  <p:cNvSpPr>
                    <a:spLocks noChangeShapeType="1"/>
                  </p:cNvSpPr>
                  <p:nvPr/>
                </p:nvSpPr>
                <p:spPr bwMode="auto">
                  <a:xfrm>
                    <a:off x="4128" y="1296"/>
                    <a:ext cx="0" cy="816"/>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728" name="Group 12"/>
                  <p:cNvGrpSpPr>
                    <a:grpSpLocks/>
                  </p:cNvGrpSpPr>
                  <p:nvPr/>
                </p:nvGrpSpPr>
                <p:grpSpPr bwMode="auto">
                  <a:xfrm rot="10800000">
                    <a:off x="4128" y="1488"/>
                    <a:ext cx="1299" cy="402"/>
                    <a:chOff x="2496" y="864"/>
                    <a:chExt cx="1287" cy="402"/>
                  </a:xfrm>
                </p:grpSpPr>
                <p:sp>
                  <p:nvSpPr>
                    <p:cNvPr id="28737" name="Line 13"/>
                    <p:cNvSpPr>
                      <a:spLocks noChangeShapeType="1"/>
                    </p:cNvSpPr>
                    <p:nvPr/>
                  </p:nvSpPr>
                  <p:spPr bwMode="auto">
                    <a:xfrm>
                      <a:off x="3093" y="1065"/>
                      <a:ext cx="181"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738" name="Group 14"/>
                    <p:cNvGrpSpPr>
                      <a:grpSpLocks/>
                    </p:cNvGrpSpPr>
                    <p:nvPr/>
                  </p:nvGrpSpPr>
                  <p:grpSpPr bwMode="auto">
                    <a:xfrm>
                      <a:off x="2511" y="1266"/>
                      <a:ext cx="1272" cy="0"/>
                      <a:chOff x="480" y="2064"/>
                      <a:chExt cx="1680" cy="0"/>
                    </a:xfrm>
                  </p:grpSpPr>
                  <p:sp>
                    <p:nvSpPr>
                      <p:cNvPr id="28742" name="Line 15"/>
                      <p:cNvSpPr>
                        <a:spLocks noChangeShapeType="1"/>
                      </p:cNvSpPr>
                      <p:nvPr/>
                    </p:nvSpPr>
                    <p:spPr bwMode="auto">
                      <a:xfrm>
                        <a:off x="480" y="2064"/>
                        <a:ext cx="168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3" name="Line 16"/>
                      <p:cNvSpPr>
                        <a:spLocks noChangeShapeType="1"/>
                      </p:cNvSpPr>
                      <p:nvPr/>
                    </p:nvSpPr>
                    <p:spPr bwMode="auto">
                      <a:xfrm>
                        <a:off x="1239" y="2064"/>
                        <a:ext cx="240"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739" name="Group 17"/>
                    <p:cNvGrpSpPr>
                      <a:grpSpLocks/>
                    </p:cNvGrpSpPr>
                    <p:nvPr/>
                  </p:nvGrpSpPr>
                  <p:grpSpPr bwMode="auto">
                    <a:xfrm>
                      <a:off x="2496" y="864"/>
                      <a:ext cx="1272" cy="0"/>
                      <a:chOff x="480" y="2064"/>
                      <a:chExt cx="1680" cy="0"/>
                    </a:xfrm>
                  </p:grpSpPr>
                  <p:sp>
                    <p:nvSpPr>
                      <p:cNvPr id="28740" name="Line 18"/>
                      <p:cNvSpPr>
                        <a:spLocks noChangeShapeType="1"/>
                      </p:cNvSpPr>
                      <p:nvPr/>
                    </p:nvSpPr>
                    <p:spPr bwMode="auto">
                      <a:xfrm>
                        <a:off x="480" y="2064"/>
                        <a:ext cx="168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1" name="Line 19"/>
                      <p:cNvSpPr>
                        <a:spLocks noChangeShapeType="1"/>
                      </p:cNvSpPr>
                      <p:nvPr/>
                    </p:nvSpPr>
                    <p:spPr bwMode="auto">
                      <a:xfrm>
                        <a:off x="1239" y="2064"/>
                        <a:ext cx="240"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8729" name="Group 20"/>
                  <p:cNvGrpSpPr>
                    <a:grpSpLocks/>
                  </p:cNvGrpSpPr>
                  <p:nvPr/>
                </p:nvGrpSpPr>
                <p:grpSpPr bwMode="auto">
                  <a:xfrm rot="10800000">
                    <a:off x="2850" y="1566"/>
                    <a:ext cx="1319" cy="269"/>
                    <a:chOff x="4212" y="1770"/>
                    <a:chExt cx="1307" cy="269"/>
                  </a:xfrm>
                </p:grpSpPr>
                <p:sp>
                  <p:nvSpPr>
                    <p:cNvPr id="28730" name="Line 21"/>
                    <p:cNvSpPr>
                      <a:spLocks noChangeShapeType="1"/>
                    </p:cNvSpPr>
                    <p:nvPr/>
                  </p:nvSpPr>
                  <p:spPr bwMode="auto">
                    <a:xfrm>
                      <a:off x="4364" y="1918"/>
                      <a:ext cx="182"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731" name="Group 22"/>
                    <p:cNvGrpSpPr>
                      <a:grpSpLocks/>
                    </p:cNvGrpSpPr>
                    <p:nvPr/>
                  </p:nvGrpSpPr>
                  <p:grpSpPr bwMode="auto">
                    <a:xfrm>
                      <a:off x="4226" y="1894"/>
                      <a:ext cx="1293" cy="145"/>
                      <a:chOff x="2390" y="1969"/>
                      <a:chExt cx="1707" cy="193"/>
                    </a:xfrm>
                  </p:grpSpPr>
                  <p:sp>
                    <p:nvSpPr>
                      <p:cNvPr id="28735" name="Line 23"/>
                      <p:cNvSpPr>
                        <a:spLocks noChangeShapeType="1"/>
                      </p:cNvSpPr>
                      <p:nvPr/>
                    </p:nvSpPr>
                    <p:spPr bwMode="auto">
                      <a:xfrm rot="20388017" flipV="1">
                        <a:off x="2390" y="1969"/>
                        <a:ext cx="1707"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6" name="Line 24"/>
                      <p:cNvSpPr>
                        <a:spLocks noChangeShapeType="1"/>
                      </p:cNvSpPr>
                      <p:nvPr/>
                    </p:nvSpPr>
                    <p:spPr bwMode="auto">
                      <a:xfrm rot="20388017" flipV="1">
                        <a:off x="2592" y="2162"/>
                        <a:ext cx="244"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732" name="Group 25"/>
                    <p:cNvGrpSpPr>
                      <a:grpSpLocks/>
                    </p:cNvGrpSpPr>
                    <p:nvPr/>
                  </p:nvGrpSpPr>
                  <p:grpSpPr bwMode="auto">
                    <a:xfrm>
                      <a:off x="4212" y="1770"/>
                      <a:ext cx="1272" cy="164"/>
                      <a:chOff x="2397" y="1833"/>
                      <a:chExt cx="1680" cy="219"/>
                    </a:xfrm>
                  </p:grpSpPr>
                  <p:sp>
                    <p:nvSpPr>
                      <p:cNvPr id="28733" name="Line 26"/>
                      <p:cNvSpPr>
                        <a:spLocks noChangeShapeType="1"/>
                      </p:cNvSpPr>
                      <p:nvPr/>
                    </p:nvSpPr>
                    <p:spPr bwMode="auto">
                      <a:xfrm rot="1237224">
                        <a:off x="2397" y="2052"/>
                        <a:ext cx="168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4" name="Line 27"/>
                      <p:cNvSpPr>
                        <a:spLocks noChangeShapeType="1"/>
                      </p:cNvSpPr>
                      <p:nvPr/>
                    </p:nvSpPr>
                    <p:spPr bwMode="auto">
                      <a:xfrm rot="1237224">
                        <a:off x="2544" y="1833"/>
                        <a:ext cx="240"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sp>
            <p:nvSpPr>
              <p:cNvPr id="28723" name="Rectangle 28"/>
              <p:cNvSpPr>
                <a:spLocks noChangeArrowheads="1"/>
              </p:cNvSpPr>
              <p:nvPr/>
            </p:nvSpPr>
            <p:spPr bwMode="auto">
              <a:xfrm>
                <a:off x="3561" y="1458"/>
                <a:ext cx="24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0000FF"/>
                    </a:solidFill>
                    <a:latin typeface="Times New Roman" panose="02020603050405020304" pitchFamily="18" charset="0"/>
                    <a:cs typeface="Times New Roman" panose="02020603050405020304" pitchFamily="18" charset="0"/>
                  </a:rPr>
                  <a:t>O</a:t>
                </a:r>
              </a:p>
            </p:txBody>
          </p:sp>
        </p:grpSp>
        <p:grpSp>
          <p:nvGrpSpPr>
            <p:cNvPr id="28719" name="Group 29"/>
            <p:cNvGrpSpPr>
              <a:grpSpLocks/>
            </p:cNvGrpSpPr>
            <p:nvPr/>
          </p:nvGrpSpPr>
          <p:grpSpPr bwMode="auto">
            <a:xfrm>
              <a:off x="2937" y="1470"/>
              <a:ext cx="240" cy="315"/>
              <a:chOff x="2544" y="3621"/>
              <a:chExt cx="240" cy="315"/>
            </a:xfrm>
          </p:grpSpPr>
          <p:sp>
            <p:nvSpPr>
              <p:cNvPr id="28720" name="Rectangle 30"/>
              <p:cNvSpPr>
                <a:spLocks noChangeArrowheads="1"/>
              </p:cNvSpPr>
              <p:nvPr/>
            </p:nvSpPr>
            <p:spPr bwMode="auto">
              <a:xfrm>
                <a:off x="2544" y="3648"/>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0000FF"/>
                    </a:solidFill>
                    <a:latin typeface="Times New Roman" panose="02020603050405020304" pitchFamily="18" charset="0"/>
                    <a:cs typeface="Times New Roman" panose="02020603050405020304" pitchFamily="18" charset="0"/>
                  </a:rPr>
                  <a:t>F</a:t>
                </a:r>
              </a:p>
            </p:txBody>
          </p:sp>
          <p:sp>
            <p:nvSpPr>
              <p:cNvPr id="28721" name="AutoShape 31"/>
              <p:cNvSpPr>
                <a:spLocks noChangeArrowheads="1"/>
              </p:cNvSpPr>
              <p:nvPr/>
            </p:nvSpPr>
            <p:spPr bwMode="auto">
              <a:xfrm>
                <a:off x="2610" y="3621"/>
                <a:ext cx="60" cy="48"/>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grpSp>
      <p:sp>
        <p:nvSpPr>
          <p:cNvPr id="25605" name="Line 34"/>
          <p:cNvSpPr>
            <a:spLocks noChangeShapeType="1"/>
          </p:cNvSpPr>
          <p:nvPr/>
        </p:nvSpPr>
        <p:spPr bwMode="auto">
          <a:xfrm>
            <a:off x="7169150" y="3151188"/>
            <a:ext cx="0" cy="12954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5606" name="Group 35"/>
          <p:cNvGrpSpPr>
            <a:grpSpLocks/>
          </p:cNvGrpSpPr>
          <p:nvPr/>
        </p:nvGrpSpPr>
        <p:grpSpPr bwMode="auto">
          <a:xfrm>
            <a:off x="5130800" y="3505200"/>
            <a:ext cx="2043113" cy="638175"/>
            <a:chOff x="2496" y="864"/>
            <a:chExt cx="1287" cy="402"/>
          </a:xfrm>
        </p:grpSpPr>
        <p:sp>
          <p:nvSpPr>
            <p:cNvPr id="28711" name="Line 36"/>
            <p:cNvSpPr>
              <a:spLocks noChangeShapeType="1"/>
            </p:cNvSpPr>
            <p:nvPr/>
          </p:nvSpPr>
          <p:spPr bwMode="auto">
            <a:xfrm>
              <a:off x="3093" y="1065"/>
              <a:ext cx="181"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712" name="Group 37"/>
            <p:cNvGrpSpPr>
              <a:grpSpLocks/>
            </p:cNvGrpSpPr>
            <p:nvPr/>
          </p:nvGrpSpPr>
          <p:grpSpPr bwMode="auto">
            <a:xfrm>
              <a:off x="2511" y="1266"/>
              <a:ext cx="1272" cy="0"/>
              <a:chOff x="480" y="2064"/>
              <a:chExt cx="1680" cy="0"/>
            </a:xfrm>
          </p:grpSpPr>
          <p:sp>
            <p:nvSpPr>
              <p:cNvPr id="28716" name="Line 38"/>
              <p:cNvSpPr>
                <a:spLocks noChangeShapeType="1"/>
              </p:cNvSpPr>
              <p:nvPr/>
            </p:nvSpPr>
            <p:spPr bwMode="auto">
              <a:xfrm>
                <a:off x="480" y="2064"/>
                <a:ext cx="168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7" name="Line 39"/>
              <p:cNvSpPr>
                <a:spLocks noChangeShapeType="1"/>
              </p:cNvSpPr>
              <p:nvPr/>
            </p:nvSpPr>
            <p:spPr bwMode="auto">
              <a:xfrm>
                <a:off x="1239" y="2064"/>
                <a:ext cx="240"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713" name="Group 40"/>
            <p:cNvGrpSpPr>
              <a:grpSpLocks/>
            </p:cNvGrpSpPr>
            <p:nvPr/>
          </p:nvGrpSpPr>
          <p:grpSpPr bwMode="auto">
            <a:xfrm>
              <a:off x="2496" y="864"/>
              <a:ext cx="1272" cy="0"/>
              <a:chOff x="480" y="2064"/>
              <a:chExt cx="1680" cy="0"/>
            </a:xfrm>
          </p:grpSpPr>
          <p:sp>
            <p:nvSpPr>
              <p:cNvPr id="28714" name="Line 41"/>
              <p:cNvSpPr>
                <a:spLocks noChangeShapeType="1"/>
              </p:cNvSpPr>
              <p:nvPr/>
            </p:nvSpPr>
            <p:spPr bwMode="auto">
              <a:xfrm>
                <a:off x="480" y="2064"/>
                <a:ext cx="168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5" name="Line 42"/>
              <p:cNvSpPr>
                <a:spLocks noChangeShapeType="1"/>
              </p:cNvSpPr>
              <p:nvPr/>
            </p:nvSpPr>
            <p:spPr bwMode="auto">
              <a:xfrm>
                <a:off x="1239" y="2064"/>
                <a:ext cx="240"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5607" name="Group 43"/>
          <p:cNvGrpSpPr>
            <a:grpSpLocks/>
          </p:cNvGrpSpPr>
          <p:nvPr/>
        </p:nvGrpSpPr>
        <p:grpSpPr bwMode="auto">
          <a:xfrm>
            <a:off x="7069138" y="3586163"/>
            <a:ext cx="2074862" cy="427037"/>
            <a:chOff x="4212" y="1770"/>
            <a:chExt cx="1307" cy="269"/>
          </a:xfrm>
        </p:grpSpPr>
        <p:sp>
          <p:nvSpPr>
            <p:cNvPr id="28704" name="Line 44"/>
            <p:cNvSpPr>
              <a:spLocks noChangeShapeType="1"/>
            </p:cNvSpPr>
            <p:nvPr/>
          </p:nvSpPr>
          <p:spPr bwMode="auto">
            <a:xfrm>
              <a:off x="4364" y="1918"/>
              <a:ext cx="182"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705" name="Group 45"/>
            <p:cNvGrpSpPr>
              <a:grpSpLocks/>
            </p:cNvGrpSpPr>
            <p:nvPr/>
          </p:nvGrpSpPr>
          <p:grpSpPr bwMode="auto">
            <a:xfrm>
              <a:off x="4226" y="1894"/>
              <a:ext cx="1293" cy="145"/>
              <a:chOff x="2390" y="1969"/>
              <a:chExt cx="1707" cy="193"/>
            </a:xfrm>
          </p:grpSpPr>
          <p:sp>
            <p:nvSpPr>
              <p:cNvPr id="28709" name="Line 46"/>
              <p:cNvSpPr>
                <a:spLocks noChangeShapeType="1"/>
              </p:cNvSpPr>
              <p:nvPr/>
            </p:nvSpPr>
            <p:spPr bwMode="auto">
              <a:xfrm rot="20388017" flipV="1">
                <a:off x="2390" y="1969"/>
                <a:ext cx="1707"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0" name="Line 47"/>
              <p:cNvSpPr>
                <a:spLocks noChangeShapeType="1"/>
              </p:cNvSpPr>
              <p:nvPr/>
            </p:nvSpPr>
            <p:spPr bwMode="auto">
              <a:xfrm rot="20388017" flipV="1">
                <a:off x="2592" y="2162"/>
                <a:ext cx="244"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706" name="Group 48"/>
            <p:cNvGrpSpPr>
              <a:grpSpLocks/>
            </p:cNvGrpSpPr>
            <p:nvPr/>
          </p:nvGrpSpPr>
          <p:grpSpPr bwMode="auto">
            <a:xfrm>
              <a:off x="4212" y="1770"/>
              <a:ext cx="1272" cy="164"/>
              <a:chOff x="2397" y="1833"/>
              <a:chExt cx="1680" cy="219"/>
            </a:xfrm>
          </p:grpSpPr>
          <p:sp>
            <p:nvSpPr>
              <p:cNvPr id="28707" name="Line 49"/>
              <p:cNvSpPr>
                <a:spLocks noChangeShapeType="1"/>
              </p:cNvSpPr>
              <p:nvPr/>
            </p:nvSpPr>
            <p:spPr bwMode="auto">
              <a:xfrm rot="1237224">
                <a:off x="2397" y="2052"/>
                <a:ext cx="168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8" name="Line 50"/>
              <p:cNvSpPr>
                <a:spLocks noChangeShapeType="1"/>
              </p:cNvSpPr>
              <p:nvPr/>
            </p:nvSpPr>
            <p:spPr bwMode="auto">
              <a:xfrm rot="1237224">
                <a:off x="2544" y="1833"/>
                <a:ext cx="240"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5608" name="Rectangle 51"/>
          <p:cNvSpPr>
            <a:spLocks noChangeArrowheads="1"/>
          </p:cNvSpPr>
          <p:nvPr/>
        </p:nvSpPr>
        <p:spPr bwMode="auto">
          <a:xfrm>
            <a:off x="6859588" y="3810000"/>
            <a:ext cx="381000" cy="3048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0000FF"/>
                </a:solidFill>
                <a:latin typeface="Times New Roman" panose="02020603050405020304" pitchFamily="18" charset="0"/>
                <a:cs typeface="Times New Roman" panose="02020603050405020304" pitchFamily="18" charset="0"/>
              </a:rPr>
              <a:t>O</a:t>
            </a:r>
          </a:p>
        </p:txBody>
      </p:sp>
      <p:sp>
        <p:nvSpPr>
          <p:cNvPr id="25609" name="Line 52"/>
          <p:cNvSpPr>
            <a:spLocks noChangeShapeType="1"/>
          </p:cNvSpPr>
          <p:nvPr/>
        </p:nvSpPr>
        <p:spPr bwMode="auto">
          <a:xfrm>
            <a:off x="5029200" y="3810000"/>
            <a:ext cx="411480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0" name="Text Box 53"/>
          <p:cNvSpPr txBox="1">
            <a:spLocks noChangeArrowheads="1"/>
          </p:cNvSpPr>
          <p:nvPr/>
        </p:nvSpPr>
        <p:spPr bwMode="auto">
          <a:xfrm>
            <a:off x="7773988" y="38862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a:solidFill>
                  <a:srgbClr val="0000FF"/>
                </a:solidFill>
                <a:latin typeface="Times New Roman" panose="02020603050405020304" pitchFamily="18" charset="0"/>
                <a:cs typeface="Times New Roman" panose="02020603050405020304" pitchFamily="18" charset="0"/>
              </a:rPr>
              <a:t>F’</a:t>
            </a:r>
          </a:p>
        </p:txBody>
      </p:sp>
      <p:sp>
        <p:nvSpPr>
          <p:cNvPr id="25611" name="Oval 54"/>
          <p:cNvSpPr>
            <a:spLocks noChangeArrowheads="1"/>
          </p:cNvSpPr>
          <p:nvPr/>
        </p:nvSpPr>
        <p:spPr bwMode="auto">
          <a:xfrm>
            <a:off x="7947025" y="3754438"/>
            <a:ext cx="762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solidFill>
                <a:srgbClr val="0000FF"/>
              </a:solidFill>
              <a:latin typeface="Times New Roman" panose="02020603050405020304" pitchFamily="18" charset="0"/>
              <a:cs typeface="Times New Roman" panose="02020603050405020304" pitchFamily="18" charset="0"/>
            </a:endParaRPr>
          </a:p>
        </p:txBody>
      </p:sp>
      <p:sp>
        <p:nvSpPr>
          <p:cNvPr id="25612" name="Oval 55"/>
          <p:cNvSpPr>
            <a:spLocks noChangeArrowheads="1"/>
          </p:cNvSpPr>
          <p:nvPr/>
        </p:nvSpPr>
        <p:spPr bwMode="auto">
          <a:xfrm>
            <a:off x="6440488" y="3733800"/>
            <a:ext cx="762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solidFill>
                <a:srgbClr val="0000FF"/>
              </a:solidFill>
              <a:latin typeface="Times New Roman" panose="02020603050405020304" pitchFamily="18" charset="0"/>
              <a:cs typeface="Times New Roman" panose="02020603050405020304" pitchFamily="18" charset="0"/>
            </a:endParaRPr>
          </a:p>
        </p:txBody>
      </p:sp>
      <p:sp>
        <p:nvSpPr>
          <p:cNvPr id="25613" name="Text Box 56"/>
          <p:cNvSpPr txBox="1">
            <a:spLocks noChangeArrowheads="1"/>
          </p:cNvSpPr>
          <p:nvPr/>
        </p:nvSpPr>
        <p:spPr bwMode="auto">
          <a:xfrm>
            <a:off x="6249988" y="38100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a:solidFill>
                  <a:srgbClr val="0000FF"/>
                </a:solidFill>
                <a:latin typeface="Times New Roman" panose="02020603050405020304" pitchFamily="18" charset="0"/>
                <a:cs typeface="Times New Roman" panose="02020603050405020304" pitchFamily="18" charset="0"/>
              </a:rPr>
              <a:t>F</a:t>
            </a:r>
          </a:p>
        </p:txBody>
      </p:sp>
      <p:sp>
        <p:nvSpPr>
          <p:cNvPr id="102" name="Rectangle 101"/>
          <p:cNvSpPr>
            <a:spLocks noChangeArrowheads="1"/>
          </p:cNvSpPr>
          <p:nvPr/>
        </p:nvSpPr>
        <p:spPr bwMode="auto">
          <a:xfrm>
            <a:off x="246063" y="5410200"/>
            <a:ext cx="4325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a:latin typeface="Times New Roman" panose="02020603050405020304" pitchFamily="18" charset="0"/>
                <a:cs typeface="Times New Roman" panose="02020603050405020304" pitchFamily="18" charset="0"/>
              </a:rPr>
              <a:t>Mỗi thấu kính có hai tiêu điểm F và F' đối xứng nhau qua quang tâm.</a:t>
            </a:r>
          </a:p>
        </p:txBody>
      </p:sp>
      <p:grpSp>
        <p:nvGrpSpPr>
          <p:cNvPr id="103" name="Group 124"/>
          <p:cNvGrpSpPr>
            <a:grpSpLocks/>
          </p:cNvGrpSpPr>
          <p:nvPr/>
        </p:nvGrpSpPr>
        <p:grpSpPr bwMode="auto">
          <a:xfrm>
            <a:off x="228600" y="3962400"/>
            <a:ext cx="4037013" cy="1271588"/>
            <a:chOff x="3216" y="1461"/>
            <a:chExt cx="2543" cy="801"/>
          </a:xfrm>
        </p:grpSpPr>
        <p:grpSp>
          <p:nvGrpSpPr>
            <p:cNvPr id="28691" name="Group 123"/>
            <p:cNvGrpSpPr>
              <a:grpSpLocks/>
            </p:cNvGrpSpPr>
            <p:nvPr/>
          </p:nvGrpSpPr>
          <p:grpSpPr bwMode="auto">
            <a:xfrm>
              <a:off x="3216" y="1686"/>
              <a:ext cx="2543" cy="576"/>
              <a:chOff x="3270" y="1569"/>
              <a:chExt cx="2543" cy="576"/>
            </a:xfrm>
          </p:grpSpPr>
          <p:cxnSp>
            <p:nvCxnSpPr>
              <p:cNvPr id="28694" name="Straight Arrow Connector 74"/>
              <p:cNvCxnSpPr>
                <a:cxnSpLocks noChangeShapeType="1"/>
              </p:cNvCxnSpPr>
              <p:nvPr/>
            </p:nvCxnSpPr>
            <p:spPr bwMode="auto">
              <a:xfrm>
                <a:off x="4590" y="1569"/>
                <a:ext cx="0" cy="576"/>
              </a:xfrm>
              <a:prstGeom prst="straightConnector1">
                <a:avLst/>
              </a:prstGeom>
              <a:noFill/>
              <a:ln w="2857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8695" name="Straight Connector 44"/>
              <p:cNvCxnSpPr>
                <a:cxnSpLocks noChangeShapeType="1"/>
              </p:cNvCxnSpPr>
              <p:nvPr/>
            </p:nvCxnSpPr>
            <p:spPr bwMode="auto">
              <a:xfrm>
                <a:off x="3279" y="1863"/>
                <a:ext cx="2534" cy="0"/>
              </a:xfrm>
              <a:prstGeom prst="line">
                <a:avLst/>
              </a:prstGeom>
              <a:noFill/>
              <a:ln w="28575" algn="ctr">
                <a:solidFill>
                  <a:schemeClr val="tx2"/>
                </a:solidFill>
                <a:round/>
                <a:headEnd/>
                <a:tailEnd/>
              </a:ln>
              <a:extLst>
                <a:ext uri="{909E8E84-426E-40DD-AFC4-6F175D3DCCD1}">
                  <a14:hiddenFill xmlns:a14="http://schemas.microsoft.com/office/drawing/2010/main">
                    <a:noFill/>
                  </a14:hiddenFill>
                </a:ext>
              </a:extLst>
            </p:spPr>
          </p:cxnSp>
          <p:sp>
            <p:nvSpPr>
              <p:cNvPr id="28696" name="TextBox 1"/>
              <p:cNvSpPr txBox="1">
                <a:spLocks noChangeArrowheads="1"/>
              </p:cNvSpPr>
              <p:nvPr/>
            </p:nvSpPr>
            <p:spPr bwMode="auto">
              <a:xfrm>
                <a:off x="3270" y="1623"/>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tx2"/>
                    </a:solidFill>
                    <a:latin typeface="Times New Roman" panose="02020603050405020304" pitchFamily="18" charset="0"/>
                    <a:cs typeface="Times New Roman" panose="02020603050405020304" pitchFamily="18" charset="0"/>
                    <a:sym typeface="Symbol" panose="05050102010706020507" pitchFamily="18" charset="2"/>
                  </a:rPr>
                  <a:t></a:t>
                </a:r>
                <a:endParaRPr lang="en-US" altLang="en-US" sz="1800">
                  <a:solidFill>
                    <a:schemeClr val="tx2"/>
                  </a:solidFill>
                  <a:latin typeface="Times New Roman" panose="02020603050405020304" pitchFamily="18" charset="0"/>
                  <a:cs typeface="Times New Roman" panose="02020603050405020304" pitchFamily="18" charset="0"/>
                </a:endParaRPr>
              </a:p>
            </p:txBody>
          </p:sp>
          <p:grpSp>
            <p:nvGrpSpPr>
              <p:cNvPr id="28697" name="Group 27"/>
              <p:cNvGrpSpPr>
                <a:grpSpLocks/>
              </p:cNvGrpSpPr>
              <p:nvPr/>
            </p:nvGrpSpPr>
            <p:grpSpPr bwMode="auto">
              <a:xfrm>
                <a:off x="4539" y="1648"/>
                <a:ext cx="289" cy="281"/>
                <a:chOff x="7252725" y="1501304"/>
                <a:chExt cx="459200" cy="446468"/>
              </a:xfrm>
            </p:grpSpPr>
            <p:sp>
              <p:nvSpPr>
                <p:cNvPr id="28700" name="TextBox 32">
                  <a:hlinkClick r:id="rId5" action="ppaction://hlinkfile"/>
                </p:cNvPr>
                <p:cNvSpPr txBox="1">
                  <a:spLocks noChangeArrowheads="1"/>
                </p:cNvSpPr>
                <p:nvPr/>
              </p:nvSpPr>
              <p:spPr bwMode="auto">
                <a:xfrm>
                  <a:off x="7330424" y="1501304"/>
                  <a:ext cx="38150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tx2"/>
                      </a:solidFill>
                      <a:latin typeface="Times New Roman" panose="02020603050405020304" pitchFamily="18" charset="0"/>
                      <a:cs typeface="Times New Roman" panose="02020603050405020304" pitchFamily="18" charset="0"/>
                    </a:rPr>
                    <a:t>O</a:t>
                  </a:r>
                </a:p>
              </p:txBody>
            </p:sp>
            <p:sp>
              <p:nvSpPr>
                <p:cNvPr id="116" name="Oval 115"/>
                <p:cNvSpPr/>
                <p:nvPr/>
              </p:nvSpPr>
              <p:spPr>
                <a:xfrm>
                  <a:off x="7304991" y="1814280"/>
                  <a:ext cx="54864" cy="5486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en-US">
                    <a:latin typeface="Times New Roman" pitchFamily="18" charset="0"/>
                    <a:cs typeface="Times New Roman" pitchFamily="18" charset="0"/>
                  </a:endParaRPr>
                </a:p>
              </p:txBody>
            </p:sp>
          </p:grpSp>
          <p:sp>
            <p:nvSpPr>
              <p:cNvPr id="28698" name="TextBox 77"/>
              <p:cNvSpPr txBox="1">
                <a:spLocks noChangeArrowheads="1"/>
              </p:cNvSpPr>
              <p:nvPr/>
            </p:nvSpPr>
            <p:spPr bwMode="auto">
              <a:xfrm>
                <a:off x="3704" y="1887"/>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tx2"/>
                    </a:solidFill>
                    <a:latin typeface="Times New Roman" panose="02020603050405020304" pitchFamily="18" charset="0"/>
                    <a:cs typeface="Times New Roman" panose="02020603050405020304" pitchFamily="18" charset="0"/>
                  </a:rPr>
                  <a:t>F</a:t>
                </a:r>
              </a:p>
            </p:txBody>
          </p:sp>
          <p:sp>
            <p:nvSpPr>
              <p:cNvPr id="28699" name="TextBox 58"/>
              <p:cNvSpPr txBox="1">
                <a:spLocks noChangeArrowheads="1"/>
              </p:cNvSpPr>
              <p:nvPr/>
            </p:nvSpPr>
            <p:spPr bwMode="auto">
              <a:xfrm>
                <a:off x="5204" y="1895"/>
                <a:ext cx="24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tx2"/>
                    </a:solidFill>
                    <a:latin typeface="Times New Roman" panose="02020603050405020304" pitchFamily="18" charset="0"/>
                    <a:cs typeface="Times New Roman" panose="02020603050405020304" pitchFamily="18" charset="0"/>
                  </a:rPr>
                  <a:t>F'</a:t>
                </a:r>
              </a:p>
            </p:txBody>
          </p:sp>
        </p:grpSp>
        <p:sp>
          <p:nvSpPr>
            <p:cNvPr id="28692" name="Text Box 121"/>
            <p:cNvSpPr txBox="1">
              <a:spLocks noChangeArrowheads="1"/>
            </p:cNvSpPr>
            <p:nvPr/>
          </p:nvSpPr>
          <p:spPr bwMode="auto">
            <a:xfrm>
              <a:off x="3673" y="1461"/>
              <a:ext cx="248"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600">
                  <a:solidFill>
                    <a:schemeClr val="tx2"/>
                  </a:solidFill>
                  <a:latin typeface="Times New Roman" panose="02020603050405020304" pitchFamily="18" charset="0"/>
                  <a:cs typeface="Times New Roman" panose="02020603050405020304" pitchFamily="18" charset="0"/>
                </a:rPr>
                <a:t>.</a:t>
              </a:r>
            </a:p>
          </p:txBody>
        </p:sp>
        <p:sp>
          <p:nvSpPr>
            <p:cNvPr id="28693" name="Text Box 122"/>
            <p:cNvSpPr txBox="1">
              <a:spLocks noChangeArrowheads="1"/>
            </p:cNvSpPr>
            <p:nvPr/>
          </p:nvSpPr>
          <p:spPr bwMode="auto">
            <a:xfrm>
              <a:off x="5173" y="1468"/>
              <a:ext cx="248"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600">
                  <a:solidFill>
                    <a:schemeClr val="tx2"/>
                  </a:solidFill>
                  <a:latin typeface="Times New Roman" panose="02020603050405020304" pitchFamily="18" charset="0"/>
                  <a:cs typeface="Times New Roman" panose="02020603050405020304" pitchFamily="18" charset="0"/>
                </a:rPr>
                <a:t>.</a:t>
              </a:r>
            </a:p>
          </p:txBody>
        </p:sp>
      </p:grpSp>
      <p:sp>
        <p:nvSpPr>
          <p:cNvPr id="117" name="Rectangle 116"/>
          <p:cNvSpPr>
            <a:spLocks noChangeArrowheads="1"/>
          </p:cNvSpPr>
          <p:nvPr/>
        </p:nvSpPr>
        <p:spPr bwMode="auto">
          <a:xfrm>
            <a:off x="4724400" y="4876800"/>
            <a:ext cx="43259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a:solidFill>
                  <a:srgbClr val="C00000"/>
                </a:solidFill>
                <a:latin typeface="Times New Roman" panose="02020603050405020304" pitchFamily="18" charset="0"/>
                <a:cs typeface="Times New Roman" panose="02020603050405020304" pitchFamily="18" charset="0"/>
              </a:rPr>
              <a:t>Tia tới song song với trục chính của TK thì tia ló qua tiêu điểm.</a:t>
            </a:r>
          </a:p>
        </p:txBody>
      </p:sp>
      <p:graphicFrame>
        <p:nvGraphicFramePr>
          <p:cNvPr id="25617" name="Object 9"/>
          <p:cNvGraphicFramePr>
            <a:graphicFrameLocks noChangeAspect="1"/>
          </p:cNvGraphicFramePr>
          <p:nvPr/>
        </p:nvGraphicFramePr>
        <p:xfrm>
          <a:off x="4830763" y="3505200"/>
          <a:ext cx="503237" cy="319088"/>
        </p:xfrm>
        <a:graphic>
          <a:graphicData uri="http://schemas.openxmlformats.org/presentationml/2006/ole">
            <mc:AlternateContent xmlns:mc="http://schemas.openxmlformats.org/markup-compatibility/2006">
              <mc:Choice xmlns:v="urn:schemas-microsoft-com:vml" Requires="v">
                <p:oleObj spid="_x0000_s28745" name="Equation" r:id="rId6" imgW="139579" imgH="164957" progId="Equation.DSMT4">
                  <p:embed/>
                </p:oleObj>
              </mc:Choice>
              <mc:Fallback>
                <p:oleObj name="Equation" r:id="rId6" imgW="139579" imgH="164957"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0763" y="3505200"/>
                        <a:ext cx="503237"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90" name="Rectangle 7"/>
          <p:cNvSpPr>
            <a:spLocks noChangeArrowheads="1"/>
          </p:cNvSpPr>
          <p:nvPr/>
        </p:nvSpPr>
        <p:spPr bwMode="auto">
          <a:xfrm>
            <a:off x="457200" y="0"/>
            <a:ext cx="8229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i="1" u="sng">
                <a:solidFill>
                  <a:srgbClr val="0000FF"/>
                </a:solidFill>
                <a:latin typeface="VNI-Times" pitchFamily="2" charset="0"/>
              </a:rPr>
              <a:t>Tieát 45. Baøi 42.</a:t>
            </a:r>
            <a:r>
              <a:rPr lang="en-US" altLang="en-US" sz="3600" b="1">
                <a:solidFill>
                  <a:srgbClr val="0000FF"/>
                </a:solidFill>
                <a:latin typeface="VNI-Times" pitchFamily="2" charset="0"/>
              </a:rPr>
              <a:t> </a:t>
            </a:r>
            <a:r>
              <a:rPr lang="en-US" altLang="en-US" b="1">
                <a:solidFill>
                  <a:srgbClr val="0000FF"/>
                </a:solidFill>
                <a:latin typeface="VNI-Times" pitchFamily="2" charset="0"/>
              </a:rPr>
              <a:t>THAÁU KÍNH HOÄI TUÏ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0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0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6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61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103"/>
                                        </p:tgtEl>
                                        <p:attrNameLst>
                                          <p:attrName>style.visibility</p:attrName>
                                        </p:attrNameLst>
                                      </p:cBhvr>
                                      <p:to>
                                        <p:strVal val="visible"/>
                                      </p:to>
                                    </p:set>
                                    <p:animEffect transition="in" filter="fade">
                                      <p:cBhvr>
                                        <p:cTn id="29" dur="1000"/>
                                        <p:tgtEl>
                                          <p:spTgt spid="103"/>
                                        </p:tgtEl>
                                      </p:cBhvr>
                                    </p:animEffect>
                                    <p:anim calcmode="lin" valueType="num">
                                      <p:cBhvr>
                                        <p:cTn id="30" dur="1000" fill="hold"/>
                                        <p:tgtEl>
                                          <p:spTgt spid="103"/>
                                        </p:tgtEl>
                                        <p:attrNameLst>
                                          <p:attrName>ppt_x</p:attrName>
                                        </p:attrNameLst>
                                      </p:cBhvr>
                                      <p:tavLst>
                                        <p:tav tm="0">
                                          <p:val>
                                            <p:strVal val="#ppt_x"/>
                                          </p:val>
                                        </p:tav>
                                        <p:tav tm="100000">
                                          <p:val>
                                            <p:strVal val="#ppt_x"/>
                                          </p:val>
                                        </p:tav>
                                      </p:tavLst>
                                    </p:anim>
                                    <p:anim calcmode="lin" valueType="num">
                                      <p:cBhvr>
                                        <p:cTn id="31"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animBg="1"/>
      <p:bldP spid="25610" grpId="0"/>
      <p:bldP spid="25611" grpId="0" animBg="1"/>
      <p:bldP spid="25612" grpId="0" animBg="1"/>
      <p:bldP spid="25613" grpId="0"/>
      <p:bldP spid="102"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Copy of tia toi quang t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7924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5"/>
          <p:cNvSpPr txBox="1">
            <a:spLocks noChangeArrowheads="1"/>
          </p:cNvSpPr>
          <p:nvPr/>
        </p:nvSpPr>
        <p:spPr bwMode="auto">
          <a:xfrm>
            <a:off x="838200" y="285750"/>
            <a:ext cx="7391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000" b="1">
                <a:solidFill>
                  <a:srgbClr val="0000FF"/>
                </a:solidFill>
                <a:latin typeface="Times New Roman" panose="02020603050405020304" pitchFamily="18" charset="0"/>
                <a:cs typeface="Times New Roman" panose="02020603050405020304" pitchFamily="18" charset="0"/>
              </a:rPr>
              <a:t>CHO TIA TỚI ĐI QUA TIÊU ĐIỂM CỦA THẤU KÍNH HỘI TỤ</a:t>
            </a:r>
          </a:p>
        </p:txBody>
      </p:sp>
      <p:sp>
        <p:nvSpPr>
          <p:cNvPr id="27652" name="Text Box 7"/>
          <p:cNvSpPr txBox="1">
            <a:spLocks noChangeArrowheads="1"/>
          </p:cNvSpPr>
          <p:nvPr/>
        </p:nvSpPr>
        <p:spPr bwMode="auto">
          <a:xfrm>
            <a:off x="990600" y="5786438"/>
            <a:ext cx="8382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solidFill>
                  <a:srgbClr val="FF0000"/>
                </a:solidFill>
                <a:latin typeface="Times New Roman" panose="02020603050405020304" pitchFamily="18" charset="0"/>
                <a:cs typeface="Times New Roman" panose="02020603050405020304" pitchFamily="18" charset="0"/>
              </a:rPr>
              <a:t>Tia tới đi qua tiêu điểm thì tia ló song song với trục chính.</a:t>
            </a:r>
          </a:p>
        </p:txBody>
      </p:sp>
      <p:sp>
        <p:nvSpPr>
          <p:cNvPr id="29701" name="Text Box 8"/>
          <p:cNvSpPr txBox="1">
            <a:spLocks noChangeArrowheads="1"/>
          </p:cNvSpPr>
          <p:nvPr/>
        </p:nvSpPr>
        <p:spPr bwMode="auto">
          <a:xfrm>
            <a:off x="2895600" y="19812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chemeClr val="bg1"/>
                </a:solidFill>
                <a:latin typeface="Times New Roman" panose="02020603050405020304" pitchFamily="18" charset="0"/>
                <a:cs typeface="Times New Roman" panose="02020603050405020304" pitchFamily="18" charset="0"/>
              </a:rPr>
              <a:t>Tiêu điểm</a:t>
            </a:r>
          </a:p>
        </p:txBody>
      </p:sp>
      <p:sp>
        <p:nvSpPr>
          <p:cNvPr id="29702" name="Line 9"/>
          <p:cNvSpPr>
            <a:spLocks noChangeShapeType="1"/>
          </p:cNvSpPr>
          <p:nvPr/>
        </p:nvSpPr>
        <p:spPr bwMode="auto">
          <a:xfrm flipH="1">
            <a:off x="3276600" y="2438400"/>
            <a:ext cx="304800" cy="990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3" name="Text Box 10"/>
          <p:cNvSpPr txBox="1">
            <a:spLocks noChangeArrowheads="1"/>
          </p:cNvSpPr>
          <p:nvPr/>
        </p:nvSpPr>
        <p:spPr bwMode="auto">
          <a:xfrm>
            <a:off x="5715000" y="19812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chemeClr val="bg1"/>
                </a:solidFill>
                <a:latin typeface="Times New Roman" panose="02020603050405020304" pitchFamily="18" charset="0"/>
                <a:cs typeface="Times New Roman" panose="02020603050405020304" pitchFamily="18" charset="0"/>
              </a:rPr>
              <a:t> Trục chính</a:t>
            </a:r>
          </a:p>
        </p:txBody>
      </p:sp>
      <p:sp>
        <p:nvSpPr>
          <p:cNvPr id="29704" name="Line 11"/>
          <p:cNvSpPr>
            <a:spLocks noChangeShapeType="1"/>
          </p:cNvSpPr>
          <p:nvPr/>
        </p:nvSpPr>
        <p:spPr bwMode="auto">
          <a:xfrm flipH="1">
            <a:off x="6705600" y="2438400"/>
            <a:ext cx="152400" cy="990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ChangeArrowheads="1"/>
          </p:cNvSpPr>
          <p:nvPr/>
        </p:nvSpPr>
        <p:spPr bwMode="auto">
          <a:xfrm>
            <a:off x="457200" y="160338"/>
            <a:ext cx="82296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i="1" u="sng">
                <a:solidFill>
                  <a:srgbClr val="0000FF"/>
                </a:solidFill>
                <a:latin typeface="VNI-Times" pitchFamily="2" charset="0"/>
              </a:rPr>
              <a:t>Tieát 45. Baøi 42.</a:t>
            </a:r>
            <a:r>
              <a:rPr lang="en-US" altLang="en-US" sz="3600" b="1">
                <a:solidFill>
                  <a:srgbClr val="0000FF"/>
                </a:solidFill>
                <a:latin typeface="VNI-Times" pitchFamily="2" charset="0"/>
              </a:rPr>
              <a:t> </a:t>
            </a:r>
            <a:r>
              <a:rPr lang="en-US" altLang="en-US" b="1">
                <a:solidFill>
                  <a:srgbClr val="0000FF"/>
                </a:solidFill>
                <a:latin typeface="VNI-Times" pitchFamily="2" charset="0"/>
              </a:rPr>
              <a:t>THAÁU KÍNH HOÄI TUÏ</a:t>
            </a:r>
          </a:p>
        </p:txBody>
      </p:sp>
      <p:sp>
        <p:nvSpPr>
          <p:cNvPr id="30723" name="Line 10"/>
          <p:cNvSpPr>
            <a:spLocks noChangeShapeType="1"/>
          </p:cNvSpPr>
          <p:nvPr/>
        </p:nvSpPr>
        <p:spPr bwMode="auto">
          <a:xfrm>
            <a:off x="4724400" y="1009650"/>
            <a:ext cx="0" cy="579120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4" name="Rectangle 5"/>
          <p:cNvSpPr txBox="1">
            <a:spLocks noChangeArrowheads="1"/>
          </p:cNvSpPr>
          <p:nvPr/>
        </p:nvSpPr>
        <p:spPr bwMode="auto">
          <a:xfrm>
            <a:off x="152400" y="838200"/>
            <a:ext cx="4324350"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vi-VN" altLang="en-US" sz="2800" b="1">
                <a:solidFill>
                  <a:srgbClr val="0000FF"/>
                </a:solidFill>
                <a:latin typeface="Times New Roman" panose="02020603050405020304" pitchFamily="18" charset="0"/>
                <a:cs typeface="Times New Roman" panose="02020603050405020304" pitchFamily="18" charset="0"/>
              </a:rPr>
              <a:t>II. </a:t>
            </a:r>
            <a:r>
              <a:rPr lang="vi-VN" altLang="en-US" sz="2800" b="1" u="sng">
                <a:solidFill>
                  <a:srgbClr val="0000FF"/>
                </a:solidFill>
                <a:latin typeface="Times New Roman" panose="02020603050405020304" pitchFamily="18" charset="0"/>
                <a:cs typeface="Times New Roman" panose="02020603050405020304" pitchFamily="18" charset="0"/>
              </a:rPr>
              <a:t>Trục chính, quang tâm, tiêu điểm, tiêu cự của thấu kính hội tụ:</a:t>
            </a:r>
            <a:endParaRPr lang="en-US" altLang="en-US" sz="2800" b="1" u="sng">
              <a:solidFill>
                <a:srgbClr val="0000FF"/>
              </a:solidFill>
              <a:latin typeface="Times New Roman" panose="02020603050405020304" pitchFamily="18" charset="0"/>
              <a:cs typeface="Times New Roman" panose="02020603050405020304" pitchFamily="18" charset="0"/>
            </a:endParaRPr>
          </a:p>
          <a:p>
            <a:pPr>
              <a:buFontTx/>
              <a:buNone/>
            </a:pPr>
            <a:r>
              <a:rPr lang="en-US" altLang="en-US" sz="2800">
                <a:solidFill>
                  <a:srgbClr val="0000FF"/>
                </a:solidFill>
                <a:latin typeface="Times New Roman" panose="02020603050405020304" pitchFamily="18" charset="0"/>
                <a:cs typeface="Times New Roman" panose="02020603050405020304" pitchFamily="18" charset="0"/>
              </a:rPr>
              <a:t>1. </a:t>
            </a:r>
            <a:r>
              <a:rPr lang="en-US" altLang="en-US" sz="2800" b="1">
                <a:solidFill>
                  <a:srgbClr val="0000FF"/>
                </a:solidFill>
                <a:latin typeface="Times New Roman" panose="02020603050405020304" pitchFamily="18" charset="0"/>
                <a:cs typeface="Times New Roman" panose="02020603050405020304" pitchFamily="18" charset="0"/>
              </a:rPr>
              <a:t>Trục chính (</a:t>
            </a:r>
            <a:r>
              <a:rPr lang="el-GR" altLang="en-US" sz="2800" b="1">
                <a:solidFill>
                  <a:srgbClr val="0000FF"/>
                </a:solidFill>
                <a:latin typeface="Times New Roman" panose="02020603050405020304" pitchFamily="18" charset="0"/>
                <a:cs typeface="Times New Roman" panose="02020603050405020304" pitchFamily="18" charset="0"/>
              </a:rPr>
              <a:t>Δ</a:t>
            </a:r>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a:t>
            </a:r>
            <a:r>
              <a:rPr lang="en-US" altLang="en-US" sz="2400">
                <a:latin typeface="Times New Roman" panose="02020603050405020304" pitchFamily="18" charset="0"/>
                <a:cs typeface="Times New Roman" panose="02020603050405020304" pitchFamily="18" charset="0"/>
              </a:rPr>
              <a:t>SGK/114)</a:t>
            </a:r>
            <a:endParaRPr lang="en-US" altLang="en-US" sz="2400" b="1" u="sng">
              <a:latin typeface="Times New Roman" panose="02020603050405020304" pitchFamily="18" charset="0"/>
              <a:cs typeface="Times New Roman" panose="02020603050405020304" pitchFamily="18" charset="0"/>
            </a:endParaRPr>
          </a:p>
          <a:p>
            <a:pPr>
              <a:buFontTx/>
              <a:buNone/>
            </a:pPr>
            <a:r>
              <a:rPr lang="en-US" altLang="en-US" sz="2800">
                <a:solidFill>
                  <a:srgbClr val="0000FF"/>
                </a:solidFill>
                <a:latin typeface="Times New Roman" panose="02020603050405020304" pitchFamily="18" charset="0"/>
                <a:cs typeface="Times New Roman" panose="02020603050405020304" pitchFamily="18" charset="0"/>
              </a:rPr>
              <a:t>2.</a:t>
            </a:r>
            <a:r>
              <a:rPr lang="en-US" altLang="en-US" sz="2800" b="1">
                <a:solidFill>
                  <a:srgbClr val="0000FF"/>
                </a:solidFill>
                <a:latin typeface="Times New Roman" panose="02020603050405020304" pitchFamily="18" charset="0"/>
                <a:cs typeface="Times New Roman" panose="02020603050405020304" pitchFamily="18" charset="0"/>
              </a:rPr>
              <a:t> Quang tâm (O) </a:t>
            </a:r>
            <a:r>
              <a:rPr lang="en-US" altLang="en-US" sz="2400" b="1">
                <a:latin typeface="Times New Roman" panose="02020603050405020304" pitchFamily="18" charset="0"/>
                <a:cs typeface="Times New Roman" panose="02020603050405020304" pitchFamily="18" charset="0"/>
              </a:rPr>
              <a:t>(</a:t>
            </a:r>
            <a:r>
              <a:rPr lang="en-US" altLang="en-US" sz="2400">
                <a:latin typeface="Times New Roman" panose="02020603050405020304" pitchFamily="18" charset="0"/>
                <a:cs typeface="Times New Roman" panose="02020603050405020304" pitchFamily="18" charset="0"/>
              </a:rPr>
              <a:t>SGK/114)</a:t>
            </a:r>
            <a:endParaRPr lang="en-US" altLang="en-US" sz="2400" b="1" u="sng">
              <a:latin typeface="Times New Roman" panose="02020603050405020304" pitchFamily="18" charset="0"/>
              <a:cs typeface="Times New Roman" panose="02020603050405020304" pitchFamily="18" charset="0"/>
            </a:endParaRPr>
          </a:p>
          <a:p>
            <a:pPr>
              <a:buFontTx/>
              <a:buNone/>
            </a:pPr>
            <a:r>
              <a:rPr lang="en-US" altLang="en-US" sz="2800">
                <a:solidFill>
                  <a:srgbClr val="0000FF"/>
                </a:solidFill>
                <a:latin typeface="Times New Roman" panose="02020603050405020304" pitchFamily="18" charset="0"/>
                <a:cs typeface="Times New Roman" panose="02020603050405020304" pitchFamily="18" charset="0"/>
              </a:rPr>
              <a:t>3. </a:t>
            </a:r>
            <a:r>
              <a:rPr lang="en-US" altLang="en-US" sz="2800" b="1">
                <a:solidFill>
                  <a:srgbClr val="0000FF"/>
                </a:solidFill>
                <a:latin typeface="Times New Roman" panose="02020603050405020304" pitchFamily="18" charset="0"/>
                <a:cs typeface="Times New Roman" panose="02020603050405020304" pitchFamily="18" charset="0"/>
              </a:rPr>
              <a:t>Tiêu điểm (F </a:t>
            </a:r>
            <a:r>
              <a:rPr lang="en-US" altLang="en-US" sz="2800">
                <a:solidFill>
                  <a:srgbClr val="0000FF"/>
                </a:solidFill>
                <a:latin typeface="Times New Roman" panose="02020603050405020304" pitchFamily="18" charset="0"/>
                <a:cs typeface="Times New Roman" panose="02020603050405020304" pitchFamily="18" charset="0"/>
              </a:rPr>
              <a:t>và</a:t>
            </a:r>
            <a:r>
              <a:rPr lang="en-US" altLang="en-US" sz="2800" b="1">
                <a:solidFill>
                  <a:srgbClr val="0000FF"/>
                </a:solidFill>
                <a:latin typeface="Times New Roman" panose="02020603050405020304" pitchFamily="18" charset="0"/>
                <a:cs typeface="Times New Roman" panose="02020603050405020304" pitchFamily="18" charset="0"/>
              </a:rPr>
              <a:t> F’) </a:t>
            </a:r>
          </a:p>
          <a:p>
            <a:pPr>
              <a:buFontTx/>
              <a:buNone/>
            </a:pPr>
            <a:r>
              <a:rPr lang="en-US" altLang="en-US" sz="2800" b="1">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a:t>
            </a:r>
            <a:r>
              <a:rPr lang="en-US" altLang="en-US" sz="2400">
                <a:latin typeface="Times New Roman" panose="02020603050405020304" pitchFamily="18" charset="0"/>
                <a:cs typeface="Times New Roman" panose="02020603050405020304" pitchFamily="18" charset="0"/>
              </a:rPr>
              <a:t>SGK/114)</a:t>
            </a:r>
          </a:p>
          <a:p>
            <a:pPr>
              <a:buFontTx/>
              <a:buNone/>
            </a:pPr>
            <a:r>
              <a:rPr lang="en-US" altLang="en-US" sz="2800">
                <a:solidFill>
                  <a:srgbClr val="0000FF"/>
                </a:solidFill>
                <a:latin typeface="Times New Roman" panose="02020603050405020304" pitchFamily="18" charset="0"/>
                <a:cs typeface="Times New Roman" panose="02020603050405020304" pitchFamily="18" charset="0"/>
              </a:rPr>
              <a:t>4.</a:t>
            </a:r>
            <a:r>
              <a:rPr lang="en-US" altLang="en-US" sz="2800" b="1">
                <a:solidFill>
                  <a:srgbClr val="0000FF"/>
                </a:solidFill>
                <a:latin typeface="Times New Roman" panose="02020603050405020304" pitchFamily="18" charset="0"/>
                <a:cs typeface="Times New Roman" panose="02020603050405020304" pitchFamily="18" charset="0"/>
              </a:rPr>
              <a:t> Tiêu cự (f)</a:t>
            </a:r>
          </a:p>
          <a:p>
            <a:pPr>
              <a:buFontTx/>
              <a:buNone/>
            </a:pPr>
            <a:endParaRPr lang="en-US" altLang="en-US" sz="2800" u="sng">
              <a:solidFill>
                <a:srgbClr val="0000FF"/>
              </a:solidFill>
              <a:latin typeface="Times New Roman" panose="02020603050405020304" pitchFamily="18" charset="0"/>
              <a:cs typeface="Times New Roman" panose="02020603050405020304" pitchFamily="18" charset="0"/>
            </a:endParaRPr>
          </a:p>
          <a:p>
            <a:pPr>
              <a:buFontTx/>
              <a:buNone/>
            </a:pPr>
            <a:endParaRPr lang="en-US" altLang="en-US" sz="2800" b="1" u="sng">
              <a:solidFill>
                <a:srgbClr val="0000FF"/>
              </a:solidFill>
              <a:latin typeface="Times New Roman" panose="02020603050405020304" pitchFamily="18" charset="0"/>
              <a:cs typeface="Times New Roman" panose="02020603050405020304" pitchFamily="18" charset="0"/>
            </a:endParaRPr>
          </a:p>
          <a:p>
            <a:pPr>
              <a:buFontTx/>
              <a:buNone/>
            </a:pPr>
            <a:r>
              <a:rPr lang="vi-VN" altLang="en-US" sz="2800">
                <a:solidFill>
                  <a:srgbClr val="0000FF"/>
                </a:solidFill>
                <a:latin typeface="Times New Roman" panose="02020603050405020304" pitchFamily="18" charset="0"/>
                <a:cs typeface="Times New Roman" panose="02020603050405020304" pitchFamily="18" charset="0"/>
              </a:rPr>
              <a:t>  </a:t>
            </a:r>
            <a:endParaRPr lang="en-US" altLang="en-US" sz="2800" b="1" u="sng">
              <a:solidFill>
                <a:srgbClr val="0000FF"/>
              </a:solidFill>
              <a:latin typeface="Times New Roman" panose="02020603050405020304" pitchFamily="18" charset="0"/>
              <a:cs typeface="Times New Roman" panose="02020603050405020304" pitchFamily="18" charset="0"/>
            </a:endParaRPr>
          </a:p>
        </p:txBody>
      </p:sp>
      <p:sp>
        <p:nvSpPr>
          <p:cNvPr id="30725" name="Text Box 58"/>
          <p:cNvSpPr txBox="1">
            <a:spLocks noChangeArrowheads="1"/>
          </p:cNvSpPr>
          <p:nvPr/>
        </p:nvSpPr>
        <p:spPr bwMode="auto">
          <a:xfrm>
            <a:off x="5278438" y="5165725"/>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u="sng">
              <a:solidFill>
                <a:schemeClr val="tx2"/>
              </a:solidFill>
              <a:latin typeface="Times New Roman" panose="02020603050405020304" pitchFamily="18" charset="0"/>
              <a:cs typeface="Times New Roman" panose="02020603050405020304" pitchFamily="18" charset="0"/>
            </a:endParaRPr>
          </a:p>
        </p:txBody>
      </p:sp>
      <p:cxnSp>
        <p:nvCxnSpPr>
          <p:cNvPr id="23" name="Straight Arrow Connector 22"/>
          <p:cNvCxnSpPr>
            <a:cxnSpLocks noChangeShapeType="1"/>
          </p:cNvCxnSpPr>
          <p:nvPr/>
        </p:nvCxnSpPr>
        <p:spPr bwMode="auto">
          <a:xfrm>
            <a:off x="7134225" y="4024313"/>
            <a:ext cx="0" cy="914400"/>
          </a:xfrm>
          <a:prstGeom prst="straightConnector1">
            <a:avLst/>
          </a:prstGeom>
          <a:noFill/>
          <a:ln w="28575" algn="ctr">
            <a:solidFill>
              <a:schemeClr val="tx2"/>
            </a:solidFill>
            <a:round/>
            <a:headEnd type="arrow" w="med" len="med"/>
            <a:tailEnd type="arrow" w="med" len="med"/>
          </a:ln>
          <a:extLst>
            <a:ext uri="{909E8E84-426E-40DD-AFC4-6F175D3DCCD1}">
              <a14:hiddenFill xmlns:a14="http://schemas.microsoft.com/office/drawing/2010/main">
                <a:noFill/>
              </a14:hiddenFill>
            </a:ext>
          </a:extLst>
        </p:spPr>
      </p:cxnSp>
      <p:cxnSp>
        <p:nvCxnSpPr>
          <p:cNvPr id="24" name="Straight Connector 23"/>
          <p:cNvCxnSpPr>
            <a:cxnSpLocks noChangeShapeType="1"/>
          </p:cNvCxnSpPr>
          <p:nvPr/>
        </p:nvCxnSpPr>
        <p:spPr bwMode="auto">
          <a:xfrm>
            <a:off x="5053013" y="4491038"/>
            <a:ext cx="4022725" cy="0"/>
          </a:xfrm>
          <a:prstGeom prst="line">
            <a:avLst/>
          </a:prstGeom>
          <a:noFill/>
          <a:ln w="28575" algn="ctr">
            <a:solidFill>
              <a:schemeClr val="tx2"/>
            </a:solidFill>
            <a:round/>
            <a:headEnd/>
            <a:tailEnd/>
          </a:ln>
          <a:extLst>
            <a:ext uri="{909E8E84-426E-40DD-AFC4-6F175D3DCCD1}">
              <a14:hiddenFill xmlns:a14="http://schemas.microsoft.com/office/drawing/2010/main">
                <a:noFill/>
              </a14:hiddenFill>
            </a:ext>
          </a:extLst>
        </p:spPr>
      </p:cxnSp>
      <p:sp>
        <p:nvSpPr>
          <p:cNvPr id="25" name="TextBox 1"/>
          <p:cNvSpPr txBox="1">
            <a:spLocks noChangeArrowheads="1"/>
          </p:cNvSpPr>
          <p:nvPr/>
        </p:nvSpPr>
        <p:spPr bwMode="auto">
          <a:xfrm>
            <a:off x="5038725" y="411003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tx2"/>
                </a:solidFill>
                <a:latin typeface="Times New Roman" panose="02020603050405020304" pitchFamily="18" charset="0"/>
                <a:cs typeface="Times New Roman" panose="02020603050405020304" pitchFamily="18" charset="0"/>
                <a:sym typeface="Symbol" panose="05050102010706020507" pitchFamily="18" charset="2"/>
              </a:rPr>
              <a:t></a:t>
            </a:r>
            <a:endParaRPr lang="en-US" altLang="en-US" sz="1800">
              <a:solidFill>
                <a:schemeClr val="tx2"/>
              </a:solidFill>
              <a:latin typeface="Times New Roman" panose="02020603050405020304" pitchFamily="18" charset="0"/>
              <a:cs typeface="Times New Roman" panose="02020603050405020304" pitchFamily="18" charset="0"/>
            </a:endParaRPr>
          </a:p>
        </p:txBody>
      </p:sp>
      <p:grpSp>
        <p:nvGrpSpPr>
          <p:cNvPr id="26" name="Group 27"/>
          <p:cNvGrpSpPr>
            <a:grpSpLocks/>
          </p:cNvGrpSpPr>
          <p:nvPr/>
        </p:nvGrpSpPr>
        <p:grpSpPr bwMode="auto">
          <a:xfrm>
            <a:off x="7053263" y="4149725"/>
            <a:ext cx="458787" cy="446088"/>
            <a:chOff x="7252725" y="1501304"/>
            <a:chExt cx="459200" cy="446468"/>
          </a:xfrm>
        </p:grpSpPr>
        <p:sp>
          <p:nvSpPr>
            <p:cNvPr id="30742" name="TextBox 32">
              <a:hlinkClick r:id="rId2" action="ppaction://hlinkfile"/>
            </p:cNvPr>
            <p:cNvSpPr txBox="1">
              <a:spLocks noChangeArrowheads="1"/>
            </p:cNvSpPr>
            <p:nvPr/>
          </p:nvSpPr>
          <p:spPr bwMode="auto">
            <a:xfrm>
              <a:off x="7330424" y="1501304"/>
              <a:ext cx="38150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tx2"/>
                  </a:solidFill>
                  <a:latin typeface="Times New Roman" panose="02020603050405020304" pitchFamily="18" charset="0"/>
                  <a:cs typeface="Times New Roman" panose="02020603050405020304" pitchFamily="18" charset="0"/>
                </a:rPr>
                <a:t>O</a:t>
              </a:r>
            </a:p>
          </p:txBody>
        </p:sp>
        <p:sp>
          <p:nvSpPr>
            <p:cNvPr id="28" name="Oval 49"/>
            <p:cNvSpPr/>
            <p:nvPr/>
          </p:nvSpPr>
          <p:spPr>
            <a:xfrm>
              <a:off x="7304991" y="1814280"/>
              <a:ext cx="54864" cy="5486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en-US">
                <a:latin typeface="Times New Roman" pitchFamily="18" charset="0"/>
                <a:cs typeface="Times New Roman" pitchFamily="18" charset="0"/>
              </a:endParaRPr>
            </a:p>
          </p:txBody>
        </p:sp>
      </p:grpSp>
      <p:sp>
        <p:nvSpPr>
          <p:cNvPr id="29" name="TextBox 77"/>
          <p:cNvSpPr txBox="1">
            <a:spLocks noChangeArrowheads="1"/>
          </p:cNvSpPr>
          <p:nvPr/>
        </p:nvSpPr>
        <p:spPr bwMode="auto">
          <a:xfrm>
            <a:off x="6099175" y="452913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tx2"/>
                </a:solidFill>
                <a:latin typeface="Times New Roman" panose="02020603050405020304" pitchFamily="18" charset="0"/>
                <a:cs typeface="Times New Roman" panose="02020603050405020304" pitchFamily="18" charset="0"/>
              </a:rPr>
              <a:t>F</a:t>
            </a:r>
          </a:p>
        </p:txBody>
      </p:sp>
      <p:cxnSp>
        <p:nvCxnSpPr>
          <p:cNvPr id="30" name="Straight Connector 29"/>
          <p:cNvCxnSpPr>
            <a:cxnSpLocks noChangeShapeType="1"/>
          </p:cNvCxnSpPr>
          <p:nvPr/>
        </p:nvCxnSpPr>
        <p:spPr bwMode="auto">
          <a:xfrm flipV="1">
            <a:off x="6278563" y="4446588"/>
            <a:ext cx="0" cy="90487"/>
          </a:xfrm>
          <a:prstGeom prst="line">
            <a:avLst/>
          </a:prstGeom>
          <a:noFill/>
          <a:ln w="38100" algn="ctr">
            <a:solidFill>
              <a:schemeClr val="tx2"/>
            </a:solidFill>
            <a:round/>
            <a:headEnd/>
            <a:tailEnd/>
          </a:ln>
          <a:extLst>
            <a:ext uri="{909E8E84-426E-40DD-AFC4-6F175D3DCCD1}">
              <a14:hiddenFill xmlns:a14="http://schemas.microsoft.com/office/drawing/2010/main">
                <a:noFill/>
              </a14:hiddenFill>
            </a:ext>
          </a:extLst>
        </p:spPr>
      </p:cxnSp>
      <p:cxnSp>
        <p:nvCxnSpPr>
          <p:cNvPr id="31" name="Straight Connector 30"/>
          <p:cNvCxnSpPr>
            <a:cxnSpLocks noChangeShapeType="1"/>
          </p:cNvCxnSpPr>
          <p:nvPr/>
        </p:nvCxnSpPr>
        <p:spPr bwMode="auto">
          <a:xfrm flipV="1">
            <a:off x="7981950" y="4443413"/>
            <a:ext cx="0" cy="92075"/>
          </a:xfrm>
          <a:prstGeom prst="line">
            <a:avLst/>
          </a:prstGeom>
          <a:noFill/>
          <a:ln w="38100" algn="ctr">
            <a:solidFill>
              <a:schemeClr val="tx2"/>
            </a:solidFill>
            <a:round/>
            <a:headEnd/>
            <a:tailEnd/>
          </a:ln>
          <a:extLst>
            <a:ext uri="{909E8E84-426E-40DD-AFC4-6F175D3DCCD1}">
              <a14:hiddenFill xmlns:a14="http://schemas.microsoft.com/office/drawing/2010/main">
                <a:noFill/>
              </a14:hiddenFill>
            </a:ext>
          </a:extLst>
        </p:spPr>
      </p:cxnSp>
      <p:sp>
        <p:nvSpPr>
          <p:cNvPr id="32" name="TextBox 58"/>
          <p:cNvSpPr txBox="1">
            <a:spLocks noChangeArrowheads="1"/>
          </p:cNvSpPr>
          <p:nvPr/>
        </p:nvSpPr>
        <p:spPr bwMode="auto">
          <a:xfrm>
            <a:off x="7818438" y="4506913"/>
            <a:ext cx="487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tx2"/>
                </a:solidFill>
                <a:latin typeface="Times New Roman" panose="02020603050405020304" pitchFamily="18" charset="0"/>
                <a:cs typeface="Times New Roman" panose="02020603050405020304" pitchFamily="18" charset="0"/>
              </a:rPr>
              <a:t>F'</a:t>
            </a:r>
          </a:p>
        </p:txBody>
      </p:sp>
      <p:cxnSp>
        <p:nvCxnSpPr>
          <p:cNvPr id="33" name="Straight Connector 32"/>
          <p:cNvCxnSpPr>
            <a:cxnSpLocks noChangeShapeType="1"/>
          </p:cNvCxnSpPr>
          <p:nvPr/>
        </p:nvCxnSpPr>
        <p:spPr bwMode="auto">
          <a:xfrm rot="5400000">
            <a:off x="6143625" y="4954588"/>
            <a:ext cx="274637" cy="1588"/>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34" name="Straight Connector 33"/>
          <p:cNvCxnSpPr>
            <a:cxnSpLocks noChangeShapeType="1"/>
          </p:cNvCxnSpPr>
          <p:nvPr/>
        </p:nvCxnSpPr>
        <p:spPr bwMode="auto">
          <a:xfrm rot="5400000">
            <a:off x="7058819" y="5053806"/>
            <a:ext cx="152400" cy="1588"/>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35" name="Straight Connector 34"/>
          <p:cNvCxnSpPr>
            <a:cxnSpLocks noChangeShapeType="1"/>
          </p:cNvCxnSpPr>
          <p:nvPr/>
        </p:nvCxnSpPr>
        <p:spPr bwMode="auto">
          <a:xfrm rot="5400000">
            <a:off x="7843838" y="4970463"/>
            <a:ext cx="274637" cy="1587"/>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36" name="Straight Arrow Connector 35"/>
          <p:cNvCxnSpPr>
            <a:cxnSpLocks noChangeShapeType="1"/>
          </p:cNvCxnSpPr>
          <p:nvPr/>
        </p:nvCxnSpPr>
        <p:spPr bwMode="auto">
          <a:xfrm>
            <a:off x="6280150" y="4986338"/>
            <a:ext cx="838200" cy="1587"/>
          </a:xfrm>
          <a:prstGeom prst="straightConnector1">
            <a:avLst/>
          </a:prstGeom>
          <a:noFill/>
          <a:ln w="19050" algn="ctr">
            <a:solidFill>
              <a:schemeClr val="tx2"/>
            </a:solidFill>
            <a:round/>
            <a:headEnd type="arrow" w="med" len="med"/>
            <a:tailEnd type="arrow" w="med" len="med"/>
          </a:ln>
          <a:extLst>
            <a:ext uri="{909E8E84-426E-40DD-AFC4-6F175D3DCCD1}">
              <a14:hiddenFill xmlns:a14="http://schemas.microsoft.com/office/drawing/2010/main">
                <a:noFill/>
              </a14:hiddenFill>
            </a:ext>
          </a:extLst>
        </p:spPr>
      </p:cxnSp>
      <p:cxnSp>
        <p:nvCxnSpPr>
          <p:cNvPr id="37" name="Straight Arrow Connector 36"/>
          <p:cNvCxnSpPr>
            <a:cxnSpLocks noChangeShapeType="1"/>
          </p:cNvCxnSpPr>
          <p:nvPr/>
        </p:nvCxnSpPr>
        <p:spPr bwMode="auto">
          <a:xfrm>
            <a:off x="7150100" y="5046663"/>
            <a:ext cx="838200" cy="1587"/>
          </a:xfrm>
          <a:prstGeom prst="straightConnector1">
            <a:avLst/>
          </a:prstGeom>
          <a:noFill/>
          <a:ln w="19050" algn="ctr">
            <a:solidFill>
              <a:schemeClr val="tx2"/>
            </a:solidFill>
            <a:round/>
            <a:headEnd type="arrow" w="med" len="med"/>
            <a:tailEnd type="arrow" w="med" len="med"/>
          </a:ln>
          <a:extLst>
            <a:ext uri="{909E8E84-426E-40DD-AFC4-6F175D3DCCD1}">
              <a14:hiddenFill xmlns:a14="http://schemas.microsoft.com/office/drawing/2010/main">
                <a:noFill/>
              </a14:hiddenFill>
            </a:ext>
          </a:extLst>
        </p:spPr>
      </p:cxnSp>
      <p:sp>
        <p:nvSpPr>
          <p:cNvPr id="38" name="TextBox 77"/>
          <p:cNvSpPr txBox="1">
            <a:spLocks noChangeArrowheads="1"/>
          </p:cNvSpPr>
          <p:nvPr/>
        </p:nvSpPr>
        <p:spPr bwMode="auto">
          <a:xfrm>
            <a:off x="6562725" y="5062538"/>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tx2"/>
                </a:solidFill>
                <a:latin typeface="Times New Roman" panose="02020603050405020304" pitchFamily="18" charset="0"/>
                <a:cs typeface="Times New Roman" panose="02020603050405020304" pitchFamily="18" charset="0"/>
              </a:rPr>
              <a:t>f</a:t>
            </a:r>
          </a:p>
        </p:txBody>
      </p:sp>
      <p:sp>
        <p:nvSpPr>
          <p:cNvPr id="39" name="TextBox 77"/>
          <p:cNvSpPr txBox="1">
            <a:spLocks noChangeArrowheads="1"/>
          </p:cNvSpPr>
          <p:nvPr/>
        </p:nvSpPr>
        <p:spPr bwMode="auto">
          <a:xfrm>
            <a:off x="7477125" y="5062538"/>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tx2"/>
                </a:solidFill>
                <a:latin typeface="Times New Roman" panose="02020603050405020304" pitchFamily="18" charset="0"/>
                <a:cs typeface="Times New Roman" panose="02020603050405020304" pitchFamily="18" charset="0"/>
              </a:rPr>
              <a:t>f</a:t>
            </a:r>
          </a:p>
        </p:txBody>
      </p:sp>
      <p:sp>
        <p:nvSpPr>
          <p:cNvPr id="41" name="Rectangle 40"/>
          <p:cNvSpPr>
            <a:spLocks noChangeArrowheads="1"/>
          </p:cNvSpPr>
          <p:nvPr/>
        </p:nvSpPr>
        <p:spPr bwMode="auto">
          <a:xfrm>
            <a:off x="152400" y="4800600"/>
            <a:ext cx="4356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b="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Khoảng cách từ quang tâm đến mỗi tiêu điểm OF = OF' = f gọi là tiêu cự của thấu kính.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ox(in)">
                                      <p:cBhvr>
                                        <p:cTn id="7" dur="500"/>
                                        <p:tgtEl>
                                          <p:spTgt spid="33"/>
                                        </p:tgtEl>
                                      </p:cBhvr>
                                    </p:animEffect>
                                  </p:childTnLst>
                                </p:cTn>
                              </p:par>
                              <p:par>
                                <p:cTn id="8" presetID="4" presetClass="entr" presetSubtype="16"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ox(in)">
                                      <p:cBhvr>
                                        <p:cTn id="10" dur="500"/>
                                        <p:tgtEl>
                                          <p:spTgt spid="34"/>
                                        </p:tgtEl>
                                      </p:cBhvr>
                                    </p:animEffect>
                                  </p:childTnLst>
                                </p:cTn>
                              </p:par>
                              <p:par>
                                <p:cTn id="11" presetID="4" presetClass="entr" presetSubtype="16"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ox(in)">
                                      <p:cBhvr>
                                        <p:cTn id="13" dur="500"/>
                                        <p:tgtEl>
                                          <p:spTgt spid="35"/>
                                        </p:tgtEl>
                                      </p:cBhvr>
                                    </p:animEffect>
                                  </p:childTnLst>
                                </p:cTn>
                              </p:par>
                              <p:par>
                                <p:cTn id="14" presetID="4" presetClass="entr" presetSubtype="16"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ox(in)">
                                      <p:cBhvr>
                                        <p:cTn id="16" dur="500"/>
                                        <p:tgtEl>
                                          <p:spTgt spid="36"/>
                                        </p:tgtEl>
                                      </p:cBhvr>
                                    </p:animEffect>
                                  </p:childTnLst>
                                </p:cTn>
                              </p:par>
                              <p:par>
                                <p:cTn id="17" presetID="4" presetClass="entr" presetSubtype="16"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ox(in)">
                                      <p:cBhvr>
                                        <p:cTn id="19" dur="500"/>
                                        <p:tgtEl>
                                          <p:spTgt spid="37"/>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ox(in)">
                                      <p:cBhvr>
                                        <p:cTn id="22" dur="500"/>
                                        <p:tgtEl>
                                          <p:spTgt spid="38"/>
                                        </p:tgtEl>
                                      </p:cBhvr>
                                    </p:animEffect>
                                  </p:childTnLst>
                                </p:cTn>
                              </p:par>
                              <p:par>
                                <p:cTn id="23" presetID="4" presetClass="entr" presetSubtype="16"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ox(in)">
                                      <p:cBhvr>
                                        <p:cTn id="25" dur="500"/>
                                        <p:tgtEl>
                                          <p:spTgt spid="23"/>
                                        </p:tgtEl>
                                      </p:cBhvr>
                                    </p:animEffect>
                                  </p:childTnLst>
                                </p:cTn>
                              </p:par>
                              <p:par>
                                <p:cTn id="26" presetID="4" presetClass="entr" presetSubtype="16"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ox(in)">
                                      <p:cBhvr>
                                        <p:cTn id="28" dur="500"/>
                                        <p:tgtEl>
                                          <p:spTgt spid="24"/>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ox(in)">
                                      <p:cBhvr>
                                        <p:cTn id="31" dur="500"/>
                                        <p:tgtEl>
                                          <p:spTgt spid="25"/>
                                        </p:tgtEl>
                                      </p:cBhvr>
                                    </p:animEffect>
                                  </p:childTnLst>
                                </p:cTn>
                              </p:par>
                              <p:par>
                                <p:cTn id="32" presetID="4" presetClass="entr" presetSubtype="16"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ox(in)">
                                      <p:cBhvr>
                                        <p:cTn id="34" dur="500"/>
                                        <p:tgtEl>
                                          <p:spTgt spid="26"/>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ox(in)">
                                      <p:cBhvr>
                                        <p:cTn id="37" dur="500"/>
                                        <p:tgtEl>
                                          <p:spTgt spid="29"/>
                                        </p:tgtEl>
                                      </p:cBhvr>
                                    </p:animEffect>
                                  </p:childTnLst>
                                </p:cTn>
                              </p:par>
                              <p:par>
                                <p:cTn id="38" presetID="4" presetClass="entr" presetSubtype="16"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ox(in)">
                                      <p:cBhvr>
                                        <p:cTn id="40" dur="500"/>
                                        <p:tgtEl>
                                          <p:spTgt spid="30"/>
                                        </p:tgtEl>
                                      </p:cBhvr>
                                    </p:animEffect>
                                  </p:childTnLst>
                                </p:cTn>
                              </p:par>
                              <p:par>
                                <p:cTn id="41" presetID="4" presetClass="entr" presetSubtype="16"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ox(in)">
                                      <p:cBhvr>
                                        <p:cTn id="43" dur="500"/>
                                        <p:tgtEl>
                                          <p:spTgt spid="31"/>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ox(in)">
                                      <p:cBhvr>
                                        <p:cTn id="46" dur="500"/>
                                        <p:tgtEl>
                                          <p:spTgt spid="32"/>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box(in)">
                                      <p:cBhvr>
                                        <p:cTn id="49" dur="500"/>
                                        <p:tgtEl>
                                          <p:spTgt spid="3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2" grpId="0"/>
      <p:bldP spid="38" grpId="0"/>
      <p:bldP spid="39"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Straight Connector 81"/>
          <p:cNvCxnSpPr>
            <a:cxnSpLocks noChangeShapeType="1"/>
          </p:cNvCxnSpPr>
          <p:nvPr/>
        </p:nvCxnSpPr>
        <p:spPr bwMode="auto">
          <a:xfrm rot="16200000" flipH="1">
            <a:off x="5121275" y="2466975"/>
            <a:ext cx="476250" cy="1123950"/>
          </a:xfrm>
          <a:prstGeom prst="line">
            <a:avLst/>
          </a:prstGeom>
          <a:noFill/>
          <a:ln w="28575" algn="ctr">
            <a:solidFill>
              <a:schemeClr val="tx2"/>
            </a:solidFill>
            <a:round/>
            <a:headEnd/>
            <a:tailEnd/>
          </a:ln>
          <a:extLst>
            <a:ext uri="{909E8E84-426E-40DD-AFC4-6F175D3DCCD1}">
              <a14:hiddenFill xmlns:a14="http://schemas.microsoft.com/office/drawing/2010/main">
                <a:noFill/>
              </a14:hiddenFill>
            </a:ext>
          </a:extLst>
        </p:spPr>
      </p:cxnSp>
      <p:sp>
        <p:nvSpPr>
          <p:cNvPr id="44" name="Rectangle 43"/>
          <p:cNvSpPr>
            <a:spLocks noChangeArrowheads="1"/>
          </p:cNvSpPr>
          <p:nvPr/>
        </p:nvSpPr>
        <p:spPr bwMode="auto">
          <a:xfrm>
            <a:off x="381000" y="681038"/>
            <a:ext cx="891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Đường truyền của ba tia sáng đặc biệt qua thấu kính hội tụ:</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38" name="Rectangle 37"/>
          <p:cNvSpPr>
            <a:spLocks noChangeArrowheads="1"/>
          </p:cNvSpPr>
          <p:nvPr/>
        </p:nvSpPr>
        <p:spPr bwMode="auto">
          <a:xfrm>
            <a:off x="457200" y="1303338"/>
            <a:ext cx="838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FF"/>
                </a:solidFill>
                <a:latin typeface="Times New Roman" panose="02020603050405020304" pitchFamily="18" charset="0"/>
                <a:cs typeface="Times New Roman" panose="02020603050405020304" pitchFamily="18" charset="0"/>
              </a:rPr>
              <a:t>+ Tia tới đến quang tâm thì </a:t>
            </a:r>
            <a:r>
              <a:rPr lang="en-US" altLang="en-US" sz="2400">
                <a:solidFill>
                  <a:srgbClr val="C00000"/>
                </a:solidFill>
                <a:latin typeface="Times New Roman" panose="02020603050405020304" pitchFamily="18" charset="0"/>
                <a:cs typeface="Times New Roman" panose="02020603050405020304" pitchFamily="18" charset="0"/>
              </a:rPr>
              <a:t>tia ló tiếp tục truyền thẳng theo phương của tia tới.</a:t>
            </a:r>
          </a:p>
        </p:txBody>
      </p:sp>
      <p:sp>
        <p:nvSpPr>
          <p:cNvPr id="39" name="Rectangle 38"/>
          <p:cNvSpPr>
            <a:spLocks noChangeArrowheads="1"/>
          </p:cNvSpPr>
          <p:nvPr/>
        </p:nvSpPr>
        <p:spPr bwMode="auto">
          <a:xfrm>
            <a:off x="533400" y="3348038"/>
            <a:ext cx="815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FF"/>
                </a:solidFill>
                <a:latin typeface="Times New Roman" panose="02020603050405020304" pitchFamily="18" charset="0"/>
                <a:cs typeface="Times New Roman" panose="02020603050405020304" pitchFamily="18" charset="0"/>
              </a:rPr>
              <a:t>+ Tia tới song song với trục chính thì </a:t>
            </a:r>
            <a:r>
              <a:rPr lang="en-US" altLang="en-US" sz="2400">
                <a:solidFill>
                  <a:srgbClr val="C00000"/>
                </a:solidFill>
                <a:latin typeface="Times New Roman" panose="02020603050405020304" pitchFamily="18" charset="0"/>
                <a:cs typeface="Times New Roman" panose="02020603050405020304" pitchFamily="18" charset="0"/>
              </a:rPr>
              <a:t>tia ló qua tiêu điểm.</a:t>
            </a:r>
          </a:p>
        </p:txBody>
      </p:sp>
      <p:sp>
        <p:nvSpPr>
          <p:cNvPr id="40" name="Rectangle 39"/>
          <p:cNvSpPr>
            <a:spLocks noChangeArrowheads="1"/>
          </p:cNvSpPr>
          <p:nvPr/>
        </p:nvSpPr>
        <p:spPr bwMode="auto">
          <a:xfrm>
            <a:off x="533400" y="5037138"/>
            <a:ext cx="7620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FF"/>
                </a:solidFill>
                <a:latin typeface="Times New Roman" panose="02020603050405020304" pitchFamily="18" charset="0"/>
                <a:cs typeface="Times New Roman" panose="02020603050405020304" pitchFamily="18" charset="0"/>
              </a:rPr>
              <a:t>+ Tia tới qua tiêu điểm thì </a:t>
            </a:r>
            <a:r>
              <a:rPr lang="en-US" altLang="en-US" sz="2400">
                <a:solidFill>
                  <a:srgbClr val="C00000"/>
                </a:solidFill>
                <a:latin typeface="Times New Roman" panose="02020603050405020304" pitchFamily="18" charset="0"/>
                <a:cs typeface="Times New Roman" panose="02020603050405020304" pitchFamily="18" charset="0"/>
              </a:rPr>
              <a:t>tia ló song song với trục chính.</a:t>
            </a:r>
            <a:endParaRPr lang="en-US" altLang="en-US" sz="2400" u="sng">
              <a:solidFill>
                <a:srgbClr val="C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2400">
              <a:solidFill>
                <a:srgbClr val="0000FF"/>
              </a:solidFill>
              <a:latin typeface="Times New Roman" panose="02020603050405020304" pitchFamily="18" charset="0"/>
              <a:cs typeface="Times New Roman" panose="02020603050405020304" pitchFamily="18" charset="0"/>
            </a:endParaRPr>
          </a:p>
        </p:txBody>
      </p:sp>
      <p:grpSp>
        <p:nvGrpSpPr>
          <p:cNvPr id="3" name="Group 109"/>
          <p:cNvGrpSpPr>
            <a:grpSpLocks/>
          </p:cNvGrpSpPr>
          <p:nvPr/>
        </p:nvGrpSpPr>
        <p:grpSpPr bwMode="auto">
          <a:xfrm>
            <a:off x="2735263" y="2339975"/>
            <a:ext cx="4037012" cy="914400"/>
            <a:chOff x="4878388" y="2235200"/>
            <a:chExt cx="4037012" cy="914400"/>
          </a:xfrm>
        </p:grpSpPr>
        <p:cxnSp>
          <p:nvCxnSpPr>
            <p:cNvPr id="31791" name="Straight Connector 40"/>
            <p:cNvCxnSpPr>
              <a:cxnSpLocks noChangeShapeType="1"/>
            </p:cNvCxnSpPr>
            <p:nvPr/>
          </p:nvCxnSpPr>
          <p:spPr bwMode="auto">
            <a:xfrm>
              <a:off x="4892675" y="2705100"/>
              <a:ext cx="4022725" cy="0"/>
            </a:xfrm>
            <a:prstGeom prst="line">
              <a:avLst/>
            </a:prstGeom>
            <a:noFill/>
            <a:ln w="28575" algn="ctr">
              <a:solidFill>
                <a:schemeClr val="tx2"/>
              </a:solidFill>
              <a:round/>
              <a:headEnd/>
              <a:tailEnd/>
            </a:ln>
            <a:extLst>
              <a:ext uri="{909E8E84-426E-40DD-AFC4-6F175D3DCCD1}">
                <a14:hiddenFill xmlns:a14="http://schemas.microsoft.com/office/drawing/2010/main">
                  <a:noFill/>
                </a14:hiddenFill>
              </a:ext>
            </a:extLst>
          </p:spPr>
        </p:cxnSp>
        <p:sp>
          <p:nvSpPr>
            <p:cNvPr id="31792" name="TextBox 1"/>
            <p:cNvSpPr txBox="1">
              <a:spLocks noChangeArrowheads="1"/>
            </p:cNvSpPr>
            <p:nvPr/>
          </p:nvSpPr>
          <p:spPr bwMode="auto">
            <a:xfrm>
              <a:off x="4878388" y="23241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tx2"/>
                  </a:solidFill>
                  <a:latin typeface="Times New Roman" panose="02020603050405020304" pitchFamily="18" charset="0"/>
                  <a:cs typeface="Times New Roman" panose="02020603050405020304" pitchFamily="18" charset="0"/>
                  <a:sym typeface="Symbol" panose="05050102010706020507" pitchFamily="18" charset="2"/>
                </a:rPr>
                <a:t></a:t>
              </a:r>
              <a:endParaRPr lang="en-US" altLang="en-US" sz="1800">
                <a:solidFill>
                  <a:schemeClr val="tx2"/>
                </a:solidFill>
                <a:latin typeface="Times New Roman" panose="02020603050405020304" pitchFamily="18" charset="0"/>
                <a:cs typeface="Times New Roman" panose="02020603050405020304" pitchFamily="18" charset="0"/>
              </a:endParaRPr>
            </a:p>
          </p:txBody>
        </p:sp>
        <p:cxnSp>
          <p:nvCxnSpPr>
            <p:cNvPr id="31793" name="Straight Arrow Connector 44"/>
            <p:cNvCxnSpPr>
              <a:cxnSpLocks noChangeShapeType="1"/>
            </p:cNvCxnSpPr>
            <p:nvPr/>
          </p:nvCxnSpPr>
          <p:spPr bwMode="auto">
            <a:xfrm>
              <a:off x="6967538" y="2235200"/>
              <a:ext cx="0" cy="914400"/>
            </a:xfrm>
            <a:prstGeom prst="straightConnector1">
              <a:avLst/>
            </a:prstGeom>
            <a:noFill/>
            <a:ln w="28575" algn="ctr">
              <a:solidFill>
                <a:schemeClr val="tx2"/>
              </a:solidFill>
              <a:round/>
              <a:headEnd type="arrow" w="med" len="med"/>
              <a:tailEnd type="arrow" w="med" len="med"/>
            </a:ln>
            <a:extLst>
              <a:ext uri="{909E8E84-426E-40DD-AFC4-6F175D3DCCD1}">
                <a14:hiddenFill xmlns:a14="http://schemas.microsoft.com/office/drawing/2010/main">
                  <a:noFill/>
                </a14:hiddenFill>
              </a:ext>
            </a:extLst>
          </p:spPr>
        </p:cxnSp>
        <p:grpSp>
          <p:nvGrpSpPr>
            <p:cNvPr id="31794" name="Group 27"/>
            <p:cNvGrpSpPr>
              <a:grpSpLocks/>
            </p:cNvGrpSpPr>
            <p:nvPr/>
          </p:nvGrpSpPr>
          <p:grpSpPr bwMode="auto">
            <a:xfrm>
              <a:off x="6888480" y="2363788"/>
              <a:ext cx="463233" cy="446468"/>
              <a:chOff x="7248083" y="1501304"/>
              <a:chExt cx="463842" cy="446468"/>
            </a:xfrm>
          </p:grpSpPr>
          <p:sp>
            <p:nvSpPr>
              <p:cNvPr id="31799" name="TextBox 32">
                <a:hlinkClick r:id="rId3" action="ppaction://hlinkfile"/>
              </p:cNvPr>
              <p:cNvSpPr txBox="1">
                <a:spLocks noChangeArrowheads="1"/>
              </p:cNvSpPr>
              <p:nvPr/>
            </p:nvSpPr>
            <p:spPr bwMode="auto">
              <a:xfrm>
                <a:off x="7330424" y="1501304"/>
                <a:ext cx="38150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tx2"/>
                    </a:solidFill>
                    <a:latin typeface="Times New Roman" panose="02020603050405020304" pitchFamily="18" charset="0"/>
                    <a:cs typeface="Times New Roman" panose="02020603050405020304" pitchFamily="18" charset="0"/>
                  </a:rPr>
                  <a:t>O</a:t>
                </a:r>
              </a:p>
            </p:txBody>
          </p:sp>
          <p:sp>
            <p:nvSpPr>
              <p:cNvPr id="49" name="Oval 48"/>
              <p:cNvSpPr/>
              <p:nvPr/>
            </p:nvSpPr>
            <p:spPr>
              <a:xfrm>
                <a:off x="7304991" y="1814280"/>
                <a:ext cx="54864" cy="5486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defRPr/>
                </a:pPr>
                <a:endParaRPr lang="en-US">
                  <a:solidFill>
                    <a:schemeClr val="tx2"/>
                  </a:solidFill>
                  <a:latin typeface="Times New Roman" pitchFamily="18" charset="0"/>
                  <a:cs typeface="Times New Roman" pitchFamily="18" charset="0"/>
                </a:endParaRPr>
              </a:p>
            </p:txBody>
          </p:sp>
        </p:grpSp>
        <p:sp>
          <p:nvSpPr>
            <p:cNvPr id="31795" name="TextBox 77"/>
            <p:cNvSpPr txBox="1">
              <a:spLocks noChangeArrowheads="1"/>
            </p:cNvSpPr>
            <p:nvPr/>
          </p:nvSpPr>
          <p:spPr bwMode="auto">
            <a:xfrm>
              <a:off x="5938838" y="27432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tx2"/>
                  </a:solidFill>
                  <a:latin typeface="Times New Roman" panose="02020603050405020304" pitchFamily="18" charset="0"/>
                  <a:cs typeface="Times New Roman" panose="02020603050405020304" pitchFamily="18" charset="0"/>
                </a:rPr>
                <a:t>F</a:t>
              </a:r>
            </a:p>
          </p:txBody>
        </p:sp>
        <p:cxnSp>
          <p:nvCxnSpPr>
            <p:cNvPr id="31796" name="Straight Connector 64"/>
            <p:cNvCxnSpPr>
              <a:cxnSpLocks noChangeShapeType="1"/>
            </p:cNvCxnSpPr>
            <p:nvPr/>
          </p:nvCxnSpPr>
          <p:spPr bwMode="auto">
            <a:xfrm flipV="1">
              <a:off x="6118225" y="2660650"/>
              <a:ext cx="0" cy="90488"/>
            </a:xfrm>
            <a:prstGeom prst="line">
              <a:avLst/>
            </a:prstGeom>
            <a:noFill/>
            <a:ln w="38100" algn="ctr">
              <a:solidFill>
                <a:schemeClr val="tx2"/>
              </a:solidFill>
              <a:round/>
              <a:headEnd/>
              <a:tailEnd/>
            </a:ln>
            <a:extLst>
              <a:ext uri="{909E8E84-426E-40DD-AFC4-6F175D3DCCD1}">
                <a14:hiddenFill xmlns:a14="http://schemas.microsoft.com/office/drawing/2010/main">
                  <a:noFill/>
                </a14:hiddenFill>
              </a:ext>
            </a:extLst>
          </p:spPr>
        </p:cxnSp>
        <p:cxnSp>
          <p:nvCxnSpPr>
            <p:cNvPr id="68" name="Straight Connector 67"/>
            <p:cNvCxnSpPr/>
            <p:nvPr/>
          </p:nvCxnSpPr>
          <p:spPr>
            <a:xfrm flipV="1">
              <a:off x="7821613" y="2657475"/>
              <a:ext cx="0" cy="920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798" name="TextBox 58"/>
            <p:cNvSpPr txBox="1">
              <a:spLocks noChangeArrowheads="1"/>
            </p:cNvSpPr>
            <p:nvPr/>
          </p:nvSpPr>
          <p:spPr bwMode="auto">
            <a:xfrm>
              <a:off x="7635875" y="2692400"/>
              <a:ext cx="389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tx2"/>
                  </a:solidFill>
                  <a:latin typeface="Times New Roman" panose="02020603050405020304" pitchFamily="18" charset="0"/>
                  <a:cs typeface="Times New Roman" panose="02020603050405020304" pitchFamily="18" charset="0"/>
                </a:rPr>
                <a:t>F'</a:t>
              </a:r>
            </a:p>
          </p:txBody>
        </p:sp>
      </p:grpSp>
      <p:cxnSp>
        <p:nvCxnSpPr>
          <p:cNvPr id="79" name="Straight Connector 78"/>
          <p:cNvCxnSpPr>
            <a:cxnSpLocks noChangeShapeType="1"/>
          </p:cNvCxnSpPr>
          <p:nvPr/>
        </p:nvCxnSpPr>
        <p:spPr bwMode="auto">
          <a:xfrm rot="60000">
            <a:off x="3663950" y="2336800"/>
            <a:ext cx="1143000" cy="457200"/>
          </a:xfrm>
          <a:prstGeom prst="line">
            <a:avLst/>
          </a:prstGeom>
          <a:noFill/>
          <a:ln w="28575" algn="ctr">
            <a:solidFill>
              <a:schemeClr val="tx2"/>
            </a:solidFill>
            <a:round/>
            <a:headEnd/>
            <a:tailEnd/>
          </a:ln>
          <a:extLst>
            <a:ext uri="{909E8E84-426E-40DD-AFC4-6F175D3DCCD1}">
              <a14:hiddenFill xmlns:a14="http://schemas.microsoft.com/office/drawing/2010/main">
                <a:noFill/>
              </a14:hiddenFill>
            </a:ext>
          </a:extLst>
        </p:spPr>
      </p:cxnSp>
      <p:cxnSp>
        <p:nvCxnSpPr>
          <p:cNvPr id="95" name="Straight Connector 94"/>
          <p:cNvCxnSpPr>
            <a:cxnSpLocks noChangeShapeType="1"/>
          </p:cNvCxnSpPr>
          <p:nvPr/>
        </p:nvCxnSpPr>
        <p:spPr bwMode="auto">
          <a:xfrm rot="10800000">
            <a:off x="3275013" y="4156075"/>
            <a:ext cx="1720850" cy="0"/>
          </a:xfrm>
          <a:prstGeom prst="line">
            <a:avLst/>
          </a:prstGeom>
          <a:noFill/>
          <a:ln w="28575" algn="ctr">
            <a:solidFill>
              <a:schemeClr val="tx2"/>
            </a:solidFill>
            <a:round/>
            <a:headEnd/>
            <a:tailEnd/>
          </a:ln>
          <a:extLst>
            <a:ext uri="{909E8E84-426E-40DD-AFC4-6F175D3DCCD1}">
              <a14:hiddenFill xmlns:a14="http://schemas.microsoft.com/office/drawing/2010/main">
                <a:noFill/>
              </a14:hiddenFill>
            </a:ext>
          </a:extLst>
        </p:spPr>
      </p:cxnSp>
      <p:cxnSp>
        <p:nvCxnSpPr>
          <p:cNvPr id="96" name="Straight Connector 95"/>
          <p:cNvCxnSpPr>
            <a:cxnSpLocks noChangeShapeType="1"/>
          </p:cNvCxnSpPr>
          <p:nvPr/>
        </p:nvCxnSpPr>
        <p:spPr bwMode="auto">
          <a:xfrm rot="10800000">
            <a:off x="4986338" y="4148138"/>
            <a:ext cx="1311275" cy="449262"/>
          </a:xfrm>
          <a:prstGeom prst="line">
            <a:avLst/>
          </a:prstGeom>
          <a:noFill/>
          <a:ln w="28575" algn="ctr">
            <a:solidFill>
              <a:schemeClr val="tx2"/>
            </a:solidFill>
            <a:round/>
            <a:headEnd/>
            <a:tailEnd/>
          </a:ln>
          <a:extLst>
            <a:ext uri="{909E8E84-426E-40DD-AFC4-6F175D3DCCD1}">
              <a14:hiddenFill xmlns:a14="http://schemas.microsoft.com/office/drawing/2010/main">
                <a:noFill/>
              </a14:hiddenFill>
            </a:ext>
          </a:extLst>
        </p:spPr>
      </p:cxnSp>
      <p:cxnSp>
        <p:nvCxnSpPr>
          <p:cNvPr id="97" name="Straight Connector 96"/>
          <p:cNvCxnSpPr>
            <a:cxnSpLocks noChangeShapeType="1"/>
          </p:cNvCxnSpPr>
          <p:nvPr/>
        </p:nvCxnSpPr>
        <p:spPr bwMode="auto">
          <a:xfrm>
            <a:off x="4989513" y="6419850"/>
            <a:ext cx="1720850" cy="0"/>
          </a:xfrm>
          <a:prstGeom prst="line">
            <a:avLst/>
          </a:prstGeom>
          <a:noFill/>
          <a:ln w="28575" algn="ctr">
            <a:solidFill>
              <a:schemeClr val="tx2"/>
            </a:solidFill>
            <a:round/>
            <a:headEnd/>
            <a:tailEnd/>
          </a:ln>
          <a:extLst>
            <a:ext uri="{909E8E84-426E-40DD-AFC4-6F175D3DCCD1}">
              <a14:hiddenFill xmlns:a14="http://schemas.microsoft.com/office/drawing/2010/main">
                <a:noFill/>
              </a14:hiddenFill>
            </a:ext>
          </a:extLst>
        </p:spPr>
      </p:cxnSp>
      <p:cxnSp>
        <p:nvCxnSpPr>
          <p:cNvPr id="98" name="Straight Connector 97"/>
          <p:cNvCxnSpPr>
            <a:cxnSpLocks noChangeShapeType="1"/>
          </p:cNvCxnSpPr>
          <p:nvPr/>
        </p:nvCxnSpPr>
        <p:spPr bwMode="auto">
          <a:xfrm>
            <a:off x="3679825" y="5972175"/>
            <a:ext cx="1311275" cy="449263"/>
          </a:xfrm>
          <a:prstGeom prst="line">
            <a:avLst/>
          </a:prstGeom>
          <a:noFill/>
          <a:ln w="28575" algn="ctr">
            <a:solidFill>
              <a:schemeClr val="tx2"/>
            </a:solidFill>
            <a:round/>
            <a:headEnd/>
            <a:tailEnd/>
          </a:ln>
          <a:extLst>
            <a:ext uri="{909E8E84-426E-40DD-AFC4-6F175D3DCCD1}">
              <a14:hiddenFill xmlns:a14="http://schemas.microsoft.com/office/drawing/2010/main">
                <a:noFill/>
              </a14:hiddenFill>
            </a:ext>
          </a:extLst>
        </p:spPr>
      </p:cxnSp>
      <p:grpSp>
        <p:nvGrpSpPr>
          <p:cNvPr id="6" name="Group 110"/>
          <p:cNvGrpSpPr>
            <a:grpSpLocks/>
          </p:cNvGrpSpPr>
          <p:nvPr/>
        </p:nvGrpSpPr>
        <p:grpSpPr bwMode="auto">
          <a:xfrm>
            <a:off x="2924175" y="3983038"/>
            <a:ext cx="4037013" cy="914400"/>
            <a:chOff x="4878388" y="2235200"/>
            <a:chExt cx="4037012" cy="914400"/>
          </a:xfrm>
        </p:grpSpPr>
        <p:cxnSp>
          <p:nvCxnSpPr>
            <p:cNvPr id="31779" name="Straight Connector 111"/>
            <p:cNvCxnSpPr>
              <a:cxnSpLocks noChangeShapeType="1"/>
            </p:cNvCxnSpPr>
            <p:nvPr/>
          </p:nvCxnSpPr>
          <p:spPr bwMode="auto">
            <a:xfrm>
              <a:off x="4892676" y="2705100"/>
              <a:ext cx="4022724" cy="0"/>
            </a:xfrm>
            <a:prstGeom prst="line">
              <a:avLst/>
            </a:prstGeom>
            <a:noFill/>
            <a:ln w="28575" algn="ctr">
              <a:solidFill>
                <a:schemeClr val="tx2"/>
              </a:solidFill>
              <a:round/>
              <a:headEnd/>
              <a:tailEnd/>
            </a:ln>
            <a:extLst>
              <a:ext uri="{909E8E84-426E-40DD-AFC4-6F175D3DCCD1}">
                <a14:hiddenFill xmlns:a14="http://schemas.microsoft.com/office/drawing/2010/main">
                  <a:noFill/>
                </a14:hiddenFill>
              </a:ext>
            </a:extLst>
          </p:spPr>
        </p:cxnSp>
        <p:sp>
          <p:nvSpPr>
            <p:cNvPr id="31780" name="TextBox 1"/>
            <p:cNvSpPr txBox="1">
              <a:spLocks noChangeArrowheads="1"/>
            </p:cNvSpPr>
            <p:nvPr/>
          </p:nvSpPr>
          <p:spPr bwMode="auto">
            <a:xfrm>
              <a:off x="4878388" y="23241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tx2"/>
                  </a:solidFill>
                  <a:latin typeface="Times New Roman" panose="02020603050405020304" pitchFamily="18" charset="0"/>
                  <a:cs typeface="Times New Roman" panose="02020603050405020304" pitchFamily="18" charset="0"/>
                  <a:sym typeface="Symbol" panose="05050102010706020507" pitchFamily="18" charset="2"/>
                </a:rPr>
                <a:t></a:t>
              </a:r>
              <a:endParaRPr lang="en-US" altLang="en-US" sz="1800">
                <a:solidFill>
                  <a:schemeClr val="tx2"/>
                </a:solidFill>
                <a:latin typeface="Times New Roman" panose="02020603050405020304" pitchFamily="18" charset="0"/>
                <a:cs typeface="Times New Roman" panose="02020603050405020304" pitchFamily="18" charset="0"/>
              </a:endParaRPr>
            </a:p>
          </p:txBody>
        </p:sp>
        <p:cxnSp>
          <p:nvCxnSpPr>
            <p:cNvPr id="31781" name="Straight Arrow Connector 113"/>
            <p:cNvCxnSpPr>
              <a:cxnSpLocks noChangeShapeType="1"/>
            </p:cNvCxnSpPr>
            <p:nvPr/>
          </p:nvCxnSpPr>
          <p:spPr bwMode="auto">
            <a:xfrm>
              <a:off x="6967537" y="2235200"/>
              <a:ext cx="0" cy="914400"/>
            </a:xfrm>
            <a:prstGeom prst="straightConnector1">
              <a:avLst/>
            </a:prstGeom>
            <a:noFill/>
            <a:ln w="28575" algn="ctr">
              <a:solidFill>
                <a:schemeClr val="tx2"/>
              </a:solidFill>
              <a:round/>
              <a:headEnd type="arrow" w="med" len="med"/>
              <a:tailEnd type="arrow" w="med" len="med"/>
            </a:ln>
            <a:extLst>
              <a:ext uri="{909E8E84-426E-40DD-AFC4-6F175D3DCCD1}">
                <a14:hiddenFill xmlns:a14="http://schemas.microsoft.com/office/drawing/2010/main">
                  <a:noFill/>
                </a14:hiddenFill>
              </a:ext>
            </a:extLst>
          </p:spPr>
        </p:cxnSp>
        <p:grpSp>
          <p:nvGrpSpPr>
            <p:cNvPr id="31782" name="Group 27"/>
            <p:cNvGrpSpPr>
              <a:grpSpLocks/>
            </p:cNvGrpSpPr>
            <p:nvPr/>
          </p:nvGrpSpPr>
          <p:grpSpPr bwMode="auto">
            <a:xfrm>
              <a:off x="6907205" y="2381250"/>
              <a:ext cx="381000" cy="366712"/>
              <a:chOff x="7266833" y="1518766"/>
              <a:chExt cx="381501" cy="366712"/>
            </a:xfrm>
          </p:grpSpPr>
          <p:sp>
            <p:nvSpPr>
              <p:cNvPr id="31787" name="TextBox 32">
                <a:hlinkClick r:id="rId3" action="ppaction://hlinkfile"/>
              </p:cNvPr>
              <p:cNvSpPr txBox="1">
                <a:spLocks noChangeArrowheads="1"/>
              </p:cNvSpPr>
              <p:nvPr/>
            </p:nvSpPr>
            <p:spPr bwMode="auto">
              <a:xfrm>
                <a:off x="7266833" y="1518766"/>
                <a:ext cx="38150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tx2"/>
                    </a:solidFill>
                    <a:latin typeface="Times New Roman" panose="02020603050405020304" pitchFamily="18" charset="0"/>
                    <a:cs typeface="Times New Roman" panose="02020603050405020304" pitchFamily="18" charset="0"/>
                  </a:rPr>
                  <a:t>O</a:t>
                </a:r>
              </a:p>
            </p:txBody>
          </p:sp>
          <p:sp>
            <p:nvSpPr>
              <p:cNvPr id="121" name="Oval 120"/>
              <p:cNvSpPr/>
              <p:nvPr/>
            </p:nvSpPr>
            <p:spPr>
              <a:xfrm>
                <a:off x="7304991" y="1814280"/>
                <a:ext cx="54864" cy="5486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defRPr/>
                </a:pPr>
                <a:endParaRPr lang="en-US">
                  <a:solidFill>
                    <a:schemeClr val="tx2"/>
                  </a:solidFill>
                  <a:latin typeface="Times New Roman" pitchFamily="18" charset="0"/>
                  <a:cs typeface="Times New Roman" pitchFamily="18" charset="0"/>
                </a:endParaRPr>
              </a:p>
            </p:txBody>
          </p:sp>
        </p:grpSp>
        <p:sp>
          <p:nvSpPr>
            <p:cNvPr id="31783" name="TextBox 77"/>
            <p:cNvSpPr txBox="1">
              <a:spLocks noChangeArrowheads="1"/>
            </p:cNvSpPr>
            <p:nvPr/>
          </p:nvSpPr>
          <p:spPr bwMode="auto">
            <a:xfrm>
              <a:off x="5938838" y="27432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tx2"/>
                  </a:solidFill>
                  <a:latin typeface="Times New Roman" panose="02020603050405020304" pitchFamily="18" charset="0"/>
                  <a:cs typeface="Times New Roman" panose="02020603050405020304" pitchFamily="18" charset="0"/>
                </a:rPr>
                <a:t>F</a:t>
              </a:r>
            </a:p>
          </p:txBody>
        </p:sp>
        <p:cxnSp>
          <p:nvCxnSpPr>
            <p:cNvPr id="31784" name="Straight Connector 116"/>
            <p:cNvCxnSpPr>
              <a:cxnSpLocks noChangeShapeType="1"/>
            </p:cNvCxnSpPr>
            <p:nvPr/>
          </p:nvCxnSpPr>
          <p:spPr bwMode="auto">
            <a:xfrm flipV="1">
              <a:off x="6118226" y="2660650"/>
              <a:ext cx="0" cy="90487"/>
            </a:xfrm>
            <a:prstGeom prst="line">
              <a:avLst/>
            </a:prstGeom>
            <a:noFill/>
            <a:ln w="38100" algn="ctr">
              <a:solidFill>
                <a:schemeClr val="tx2"/>
              </a:solidFill>
              <a:round/>
              <a:headEnd/>
              <a:tailEnd/>
            </a:ln>
            <a:extLst>
              <a:ext uri="{909E8E84-426E-40DD-AFC4-6F175D3DCCD1}">
                <a14:hiddenFill xmlns:a14="http://schemas.microsoft.com/office/drawing/2010/main">
                  <a:noFill/>
                </a14:hiddenFill>
              </a:ext>
            </a:extLst>
          </p:spPr>
        </p:cxnSp>
        <p:cxnSp>
          <p:nvCxnSpPr>
            <p:cNvPr id="118" name="Straight Connector 117"/>
            <p:cNvCxnSpPr/>
            <p:nvPr/>
          </p:nvCxnSpPr>
          <p:spPr>
            <a:xfrm flipV="1">
              <a:off x="7821612" y="2657475"/>
              <a:ext cx="0" cy="920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786" name="TextBox 58"/>
            <p:cNvSpPr txBox="1">
              <a:spLocks noChangeArrowheads="1"/>
            </p:cNvSpPr>
            <p:nvPr/>
          </p:nvSpPr>
          <p:spPr bwMode="auto">
            <a:xfrm>
              <a:off x="7635875" y="2692400"/>
              <a:ext cx="389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tx2"/>
                  </a:solidFill>
                  <a:latin typeface="Times New Roman" panose="02020603050405020304" pitchFamily="18" charset="0"/>
                  <a:cs typeface="Times New Roman" panose="02020603050405020304" pitchFamily="18" charset="0"/>
                </a:rPr>
                <a:t>F'</a:t>
              </a:r>
            </a:p>
          </p:txBody>
        </p:sp>
      </p:grpSp>
      <p:grpSp>
        <p:nvGrpSpPr>
          <p:cNvPr id="9" name="Group 121"/>
          <p:cNvGrpSpPr>
            <a:grpSpLocks/>
          </p:cNvGrpSpPr>
          <p:nvPr/>
        </p:nvGrpSpPr>
        <p:grpSpPr bwMode="auto">
          <a:xfrm>
            <a:off x="2892425" y="5651500"/>
            <a:ext cx="4037013" cy="914400"/>
            <a:chOff x="4878388" y="2235200"/>
            <a:chExt cx="4037012" cy="914400"/>
          </a:xfrm>
        </p:grpSpPr>
        <p:cxnSp>
          <p:nvCxnSpPr>
            <p:cNvPr id="31767" name="Straight Connector 122"/>
            <p:cNvCxnSpPr>
              <a:cxnSpLocks noChangeShapeType="1"/>
            </p:cNvCxnSpPr>
            <p:nvPr/>
          </p:nvCxnSpPr>
          <p:spPr bwMode="auto">
            <a:xfrm>
              <a:off x="4892676" y="2705100"/>
              <a:ext cx="4022724" cy="0"/>
            </a:xfrm>
            <a:prstGeom prst="line">
              <a:avLst/>
            </a:prstGeom>
            <a:noFill/>
            <a:ln w="28575" algn="ctr">
              <a:solidFill>
                <a:schemeClr val="tx2"/>
              </a:solidFill>
              <a:round/>
              <a:headEnd/>
              <a:tailEnd/>
            </a:ln>
            <a:extLst>
              <a:ext uri="{909E8E84-426E-40DD-AFC4-6F175D3DCCD1}">
                <a14:hiddenFill xmlns:a14="http://schemas.microsoft.com/office/drawing/2010/main">
                  <a:noFill/>
                </a14:hiddenFill>
              </a:ext>
            </a:extLst>
          </p:spPr>
        </p:cxnSp>
        <p:sp>
          <p:nvSpPr>
            <p:cNvPr id="31768" name="TextBox 1"/>
            <p:cNvSpPr txBox="1">
              <a:spLocks noChangeArrowheads="1"/>
            </p:cNvSpPr>
            <p:nvPr/>
          </p:nvSpPr>
          <p:spPr bwMode="auto">
            <a:xfrm>
              <a:off x="4878388" y="23241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tx2"/>
                  </a:solidFill>
                  <a:latin typeface="Times New Roman" panose="02020603050405020304" pitchFamily="18" charset="0"/>
                  <a:cs typeface="Times New Roman" panose="02020603050405020304" pitchFamily="18" charset="0"/>
                  <a:sym typeface="Symbol" panose="05050102010706020507" pitchFamily="18" charset="2"/>
                </a:rPr>
                <a:t></a:t>
              </a:r>
              <a:endParaRPr lang="en-US" altLang="en-US" sz="1800">
                <a:solidFill>
                  <a:schemeClr val="tx2"/>
                </a:solidFill>
                <a:latin typeface="Times New Roman" panose="02020603050405020304" pitchFamily="18" charset="0"/>
                <a:cs typeface="Times New Roman" panose="02020603050405020304" pitchFamily="18" charset="0"/>
              </a:endParaRPr>
            </a:p>
          </p:txBody>
        </p:sp>
        <p:cxnSp>
          <p:nvCxnSpPr>
            <p:cNvPr id="31769" name="Straight Arrow Connector 124"/>
            <p:cNvCxnSpPr>
              <a:cxnSpLocks noChangeShapeType="1"/>
            </p:cNvCxnSpPr>
            <p:nvPr/>
          </p:nvCxnSpPr>
          <p:spPr bwMode="auto">
            <a:xfrm>
              <a:off x="6967537" y="2235200"/>
              <a:ext cx="0" cy="914400"/>
            </a:xfrm>
            <a:prstGeom prst="straightConnector1">
              <a:avLst/>
            </a:prstGeom>
            <a:noFill/>
            <a:ln w="28575" algn="ctr">
              <a:solidFill>
                <a:schemeClr val="tx2"/>
              </a:solidFill>
              <a:round/>
              <a:headEnd type="arrow" w="med" len="med"/>
              <a:tailEnd type="arrow" w="med" len="med"/>
            </a:ln>
            <a:extLst>
              <a:ext uri="{909E8E84-426E-40DD-AFC4-6F175D3DCCD1}">
                <a14:hiddenFill xmlns:a14="http://schemas.microsoft.com/office/drawing/2010/main">
                  <a:noFill/>
                </a14:hiddenFill>
              </a:ext>
            </a:extLst>
          </p:spPr>
        </p:cxnSp>
        <p:grpSp>
          <p:nvGrpSpPr>
            <p:cNvPr id="31770" name="Group 27"/>
            <p:cNvGrpSpPr>
              <a:grpSpLocks/>
            </p:cNvGrpSpPr>
            <p:nvPr/>
          </p:nvGrpSpPr>
          <p:grpSpPr bwMode="auto">
            <a:xfrm>
              <a:off x="6890067" y="2363788"/>
              <a:ext cx="461646" cy="445071"/>
              <a:chOff x="7249672" y="1501304"/>
              <a:chExt cx="462253" cy="445071"/>
            </a:xfrm>
          </p:grpSpPr>
          <p:sp>
            <p:nvSpPr>
              <p:cNvPr id="31775" name="TextBox 32">
                <a:hlinkClick r:id="rId3" action="ppaction://hlinkfile"/>
              </p:cNvPr>
              <p:cNvSpPr txBox="1">
                <a:spLocks noChangeArrowheads="1"/>
              </p:cNvSpPr>
              <p:nvPr/>
            </p:nvSpPr>
            <p:spPr bwMode="auto">
              <a:xfrm>
                <a:off x="7330424" y="1501304"/>
                <a:ext cx="38150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tx2"/>
                    </a:solidFill>
                    <a:latin typeface="Times New Roman" panose="02020603050405020304" pitchFamily="18" charset="0"/>
                    <a:cs typeface="Times New Roman" panose="02020603050405020304" pitchFamily="18" charset="0"/>
                  </a:rPr>
                  <a:t>O</a:t>
                </a:r>
              </a:p>
            </p:txBody>
          </p:sp>
          <p:sp>
            <p:nvSpPr>
              <p:cNvPr id="132" name="Oval 131"/>
              <p:cNvSpPr/>
              <p:nvPr/>
            </p:nvSpPr>
            <p:spPr>
              <a:xfrm>
                <a:off x="7304991" y="1814280"/>
                <a:ext cx="54864" cy="5486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defRPr/>
                </a:pPr>
                <a:endParaRPr lang="en-US">
                  <a:solidFill>
                    <a:schemeClr val="tx2"/>
                  </a:solidFill>
                  <a:latin typeface="Times New Roman" pitchFamily="18" charset="0"/>
                  <a:cs typeface="Times New Roman" pitchFamily="18" charset="0"/>
                </a:endParaRPr>
              </a:p>
            </p:txBody>
          </p:sp>
        </p:grpSp>
        <p:sp>
          <p:nvSpPr>
            <p:cNvPr id="31771" name="TextBox 77"/>
            <p:cNvSpPr txBox="1">
              <a:spLocks noChangeArrowheads="1"/>
            </p:cNvSpPr>
            <p:nvPr/>
          </p:nvSpPr>
          <p:spPr bwMode="auto">
            <a:xfrm>
              <a:off x="5938838" y="27432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tx2"/>
                  </a:solidFill>
                  <a:latin typeface="Times New Roman" panose="02020603050405020304" pitchFamily="18" charset="0"/>
                  <a:cs typeface="Times New Roman" panose="02020603050405020304" pitchFamily="18" charset="0"/>
                </a:rPr>
                <a:t>F</a:t>
              </a:r>
            </a:p>
          </p:txBody>
        </p:sp>
        <p:cxnSp>
          <p:nvCxnSpPr>
            <p:cNvPr id="31772" name="Straight Connector 127"/>
            <p:cNvCxnSpPr>
              <a:cxnSpLocks noChangeShapeType="1"/>
            </p:cNvCxnSpPr>
            <p:nvPr/>
          </p:nvCxnSpPr>
          <p:spPr bwMode="auto">
            <a:xfrm flipV="1">
              <a:off x="6118226" y="2660650"/>
              <a:ext cx="0" cy="90488"/>
            </a:xfrm>
            <a:prstGeom prst="line">
              <a:avLst/>
            </a:prstGeom>
            <a:noFill/>
            <a:ln w="38100" algn="ctr">
              <a:solidFill>
                <a:schemeClr val="tx2"/>
              </a:solidFill>
              <a:round/>
              <a:headEnd/>
              <a:tailEnd/>
            </a:ln>
            <a:extLst>
              <a:ext uri="{909E8E84-426E-40DD-AFC4-6F175D3DCCD1}">
                <a14:hiddenFill xmlns:a14="http://schemas.microsoft.com/office/drawing/2010/main">
                  <a:noFill/>
                </a14:hiddenFill>
              </a:ext>
            </a:extLst>
          </p:spPr>
        </p:cxnSp>
        <p:cxnSp>
          <p:nvCxnSpPr>
            <p:cNvPr id="129" name="Straight Connector 128"/>
            <p:cNvCxnSpPr/>
            <p:nvPr/>
          </p:nvCxnSpPr>
          <p:spPr>
            <a:xfrm flipV="1">
              <a:off x="7821612" y="2657475"/>
              <a:ext cx="0" cy="920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774" name="TextBox 58"/>
            <p:cNvSpPr txBox="1">
              <a:spLocks noChangeArrowheads="1"/>
            </p:cNvSpPr>
            <p:nvPr/>
          </p:nvSpPr>
          <p:spPr bwMode="auto">
            <a:xfrm>
              <a:off x="7635875" y="2692400"/>
              <a:ext cx="389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tx2"/>
                  </a:solidFill>
                  <a:latin typeface="Times New Roman" panose="02020603050405020304" pitchFamily="18" charset="0"/>
                  <a:cs typeface="Times New Roman" panose="02020603050405020304" pitchFamily="18" charset="0"/>
                </a:rPr>
                <a:t>F'</a:t>
              </a:r>
            </a:p>
          </p:txBody>
        </p:sp>
      </p:grpSp>
      <p:cxnSp>
        <p:nvCxnSpPr>
          <p:cNvPr id="133" name="Straight Arrow Connector 132"/>
          <p:cNvCxnSpPr>
            <a:cxnSpLocks noChangeShapeType="1"/>
          </p:cNvCxnSpPr>
          <p:nvPr/>
        </p:nvCxnSpPr>
        <p:spPr bwMode="auto">
          <a:xfrm rot="12120000" flipH="1">
            <a:off x="4019550" y="2490788"/>
            <a:ext cx="92075" cy="0"/>
          </a:xfrm>
          <a:prstGeom prst="straightConnector1">
            <a:avLst/>
          </a:prstGeom>
          <a:noFill/>
          <a:ln w="2857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135" name="Straight Arrow Connector 134"/>
          <p:cNvCxnSpPr>
            <a:cxnSpLocks noChangeShapeType="1"/>
          </p:cNvCxnSpPr>
          <p:nvPr/>
        </p:nvCxnSpPr>
        <p:spPr bwMode="auto">
          <a:xfrm>
            <a:off x="5268913" y="2997200"/>
            <a:ext cx="92075" cy="1588"/>
          </a:xfrm>
          <a:prstGeom prst="straightConnector1">
            <a:avLst/>
          </a:prstGeom>
          <a:noFill/>
          <a:ln w="2857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136" name="Straight Arrow Connector 135"/>
          <p:cNvCxnSpPr>
            <a:cxnSpLocks noChangeShapeType="1"/>
          </p:cNvCxnSpPr>
          <p:nvPr/>
        </p:nvCxnSpPr>
        <p:spPr bwMode="auto">
          <a:xfrm rot="-120000">
            <a:off x="3998913" y="4154488"/>
            <a:ext cx="365125" cy="19050"/>
          </a:xfrm>
          <a:prstGeom prst="straightConnector1">
            <a:avLst/>
          </a:prstGeom>
          <a:noFill/>
          <a:ln w="2857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137" name="Straight Arrow Connector 136"/>
          <p:cNvCxnSpPr>
            <a:cxnSpLocks noChangeShapeType="1"/>
          </p:cNvCxnSpPr>
          <p:nvPr/>
        </p:nvCxnSpPr>
        <p:spPr bwMode="auto">
          <a:xfrm rot="1500000">
            <a:off x="5345113" y="4297363"/>
            <a:ext cx="111125" cy="0"/>
          </a:xfrm>
          <a:prstGeom prst="straightConnector1">
            <a:avLst/>
          </a:prstGeom>
          <a:noFill/>
          <a:ln w="2857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142" name="Straight Arrow Connector 141"/>
          <p:cNvCxnSpPr>
            <a:cxnSpLocks noChangeShapeType="1"/>
          </p:cNvCxnSpPr>
          <p:nvPr/>
        </p:nvCxnSpPr>
        <p:spPr bwMode="auto">
          <a:xfrm rot="-120000">
            <a:off x="5378450" y="6415088"/>
            <a:ext cx="365125" cy="19050"/>
          </a:xfrm>
          <a:prstGeom prst="straightConnector1">
            <a:avLst/>
          </a:prstGeom>
          <a:noFill/>
          <a:ln w="2857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143" name="Straight Arrow Connector 142"/>
          <p:cNvCxnSpPr>
            <a:cxnSpLocks noChangeShapeType="1"/>
          </p:cNvCxnSpPr>
          <p:nvPr/>
        </p:nvCxnSpPr>
        <p:spPr bwMode="auto">
          <a:xfrm rot="12300000" flipH="1">
            <a:off x="4502150" y="6280150"/>
            <a:ext cx="92075" cy="0"/>
          </a:xfrm>
          <a:prstGeom prst="straightConnector1">
            <a:avLst/>
          </a:prstGeom>
          <a:noFill/>
          <a:ln w="28575" algn="ctr">
            <a:solidFill>
              <a:schemeClr val="tx2"/>
            </a:solidFill>
            <a:round/>
            <a:headEnd/>
            <a:tailEnd type="arrow" w="med" len="med"/>
          </a:ln>
          <a:extLst>
            <a:ext uri="{909E8E84-426E-40DD-AFC4-6F175D3DCCD1}">
              <a14:hiddenFill xmlns:a14="http://schemas.microsoft.com/office/drawing/2010/main">
                <a:noFill/>
              </a14:hiddenFill>
            </a:ext>
          </a:extLst>
        </p:spPr>
      </p:cxnSp>
      <p:sp>
        <p:nvSpPr>
          <p:cNvPr id="31765" name="Rectangle 7"/>
          <p:cNvSpPr>
            <a:spLocks noChangeArrowheads="1"/>
          </p:cNvSpPr>
          <p:nvPr/>
        </p:nvSpPr>
        <p:spPr bwMode="auto">
          <a:xfrm>
            <a:off x="457200" y="0"/>
            <a:ext cx="8229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i="1" u="sng">
                <a:solidFill>
                  <a:srgbClr val="0000FF"/>
                </a:solidFill>
                <a:latin typeface="VNI-Times" pitchFamily="2" charset="0"/>
              </a:rPr>
              <a:t>Tieát 45. Baøi 42</a:t>
            </a:r>
            <a:r>
              <a:rPr lang="en-US" altLang="en-US" sz="2400" i="1">
                <a:solidFill>
                  <a:srgbClr val="0000FF"/>
                </a:solidFill>
                <a:latin typeface="VNI-Times" pitchFamily="2" charset="0"/>
              </a:rPr>
              <a:t>.</a:t>
            </a:r>
            <a:r>
              <a:rPr lang="en-US" altLang="en-US" sz="3600" b="1">
                <a:solidFill>
                  <a:srgbClr val="0000FF"/>
                </a:solidFill>
                <a:latin typeface="VNI-Times" pitchFamily="2" charset="0"/>
              </a:rPr>
              <a:t> </a:t>
            </a:r>
            <a:r>
              <a:rPr lang="en-US" altLang="en-US" b="1">
                <a:solidFill>
                  <a:srgbClr val="0000FF"/>
                </a:solidFill>
                <a:latin typeface="VNI-Times" pitchFamily="2" charset="0"/>
              </a:rPr>
              <a:t>THAÁU KÍNH HOÄI TUÏ</a:t>
            </a:r>
          </a:p>
        </p:txBody>
      </p:sp>
      <p:sp>
        <p:nvSpPr>
          <p:cNvPr id="52" name="Rectangle 7"/>
          <p:cNvSpPr>
            <a:spLocks noChangeArrowheads="1"/>
          </p:cNvSpPr>
          <p:nvPr/>
        </p:nvSpPr>
        <p:spPr bwMode="auto">
          <a:xfrm>
            <a:off x="457200" y="160338"/>
            <a:ext cx="82296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b="1">
              <a:solidFill>
                <a:srgbClr val="0000FF"/>
              </a:solidFill>
              <a:latin typeface="VNI-Times"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52"/>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4"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500"/>
                                        <p:tgtEl>
                                          <p:spTgt spid="3"/>
                                        </p:tgtEl>
                                      </p:cBhvr>
                                    </p:animEffect>
                                  </p:childTnLst>
                                </p:cTn>
                              </p:par>
                              <p:par>
                                <p:cTn id="17" presetID="18" presetClass="entr" presetSubtype="6" fill="hold" nodeType="with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strips(downRight)">
                                      <p:cBhvr>
                                        <p:cTn id="19" dur="500"/>
                                        <p:tgtEl>
                                          <p:spTgt spid="79"/>
                                        </p:tgtEl>
                                      </p:cBhvr>
                                    </p:animEffect>
                                  </p:childTnLst>
                                </p:cTn>
                              </p:par>
                              <p:par>
                                <p:cTn id="20" presetID="4" presetClass="entr" presetSubtype="16" fill="hold" nodeType="withEffect">
                                  <p:stCondLst>
                                    <p:cond delay="0"/>
                                  </p:stCondLst>
                                  <p:childTnLst>
                                    <p:set>
                                      <p:cBhvr>
                                        <p:cTn id="21" dur="1" fill="hold">
                                          <p:stCondLst>
                                            <p:cond delay="0"/>
                                          </p:stCondLst>
                                        </p:cTn>
                                        <p:tgtEl>
                                          <p:spTgt spid="133"/>
                                        </p:tgtEl>
                                        <p:attrNameLst>
                                          <p:attrName>style.visibility</p:attrName>
                                        </p:attrNameLst>
                                      </p:cBhvr>
                                      <p:to>
                                        <p:strVal val="visible"/>
                                      </p:to>
                                    </p:set>
                                    <p:animEffect transition="in" filter="box(in)">
                                      <p:cBhvr>
                                        <p:cTn id="22" dur="500"/>
                                        <p:tgtEl>
                                          <p:spTgt spid="133"/>
                                        </p:tgtEl>
                                      </p:cBhvr>
                                    </p:animEffect>
                                  </p:childTnLst>
                                </p:cTn>
                              </p:par>
                              <p:par>
                                <p:cTn id="23" presetID="18" presetClass="entr" presetSubtype="6" fill="hold" nodeType="with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strips(downRight)">
                                      <p:cBhvr>
                                        <p:cTn id="25" dur="500"/>
                                        <p:tgtEl>
                                          <p:spTgt spid="82"/>
                                        </p:tgtEl>
                                      </p:cBhvr>
                                    </p:animEffect>
                                  </p:childTnLst>
                                </p:cTn>
                              </p:par>
                              <p:par>
                                <p:cTn id="26" presetID="4" presetClass="entr" presetSubtype="16" fill="hold" nodeType="with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box(in)">
                                      <p:cBhvr>
                                        <p:cTn id="28" dur="500"/>
                                        <p:tgtEl>
                                          <p:spTgt spid="13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par>
                                <p:cTn id="34" presetID="4" presetClass="entr" presetSubtype="16"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ox(in)">
                                      <p:cBhvr>
                                        <p:cTn id="36" dur="500"/>
                                        <p:tgtEl>
                                          <p:spTgt spid="6"/>
                                        </p:tgtEl>
                                      </p:cBhvr>
                                    </p:animEffect>
                                  </p:childTnLst>
                                </p:cTn>
                              </p:par>
                              <p:par>
                                <p:cTn id="37" presetID="18" presetClass="entr" presetSubtype="6" fill="hold" nodeType="with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strips(downRight)">
                                      <p:cBhvr>
                                        <p:cTn id="39" dur="500"/>
                                        <p:tgtEl>
                                          <p:spTgt spid="95"/>
                                        </p:tgtEl>
                                      </p:cBhvr>
                                    </p:animEffect>
                                  </p:childTnLst>
                                </p:cTn>
                              </p:par>
                              <p:par>
                                <p:cTn id="40" presetID="4" presetClass="entr" presetSubtype="16" fill="hold" nodeType="withEffect">
                                  <p:stCondLst>
                                    <p:cond delay="0"/>
                                  </p:stCondLst>
                                  <p:childTnLst>
                                    <p:set>
                                      <p:cBhvr>
                                        <p:cTn id="41" dur="1" fill="hold">
                                          <p:stCondLst>
                                            <p:cond delay="0"/>
                                          </p:stCondLst>
                                        </p:cTn>
                                        <p:tgtEl>
                                          <p:spTgt spid="136"/>
                                        </p:tgtEl>
                                        <p:attrNameLst>
                                          <p:attrName>style.visibility</p:attrName>
                                        </p:attrNameLst>
                                      </p:cBhvr>
                                      <p:to>
                                        <p:strVal val="visible"/>
                                      </p:to>
                                    </p:set>
                                    <p:animEffect transition="in" filter="box(in)">
                                      <p:cBhvr>
                                        <p:cTn id="42" dur="500"/>
                                        <p:tgtEl>
                                          <p:spTgt spid="136"/>
                                        </p:tgtEl>
                                      </p:cBhvr>
                                    </p:animEffect>
                                  </p:childTnLst>
                                </p:cTn>
                              </p:par>
                              <p:par>
                                <p:cTn id="43" presetID="18" presetClass="entr" presetSubtype="6" fill="hold" nodeType="with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strips(downRight)">
                                      <p:cBhvr>
                                        <p:cTn id="45" dur="500"/>
                                        <p:tgtEl>
                                          <p:spTgt spid="96"/>
                                        </p:tgtEl>
                                      </p:cBhvr>
                                    </p:animEffect>
                                  </p:childTnLst>
                                </p:cTn>
                              </p:par>
                              <p:par>
                                <p:cTn id="46" presetID="4" presetClass="entr" presetSubtype="16" fill="hold" nodeType="withEffect">
                                  <p:stCondLst>
                                    <p:cond delay="0"/>
                                  </p:stCondLst>
                                  <p:childTnLst>
                                    <p:set>
                                      <p:cBhvr>
                                        <p:cTn id="47" dur="1" fill="hold">
                                          <p:stCondLst>
                                            <p:cond delay="0"/>
                                          </p:stCondLst>
                                        </p:cTn>
                                        <p:tgtEl>
                                          <p:spTgt spid="137"/>
                                        </p:tgtEl>
                                        <p:attrNameLst>
                                          <p:attrName>style.visibility</p:attrName>
                                        </p:attrNameLst>
                                      </p:cBhvr>
                                      <p:to>
                                        <p:strVal val="visible"/>
                                      </p:to>
                                    </p:set>
                                    <p:animEffect transition="in" filter="box(in)">
                                      <p:cBhvr>
                                        <p:cTn id="48" dur="500"/>
                                        <p:tgtEl>
                                          <p:spTgt spid="13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par>
                                <p:cTn id="54" presetID="4"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ox(in)">
                                      <p:cBhvr>
                                        <p:cTn id="56" dur="500"/>
                                        <p:tgtEl>
                                          <p:spTgt spid="9"/>
                                        </p:tgtEl>
                                      </p:cBhvr>
                                    </p:animEffect>
                                  </p:childTnLst>
                                </p:cTn>
                              </p:par>
                              <p:par>
                                <p:cTn id="57" presetID="18" presetClass="entr" presetSubtype="6" fill="hold" nodeType="with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strips(downRight)">
                                      <p:cBhvr>
                                        <p:cTn id="59" dur="500"/>
                                        <p:tgtEl>
                                          <p:spTgt spid="98"/>
                                        </p:tgtEl>
                                      </p:cBhvr>
                                    </p:animEffect>
                                  </p:childTnLst>
                                </p:cTn>
                              </p:par>
                              <p:par>
                                <p:cTn id="60" presetID="4" presetClass="entr" presetSubtype="16" fill="hold" nodeType="withEffect">
                                  <p:stCondLst>
                                    <p:cond delay="0"/>
                                  </p:stCondLst>
                                  <p:childTnLst>
                                    <p:set>
                                      <p:cBhvr>
                                        <p:cTn id="61" dur="1" fill="hold">
                                          <p:stCondLst>
                                            <p:cond delay="0"/>
                                          </p:stCondLst>
                                        </p:cTn>
                                        <p:tgtEl>
                                          <p:spTgt spid="143"/>
                                        </p:tgtEl>
                                        <p:attrNameLst>
                                          <p:attrName>style.visibility</p:attrName>
                                        </p:attrNameLst>
                                      </p:cBhvr>
                                      <p:to>
                                        <p:strVal val="visible"/>
                                      </p:to>
                                    </p:set>
                                    <p:animEffect transition="in" filter="box(in)">
                                      <p:cBhvr>
                                        <p:cTn id="62" dur="500"/>
                                        <p:tgtEl>
                                          <p:spTgt spid="143"/>
                                        </p:tgtEl>
                                      </p:cBhvr>
                                    </p:animEffect>
                                  </p:childTnLst>
                                </p:cTn>
                              </p:par>
                              <p:par>
                                <p:cTn id="63" presetID="18" presetClass="entr" presetSubtype="6" fill="hold" nodeType="withEffect">
                                  <p:stCondLst>
                                    <p:cond delay="0"/>
                                  </p:stCondLst>
                                  <p:childTnLst>
                                    <p:set>
                                      <p:cBhvr>
                                        <p:cTn id="64" dur="1" fill="hold">
                                          <p:stCondLst>
                                            <p:cond delay="0"/>
                                          </p:stCondLst>
                                        </p:cTn>
                                        <p:tgtEl>
                                          <p:spTgt spid="97"/>
                                        </p:tgtEl>
                                        <p:attrNameLst>
                                          <p:attrName>style.visibility</p:attrName>
                                        </p:attrNameLst>
                                      </p:cBhvr>
                                      <p:to>
                                        <p:strVal val="visible"/>
                                      </p:to>
                                    </p:set>
                                    <p:animEffect transition="in" filter="strips(downRight)">
                                      <p:cBhvr>
                                        <p:cTn id="65" dur="500"/>
                                        <p:tgtEl>
                                          <p:spTgt spid="97"/>
                                        </p:tgtEl>
                                      </p:cBhvr>
                                    </p:animEffect>
                                  </p:childTnLst>
                                </p:cTn>
                              </p:par>
                              <p:par>
                                <p:cTn id="66" presetID="4" presetClass="entr" presetSubtype="16" fill="hold" nodeType="withEffect">
                                  <p:stCondLst>
                                    <p:cond delay="0"/>
                                  </p:stCondLst>
                                  <p:childTnLst>
                                    <p:set>
                                      <p:cBhvr>
                                        <p:cTn id="67" dur="1" fill="hold">
                                          <p:stCondLst>
                                            <p:cond delay="0"/>
                                          </p:stCondLst>
                                        </p:cTn>
                                        <p:tgtEl>
                                          <p:spTgt spid="142"/>
                                        </p:tgtEl>
                                        <p:attrNameLst>
                                          <p:attrName>style.visibility</p:attrName>
                                        </p:attrNameLst>
                                      </p:cBhvr>
                                      <p:to>
                                        <p:strVal val="visible"/>
                                      </p:to>
                                    </p:set>
                                    <p:animEffect transition="in" filter="box(in)">
                                      <p:cBhvr>
                                        <p:cTn id="68"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38" grpId="0"/>
      <p:bldP spid="39" grpId="0"/>
      <p:bldP spid="40"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ChangeArrowheads="1"/>
          </p:cNvSpPr>
          <p:nvPr/>
        </p:nvSpPr>
        <p:spPr bwMode="auto">
          <a:xfrm>
            <a:off x="457200" y="160338"/>
            <a:ext cx="82296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i="1" u="sng">
                <a:solidFill>
                  <a:srgbClr val="0000FF"/>
                </a:solidFill>
                <a:latin typeface="VNI-Times" pitchFamily="2" charset="0"/>
              </a:rPr>
              <a:t>Tieát 45. Baøi 42.</a:t>
            </a:r>
            <a:r>
              <a:rPr lang="en-US" altLang="en-US" sz="3600" b="1">
                <a:solidFill>
                  <a:srgbClr val="0000FF"/>
                </a:solidFill>
                <a:latin typeface="VNI-Times" pitchFamily="2" charset="0"/>
              </a:rPr>
              <a:t> </a:t>
            </a:r>
            <a:r>
              <a:rPr lang="en-US" altLang="en-US" b="1">
                <a:solidFill>
                  <a:srgbClr val="0000FF"/>
                </a:solidFill>
                <a:latin typeface="VNI-Times" pitchFamily="2" charset="0"/>
              </a:rPr>
              <a:t>THAÁU KÍNH HOÄI TUÏ</a:t>
            </a:r>
          </a:p>
        </p:txBody>
      </p:sp>
      <p:sp>
        <p:nvSpPr>
          <p:cNvPr id="42" name="Rectangle 5"/>
          <p:cNvSpPr txBox="1">
            <a:spLocks noChangeArrowheads="1"/>
          </p:cNvSpPr>
          <p:nvPr/>
        </p:nvSpPr>
        <p:spPr bwMode="auto">
          <a:xfrm>
            <a:off x="242888" y="800100"/>
            <a:ext cx="3886200" cy="230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solidFill>
                  <a:srgbClr val="0000FF"/>
                </a:solidFill>
                <a:latin typeface="Times New Roman" panose="02020603050405020304" pitchFamily="18" charset="0"/>
                <a:cs typeface="Times New Roman" panose="02020603050405020304" pitchFamily="18" charset="0"/>
              </a:rPr>
              <a:t>III. </a:t>
            </a:r>
            <a:r>
              <a:rPr lang="en-US" altLang="en-US" sz="2800" b="1" u="sng">
                <a:solidFill>
                  <a:srgbClr val="0000FF"/>
                </a:solidFill>
                <a:latin typeface="Times New Roman" panose="02020603050405020304" pitchFamily="18" charset="0"/>
                <a:cs typeface="Times New Roman" panose="02020603050405020304" pitchFamily="18" charset="0"/>
              </a:rPr>
              <a:t>Vận dụng</a:t>
            </a:r>
            <a:endParaRPr lang="en-US" altLang="en-US" sz="2800" u="sng">
              <a:solidFill>
                <a:srgbClr val="0000FF"/>
              </a:solidFill>
              <a:latin typeface="Times New Roman" panose="02020603050405020304" pitchFamily="18" charset="0"/>
              <a:cs typeface="Times New Roman" panose="02020603050405020304" pitchFamily="18" charset="0"/>
            </a:endParaRPr>
          </a:p>
          <a:p>
            <a:pPr>
              <a:buFontTx/>
              <a:buNone/>
            </a:pPr>
            <a:endParaRPr lang="en-US" altLang="en-US" sz="2800" u="sng">
              <a:solidFill>
                <a:srgbClr val="0000FF"/>
              </a:solidFill>
              <a:latin typeface="Times New Roman" panose="02020603050405020304" pitchFamily="18" charset="0"/>
              <a:cs typeface="Times New Roman" panose="02020603050405020304" pitchFamily="18" charset="0"/>
            </a:endParaRPr>
          </a:p>
          <a:p>
            <a:pPr>
              <a:buFontTx/>
              <a:buNone/>
            </a:pPr>
            <a:endParaRPr lang="en-US" altLang="en-US" sz="2800" u="sng">
              <a:solidFill>
                <a:srgbClr val="0000FF"/>
              </a:solidFill>
              <a:latin typeface="Times New Roman" panose="02020603050405020304" pitchFamily="18" charset="0"/>
              <a:cs typeface="Times New Roman" panose="02020603050405020304" pitchFamily="18" charset="0"/>
            </a:endParaRPr>
          </a:p>
          <a:p>
            <a:pPr>
              <a:buFontTx/>
              <a:buNone/>
            </a:pPr>
            <a:endParaRPr lang="en-US" altLang="en-US" sz="2800" b="1" u="sng">
              <a:solidFill>
                <a:srgbClr val="0000FF"/>
              </a:solidFill>
              <a:latin typeface="Times New Roman" panose="02020603050405020304" pitchFamily="18" charset="0"/>
              <a:cs typeface="Times New Roman" panose="02020603050405020304" pitchFamily="18" charset="0"/>
            </a:endParaRPr>
          </a:p>
          <a:p>
            <a:pPr>
              <a:buFontTx/>
              <a:buNone/>
            </a:pPr>
            <a:r>
              <a:rPr lang="vi-VN" altLang="en-US" sz="2800">
                <a:solidFill>
                  <a:srgbClr val="0000FF"/>
                </a:solidFill>
                <a:latin typeface="Times New Roman" panose="02020603050405020304" pitchFamily="18" charset="0"/>
                <a:cs typeface="Times New Roman" panose="02020603050405020304" pitchFamily="18" charset="0"/>
              </a:rPr>
              <a:t>  </a:t>
            </a:r>
            <a:endParaRPr lang="en-US" altLang="en-US" sz="2800" b="1" u="sng">
              <a:solidFill>
                <a:srgbClr val="0000FF"/>
              </a:solidFill>
              <a:latin typeface="Times New Roman" panose="02020603050405020304" pitchFamily="18" charset="0"/>
              <a:cs typeface="Times New Roman" panose="02020603050405020304" pitchFamily="18" charset="0"/>
            </a:endParaRPr>
          </a:p>
        </p:txBody>
      </p:sp>
      <p:sp>
        <p:nvSpPr>
          <p:cNvPr id="53" name="Text Box 55"/>
          <p:cNvSpPr txBox="1">
            <a:spLocks noChangeArrowheads="1"/>
          </p:cNvSpPr>
          <p:nvPr/>
        </p:nvSpPr>
        <p:spPr bwMode="auto">
          <a:xfrm>
            <a:off x="457200" y="1600200"/>
            <a:ext cx="8229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latin typeface="Times New Roman" panose="02020603050405020304" pitchFamily="18" charset="0"/>
                <a:cs typeface="Times New Roman" panose="02020603050405020304" pitchFamily="18" charset="0"/>
              </a:rPr>
              <a:t>C7:</a:t>
            </a:r>
            <a:r>
              <a:rPr lang="en-US" altLang="en-US" sz="2400">
                <a:latin typeface="Times New Roman" panose="02020603050405020304" pitchFamily="18" charset="0"/>
                <a:cs typeface="Times New Roman" panose="02020603050405020304" pitchFamily="18" charset="0"/>
              </a:rPr>
              <a:t> Trên hình 42.6 có vẽ thấu kính hội tụ, quang tâm O, trục chính </a:t>
            </a:r>
            <a:r>
              <a:rPr lang="el-GR" altLang="en-US" sz="2400">
                <a:latin typeface="Times New Roman" panose="02020603050405020304" pitchFamily="18" charset="0"/>
                <a:cs typeface="Times New Roman" panose="02020603050405020304" pitchFamily="18" charset="0"/>
              </a:rPr>
              <a:t>Δ</a:t>
            </a:r>
            <a:r>
              <a:rPr lang="en-US" altLang="en-US" sz="2400">
                <a:latin typeface="Times New Roman" panose="02020603050405020304" pitchFamily="18" charset="0"/>
                <a:cs typeface="Times New Roman" panose="02020603050405020304" pitchFamily="18" charset="0"/>
              </a:rPr>
              <a:t>, hai ti</a:t>
            </a:r>
            <a:r>
              <a:rPr lang="el-GR" altLang="en-US" sz="2400">
                <a:latin typeface="Times New Roman" panose="02020603050405020304" pitchFamily="18" charset="0"/>
                <a:cs typeface="Times New Roman" panose="02020603050405020304" pitchFamily="18" charset="0"/>
              </a:rPr>
              <a:t>ê</a:t>
            </a:r>
            <a:r>
              <a:rPr lang="en-US" altLang="en-US" sz="2400">
                <a:latin typeface="Times New Roman" panose="02020603050405020304" pitchFamily="18" charset="0"/>
                <a:cs typeface="Times New Roman" panose="02020603050405020304" pitchFamily="18" charset="0"/>
              </a:rPr>
              <a:t>u </a:t>
            </a:r>
            <a:r>
              <a:rPr lang="el-GR" altLang="en-US" sz="2400">
                <a:latin typeface="Times New Roman" panose="02020603050405020304" pitchFamily="18" charset="0"/>
                <a:cs typeface="Times New Roman" panose="02020603050405020304" pitchFamily="18" charset="0"/>
              </a:rPr>
              <a:t>đ</a:t>
            </a:r>
            <a:r>
              <a:rPr lang="en-US" altLang="en-US" sz="2400">
                <a:latin typeface="Times New Roman" panose="02020603050405020304" pitchFamily="18" charset="0"/>
                <a:cs typeface="Times New Roman" panose="02020603050405020304" pitchFamily="18" charset="0"/>
              </a:rPr>
              <a:t>i</a:t>
            </a:r>
            <a:r>
              <a:rPr lang="el-GR" altLang="en-US" sz="2400">
                <a:latin typeface="Times New Roman" panose="02020603050405020304" pitchFamily="18" charset="0"/>
                <a:cs typeface="Times New Roman" panose="02020603050405020304" pitchFamily="18" charset="0"/>
              </a:rPr>
              <a:t>ểm</a:t>
            </a:r>
            <a:r>
              <a:rPr lang="en-US" altLang="en-US" sz="2400">
                <a:latin typeface="Times New Roman" panose="02020603050405020304" pitchFamily="18" charset="0"/>
                <a:cs typeface="Times New Roman" panose="02020603050405020304" pitchFamily="18" charset="0"/>
              </a:rPr>
              <a:t> F v</a:t>
            </a:r>
            <a:r>
              <a:rPr lang="el-GR" altLang="en-US" sz="2400">
                <a:latin typeface="Times New Roman" panose="02020603050405020304" pitchFamily="18" charset="0"/>
                <a:cs typeface="Times New Roman" panose="02020603050405020304" pitchFamily="18" charset="0"/>
              </a:rPr>
              <a:t>à</a:t>
            </a:r>
            <a:r>
              <a:rPr lang="en-US" altLang="en-US" sz="2400">
                <a:latin typeface="Times New Roman" panose="02020603050405020304" pitchFamily="18" charset="0"/>
                <a:cs typeface="Times New Roman" panose="02020603050405020304" pitchFamily="18" charset="0"/>
              </a:rPr>
              <a:t> F’, c</a:t>
            </a:r>
            <a:r>
              <a:rPr lang="el-GR" altLang="en-US" sz="2400">
                <a:latin typeface="Times New Roman" panose="02020603050405020304" pitchFamily="18" charset="0"/>
                <a:cs typeface="Times New Roman" panose="02020603050405020304" pitchFamily="18" charset="0"/>
              </a:rPr>
              <a:t>ác</a:t>
            </a:r>
            <a:r>
              <a:rPr lang="en-US" altLang="en-US" sz="2400">
                <a:latin typeface="Times New Roman" panose="02020603050405020304" pitchFamily="18" charset="0"/>
                <a:cs typeface="Times New Roman" panose="02020603050405020304" pitchFamily="18" charset="0"/>
              </a:rPr>
              <a:t> tia t</a:t>
            </a:r>
            <a:r>
              <a:rPr lang="el-GR" altLang="en-US" sz="2400">
                <a:latin typeface="Times New Roman" panose="02020603050405020304" pitchFamily="18" charset="0"/>
                <a:cs typeface="Times New Roman" panose="02020603050405020304" pitchFamily="18" charset="0"/>
              </a:rPr>
              <a:t>ới</a:t>
            </a:r>
            <a:r>
              <a:rPr lang="en-US" altLang="en-US" sz="2400">
                <a:latin typeface="Times New Roman" panose="02020603050405020304" pitchFamily="18" charset="0"/>
                <a:cs typeface="Times New Roman" panose="02020603050405020304" pitchFamily="18" charset="0"/>
              </a:rPr>
              <a:t> 1, 2, 3. H</a:t>
            </a:r>
            <a:r>
              <a:rPr lang="el-GR" altLang="en-US" sz="2400">
                <a:latin typeface="Times New Roman" panose="02020603050405020304" pitchFamily="18" charset="0"/>
                <a:cs typeface="Times New Roman" panose="02020603050405020304" pitchFamily="18" charset="0"/>
              </a:rPr>
              <a:t>ãy</a:t>
            </a:r>
            <a:r>
              <a:rPr lang="en-US" altLang="en-US" sz="2400">
                <a:latin typeface="Times New Roman" panose="02020603050405020304" pitchFamily="18" charset="0"/>
                <a:cs typeface="Times New Roman" panose="02020603050405020304" pitchFamily="18" charset="0"/>
              </a:rPr>
              <a:t> v</a:t>
            </a:r>
            <a:r>
              <a:rPr lang="el-GR" altLang="en-US" sz="2400">
                <a:latin typeface="Times New Roman" panose="02020603050405020304" pitchFamily="18" charset="0"/>
                <a:cs typeface="Times New Roman" panose="02020603050405020304" pitchFamily="18" charset="0"/>
              </a:rPr>
              <a:t>ẽ</a:t>
            </a:r>
            <a:r>
              <a:rPr lang="en-US" altLang="en-US" sz="2400">
                <a:latin typeface="Times New Roman" panose="02020603050405020304" pitchFamily="18" charset="0"/>
                <a:cs typeface="Times New Roman" panose="02020603050405020304" pitchFamily="18" charset="0"/>
              </a:rPr>
              <a:t> tia l</a:t>
            </a:r>
            <a:r>
              <a:rPr lang="el-GR" altLang="en-US" sz="2400">
                <a:latin typeface="Times New Roman" panose="02020603050405020304" pitchFamily="18" charset="0"/>
                <a:cs typeface="Times New Roman" panose="02020603050405020304" pitchFamily="18" charset="0"/>
              </a:rPr>
              <a:t>ó</a:t>
            </a:r>
            <a:r>
              <a:rPr lang="en-US" altLang="en-US" sz="2400">
                <a:latin typeface="Times New Roman" panose="02020603050405020304" pitchFamily="18" charset="0"/>
                <a:cs typeface="Times New Roman" panose="02020603050405020304" pitchFamily="18" charset="0"/>
              </a:rPr>
              <a:t> c</a:t>
            </a:r>
            <a:r>
              <a:rPr lang="el-GR" altLang="en-US" sz="2400">
                <a:latin typeface="Times New Roman" panose="02020603050405020304" pitchFamily="18" charset="0"/>
                <a:cs typeface="Times New Roman" panose="02020603050405020304" pitchFamily="18" charset="0"/>
              </a:rPr>
              <a:t>ủa</a:t>
            </a:r>
            <a:r>
              <a:rPr lang="en-US" altLang="en-US" sz="2400">
                <a:latin typeface="Times New Roman" panose="02020603050405020304" pitchFamily="18" charset="0"/>
                <a:cs typeface="Times New Roman" panose="02020603050405020304" pitchFamily="18" charset="0"/>
              </a:rPr>
              <a:t> c</a:t>
            </a:r>
            <a:r>
              <a:rPr lang="el-GR" altLang="en-US" sz="2400">
                <a:latin typeface="Times New Roman" panose="02020603050405020304" pitchFamily="18" charset="0"/>
                <a:cs typeface="Times New Roman" panose="02020603050405020304" pitchFamily="18" charset="0"/>
              </a:rPr>
              <a:t>ác</a:t>
            </a:r>
            <a:r>
              <a:rPr lang="en-US" altLang="en-US" sz="2400">
                <a:latin typeface="Times New Roman" panose="02020603050405020304" pitchFamily="18" charset="0"/>
                <a:cs typeface="Times New Roman" panose="02020603050405020304" pitchFamily="18" charset="0"/>
              </a:rPr>
              <a:t> tia n</a:t>
            </a:r>
            <a:r>
              <a:rPr lang="el-GR" altLang="en-US" sz="2400">
                <a:latin typeface="Times New Roman" panose="02020603050405020304" pitchFamily="18" charset="0"/>
                <a:cs typeface="Times New Roman" panose="02020603050405020304" pitchFamily="18" charset="0"/>
              </a:rPr>
              <a:t>ày</a:t>
            </a:r>
            <a:r>
              <a:rPr lang="en-US" altLang="en-US" sz="2400">
                <a:latin typeface="Times New Roman" panose="02020603050405020304" pitchFamily="18" charset="0"/>
                <a:cs typeface="Times New Roman" panose="02020603050405020304" pitchFamily="18" charset="0"/>
              </a:rPr>
              <a:t>.</a:t>
            </a:r>
            <a:endParaRPr lang="el-GR" altLang="en-US" sz="2400">
              <a:latin typeface="Times New Roman" panose="02020603050405020304" pitchFamily="18" charset="0"/>
              <a:cs typeface="Times New Roman" panose="02020603050405020304" pitchFamily="18" charset="0"/>
            </a:endParaRPr>
          </a:p>
        </p:txBody>
      </p:sp>
      <p:grpSp>
        <p:nvGrpSpPr>
          <p:cNvPr id="54" name="Group 68"/>
          <p:cNvGrpSpPr>
            <a:grpSpLocks/>
          </p:cNvGrpSpPr>
          <p:nvPr/>
        </p:nvGrpSpPr>
        <p:grpSpPr bwMode="auto">
          <a:xfrm>
            <a:off x="2667000" y="3100388"/>
            <a:ext cx="4886325" cy="2081212"/>
            <a:chOff x="2544" y="144"/>
            <a:chExt cx="3078" cy="1311"/>
          </a:xfrm>
        </p:grpSpPr>
        <p:grpSp>
          <p:nvGrpSpPr>
            <p:cNvPr id="33822" name="Group 69"/>
            <p:cNvGrpSpPr>
              <a:grpSpLocks/>
            </p:cNvGrpSpPr>
            <p:nvPr/>
          </p:nvGrpSpPr>
          <p:grpSpPr bwMode="auto">
            <a:xfrm>
              <a:off x="2544" y="144"/>
              <a:ext cx="3078" cy="1311"/>
              <a:chOff x="1920" y="1728"/>
              <a:chExt cx="3078" cy="1311"/>
            </a:xfrm>
          </p:grpSpPr>
          <p:sp>
            <p:nvSpPr>
              <p:cNvPr id="33824" name="Line 70"/>
              <p:cNvSpPr>
                <a:spLocks noChangeShapeType="1"/>
              </p:cNvSpPr>
              <p:nvPr/>
            </p:nvSpPr>
            <p:spPr bwMode="auto">
              <a:xfrm>
                <a:off x="2928" y="2502"/>
                <a:ext cx="288" cy="144"/>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3825" name="Group 71"/>
              <p:cNvGrpSpPr>
                <a:grpSpLocks/>
              </p:cNvGrpSpPr>
              <p:nvPr/>
            </p:nvGrpSpPr>
            <p:grpSpPr bwMode="auto">
              <a:xfrm>
                <a:off x="1920" y="1728"/>
                <a:ext cx="3078" cy="1311"/>
                <a:chOff x="1920" y="1728"/>
                <a:chExt cx="3078" cy="1311"/>
              </a:xfrm>
            </p:grpSpPr>
            <p:sp>
              <p:nvSpPr>
                <p:cNvPr id="33826" name="Line 72"/>
                <p:cNvSpPr>
                  <a:spLocks noChangeShapeType="1"/>
                </p:cNvSpPr>
                <p:nvPr/>
              </p:nvSpPr>
              <p:spPr bwMode="auto">
                <a:xfrm>
                  <a:off x="2760" y="2430"/>
                  <a:ext cx="303" cy="135"/>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3827" name="Group 73"/>
                <p:cNvGrpSpPr>
                  <a:grpSpLocks/>
                </p:cNvGrpSpPr>
                <p:nvPr/>
              </p:nvGrpSpPr>
              <p:grpSpPr bwMode="auto">
                <a:xfrm>
                  <a:off x="1920" y="1728"/>
                  <a:ext cx="3078" cy="1311"/>
                  <a:chOff x="1920" y="1728"/>
                  <a:chExt cx="3078" cy="1311"/>
                </a:xfrm>
              </p:grpSpPr>
              <p:sp>
                <p:nvSpPr>
                  <p:cNvPr id="33828" name="Line 74"/>
                  <p:cNvSpPr>
                    <a:spLocks noChangeShapeType="1"/>
                  </p:cNvSpPr>
                  <p:nvPr/>
                </p:nvSpPr>
                <p:spPr bwMode="auto">
                  <a:xfrm>
                    <a:off x="2736" y="2124"/>
                    <a:ext cx="240"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3829" name="Group 75"/>
                  <p:cNvGrpSpPr>
                    <a:grpSpLocks/>
                  </p:cNvGrpSpPr>
                  <p:nvPr/>
                </p:nvGrpSpPr>
                <p:grpSpPr bwMode="auto">
                  <a:xfrm>
                    <a:off x="1920" y="1728"/>
                    <a:ext cx="3078" cy="1311"/>
                    <a:chOff x="2154" y="792"/>
                    <a:chExt cx="3078" cy="1311"/>
                  </a:xfrm>
                </p:grpSpPr>
                <p:sp>
                  <p:nvSpPr>
                    <p:cNvPr id="33830" name="Line 76"/>
                    <p:cNvSpPr>
                      <a:spLocks noChangeShapeType="1"/>
                    </p:cNvSpPr>
                    <p:nvPr/>
                  </p:nvSpPr>
                  <p:spPr bwMode="auto">
                    <a:xfrm>
                      <a:off x="2883" y="1302"/>
                      <a:ext cx="144" cy="48"/>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3831" name="Group 77"/>
                    <p:cNvGrpSpPr>
                      <a:grpSpLocks/>
                    </p:cNvGrpSpPr>
                    <p:nvPr/>
                  </p:nvGrpSpPr>
                  <p:grpSpPr bwMode="auto">
                    <a:xfrm>
                      <a:off x="2154" y="792"/>
                      <a:ext cx="3078" cy="1311"/>
                      <a:chOff x="2154" y="792"/>
                      <a:chExt cx="3078" cy="1311"/>
                    </a:xfrm>
                  </p:grpSpPr>
                  <p:grpSp>
                    <p:nvGrpSpPr>
                      <p:cNvPr id="33832" name="Group 78"/>
                      <p:cNvGrpSpPr>
                        <a:grpSpLocks/>
                      </p:cNvGrpSpPr>
                      <p:nvPr/>
                    </p:nvGrpSpPr>
                    <p:grpSpPr bwMode="auto">
                      <a:xfrm>
                        <a:off x="2154" y="792"/>
                        <a:ext cx="3078" cy="1311"/>
                        <a:chOff x="2154" y="792"/>
                        <a:chExt cx="3078" cy="1311"/>
                      </a:xfrm>
                    </p:grpSpPr>
                    <p:sp>
                      <p:nvSpPr>
                        <p:cNvPr id="33834" name="Line 79"/>
                        <p:cNvSpPr>
                          <a:spLocks noChangeShapeType="1"/>
                        </p:cNvSpPr>
                        <p:nvPr/>
                      </p:nvSpPr>
                      <p:spPr bwMode="auto">
                        <a:xfrm>
                          <a:off x="3075" y="1521"/>
                          <a:ext cx="288" cy="144"/>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3835" name="Group 80"/>
                        <p:cNvGrpSpPr>
                          <a:grpSpLocks/>
                        </p:cNvGrpSpPr>
                        <p:nvPr/>
                      </p:nvGrpSpPr>
                      <p:grpSpPr bwMode="auto">
                        <a:xfrm>
                          <a:off x="2154" y="792"/>
                          <a:ext cx="3078" cy="1311"/>
                          <a:chOff x="2154" y="792"/>
                          <a:chExt cx="3078" cy="1311"/>
                        </a:xfrm>
                      </p:grpSpPr>
                      <p:grpSp>
                        <p:nvGrpSpPr>
                          <p:cNvPr id="33836" name="Group 81"/>
                          <p:cNvGrpSpPr>
                            <a:grpSpLocks/>
                          </p:cNvGrpSpPr>
                          <p:nvPr/>
                        </p:nvGrpSpPr>
                        <p:grpSpPr bwMode="auto">
                          <a:xfrm>
                            <a:off x="2154" y="792"/>
                            <a:ext cx="3078" cy="1311"/>
                            <a:chOff x="2154" y="792"/>
                            <a:chExt cx="3078" cy="1311"/>
                          </a:xfrm>
                        </p:grpSpPr>
                        <p:sp>
                          <p:nvSpPr>
                            <p:cNvPr id="33840" name="AutoShape 82"/>
                            <p:cNvSpPr>
                              <a:spLocks noChangeArrowheads="1"/>
                            </p:cNvSpPr>
                            <p:nvPr/>
                          </p:nvSpPr>
                          <p:spPr bwMode="auto">
                            <a:xfrm>
                              <a:off x="2406" y="1168"/>
                              <a:ext cx="48" cy="48"/>
                            </a:xfrm>
                            <a:prstGeom prst="flowChartConnector">
                              <a:avLst/>
                            </a:prstGeom>
                            <a:solidFill>
                              <a:srgbClr val="FFFFCC"/>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nvGrpSpPr>
                            <p:cNvPr id="33841" name="Group 83"/>
                            <p:cNvGrpSpPr>
                              <a:grpSpLocks/>
                            </p:cNvGrpSpPr>
                            <p:nvPr/>
                          </p:nvGrpSpPr>
                          <p:grpSpPr bwMode="auto">
                            <a:xfrm>
                              <a:off x="2154" y="792"/>
                              <a:ext cx="3078" cy="1311"/>
                              <a:chOff x="2154" y="792"/>
                              <a:chExt cx="3078" cy="1311"/>
                            </a:xfrm>
                          </p:grpSpPr>
                          <p:sp>
                            <p:nvSpPr>
                              <p:cNvPr id="33842" name="Line 84"/>
                              <p:cNvSpPr>
                                <a:spLocks noChangeShapeType="1"/>
                              </p:cNvSpPr>
                              <p:nvPr/>
                            </p:nvSpPr>
                            <p:spPr bwMode="auto">
                              <a:xfrm>
                                <a:off x="2256" y="1488"/>
                                <a:ext cx="2976"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43" name="Line 85"/>
                              <p:cNvSpPr>
                                <a:spLocks noChangeShapeType="1"/>
                              </p:cNvSpPr>
                              <p:nvPr/>
                            </p:nvSpPr>
                            <p:spPr bwMode="auto">
                              <a:xfrm>
                                <a:off x="3648" y="792"/>
                                <a:ext cx="0" cy="1311"/>
                              </a:xfrm>
                              <a:prstGeom prst="line">
                                <a:avLst/>
                              </a:prstGeom>
                              <a:noFill/>
                              <a:ln w="57150">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44" name="AutoShape 86"/>
                              <p:cNvSpPr>
                                <a:spLocks noChangeArrowheads="1"/>
                              </p:cNvSpPr>
                              <p:nvPr/>
                            </p:nvSpPr>
                            <p:spPr bwMode="auto">
                              <a:xfrm>
                                <a:off x="2977" y="1464"/>
                                <a:ext cx="48" cy="48"/>
                              </a:xfrm>
                              <a:prstGeom prst="flowChartConnector">
                                <a:avLst/>
                              </a:prstGeom>
                              <a:solidFill>
                                <a:schemeClr val="accent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33845" name="AutoShape 87"/>
                              <p:cNvSpPr>
                                <a:spLocks noChangeArrowheads="1"/>
                              </p:cNvSpPr>
                              <p:nvPr/>
                            </p:nvSpPr>
                            <p:spPr bwMode="auto">
                              <a:xfrm>
                                <a:off x="4278" y="1456"/>
                                <a:ext cx="48" cy="48"/>
                              </a:xfrm>
                              <a:prstGeom prst="flowChartConnector">
                                <a:avLst/>
                              </a:prstGeom>
                              <a:solidFill>
                                <a:schemeClr val="accent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33846" name="Text Box 88"/>
                              <p:cNvSpPr txBox="1">
                                <a:spLocks noChangeArrowheads="1"/>
                              </p:cNvSpPr>
                              <p:nvPr/>
                            </p:nvSpPr>
                            <p:spPr bwMode="auto">
                              <a:xfrm>
                                <a:off x="2934" y="1540"/>
                                <a:ext cx="288" cy="2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b="1">
                                    <a:solidFill>
                                      <a:srgbClr val="0000FF"/>
                                    </a:solidFill>
                                    <a:latin typeface="Times New Roman" panose="02020603050405020304" pitchFamily="18" charset="0"/>
                                    <a:cs typeface="Times New Roman" panose="02020603050405020304" pitchFamily="18" charset="0"/>
                                  </a:rPr>
                                  <a:t>F</a:t>
                                </a:r>
                              </a:p>
                            </p:txBody>
                          </p:sp>
                          <p:sp>
                            <p:nvSpPr>
                              <p:cNvPr id="33847" name="Text Box 89"/>
                              <p:cNvSpPr txBox="1">
                                <a:spLocks noChangeArrowheads="1"/>
                              </p:cNvSpPr>
                              <p:nvPr/>
                            </p:nvSpPr>
                            <p:spPr bwMode="auto">
                              <a:xfrm>
                                <a:off x="4224" y="1584"/>
                                <a:ext cx="288" cy="2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solidFill>
                                      <a:srgbClr val="FFFFFF"/>
                                    </a:solidFill>
                                    <a:latin typeface="Times New Roman" panose="02020603050405020304" pitchFamily="18" charset="0"/>
                                    <a:cs typeface="Times New Roman" panose="02020603050405020304" pitchFamily="18" charset="0"/>
                                  </a:rPr>
                                  <a:t>F</a:t>
                                </a:r>
                                <a:r>
                                  <a:rPr lang="en-US" altLang="en-US" sz="2200" baseline="30000">
                                    <a:solidFill>
                                      <a:srgbClr val="FFFFFF"/>
                                    </a:solidFill>
                                    <a:latin typeface="Times New Roman" panose="02020603050405020304" pitchFamily="18" charset="0"/>
                                    <a:cs typeface="Times New Roman" panose="02020603050405020304" pitchFamily="18" charset="0"/>
                                  </a:rPr>
                                  <a:t>’</a:t>
                                </a:r>
                                <a:endParaRPr lang="en-US" altLang="en-US" sz="2200">
                                  <a:solidFill>
                                    <a:srgbClr val="FFFFFF"/>
                                  </a:solidFill>
                                  <a:latin typeface="Times New Roman" panose="02020603050405020304" pitchFamily="18" charset="0"/>
                                  <a:cs typeface="Times New Roman" panose="02020603050405020304" pitchFamily="18" charset="0"/>
                                </a:endParaRPr>
                              </a:p>
                            </p:txBody>
                          </p:sp>
                          <p:sp>
                            <p:nvSpPr>
                              <p:cNvPr id="33848" name="Text Box 90"/>
                              <p:cNvSpPr txBox="1">
                                <a:spLocks noChangeArrowheads="1"/>
                              </p:cNvSpPr>
                              <p:nvPr/>
                            </p:nvSpPr>
                            <p:spPr bwMode="auto">
                              <a:xfrm>
                                <a:off x="2154" y="1028"/>
                                <a:ext cx="246" cy="2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solidFill>
                                      <a:srgbClr val="FFFFFF"/>
                                    </a:solidFill>
                                    <a:latin typeface="Times New Roman" panose="02020603050405020304" pitchFamily="18" charset="0"/>
                                    <a:cs typeface="Times New Roman" panose="02020603050405020304" pitchFamily="18" charset="0"/>
                                  </a:rPr>
                                  <a:t>S</a:t>
                                </a:r>
                              </a:p>
                            </p:txBody>
                          </p:sp>
                        </p:grpSp>
                      </p:grpSp>
                      <p:sp>
                        <p:nvSpPr>
                          <p:cNvPr id="33837" name="Line 91"/>
                          <p:cNvSpPr>
                            <a:spLocks noChangeShapeType="1"/>
                          </p:cNvSpPr>
                          <p:nvPr/>
                        </p:nvSpPr>
                        <p:spPr bwMode="auto">
                          <a:xfrm>
                            <a:off x="2418" y="1191"/>
                            <a:ext cx="12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8" name="Line 92"/>
                          <p:cNvSpPr>
                            <a:spLocks noChangeShapeType="1"/>
                          </p:cNvSpPr>
                          <p:nvPr/>
                        </p:nvSpPr>
                        <p:spPr bwMode="auto">
                          <a:xfrm>
                            <a:off x="2409" y="1191"/>
                            <a:ext cx="1248" cy="62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9" name="Line 93"/>
                          <p:cNvSpPr>
                            <a:spLocks noChangeShapeType="1"/>
                          </p:cNvSpPr>
                          <p:nvPr/>
                        </p:nvSpPr>
                        <p:spPr bwMode="auto">
                          <a:xfrm>
                            <a:off x="2400" y="1200"/>
                            <a:ext cx="1248" cy="28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3833" name="Line 94"/>
                      <p:cNvSpPr>
                        <a:spLocks noChangeShapeType="1"/>
                      </p:cNvSpPr>
                      <p:nvPr/>
                    </p:nvSpPr>
                    <p:spPr bwMode="auto">
                      <a:xfrm>
                        <a:off x="2976" y="1323"/>
                        <a:ext cx="144" cy="48"/>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grpSp>
        <p:sp>
          <p:nvSpPr>
            <p:cNvPr id="33823" name="Rectangle 95"/>
            <p:cNvSpPr>
              <a:spLocks noChangeArrowheads="1"/>
            </p:cNvSpPr>
            <p:nvPr/>
          </p:nvSpPr>
          <p:spPr bwMode="auto">
            <a:xfrm>
              <a:off x="3828" y="828"/>
              <a:ext cx="240" cy="19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latin typeface="Times New Roman" panose="02020603050405020304" pitchFamily="18" charset="0"/>
                  <a:cs typeface="Times New Roman" panose="02020603050405020304" pitchFamily="18" charset="0"/>
                </a:rPr>
                <a:t>O</a:t>
              </a:r>
            </a:p>
          </p:txBody>
        </p:sp>
      </p:grpSp>
      <p:grpSp>
        <p:nvGrpSpPr>
          <p:cNvPr id="89" name="Group 96"/>
          <p:cNvGrpSpPr>
            <a:grpSpLocks/>
          </p:cNvGrpSpPr>
          <p:nvPr/>
        </p:nvGrpSpPr>
        <p:grpSpPr bwMode="auto">
          <a:xfrm>
            <a:off x="5029200" y="4210050"/>
            <a:ext cx="2438400" cy="566738"/>
            <a:chOff x="4032" y="843"/>
            <a:chExt cx="1536" cy="357"/>
          </a:xfrm>
        </p:grpSpPr>
        <p:sp>
          <p:nvSpPr>
            <p:cNvPr id="33818" name="Line 97"/>
            <p:cNvSpPr>
              <a:spLocks noChangeShapeType="1"/>
            </p:cNvSpPr>
            <p:nvPr/>
          </p:nvSpPr>
          <p:spPr bwMode="auto">
            <a:xfrm>
              <a:off x="4641" y="984"/>
              <a:ext cx="384" cy="96"/>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3819" name="Group 98"/>
            <p:cNvGrpSpPr>
              <a:grpSpLocks/>
            </p:cNvGrpSpPr>
            <p:nvPr/>
          </p:nvGrpSpPr>
          <p:grpSpPr bwMode="auto">
            <a:xfrm>
              <a:off x="4032" y="843"/>
              <a:ext cx="1536" cy="357"/>
              <a:chOff x="4032" y="843"/>
              <a:chExt cx="1536" cy="357"/>
            </a:xfrm>
          </p:grpSpPr>
          <p:sp>
            <p:nvSpPr>
              <p:cNvPr id="33820" name="Line 99"/>
              <p:cNvSpPr>
                <a:spLocks noChangeShapeType="1"/>
              </p:cNvSpPr>
              <p:nvPr/>
            </p:nvSpPr>
            <p:spPr bwMode="auto">
              <a:xfrm>
                <a:off x="4032" y="843"/>
                <a:ext cx="1536" cy="357"/>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1" name="Line 100"/>
              <p:cNvSpPr>
                <a:spLocks noChangeShapeType="1"/>
              </p:cNvSpPr>
              <p:nvPr/>
            </p:nvSpPr>
            <p:spPr bwMode="auto">
              <a:xfrm>
                <a:off x="4512" y="951"/>
                <a:ext cx="384" cy="96"/>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94" name="Group 101"/>
          <p:cNvGrpSpPr>
            <a:grpSpLocks/>
          </p:cNvGrpSpPr>
          <p:nvPr/>
        </p:nvGrpSpPr>
        <p:grpSpPr bwMode="auto">
          <a:xfrm>
            <a:off x="6858000" y="4645025"/>
            <a:ext cx="457200" cy="514350"/>
            <a:chOff x="4944" y="1836"/>
            <a:chExt cx="288" cy="324"/>
          </a:xfrm>
        </p:grpSpPr>
        <p:sp>
          <p:nvSpPr>
            <p:cNvPr id="33816" name="AutoShape 102"/>
            <p:cNvSpPr>
              <a:spLocks noChangeArrowheads="1"/>
            </p:cNvSpPr>
            <p:nvPr/>
          </p:nvSpPr>
          <p:spPr bwMode="auto">
            <a:xfrm>
              <a:off x="5058" y="1836"/>
              <a:ext cx="48" cy="48"/>
            </a:xfrm>
            <a:prstGeom prst="flowChartConnector">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33817" name="Rectangle 103"/>
            <p:cNvSpPr>
              <a:spLocks noChangeArrowheads="1"/>
            </p:cNvSpPr>
            <p:nvPr/>
          </p:nvSpPr>
          <p:spPr bwMode="auto">
            <a:xfrm>
              <a:off x="4944" y="1920"/>
              <a:ext cx="28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0000FF"/>
                  </a:solidFill>
                  <a:latin typeface="Times New Roman" panose="02020603050405020304" pitchFamily="18" charset="0"/>
                  <a:cs typeface="Times New Roman" panose="02020603050405020304" pitchFamily="18" charset="0"/>
                </a:rPr>
                <a:t>S</a:t>
              </a:r>
              <a:r>
                <a:rPr lang="en-US" altLang="en-US" sz="2000" b="1" baseline="30000">
                  <a:solidFill>
                    <a:srgbClr val="0000FF"/>
                  </a:solidFill>
                  <a:latin typeface="Times New Roman" panose="02020603050405020304" pitchFamily="18" charset="0"/>
                  <a:cs typeface="Times New Roman" panose="02020603050405020304" pitchFamily="18" charset="0"/>
                </a:rPr>
                <a:t>’</a:t>
              </a:r>
              <a:endParaRPr lang="en-US" altLang="en-US" sz="2000" b="1">
                <a:solidFill>
                  <a:srgbClr val="0000FF"/>
                </a:solidFill>
                <a:latin typeface="Times New Roman" panose="02020603050405020304" pitchFamily="18" charset="0"/>
                <a:cs typeface="Times New Roman" panose="02020603050405020304" pitchFamily="18" charset="0"/>
              </a:endParaRPr>
            </a:p>
          </p:txBody>
        </p:sp>
      </p:grpSp>
      <p:sp>
        <p:nvSpPr>
          <p:cNvPr id="97" name="Rectangle 104"/>
          <p:cNvSpPr>
            <a:spLocks noChangeArrowheads="1"/>
          </p:cNvSpPr>
          <p:nvPr/>
        </p:nvSpPr>
        <p:spPr bwMode="auto">
          <a:xfrm>
            <a:off x="4171950" y="3352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latin typeface="Times New Roman" panose="02020603050405020304" pitchFamily="18" charset="0"/>
                <a:cs typeface="Times New Roman" panose="02020603050405020304" pitchFamily="18" charset="0"/>
              </a:rPr>
              <a:t>(1)</a:t>
            </a:r>
          </a:p>
        </p:txBody>
      </p:sp>
      <p:sp>
        <p:nvSpPr>
          <p:cNvPr id="98" name="Rectangle 105"/>
          <p:cNvSpPr>
            <a:spLocks noChangeArrowheads="1"/>
          </p:cNvSpPr>
          <p:nvPr/>
        </p:nvSpPr>
        <p:spPr bwMode="auto">
          <a:xfrm>
            <a:off x="4419600" y="3709988"/>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latin typeface="Times New Roman" panose="02020603050405020304" pitchFamily="18" charset="0"/>
                <a:cs typeface="Times New Roman" panose="02020603050405020304" pitchFamily="18" charset="0"/>
              </a:rPr>
              <a:t>(2)</a:t>
            </a:r>
          </a:p>
        </p:txBody>
      </p:sp>
      <p:sp>
        <p:nvSpPr>
          <p:cNvPr id="99" name="Rectangle 106"/>
          <p:cNvSpPr>
            <a:spLocks noChangeArrowheads="1"/>
          </p:cNvSpPr>
          <p:nvPr/>
        </p:nvSpPr>
        <p:spPr bwMode="auto">
          <a:xfrm>
            <a:off x="4267200" y="4395788"/>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latin typeface="Times New Roman" panose="02020603050405020304" pitchFamily="18" charset="0"/>
                <a:cs typeface="Times New Roman" panose="02020603050405020304" pitchFamily="18" charset="0"/>
              </a:rPr>
              <a:t>(3)</a:t>
            </a:r>
          </a:p>
        </p:txBody>
      </p:sp>
      <p:sp>
        <p:nvSpPr>
          <p:cNvPr id="100" name="AutoShape 107"/>
          <p:cNvSpPr>
            <a:spLocks noChangeArrowheads="1"/>
          </p:cNvSpPr>
          <p:nvPr/>
        </p:nvSpPr>
        <p:spPr bwMode="auto">
          <a:xfrm>
            <a:off x="2667000" y="4256088"/>
            <a:ext cx="152400" cy="163512"/>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grpSp>
        <p:nvGrpSpPr>
          <p:cNvPr id="101" name="Group 136"/>
          <p:cNvGrpSpPr>
            <a:grpSpLocks/>
          </p:cNvGrpSpPr>
          <p:nvPr/>
        </p:nvGrpSpPr>
        <p:grpSpPr bwMode="auto">
          <a:xfrm>
            <a:off x="5029200" y="4679950"/>
            <a:ext cx="2728913" cy="28575"/>
            <a:chOff x="4032" y="1134"/>
            <a:chExt cx="1719" cy="18"/>
          </a:xfrm>
        </p:grpSpPr>
        <p:grpSp>
          <p:nvGrpSpPr>
            <p:cNvPr id="33810" name="Group 137"/>
            <p:cNvGrpSpPr>
              <a:grpSpLocks/>
            </p:cNvGrpSpPr>
            <p:nvPr/>
          </p:nvGrpSpPr>
          <p:grpSpPr bwMode="auto">
            <a:xfrm>
              <a:off x="4032" y="1134"/>
              <a:ext cx="1719" cy="18"/>
              <a:chOff x="4032" y="1134"/>
              <a:chExt cx="1719" cy="18"/>
            </a:xfrm>
          </p:grpSpPr>
          <p:grpSp>
            <p:nvGrpSpPr>
              <p:cNvPr id="33812" name="Group 138"/>
              <p:cNvGrpSpPr>
                <a:grpSpLocks/>
              </p:cNvGrpSpPr>
              <p:nvPr/>
            </p:nvGrpSpPr>
            <p:grpSpPr bwMode="auto">
              <a:xfrm>
                <a:off x="4032" y="1134"/>
                <a:ext cx="1719" cy="18"/>
                <a:chOff x="4032" y="1134"/>
                <a:chExt cx="1719" cy="18"/>
              </a:xfrm>
            </p:grpSpPr>
            <p:sp>
              <p:nvSpPr>
                <p:cNvPr id="33814" name="Line 139"/>
                <p:cNvSpPr>
                  <a:spLocks noChangeShapeType="1"/>
                </p:cNvSpPr>
                <p:nvPr/>
              </p:nvSpPr>
              <p:spPr bwMode="auto">
                <a:xfrm flipV="1">
                  <a:off x="4032" y="1134"/>
                  <a:ext cx="1719" cy="18"/>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5" name="Line 140"/>
                <p:cNvSpPr>
                  <a:spLocks noChangeShapeType="1"/>
                </p:cNvSpPr>
                <p:nvPr/>
              </p:nvSpPr>
              <p:spPr bwMode="auto">
                <a:xfrm>
                  <a:off x="4368" y="1146"/>
                  <a:ext cx="24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813" name="Line 141"/>
              <p:cNvSpPr>
                <a:spLocks noChangeShapeType="1"/>
              </p:cNvSpPr>
              <p:nvPr/>
            </p:nvSpPr>
            <p:spPr bwMode="auto">
              <a:xfrm>
                <a:off x="4443" y="1146"/>
                <a:ext cx="24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811" name="Line 142"/>
            <p:cNvSpPr>
              <a:spLocks noChangeShapeType="1"/>
            </p:cNvSpPr>
            <p:nvPr/>
          </p:nvSpPr>
          <p:spPr bwMode="auto">
            <a:xfrm>
              <a:off x="4308" y="1149"/>
              <a:ext cx="24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 name="Group 143"/>
          <p:cNvGrpSpPr>
            <a:grpSpLocks/>
          </p:cNvGrpSpPr>
          <p:nvPr/>
        </p:nvGrpSpPr>
        <p:grpSpPr bwMode="auto">
          <a:xfrm>
            <a:off x="5078413" y="3744913"/>
            <a:ext cx="2743200" cy="1295400"/>
            <a:chOff x="4032" y="528"/>
            <a:chExt cx="1728" cy="816"/>
          </a:xfrm>
        </p:grpSpPr>
        <p:sp>
          <p:nvSpPr>
            <p:cNvPr id="33808" name="Line 144"/>
            <p:cNvSpPr>
              <a:spLocks noChangeShapeType="1"/>
            </p:cNvSpPr>
            <p:nvPr/>
          </p:nvSpPr>
          <p:spPr bwMode="auto">
            <a:xfrm>
              <a:off x="4032" y="528"/>
              <a:ext cx="1728" cy="816"/>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9" name="Line 145"/>
            <p:cNvSpPr>
              <a:spLocks noChangeShapeType="1"/>
            </p:cNvSpPr>
            <p:nvPr/>
          </p:nvSpPr>
          <p:spPr bwMode="auto">
            <a:xfrm>
              <a:off x="4134" y="576"/>
              <a:ext cx="288" cy="144"/>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1" name="Text Box 146"/>
          <p:cNvSpPr txBox="1">
            <a:spLocks noChangeArrowheads="1"/>
          </p:cNvSpPr>
          <p:nvPr/>
        </p:nvSpPr>
        <p:spPr bwMode="auto">
          <a:xfrm>
            <a:off x="6019800" y="3786188"/>
            <a:ext cx="1066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a:solidFill>
                  <a:srgbClr val="0000FF"/>
                </a:solidFill>
                <a:latin typeface="Times New Roman" panose="02020603050405020304" pitchFamily="18" charset="0"/>
                <a:cs typeface="Times New Roman" panose="02020603050405020304" pitchFamily="18" charset="0"/>
              </a:rPr>
              <a:t>F’</a:t>
            </a:r>
          </a:p>
        </p:txBody>
      </p:sp>
      <p:sp>
        <p:nvSpPr>
          <p:cNvPr id="112" name="Rectangle 147"/>
          <p:cNvSpPr>
            <a:spLocks noChangeArrowheads="1"/>
          </p:cNvSpPr>
          <p:nvPr/>
        </p:nvSpPr>
        <p:spPr bwMode="auto">
          <a:xfrm>
            <a:off x="2743200" y="3481388"/>
            <a:ext cx="3238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1000"/>
                                        <p:tgtEl>
                                          <p:spTgt spid="42">
                                            <p:txEl>
                                              <p:pRg st="0" end="0"/>
                                            </p:txEl>
                                          </p:spTgt>
                                        </p:tgtEl>
                                      </p:cBhvr>
                                    </p:animEffect>
                                    <p:anim calcmode="lin" valueType="num">
                                      <p:cBhvr>
                                        <p:cTn id="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 calcmode="lin" valueType="num">
                                      <p:cBhvr additive="base">
                                        <p:cTn id="14" dur="500" fill="hold"/>
                                        <p:tgtEl>
                                          <p:spTgt spid="53"/>
                                        </p:tgtEl>
                                        <p:attrNameLst>
                                          <p:attrName>ppt_x</p:attrName>
                                        </p:attrNameLst>
                                      </p:cBhvr>
                                      <p:tavLst>
                                        <p:tav tm="0">
                                          <p:val>
                                            <p:strVal val="#ppt_x"/>
                                          </p:val>
                                        </p:tav>
                                        <p:tav tm="100000">
                                          <p:val>
                                            <p:strVal val="#ppt_x"/>
                                          </p:val>
                                        </p:tav>
                                      </p:tavLst>
                                    </p:anim>
                                    <p:anim calcmode="lin" valueType="num">
                                      <p:cBhvr additive="base">
                                        <p:cTn id="15"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5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1"/>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0"/>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2"/>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7"/>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8"/>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9"/>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108"/>
                                        </p:tgtEl>
                                        <p:attrNameLst>
                                          <p:attrName>style.visibility</p:attrName>
                                        </p:attrNameLst>
                                      </p:cBhvr>
                                      <p:to>
                                        <p:strVal val="visible"/>
                                      </p:to>
                                    </p:set>
                                    <p:animEffect transition="in" filter="blinds(horizontal)">
                                      <p:cBhvr>
                                        <p:cTn id="48" dur="500"/>
                                        <p:tgtEl>
                                          <p:spTgt spid="10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blinds(horizontal)">
                                      <p:cBhvr>
                                        <p:cTn id="53" dur="500"/>
                                        <p:tgtEl>
                                          <p:spTgt spid="8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101"/>
                                        </p:tgtEl>
                                        <p:attrNameLst>
                                          <p:attrName>style.visibility</p:attrName>
                                        </p:attrNameLst>
                                      </p:cBhvr>
                                      <p:to>
                                        <p:strVal val="visible"/>
                                      </p:to>
                                    </p:set>
                                    <p:animEffect transition="in" filter="blinds(horizontal)">
                                      <p:cBhvr>
                                        <p:cTn id="58" dur="500"/>
                                        <p:tgtEl>
                                          <p:spTgt spid="10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blinds(horizontal)">
                                      <p:cBhvr>
                                        <p:cTn id="63"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97" grpId="0"/>
      <p:bldP spid="98" grpId="0"/>
      <p:bldP spid="99" grpId="0"/>
      <p:bldP spid="100" grpId="0" animBg="1"/>
      <p:bldP spid="111" grpId="0"/>
      <p:bldP spid="1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reeform 2"/>
          <p:cNvSpPr>
            <a:spLocks/>
          </p:cNvSpPr>
          <p:nvPr/>
        </p:nvSpPr>
        <p:spPr bwMode="gray">
          <a:xfrm>
            <a:off x="1055688" y="1982788"/>
            <a:ext cx="768350" cy="37465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eaLnBrk="1" hangingPunct="1">
              <a:defRPr/>
            </a:pPr>
            <a:endParaRPr lang="en-US">
              <a:latin typeface="Arial" charset="0"/>
            </a:endParaRPr>
          </a:p>
        </p:txBody>
      </p:sp>
      <p:sp>
        <p:nvSpPr>
          <p:cNvPr id="130051" name="Freeform 3"/>
          <p:cNvSpPr>
            <a:spLocks/>
          </p:cNvSpPr>
          <p:nvPr/>
        </p:nvSpPr>
        <p:spPr bwMode="gray">
          <a:xfrm>
            <a:off x="1033463" y="1960563"/>
            <a:ext cx="768350" cy="37465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eaLnBrk="1" hangingPunct="1">
              <a:defRPr/>
            </a:pPr>
            <a:endParaRPr lang="en-US">
              <a:latin typeface="Arial" charset="0"/>
            </a:endParaRPr>
          </a:p>
        </p:txBody>
      </p:sp>
      <p:sp>
        <p:nvSpPr>
          <p:cNvPr id="34820" name="Text Box 4"/>
          <p:cNvSpPr txBox="1">
            <a:spLocks noChangeArrowheads="1"/>
          </p:cNvSpPr>
          <p:nvPr/>
        </p:nvSpPr>
        <p:spPr bwMode="gray">
          <a:xfrm>
            <a:off x="2689225" y="1973263"/>
            <a:ext cx="58816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VnTime" panose="020B7200000000000000" pitchFamily="34" charset="0"/>
            </a:endParaRPr>
          </a:p>
        </p:txBody>
      </p:sp>
      <p:grpSp>
        <p:nvGrpSpPr>
          <p:cNvPr id="130053" name="Group 5"/>
          <p:cNvGrpSpPr>
            <a:grpSpLocks/>
          </p:cNvGrpSpPr>
          <p:nvPr/>
        </p:nvGrpSpPr>
        <p:grpSpPr bwMode="auto">
          <a:xfrm>
            <a:off x="746125" y="1828800"/>
            <a:ext cx="8001000" cy="914400"/>
            <a:chOff x="480" y="1152"/>
            <a:chExt cx="5040" cy="576"/>
          </a:xfrm>
        </p:grpSpPr>
        <p:sp>
          <p:nvSpPr>
            <p:cNvPr id="34907" name="AutoShape 6"/>
            <p:cNvSpPr>
              <a:spLocks noChangeArrowheads="1"/>
            </p:cNvSpPr>
            <p:nvPr/>
          </p:nvSpPr>
          <p:spPr bwMode="gray">
            <a:xfrm>
              <a:off x="480" y="1152"/>
              <a:ext cx="5040" cy="576"/>
            </a:xfrm>
            <a:prstGeom prst="roundRect">
              <a:avLst>
                <a:gd name="adj" fmla="val 10889"/>
              </a:avLst>
            </a:prstGeom>
            <a:solidFill>
              <a:schemeClr val="bg1"/>
            </a:solidFill>
            <a:ln w="38100">
              <a:solidFill>
                <a:srgbClr val="FF0000"/>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000" b="1">
                <a:latin typeface=".VnTime" panose="020B7200000000000000" pitchFamily="34" charset="0"/>
              </a:endParaRPr>
            </a:p>
          </p:txBody>
        </p:sp>
        <p:sp>
          <p:nvSpPr>
            <p:cNvPr id="130055" name="AutoShape 7"/>
            <p:cNvSpPr>
              <a:spLocks noChangeArrowheads="1"/>
            </p:cNvSpPr>
            <p:nvPr/>
          </p:nvSpPr>
          <p:spPr bwMode="gray">
            <a:xfrm>
              <a:off x="486" y="1208"/>
              <a:ext cx="762" cy="47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eaLnBrk="1" hangingPunct="1">
                <a:defRPr/>
              </a:pPr>
              <a:endParaRPr lang="en-US">
                <a:latin typeface="Arial" charset="0"/>
              </a:endParaRPr>
            </a:p>
          </p:txBody>
        </p:sp>
        <p:sp>
          <p:nvSpPr>
            <p:cNvPr id="130056" name="Text Box 8"/>
            <p:cNvSpPr txBox="1">
              <a:spLocks noChangeArrowheads="1"/>
            </p:cNvSpPr>
            <p:nvPr/>
          </p:nvSpPr>
          <p:spPr bwMode="gray">
            <a:xfrm>
              <a:off x="724" y="1256"/>
              <a:ext cx="344" cy="327"/>
            </a:xfrm>
            <a:prstGeom prst="rect">
              <a:avLst/>
            </a:prstGeom>
            <a:noFill/>
            <a:ln>
              <a:noFill/>
            </a:ln>
            <a:effectLst>
              <a:outerShdw dist="35921" dir="2700000" algn="ctr" rotWithShape="0">
                <a:schemeClr val="tx1"/>
              </a:outerShdw>
            </a:effectLst>
          </p:spPr>
          <p:txBody>
            <a:bodyPr>
              <a:spAutoFit/>
            </a:bodyPr>
            <a:lstStyle/>
            <a:p>
              <a:pPr>
                <a:defRPr/>
              </a:pPr>
              <a:r>
                <a:rPr lang="en-US" sz="2800" b="1">
                  <a:solidFill>
                    <a:srgbClr val="FF0000"/>
                  </a:solidFill>
                  <a:effectLst>
                    <a:outerShdw blurRad="38100" dist="38100" dir="2700000" algn="tl">
                      <a:srgbClr val="C0C0C0"/>
                    </a:outerShdw>
                  </a:effectLst>
                  <a:latin typeface="Arial" charset="0"/>
                </a:rPr>
                <a:t>A</a:t>
              </a:r>
            </a:p>
          </p:txBody>
        </p:sp>
        <p:sp>
          <p:nvSpPr>
            <p:cNvPr id="34910" name="Rectangle 9"/>
            <p:cNvSpPr>
              <a:spLocks noChangeArrowheads="1"/>
            </p:cNvSpPr>
            <p:nvPr/>
          </p:nvSpPr>
          <p:spPr bwMode="auto">
            <a:xfrm>
              <a:off x="1327" y="1338"/>
              <a:ext cx="417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sv-SE" altLang="en-US" sz="1800" b="1"/>
                <a:t>Đi qua điểm giữa quang tâm và tiêu điểm.</a:t>
              </a:r>
              <a:endParaRPr lang="en-US" altLang="en-US" sz="1800" b="1"/>
            </a:p>
          </p:txBody>
        </p:sp>
      </p:grpSp>
      <p:grpSp>
        <p:nvGrpSpPr>
          <p:cNvPr id="130058" name="Group 10"/>
          <p:cNvGrpSpPr>
            <a:grpSpLocks/>
          </p:cNvGrpSpPr>
          <p:nvPr/>
        </p:nvGrpSpPr>
        <p:grpSpPr bwMode="auto">
          <a:xfrm>
            <a:off x="423863" y="1066800"/>
            <a:ext cx="261937" cy="5486400"/>
            <a:chOff x="48" y="768"/>
            <a:chExt cx="182" cy="2075"/>
          </a:xfrm>
        </p:grpSpPr>
        <p:grpSp>
          <p:nvGrpSpPr>
            <p:cNvPr id="34884" name="Group 11"/>
            <p:cNvGrpSpPr>
              <a:grpSpLocks/>
            </p:cNvGrpSpPr>
            <p:nvPr/>
          </p:nvGrpSpPr>
          <p:grpSpPr bwMode="auto">
            <a:xfrm rot="5400000">
              <a:off x="-879" y="1752"/>
              <a:ext cx="2064" cy="96"/>
              <a:chOff x="0" y="1896"/>
              <a:chExt cx="5760" cy="120"/>
            </a:xfrm>
          </p:grpSpPr>
          <p:sp>
            <p:nvSpPr>
              <p:cNvPr id="34905"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34906"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grpSp>
        <p:grpSp>
          <p:nvGrpSpPr>
            <p:cNvPr id="34885" name="Group 14"/>
            <p:cNvGrpSpPr>
              <a:grpSpLocks/>
            </p:cNvGrpSpPr>
            <p:nvPr/>
          </p:nvGrpSpPr>
          <p:grpSpPr bwMode="auto">
            <a:xfrm rot="5400000">
              <a:off x="57" y="2670"/>
              <a:ext cx="173" cy="173"/>
              <a:chOff x="1872" y="1824"/>
              <a:chExt cx="2014" cy="1821"/>
            </a:xfrm>
          </p:grpSpPr>
          <p:sp>
            <p:nvSpPr>
              <p:cNvPr id="130063" name="AutoShape 15"/>
              <p:cNvSpPr>
                <a:spLocks noChangeArrowheads="1"/>
              </p:cNvSpPr>
              <p:nvPr/>
            </p:nvSpPr>
            <p:spPr bwMode="gray">
              <a:xfrm rot="16200000" flipH="1">
                <a:off x="1818" y="2530"/>
                <a:ext cx="313"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064" name="AutoShape 16"/>
              <p:cNvSpPr>
                <a:spLocks noChangeArrowheads="1"/>
              </p:cNvSpPr>
              <p:nvPr/>
            </p:nvSpPr>
            <p:spPr bwMode="gray">
              <a:xfrm rot="5400000" flipH="1">
                <a:off x="3628" y="2495"/>
                <a:ext cx="313"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065" name="AutoShape 17"/>
              <p:cNvSpPr>
                <a:spLocks noChangeArrowheads="1"/>
              </p:cNvSpPr>
              <p:nvPr/>
            </p:nvSpPr>
            <p:spPr bwMode="gray">
              <a:xfrm rot="10800000" flipH="1">
                <a:off x="2726" y="3229"/>
                <a:ext cx="308" cy="209"/>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34899" name="Oval 1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34900" name="Oval 1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068" name="Oval 20"/>
              <p:cNvSpPr>
                <a:spLocks noChangeArrowheads="1"/>
              </p:cNvSpPr>
              <p:nvPr/>
            </p:nvSpPr>
            <p:spPr bwMode="gray">
              <a:xfrm>
                <a:off x="2257" y="1998"/>
                <a:ext cx="1258" cy="12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1" hangingPunct="1">
                  <a:defRPr/>
                </a:pPr>
                <a:endParaRPr lang="en-US">
                  <a:latin typeface="Arial" charset="0"/>
                </a:endParaRPr>
              </a:p>
            </p:txBody>
          </p:sp>
          <p:sp>
            <p:nvSpPr>
              <p:cNvPr id="34902" name="Oval 21"/>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070" name="Oval 22"/>
              <p:cNvSpPr>
                <a:spLocks noChangeArrowheads="1"/>
              </p:cNvSpPr>
              <p:nvPr/>
            </p:nvSpPr>
            <p:spPr bwMode="gray">
              <a:xfrm>
                <a:off x="2334" y="2079"/>
                <a:ext cx="1097" cy="110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1" hangingPunct="1">
                  <a:defRPr/>
                </a:pPr>
                <a:endParaRPr lang="en-US">
                  <a:latin typeface="Arial" charset="0"/>
                </a:endParaRPr>
              </a:p>
            </p:txBody>
          </p:sp>
          <p:sp>
            <p:nvSpPr>
              <p:cNvPr id="34904" name="Oval 23"/>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grpSp>
        <p:grpSp>
          <p:nvGrpSpPr>
            <p:cNvPr id="34886" name="Group 24"/>
            <p:cNvGrpSpPr>
              <a:grpSpLocks/>
            </p:cNvGrpSpPr>
            <p:nvPr/>
          </p:nvGrpSpPr>
          <p:grpSpPr bwMode="auto">
            <a:xfrm rot="5400000">
              <a:off x="48" y="1723"/>
              <a:ext cx="173" cy="173"/>
              <a:chOff x="1872" y="1824"/>
              <a:chExt cx="2014" cy="1821"/>
            </a:xfrm>
          </p:grpSpPr>
          <p:sp>
            <p:nvSpPr>
              <p:cNvPr id="130073" name="AutoShape 25"/>
              <p:cNvSpPr>
                <a:spLocks noChangeArrowheads="1"/>
              </p:cNvSpPr>
              <p:nvPr/>
            </p:nvSpPr>
            <p:spPr bwMode="gray">
              <a:xfrm rot="16200000" flipH="1">
                <a:off x="1819" y="2528"/>
                <a:ext cx="313"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074" name="AutoShape 26"/>
              <p:cNvSpPr>
                <a:spLocks noChangeArrowheads="1"/>
              </p:cNvSpPr>
              <p:nvPr/>
            </p:nvSpPr>
            <p:spPr bwMode="gray">
              <a:xfrm rot="5400000" flipH="1">
                <a:off x="3630" y="2493"/>
                <a:ext cx="313"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075" name="AutoShape 27"/>
              <p:cNvSpPr>
                <a:spLocks noChangeArrowheads="1"/>
              </p:cNvSpPr>
              <p:nvPr/>
            </p:nvSpPr>
            <p:spPr bwMode="gray">
              <a:xfrm rot="10800000" flipH="1">
                <a:off x="2728" y="3227"/>
                <a:ext cx="308" cy="209"/>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34890" name="Oval 2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34891" name="Oval 2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078" name="Oval 30"/>
              <p:cNvSpPr>
                <a:spLocks noChangeArrowheads="1"/>
              </p:cNvSpPr>
              <p:nvPr/>
            </p:nvSpPr>
            <p:spPr bwMode="gray">
              <a:xfrm>
                <a:off x="2259" y="1996"/>
                <a:ext cx="1258" cy="12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1" hangingPunct="1">
                  <a:defRPr/>
                </a:pPr>
                <a:endParaRPr lang="en-US">
                  <a:latin typeface="Arial" charset="0"/>
                </a:endParaRPr>
              </a:p>
            </p:txBody>
          </p:sp>
          <p:sp>
            <p:nvSpPr>
              <p:cNvPr id="34893" name="Oval 31"/>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080" name="Oval 32"/>
              <p:cNvSpPr>
                <a:spLocks noChangeArrowheads="1"/>
              </p:cNvSpPr>
              <p:nvPr/>
            </p:nvSpPr>
            <p:spPr bwMode="gray">
              <a:xfrm>
                <a:off x="2336" y="2078"/>
                <a:ext cx="1097" cy="110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1" hangingPunct="1">
                  <a:defRPr/>
                </a:pPr>
                <a:endParaRPr lang="en-US">
                  <a:latin typeface="Arial" charset="0"/>
                </a:endParaRPr>
              </a:p>
            </p:txBody>
          </p:sp>
          <p:sp>
            <p:nvSpPr>
              <p:cNvPr id="34895" name="Oval 33"/>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grpSp>
      </p:grpSp>
      <p:sp>
        <p:nvSpPr>
          <p:cNvPr id="130082" name="AutoShape 34"/>
          <p:cNvSpPr>
            <a:spLocks noChangeArrowheads="1"/>
          </p:cNvSpPr>
          <p:nvPr/>
        </p:nvSpPr>
        <p:spPr bwMode="gray">
          <a:xfrm>
            <a:off x="33338" y="76200"/>
            <a:ext cx="8958262" cy="1524000"/>
          </a:xfrm>
          <a:prstGeom prst="roundRect">
            <a:avLst>
              <a:gd name="adj" fmla="val 50000"/>
            </a:avLst>
          </a:prstGeom>
          <a:solidFill>
            <a:schemeClr val="bg1"/>
          </a:solidFill>
          <a:ln w="38100" algn="ctr">
            <a:solidFill>
              <a:srgbClr val="0000FF"/>
            </a:solidFill>
            <a:round/>
            <a:headEnd/>
            <a:tailEnd/>
          </a:ln>
          <a:effectLst>
            <a:outerShdw dist="63500" dir="3187806" algn="ctr" rotWithShape="0">
              <a:srgbClr val="001D3A"/>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0000FF"/>
                </a:solidFill>
              </a:rPr>
              <a:t>Tia tới song song với trục chính của TKHT cho tia ló </a:t>
            </a:r>
            <a:r>
              <a:rPr lang="en-US" altLang="en-US" sz="4100" b="1">
                <a:solidFill>
                  <a:srgbClr val="0000FF"/>
                </a:solidFill>
              </a:rPr>
              <a:t>:</a:t>
            </a:r>
          </a:p>
        </p:txBody>
      </p:sp>
      <p:grpSp>
        <p:nvGrpSpPr>
          <p:cNvPr id="130083" name="Group 35"/>
          <p:cNvGrpSpPr>
            <a:grpSpLocks/>
          </p:cNvGrpSpPr>
          <p:nvPr/>
        </p:nvGrpSpPr>
        <p:grpSpPr bwMode="auto">
          <a:xfrm>
            <a:off x="95250" y="1779588"/>
            <a:ext cx="879475" cy="992187"/>
            <a:chOff x="250" y="1291"/>
            <a:chExt cx="586" cy="625"/>
          </a:xfrm>
        </p:grpSpPr>
        <p:sp>
          <p:nvSpPr>
            <p:cNvPr id="130084" name="AutoShape 36"/>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085" name="AutoShape 37"/>
            <p:cNvSpPr>
              <a:spLocks noChangeArrowheads="1"/>
            </p:cNvSpPr>
            <p:nvPr/>
          </p:nvSpPr>
          <p:spPr bwMode="gray">
            <a:xfrm rot="10800000" flipH="1">
              <a:off x="537" y="1852"/>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086" name="AutoShape 38"/>
            <p:cNvSpPr>
              <a:spLocks noChangeArrowheads="1"/>
            </p:cNvSpPr>
            <p:nvPr/>
          </p:nvSpPr>
          <p:spPr bwMode="gray">
            <a:xfrm rot="16200000" flipH="1">
              <a:off x="235"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34878" name="Oval 39"/>
            <p:cNvSpPr>
              <a:spLocks noChangeArrowheads="1"/>
            </p:cNvSpPr>
            <p:nvPr/>
          </p:nvSpPr>
          <p:spPr bwMode="gray">
            <a:xfrm rot="5400000">
              <a:off x="325" y="1346"/>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34879" name="Oval 40"/>
            <p:cNvSpPr>
              <a:spLocks noChangeArrowheads="1"/>
            </p:cNvSpPr>
            <p:nvPr/>
          </p:nvSpPr>
          <p:spPr bwMode="gray">
            <a:xfrm rot="5400000">
              <a:off x="355" y="1375"/>
              <a:ext cx="444" cy="46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089" name="Oval 41"/>
            <p:cNvSpPr>
              <a:spLocks noChangeArrowheads="1"/>
            </p:cNvSpPr>
            <p:nvPr/>
          </p:nvSpPr>
          <p:spPr bwMode="gray">
            <a:xfrm rot="5400000">
              <a:off x="380" y="1385"/>
              <a:ext cx="391" cy="4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1" hangingPunct="1">
                <a:defRPr/>
              </a:pPr>
              <a:endParaRPr lang="en-US">
                <a:latin typeface="Arial" charset="0"/>
              </a:endParaRPr>
            </a:p>
          </p:txBody>
        </p:sp>
        <p:sp>
          <p:nvSpPr>
            <p:cNvPr id="34881" name="Oval 42"/>
            <p:cNvSpPr>
              <a:spLocks noChangeArrowheads="1"/>
            </p:cNvSpPr>
            <p:nvPr/>
          </p:nvSpPr>
          <p:spPr bwMode="gray">
            <a:xfrm rot="5400000">
              <a:off x="380" y="1403"/>
              <a:ext cx="391" cy="40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091" name="Oval 43"/>
            <p:cNvSpPr>
              <a:spLocks noChangeArrowheads="1"/>
            </p:cNvSpPr>
            <p:nvPr/>
          </p:nvSpPr>
          <p:spPr bwMode="gray">
            <a:xfrm rot="5400000">
              <a:off x="406" y="1428"/>
              <a:ext cx="340"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1" hangingPunct="1">
                <a:defRPr/>
              </a:pPr>
              <a:endParaRPr lang="en-US">
                <a:latin typeface="Arial" charset="0"/>
              </a:endParaRPr>
            </a:p>
          </p:txBody>
        </p:sp>
        <p:sp>
          <p:nvSpPr>
            <p:cNvPr id="34883" name="Oval 44"/>
            <p:cNvSpPr>
              <a:spLocks noChangeArrowheads="1"/>
            </p:cNvSpPr>
            <p:nvPr/>
          </p:nvSpPr>
          <p:spPr bwMode="gray">
            <a:xfrm rot="5400000">
              <a:off x="406" y="1428"/>
              <a:ext cx="340" cy="354"/>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grpSp>
      <p:sp>
        <p:nvSpPr>
          <p:cNvPr id="130093" name="Freeform 45"/>
          <p:cNvSpPr>
            <a:spLocks/>
          </p:cNvSpPr>
          <p:nvPr/>
        </p:nvSpPr>
        <p:spPr bwMode="gray">
          <a:xfrm>
            <a:off x="1185863" y="6053138"/>
            <a:ext cx="768350" cy="312737"/>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eaLnBrk="1" hangingPunct="1">
              <a:defRPr/>
            </a:pPr>
            <a:endParaRPr lang="en-US">
              <a:latin typeface="Arial" charset="0"/>
            </a:endParaRPr>
          </a:p>
        </p:txBody>
      </p:sp>
      <p:graphicFrame>
        <p:nvGraphicFramePr>
          <p:cNvPr id="34826" name="Object 46"/>
          <p:cNvGraphicFramePr>
            <a:graphicFrameLocks noChangeAspect="1"/>
          </p:cNvGraphicFramePr>
          <p:nvPr>
            <p:ph sz="half" idx="1"/>
          </p:nvPr>
        </p:nvGraphicFramePr>
        <p:xfrm>
          <a:off x="2432050" y="3792538"/>
          <a:ext cx="88900" cy="138112"/>
        </p:xfrm>
        <a:graphic>
          <a:graphicData uri="http://schemas.openxmlformats.org/presentationml/2006/ole">
            <mc:AlternateContent xmlns:mc="http://schemas.openxmlformats.org/markup-compatibility/2006">
              <mc:Choice xmlns:v="urn:schemas-microsoft-com:vml" Requires="v">
                <p:oleObj spid="_x0000_s34911" name="Equation" r:id="rId3" imgW="114102" imgH="177492" progId="Equation.DSMT4">
                  <p:embed/>
                </p:oleObj>
              </mc:Choice>
              <mc:Fallback>
                <p:oleObj name="Equation" r:id="rId3" imgW="114102" imgH="177492" progId="Equation.DSMT4">
                  <p:embed/>
                  <p:pic>
                    <p:nvPicPr>
                      <p:cNvPr id="0"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2050" y="3792538"/>
                        <a:ext cx="88900"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0095" name="Freeform 47"/>
          <p:cNvSpPr>
            <a:spLocks/>
          </p:cNvSpPr>
          <p:nvPr/>
        </p:nvSpPr>
        <p:spPr bwMode="gray">
          <a:xfrm>
            <a:off x="1295400" y="7162800"/>
            <a:ext cx="752475" cy="46831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a:noFill/>
          </a:ln>
        </p:spPr>
        <p:txBody>
          <a:bodyPr/>
          <a:lstStyle/>
          <a:p>
            <a:pPr eaLnBrk="1" hangingPunct="1">
              <a:defRPr/>
            </a:pPr>
            <a:endParaRPr lang="en-US">
              <a:latin typeface="Arial" charset="0"/>
            </a:endParaRPr>
          </a:p>
        </p:txBody>
      </p:sp>
      <p:sp>
        <p:nvSpPr>
          <p:cNvPr id="130096" name="Freeform 48"/>
          <p:cNvSpPr>
            <a:spLocks/>
          </p:cNvSpPr>
          <p:nvPr/>
        </p:nvSpPr>
        <p:spPr bwMode="gray">
          <a:xfrm>
            <a:off x="1035050" y="4649788"/>
            <a:ext cx="776288" cy="43656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eaLnBrk="1" hangingPunct="1">
              <a:defRPr/>
            </a:pPr>
            <a:endParaRPr lang="en-US">
              <a:latin typeface="Arial" charset="0"/>
            </a:endParaRPr>
          </a:p>
        </p:txBody>
      </p:sp>
      <p:grpSp>
        <p:nvGrpSpPr>
          <p:cNvPr id="130097" name="Group 49"/>
          <p:cNvGrpSpPr>
            <a:grpSpLocks/>
          </p:cNvGrpSpPr>
          <p:nvPr/>
        </p:nvGrpSpPr>
        <p:grpSpPr bwMode="auto">
          <a:xfrm>
            <a:off x="762000" y="3048000"/>
            <a:ext cx="8001000" cy="914400"/>
            <a:chOff x="480" y="1152"/>
            <a:chExt cx="5040" cy="576"/>
          </a:xfrm>
        </p:grpSpPr>
        <p:sp>
          <p:nvSpPr>
            <p:cNvPr id="34871" name="AutoShape 50"/>
            <p:cNvSpPr>
              <a:spLocks noChangeArrowheads="1"/>
            </p:cNvSpPr>
            <p:nvPr/>
          </p:nvSpPr>
          <p:spPr bwMode="gray">
            <a:xfrm>
              <a:off x="480" y="1152"/>
              <a:ext cx="5040" cy="576"/>
            </a:xfrm>
            <a:prstGeom prst="roundRect">
              <a:avLst>
                <a:gd name="adj" fmla="val 10889"/>
              </a:avLst>
            </a:prstGeom>
            <a:solidFill>
              <a:schemeClr val="bg1"/>
            </a:solidFill>
            <a:ln w="38100">
              <a:solidFill>
                <a:srgbClr val="FF0000"/>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000" b="1">
                <a:latin typeface=".VnTime" panose="020B7200000000000000" pitchFamily="34" charset="0"/>
              </a:endParaRPr>
            </a:p>
          </p:txBody>
        </p:sp>
        <p:sp>
          <p:nvSpPr>
            <p:cNvPr id="130099" name="AutoShape 51"/>
            <p:cNvSpPr>
              <a:spLocks noChangeArrowheads="1"/>
            </p:cNvSpPr>
            <p:nvPr/>
          </p:nvSpPr>
          <p:spPr bwMode="gray">
            <a:xfrm>
              <a:off x="486" y="1208"/>
              <a:ext cx="762" cy="47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eaLnBrk="1" hangingPunct="1">
                <a:defRPr/>
              </a:pPr>
              <a:endParaRPr lang="en-US">
                <a:latin typeface="Arial" charset="0"/>
              </a:endParaRPr>
            </a:p>
          </p:txBody>
        </p:sp>
        <p:sp>
          <p:nvSpPr>
            <p:cNvPr id="130100" name="Text Box 52"/>
            <p:cNvSpPr txBox="1">
              <a:spLocks noChangeArrowheads="1"/>
            </p:cNvSpPr>
            <p:nvPr/>
          </p:nvSpPr>
          <p:spPr bwMode="gray">
            <a:xfrm>
              <a:off x="724" y="1256"/>
              <a:ext cx="344" cy="327"/>
            </a:xfrm>
            <a:prstGeom prst="rect">
              <a:avLst/>
            </a:prstGeom>
            <a:noFill/>
            <a:ln>
              <a:noFill/>
            </a:ln>
            <a:effectLst>
              <a:outerShdw dist="35921" dir="2700000" algn="ctr" rotWithShape="0">
                <a:schemeClr val="tx1"/>
              </a:outerShdw>
            </a:effectLst>
          </p:spPr>
          <p:txBody>
            <a:bodyPr>
              <a:spAutoFit/>
            </a:bodyPr>
            <a:lstStyle/>
            <a:p>
              <a:pPr>
                <a:defRPr/>
              </a:pPr>
              <a:r>
                <a:rPr lang="en-US" sz="2800" b="1">
                  <a:solidFill>
                    <a:srgbClr val="FF0000"/>
                  </a:solidFill>
                  <a:effectLst>
                    <a:outerShdw blurRad="38100" dist="38100" dir="2700000" algn="tl">
                      <a:srgbClr val="C0C0C0"/>
                    </a:outerShdw>
                  </a:effectLst>
                  <a:latin typeface="Arial" charset="0"/>
                </a:rPr>
                <a:t>B</a:t>
              </a:r>
            </a:p>
          </p:txBody>
        </p:sp>
        <p:sp>
          <p:nvSpPr>
            <p:cNvPr id="34874" name="Rectangle 53"/>
            <p:cNvSpPr>
              <a:spLocks noChangeArrowheads="1"/>
            </p:cNvSpPr>
            <p:nvPr/>
          </p:nvSpPr>
          <p:spPr bwMode="auto">
            <a:xfrm>
              <a:off x="1318" y="1266"/>
              <a:ext cx="417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sv-SE" altLang="en-US" sz="1800" b="1"/>
                <a:t>Đi qua tiêu điểm.</a:t>
              </a:r>
              <a:endParaRPr lang="en-US" altLang="en-US" sz="1800" b="1"/>
            </a:p>
          </p:txBody>
        </p:sp>
      </p:grpSp>
      <p:grpSp>
        <p:nvGrpSpPr>
          <p:cNvPr id="130102" name="Group 54"/>
          <p:cNvGrpSpPr>
            <a:grpSpLocks/>
          </p:cNvGrpSpPr>
          <p:nvPr/>
        </p:nvGrpSpPr>
        <p:grpSpPr bwMode="auto">
          <a:xfrm>
            <a:off x="88900" y="2973388"/>
            <a:ext cx="879475" cy="992187"/>
            <a:chOff x="250" y="1291"/>
            <a:chExt cx="586" cy="625"/>
          </a:xfrm>
        </p:grpSpPr>
        <p:sp>
          <p:nvSpPr>
            <p:cNvPr id="130103" name="AutoShape 55"/>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104" name="AutoShape 56"/>
            <p:cNvSpPr>
              <a:spLocks noChangeArrowheads="1"/>
            </p:cNvSpPr>
            <p:nvPr/>
          </p:nvSpPr>
          <p:spPr bwMode="gray">
            <a:xfrm rot="10800000" flipH="1">
              <a:off x="537" y="1852"/>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105" name="AutoShape 57"/>
            <p:cNvSpPr>
              <a:spLocks noChangeArrowheads="1"/>
            </p:cNvSpPr>
            <p:nvPr/>
          </p:nvSpPr>
          <p:spPr bwMode="gray">
            <a:xfrm rot="16200000" flipH="1">
              <a:off x="235"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34865" name="Oval 58"/>
            <p:cNvSpPr>
              <a:spLocks noChangeArrowheads="1"/>
            </p:cNvSpPr>
            <p:nvPr/>
          </p:nvSpPr>
          <p:spPr bwMode="gray">
            <a:xfrm rot="5400000">
              <a:off x="325" y="1346"/>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34866" name="Oval 59"/>
            <p:cNvSpPr>
              <a:spLocks noChangeArrowheads="1"/>
            </p:cNvSpPr>
            <p:nvPr/>
          </p:nvSpPr>
          <p:spPr bwMode="gray">
            <a:xfrm rot="5400000">
              <a:off x="355" y="1375"/>
              <a:ext cx="444" cy="46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108" name="Oval 60"/>
            <p:cNvSpPr>
              <a:spLocks noChangeArrowheads="1"/>
            </p:cNvSpPr>
            <p:nvPr/>
          </p:nvSpPr>
          <p:spPr bwMode="gray">
            <a:xfrm rot="5400000">
              <a:off x="380" y="1385"/>
              <a:ext cx="391" cy="4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1" hangingPunct="1">
                <a:defRPr/>
              </a:pPr>
              <a:endParaRPr lang="en-US">
                <a:latin typeface="Arial" charset="0"/>
              </a:endParaRPr>
            </a:p>
          </p:txBody>
        </p:sp>
        <p:sp>
          <p:nvSpPr>
            <p:cNvPr id="34868" name="Oval 61"/>
            <p:cNvSpPr>
              <a:spLocks noChangeArrowheads="1"/>
            </p:cNvSpPr>
            <p:nvPr/>
          </p:nvSpPr>
          <p:spPr bwMode="gray">
            <a:xfrm rot="5400000">
              <a:off x="380" y="1403"/>
              <a:ext cx="391" cy="40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110" name="Oval 62"/>
            <p:cNvSpPr>
              <a:spLocks noChangeArrowheads="1"/>
            </p:cNvSpPr>
            <p:nvPr/>
          </p:nvSpPr>
          <p:spPr bwMode="gray">
            <a:xfrm rot="5400000">
              <a:off x="406" y="1428"/>
              <a:ext cx="340"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1" hangingPunct="1">
                <a:defRPr/>
              </a:pPr>
              <a:endParaRPr lang="en-US">
                <a:latin typeface="Arial" charset="0"/>
              </a:endParaRPr>
            </a:p>
          </p:txBody>
        </p:sp>
        <p:sp>
          <p:nvSpPr>
            <p:cNvPr id="34870" name="Oval 63"/>
            <p:cNvSpPr>
              <a:spLocks noChangeArrowheads="1"/>
            </p:cNvSpPr>
            <p:nvPr/>
          </p:nvSpPr>
          <p:spPr bwMode="gray">
            <a:xfrm rot="5400000">
              <a:off x="406" y="1428"/>
              <a:ext cx="340" cy="354"/>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grpSp>
      <p:grpSp>
        <p:nvGrpSpPr>
          <p:cNvPr id="130112" name="Group 64"/>
          <p:cNvGrpSpPr>
            <a:grpSpLocks/>
          </p:cNvGrpSpPr>
          <p:nvPr/>
        </p:nvGrpSpPr>
        <p:grpSpPr bwMode="auto">
          <a:xfrm>
            <a:off x="762000" y="4343400"/>
            <a:ext cx="8001000" cy="914400"/>
            <a:chOff x="480" y="1152"/>
            <a:chExt cx="5040" cy="576"/>
          </a:xfrm>
        </p:grpSpPr>
        <p:sp>
          <p:nvSpPr>
            <p:cNvPr id="34858" name="AutoShape 65"/>
            <p:cNvSpPr>
              <a:spLocks noChangeArrowheads="1"/>
            </p:cNvSpPr>
            <p:nvPr/>
          </p:nvSpPr>
          <p:spPr bwMode="gray">
            <a:xfrm>
              <a:off x="480" y="1152"/>
              <a:ext cx="5040" cy="576"/>
            </a:xfrm>
            <a:prstGeom prst="roundRect">
              <a:avLst>
                <a:gd name="adj" fmla="val 10889"/>
              </a:avLst>
            </a:prstGeom>
            <a:solidFill>
              <a:schemeClr val="bg1"/>
            </a:solidFill>
            <a:ln w="38100">
              <a:solidFill>
                <a:srgbClr val="FF0000"/>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000" b="1">
                <a:latin typeface=".VnTime" panose="020B7200000000000000" pitchFamily="34" charset="0"/>
              </a:endParaRPr>
            </a:p>
          </p:txBody>
        </p:sp>
        <p:sp>
          <p:nvSpPr>
            <p:cNvPr id="130114" name="AutoShape 66"/>
            <p:cNvSpPr>
              <a:spLocks noChangeArrowheads="1"/>
            </p:cNvSpPr>
            <p:nvPr/>
          </p:nvSpPr>
          <p:spPr bwMode="gray">
            <a:xfrm>
              <a:off x="486" y="1208"/>
              <a:ext cx="762" cy="47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eaLnBrk="1" hangingPunct="1">
                <a:defRPr/>
              </a:pPr>
              <a:endParaRPr lang="en-US">
                <a:latin typeface="Arial" charset="0"/>
              </a:endParaRPr>
            </a:p>
          </p:txBody>
        </p:sp>
        <p:sp>
          <p:nvSpPr>
            <p:cNvPr id="130115" name="Text Box 67"/>
            <p:cNvSpPr txBox="1">
              <a:spLocks noChangeArrowheads="1"/>
            </p:cNvSpPr>
            <p:nvPr/>
          </p:nvSpPr>
          <p:spPr bwMode="gray">
            <a:xfrm>
              <a:off x="724" y="1256"/>
              <a:ext cx="344" cy="327"/>
            </a:xfrm>
            <a:prstGeom prst="rect">
              <a:avLst/>
            </a:prstGeom>
            <a:noFill/>
            <a:ln>
              <a:noFill/>
            </a:ln>
            <a:effectLst>
              <a:outerShdw dist="35921" dir="2700000" algn="ctr" rotWithShape="0">
                <a:schemeClr val="tx1"/>
              </a:outerShdw>
            </a:effectLst>
          </p:spPr>
          <p:txBody>
            <a:bodyPr>
              <a:spAutoFit/>
            </a:bodyPr>
            <a:lstStyle/>
            <a:p>
              <a:pPr>
                <a:defRPr/>
              </a:pPr>
              <a:r>
                <a:rPr lang="en-US" sz="2800" b="1">
                  <a:solidFill>
                    <a:srgbClr val="FF0000"/>
                  </a:solidFill>
                  <a:effectLst>
                    <a:outerShdw blurRad="38100" dist="38100" dir="2700000" algn="tl">
                      <a:srgbClr val="C0C0C0"/>
                    </a:outerShdw>
                  </a:effectLst>
                  <a:latin typeface="Arial" charset="0"/>
                </a:rPr>
                <a:t>C</a:t>
              </a:r>
            </a:p>
          </p:txBody>
        </p:sp>
        <p:sp>
          <p:nvSpPr>
            <p:cNvPr id="34861" name="Rectangle 68"/>
            <p:cNvSpPr>
              <a:spLocks noChangeArrowheads="1"/>
            </p:cNvSpPr>
            <p:nvPr/>
          </p:nvSpPr>
          <p:spPr bwMode="auto">
            <a:xfrm>
              <a:off x="1318" y="1317"/>
              <a:ext cx="417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v-SE" altLang="en-US" sz="1800" b="1"/>
                <a:t>Truyền thẳng theo phương của tia tới.</a:t>
              </a:r>
              <a:endParaRPr lang="en-US" altLang="en-US" sz="1800" b="1"/>
            </a:p>
          </p:txBody>
        </p:sp>
      </p:grpSp>
      <p:grpSp>
        <p:nvGrpSpPr>
          <p:cNvPr id="130117" name="Group 69"/>
          <p:cNvGrpSpPr>
            <a:grpSpLocks/>
          </p:cNvGrpSpPr>
          <p:nvPr/>
        </p:nvGrpSpPr>
        <p:grpSpPr bwMode="auto">
          <a:xfrm>
            <a:off x="79375" y="4294188"/>
            <a:ext cx="879475" cy="992187"/>
            <a:chOff x="250" y="1291"/>
            <a:chExt cx="586" cy="625"/>
          </a:xfrm>
        </p:grpSpPr>
        <p:sp>
          <p:nvSpPr>
            <p:cNvPr id="130118" name="AutoShape 70"/>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119" name="AutoShape 71"/>
            <p:cNvSpPr>
              <a:spLocks noChangeArrowheads="1"/>
            </p:cNvSpPr>
            <p:nvPr/>
          </p:nvSpPr>
          <p:spPr bwMode="gray">
            <a:xfrm rot="10800000" flipH="1">
              <a:off x="537" y="1852"/>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120" name="AutoShape 72"/>
            <p:cNvSpPr>
              <a:spLocks noChangeArrowheads="1"/>
            </p:cNvSpPr>
            <p:nvPr/>
          </p:nvSpPr>
          <p:spPr bwMode="gray">
            <a:xfrm rot="16200000" flipH="1">
              <a:off x="235"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34852" name="Oval 73"/>
            <p:cNvSpPr>
              <a:spLocks noChangeArrowheads="1"/>
            </p:cNvSpPr>
            <p:nvPr/>
          </p:nvSpPr>
          <p:spPr bwMode="gray">
            <a:xfrm rot="5400000">
              <a:off x="325" y="1346"/>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34853" name="Oval 74"/>
            <p:cNvSpPr>
              <a:spLocks noChangeArrowheads="1"/>
            </p:cNvSpPr>
            <p:nvPr/>
          </p:nvSpPr>
          <p:spPr bwMode="gray">
            <a:xfrm rot="5400000">
              <a:off x="355" y="1375"/>
              <a:ext cx="444" cy="46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123" name="Oval 75"/>
            <p:cNvSpPr>
              <a:spLocks noChangeArrowheads="1"/>
            </p:cNvSpPr>
            <p:nvPr/>
          </p:nvSpPr>
          <p:spPr bwMode="gray">
            <a:xfrm rot="5400000">
              <a:off x="380" y="1385"/>
              <a:ext cx="391" cy="4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1" hangingPunct="1">
                <a:defRPr/>
              </a:pPr>
              <a:endParaRPr lang="en-US">
                <a:latin typeface="Arial" charset="0"/>
              </a:endParaRPr>
            </a:p>
          </p:txBody>
        </p:sp>
        <p:sp>
          <p:nvSpPr>
            <p:cNvPr id="34855" name="Oval 76"/>
            <p:cNvSpPr>
              <a:spLocks noChangeArrowheads="1"/>
            </p:cNvSpPr>
            <p:nvPr/>
          </p:nvSpPr>
          <p:spPr bwMode="gray">
            <a:xfrm rot="5400000">
              <a:off x="380" y="1403"/>
              <a:ext cx="391" cy="40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125" name="Oval 77"/>
            <p:cNvSpPr>
              <a:spLocks noChangeArrowheads="1"/>
            </p:cNvSpPr>
            <p:nvPr/>
          </p:nvSpPr>
          <p:spPr bwMode="gray">
            <a:xfrm rot="5400000">
              <a:off x="406" y="1428"/>
              <a:ext cx="340"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1" hangingPunct="1">
                <a:defRPr/>
              </a:pPr>
              <a:endParaRPr lang="en-US">
                <a:latin typeface="Arial" charset="0"/>
              </a:endParaRPr>
            </a:p>
          </p:txBody>
        </p:sp>
        <p:sp>
          <p:nvSpPr>
            <p:cNvPr id="34857" name="Oval 78"/>
            <p:cNvSpPr>
              <a:spLocks noChangeArrowheads="1"/>
            </p:cNvSpPr>
            <p:nvPr/>
          </p:nvSpPr>
          <p:spPr bwMode="gray">
            <a:xfrm rot="5400000">
              <a:off x="406" y="1428"/>
              <a:ext cx="340" cy="354"/>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grpSp>
      <p:grpSp>
        <p:nvGrpSpPr>
          <p:cNvPr id="130127" name="Group 79"/>
          <p:cNvGrpSpPr>
            <a:grpSpLocks/>
          </p:cNvGrpSpPr>
          <p:nvPr/>
        </p:nvGrpSpPr>
        <p:grpSpPr bwMode="auto">
          <a:xfrm>
            <a:off x="762000" y="5486400"/>
            <a:ext cx="8001000" cy="914400"/>
            <a:chOff x="480" y="1152"/>
            <a:chExt cx="5040" cy="576"/>
          </a:xfrm>
        </p:grpSpPr>
        <p:sp>
          <p:nvSpPr>
            <p:cNvPr id="34845" name="AutoShape 80"/>
            <p:cNvSpPr>
              <a:spLocks noChangeArrowheads="1"/>
            </p:cNvSpPr>
            <p:nvPr/>
          </p:nvSpPr>
          <p:spPr bwMode="gray">
            <a:xfrm>
              <a:off x="480" y="1152"/>
              <a:ext cx="5040" cy="576"/>
            </a:xfrm>
            <a:prstGeom prst="roundRect">
              <a:avLst>
                <a:gd name="adj" fmla="val 10889"/>
              </a:avLst>
            </a:prstGeom>
            <a:solidFill>
              <a:schemeClr val="bg1"/>
            </a:solidFill>
            <a:ln w="38100">
              <a:solidFill>
                <a:srgbClr val="FF0000"/>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000" b="1">
                <a:latin typeface=".VnTime" panose="020B7200000000000000" pitchFamily="34" charset="0"/>
              </a:endParaRPr>
            </a:p>
          </p:txBody>
        </p:sp>
        <p:sp>
          <p:nvSpPr>
            <p:cNvPr id="130129" name="AutoShape 81"/>
            <p:cNvSpPr>
              <a:spLocks noChangeArrowheads="1"/>
            </p:cNvSpPr>
            <p:nvPr/>
          </p:nvSpPr>
          <p:spPr bwMode="gray">
            <a:xfrm>
              <a:off x="486" y="1208"/>
              <a:ext cx="762" cy="47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eaLnBrk="1" hangingPunct="1">
                <a:defRPr/>
              </a:pPr>
              <a:endParaRPr lang="en-US">
                <a:latin typeface="Arial" charset="0"/>
              </a:endParaRPr>
            </a:p>
          </p:txBody>
        </p:sp>
        <p:sp>
          <p:nvSpPr>
            <p:cNvPr id="130130" name="Text Box 82"/>
            <p:cNvSpPr txBox="1">
              <a:spLocks noChangeArrowheads="1"/>
            </p:cNvSpPr>
            <p:nvPr/>
          </p:nvSpPr>
          <p:spPr bwMode="gray">
            <a:xfrm>
              <a:off x="724" y="1256"/>
              <a:ext cx="344" cy="327"/>
            </a:xfrm>
            <a:prstGeom prst="rect">
              <a:avLst/>
            </a:prstGeom>
            <a:noFill/>
            <a:ln>
              <a:noFill/>
            </a:ln>
            <a:effectLst>
              <a:outerShdw dist="35921" dir="2700000" algn="ctr" rotWithShape="0">
                <a:schemeClr val="tx1"/>
              </a:outerShdw>
            </a:effectLst>
          </p:spPr>
          <p:txBody>
            <a:bodyPr>
              <a:spAutoFit/>
            </a:bodyPr>
            <a:lstStyle/>
            <a:p>
              <a:pPr>
                <a:defRPr/>
              </a:pPr>
              <a:r>
                <a:rPr lang="en-US" sz="2800" b="1">
                  <a:solidFill>
                    <a:srgbClr val="FF0000"/>
                  </a:solidFill>
                  <a:effectLst>
                    <a:outerShdw blurRad="38100" dist="38100" dir="2700000" algn="tl">
                      <a:srgbClr val="C0C0C0"/>
                    </a:outerShdw>
                  </a:effectLst>
                  <a:latin typeface="Arial" charset="0"/>
                </a:rPr>
                <a:t>D</a:t>
              </a:r>
            </a:p>
          </p:txBody>
        </p:sp>
        <p:sp>
          <p:nvSpPr>
            <p:cNvPr id="34848" name="Rectangle 83"/>
            <p:cNvSpPr>
              <a:spLocks noChangeArrowheads="1"/>
            </p:cNvSpPr>
            <p:nvPr/>
          </p:nvSpPr>
          <p:spPr bwMode="auto">
            <a:xfrm>
              <a:off x="1290" y="1313"/>
              <a:ext cx="417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sv-SE" altLang="en-US" sz="1800" b="1"/>
                <a:t>Song song với trục chính.</a:t>
              </a:r>
              <a:r>
                <a:rPr lang="sv-SE" altLang="en-US" sz="1800"/>
                <a:t> </a:t>
              </a:r>
              <a:endParaRPr lang="en-US" altLang="en-US" sz="1800"/>
            </a:p>
          </p:txBody>
        </p:sp>
      </p:grpSp>
      <p:grpSp>
        <p:nvGrpSpPr>
          <p:cNvPr id="130132" name="Group 84"/>
          <p:cNvGrpSpPr>
            <a:grpSpLocks/>
          </p:cNvGrpSpPr>
          <p:nvPr/>
        </p:nvGrpSpPr>
        <p:grpSpPr bwMode="auto">
          <a:xfrm>
            <a:off x="79375" y="5449888"/>
            <a:ext cx="879475" cy="992187"/>
            <a:chOff x="250" y="1291"/>
            <a:chExt cx="586" cy="625"/>
          </a:xfrm>
        </p:grpSpPr>
        <p:sp>
          <p:nvSpPr>
            <p:cNvPr id="130133" name="AutoShape 85"/>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134" name="AutoShape 86"/>
            <p:cNvSpPr>
              <a:spLocks noChangeArrowheads="1"/>
            </p:cNvSpPr>
            <p:nvPr/>
          </p:nvSpPr>
          <p:spPr bwMode="gray">
            <a:xfrm rot="10800000" flipH="1">
              <a:off x="537" y="1852"/>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135" name="AutoShape 87"/>
            <p:cNvSpPr>
              <a:spLocks noChangeArrowheads="1"/>
            </p:cNvSpPr>
            <p:nvPr/>
          </p:nvSpPr>
          <p:spPr bwMode="gray">
            <a:xfrm rot="16200000" flipH="1">
              <a:off x="235"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34839" name="Oval 88"/>
            <p:cNvSpPr>
              <a:spLocks noChangeArrowheads="1"/>
            </p:cNvSpPr>
            <p:nvPr/>
          </p:nvSpPr>
          <p:spPr bwMode="gray">
            <a:xfrm rot="5400000">
              <a:off x="325" y="1346"/>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34840" name="Oval 89"/>
            <p:cNvSpPr>
              <a:spLocks noChangeArrowheads="1"/>
            </p:cNvSpPr>
            <p:nvPr/>
          </p:nvSpPr>
          <p:spPr bwMode="gray">
            <a:xfrm rot="5400000">
              <a:off x="355" y="1375"/>
              <a:ext cx="444" cy="46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138" name="Oval 90"/>
            <p:cNvSpPr>
              <a:spLocks noChangeArrowheads="1"/>
            </p:cNvSpPr>
            <p:nvPr/>
          </p:nvSpPr>
          <p:spPr bwMode="gray">
            <a:xfrm rot="5400000">
              <a:off x="380" y="1385"/>
              <a:ext cx="391" cy="4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1" hangingPunct="1">
                <a:defRPr/>
              </a:pPr>
              <a:endParaRPr lang="en-US">
                <a:latin typeface="Arial" charset="0"/>
              </a:endParaRPr>
            </a:p>
          </p:txBody>
        </p:sp>
        <p:sp>
          <p:nvSpPr>
            <p:cNvPr id="34842" name="Oval 91"/>
            <p:cNvSpPr>
              <a:spLocks noChangeArrowheads="1"/>
            </p:cNvSpPr>
            <p:nvPr/>
          </p:nvSpPr>
          <p:spPr bwMode="gray">
            <a:xfrm rot="5400000">
              <a:off x="380" y="1403"/>
              <a:ext cx="391" cy="40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140" name="Oval 92"/>
            <p:cNvSpPr>
              <a:spLocks noChangeArrowheads="1"/>
            </p:cNvSpPr>
            <p:nvPr/>
          </p:nvSpPr>
          <p:spPr bwMode="gray">
            <a:xfrm rot="5400000">
              <a:off x="406" y="1428"/>
              <a:ext cx="340"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1" hangingPunct="1">
                <a:defRPr/>
              </a:pPr>
              <a:endParaRPr lang="en-US">
                <a:latin typeface="Arial" charset="0"/>
              </a:endParaRPr>
            </a:p>
          </p:txBody>
        </p:sp>
        <p:sp>
          <p:nvSpPr>
            <p:cNvPr id="34844" name="Oval 93"/>
            <p:cNvSpPr>
              <a:spLocks noChangeArrowheads="1"/>
            </p:cNvSpPr>
            <p:nvPr/>
          </p:nvSpPr>
          <p:spPr bwMode="gray">
            <a:xfrm rot="5400000">
              <a:off x="406" y="1428"/>
              <a:ext cx="340" cy="354"/>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grpSp>
      <p:sp>
        <p:nvSpPr>
          <p:cNvPr id="130142" name="Text Box 94"/>
          <p:cNvSpPr txBox="1">
            <a:spLocks noChangeArrowheads="1"/>
          </p:cNvSpPr>
          <p:nvPr/>
        </p:nvSpPr>
        <p:spPr bwMode="auto">
          <a:xfrm>
            <a:off x="228600" y="3048000"/>
            <a:ext cx="914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800">
                <a:solidFill>
                  <a:srgbClr val="FF0066"/>
                </a:solidFill>
                <a:sym typeface="Wingdings" panose="05000000000000000000"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30082">
                                            <p:bg/>
                                          </p:spTgt>
                                        </p:tgtEl>
                                        <p:attrNameLst>
                                          <p:attrName>style.visibility</p:attrName>
                                        </p:attrNameLst>
                                      </p:cBhvr>
                                      <p:to>
                                        <p:strVal val="visible"/>
                                      </p:to>
                                    </p:set>
                                    <p:anim calcmode="discrete" valueType="clr">
                                      <p:cBhvr override="childStyle">
                                        <p:cTn id="7" dur="80"/>
                                        <p:tgtEl>
                                          <p:spTgt spid="130082">
                                            <p:bg/>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0082">
                                            <p:bg/>
                                          </p:spTgt>
                                        </p:tgtEl>
                                        <p:attrNameLst>
                                          <p:attrName>fillcolor</p:attrName>
                                        </p:attrNameLst>
                                      </p:cBhvr>
                                      <p:tavLst>
                                        <p:tav tm="0">
                                          <p:val>
                                            <p:clrVal>
                                              <a:schemeClr val="accent2"/>
                                            </p:clrVal>
                                          </p:val>
                                        </p:tav>
                                        <p:tav tm="50000">
                                          <p:val>
                                            <p:clrVal>
                                              <a:schemeClr val="hlink"/>
                                            </p:clrVal>
                                          </p:val>
                                        </p:tav>
                                      </p:tavLst>
                                    </p:anim>
                                    <p:set>
                                      <p:cBhvr>
                                        <p:cTn id="9" dur="80"/>
                                        <p:tgtEl>
                                          <p:spTgt spid="130082">
                                            <p:bg/>
                                          </p:spTgt>
                                        </p:tgtEl>
                                        <p:attrNameLst>
                                          <p:attrName>fill.type</p:attrName>
                                        </p:attrNameLst>
                                      </p:cBhvr>
                                      <p:to>
                                        <p:strVal val="solid"/>
                                      </p:to>
                                    </p:set>
                                  </p:childTnLst>
                                </p:cTn>
                              </p:par>
                              <p:par>
                                <p:cTn id="10" presetID="23" presetClass="entr" presetSubtype="16" fill="hold" nodeType="withEffect">
                                  <p:stCondLst>
                                    <p:cond delay="0"/>
                                  </p:stCondLst>
                                  <p:childTnLst>
                                    <p:set>
                                      <p:cBhvr>
                                        <p:cTn id="11" dur="1" fill="hold">
                                          <p:stCondLst>
                                            <p:cond delay="0"/>
                                          </p:stCondLst>
                                        </p:cTn>
                                        <p:tgtEl>
                                          <p:spTgt spid="130082">
                                            <p:txEl>
                                              <p:pRg st="0" end="0"/>
                                            </p:txEl>
                                          </p:spTgt>
                                        </p:tgtEl>
                                        <p:attrNameLst>
                                          <p:attrName>style.visibility</p:attrName>
                                        </p:attrNameLst>
                                      </p:cBhvr>
                                      <p:to>
                                        <p:strVal val="visible"/>
                                      </p:to>
                                    </p:set>
                                    <p:anim calcmode="lin" valueType="num">
                                      <p:cBhvr>
                                        <p:cTn id="12" dur="500" fill="hold"/>
                                        <p:tgtEl>
                                          <p:spTgt spid="13008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30082">
                                            <p:txEl>
                                              <p:pRg st="0" end="0"/>
                                            </p:txEl>
                                          </p:spTgt>
                                        </p:tgtEl>
                                        <p:attrNameLst>
                                          <p:attrName>ppt_h</p:attrName>
                                        </p:attrNameLst>
                                      </p:cBhvr>
                                      <p:tavLst>
                                        <p:tav tm="0">
                                          <p:val>
                                            <p:fltVal val="0"/>
                                          </p:val>
                                        </p:tav>
                                        <p:tav tm="100000">
                                          <p:val>
                                            <p:strVal val="#ppt_h"/>
                                          </p:val>
                                        </p:tav>
                                      </p:tavLst>
                                    </p:anim>
                                  </p:childTnLst>
                                </p:cTn>
                              </p:par>
                            </p:childTnLst>
                          </p:cTn>
                        </p:par>
                        <p:par>
                          <p:cTn id="14" fill="hold" nodeType="afterGroup">
                            <p:stCondLst>
                              <p:cond delay="500"/>
                            </p:stCondLst>
                            <p:childTnLst>
                              <p:par>
                                <p:cTn id="15" presetID="22" presetClass="entr" presetSubtype="1" fill="hold" nodeType="afterEffect">
                                  <p:stCondLst>
                                    <p:cond delay="0"/>
                                  </p:stCondLst>
                                  <p:childTnLst>
                                    <p:set>
                                      <p:cBhvr>
                                        <p:cTn id="16" dur="1" fill="hold">
                                          <p:stCondLst>
                                            <p:cond delay="0"/>
                                          </p:stCondLst>
                                        </p:cTn>
                                        <p:tgtEl>
                                          <p:spTgt spid="130058"/>
                                        </p:tgtEl>
                                        <p:attrNameLst>
                                          <p:attrName>style.visibility</p:attrName>
                                        </p:attrNameLst>
                                      </p:cBhvr>
                                      <p:to>
                                        <p:strVal val="visible"/>
                                      </p:to>
                                    </p:set>
                                    <p:animEffect transition="in" filter="wipe(up)">
                                      <p:cBhvr>
                                        <p:cTn id="17" dur="500"/>
                                        <p:tgtEl>
                                          <p:spTgt spid="130058"/>
                                        </p:tgtEl>
                                      </p:cBhvr>
                                    </p:animEffect>
                                  </p:childTnLst>
                                </p:cTn>
                              </p:par>
                            </p:childTnLst>
                          </p:cTn>
                        </p:par>
                        <p:par>
                          <p:cTn id="18" fill="hold" nodeType="afterGroup">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130083"/>
                                        </p:tgtEl>
                                        <p:attrNameLst>
                                          <p:attrName>style.visibility</p:attrName>
                                        </p:attrNameLst>
                                      </p:cBhvr>
                                      <p:to>
                                        <p:strVal val="visible"/>
                                      </p:to>
                                    </p:set>
                                    <p:anim calcmode="lin" valueType="num">
                                      <p:cBhvr>
                                        <p:cTn id="21" dur="500" fill="hold"/>
                                        <p:tgtEl>
                                          <p:spTgt spid="130083"/>
                                        </p:tgtEl>
                                        <p:attrNameLst>
                                          <p:attrName>ppt_w</p:attrName>
                                        </p:attrNameLst>
                                      </p:cBhvr>
                                      <p:tavLst>
                                        <p:tav tm="0">
                                          <p:val>
                                            <p:fltVal val="0"/>
                                          </p:val>
                                        </p:tav>
                                        <p:tav tm="100000">
                                          <p:val>
                                            <p:strVal val="#ppt_w"/>
                                          </p:val>
                                        </p:tav>
                                      </p:tavLst>
                                    </p:anim>
                                    <p:anim calcmode="lin" valueType="num">
                                      <p:cBhvr>
                                        <p:cTn id="22" dur="500" fill="hold"/>
                                        <p:tgtEl>
                                          <p:spTgt spid="130083"/>
                                        </p:tgtEl>
                                        <p:attrNameLst>
                                          <p:attrName>ppt_h</p:attrName>
                                        </p:attrNameLst>
                                      </p:cBhvr>
                                      <p:tavLst>
                                        <p:tav tm="0">
                                          <p:val>
                                            <p:fltVal val="0"/>
                                          </p:val>
                                        </p:tav>
                                        <p:tav tm="100000">
                                          <p:val>
                                            <p:strVal val="#ppt_h"/>
                                          </p:val>
                                        </p:tav>
                                      </p:tavLst>
                                    </p:anim>
                                    <p:anim calcmode="lin" valueType="num">
                                      <p:cBhvr>
                                        <p:cTn id="23" dur="500" fill="hold"/>
                                        <p:tgtEl>
                                          <p:spTgt spid="130083"/>
                                        </p:tgtEl>
                                        <p:attrNameLst>
                                          <p:attrName>style.rotation</p:attrName>
                                        </p:attrNameLst>
                                      </p:cBhvr>
                                      <p:tavLst>
                                        <p:tav tm="0">
                                          <p:val>
                                            <p:fltVal val="360"/>
                                          </p:val>
                                        </p:tav>
                                        <p:tav tm="100000">
                                          <p:val>
                                            <p:fltVal val="0"/>
                                          </p:val>
                                        </p:tav>
                                      </p:tavLst>
                                    </p:anim>
                                    <p:animEffect transition="in" filter="fade">
                                      <p:cBhvr>
                                        <p:cTn id="24" dur="500"/>
                                        <p:tgtEl>
                                          <p:spTgt spid="130083"/>
                                        </p:tgtEl>
                                      </p:cBhvr>
                                    </p:animEffect>
                                  </p:childTnLst>
                                </p:cTn>
                              </p:par>
                            </p:childTnLst>
                          </p:cTn>
                        </p:par>
                        <p:par>
                          <p:cTn id="25" fill="hold" nodeType="afterGroup">
                            <p:stCondLst>
                              <p:cond delay="1500"/>
                            </p:stCondLst>
                            <p:childTnLst>
                              <p:par>
                                <p:cTn id="26" presetID="17" presetClass="entr" presetSubtype="8" fill="hold" nodeType="afterEffect">
                                  <p:stCondLst>
                                    <p:cond delay="0"/>
                                  </p:stCondLst>
                                  <p:childTnLst>
                                    <p:set>
                                      <p:cBhvr>
                                        <p:cTn id="27" dur="1" fill="hold">
                                          <p:stCondLst>
                                            <p:cond delay="0"/>
                                          </p:stCondLst>
                                        </p:cTn>
                                        <p:tgtEl>
                                          <p:spTgt spid="130053"/>
                                        </p:tgtEl>
                                        <p:attrNameLst>
                                          <p:attrName>style.visibility</p:attrName>
                                        </p:attrNameLst>
                                      </p:cBhvr>
                                      <p:to>
                                        <p:strVal val="visible"/>
                                      </p:to>
                                    </p:set>
                                    <p:anim calcmode="lin" valueType="num">
                                      <p:cBhvr>
                                        <p:cTn id="28" dur="500" fill="hold"/>
                                        <p:tgtEl>
                                          <p:spTgt spid="130053"/>
                                        </p:tgtEl>
                                        <p:attrNameLst>
                                          <p:attrName>ppt_x</p:attrName>
                                        </p:attrNameLst>
                                      </p:cBhvr>
                                      <p:tavLst>
                                        <p:tav tm="0">
                                          <p:val>
                                            <p:strVal val="#ppt_x-#ppt_w/2"/>
                                          </p:val>
                                        </p:tav>
                                        <p:tav tm="100000">
                                          <p:val>
                                            <p:strVal val="#ppt_x"/>
                                          </p:val>
                                        </p:tav>
                                      </p:tavLst>
                                    </p:anim>
                                    <p:anim calcmode="lin" valueType="num">
                                      <p:cBhvr>
                                        <p:cTn id="29" dur="500" fill="hold"/>
                                        <p:tgtEl>
                                          <p:spTgt spid="130053"/>
                                        </p:tgtEl>
                                        <p:attrNameLst>
                                          <p:attrName>ppt_y</p:attrName>
                                        </p:attrNameLst>
                                      </p:cBhvr>
                                      <p:tavLst>
                                        <p:tav tm="0">
                                          <p:val>
                                            <p:strVal val="#ppt_y"/>
                                          </p:val>
                                        </p:tav>
                                        <p:tav tm="100000">
                                          <p:val>
                                            <p:strVal val="#ppt_y"/>
                                          </p:val>
                                        </p:tav>
                                      </p:tavLst>
                                    </p:anim>
                                    <p:anim calcmode="lin" valueType="num">
                                      <p:cBhvr>
                                        <p:cTn id="30" dur="500" fill="hold"/>
                                        <p:tgtEl>
                                          <p:spTgt spid="130053"/>
                                        </p:tgtEl>
                                        <p:attrNameLst>
                                          <p:attrName>ppt_w</p:attrName>
                                        </p:attrNameLst>
                                      </p:cBhvr>
                                      <p:tavLst>
                                        <p:tav tm="0">
                                          <p:val>
                                            <p:fltVal val="0"/>
                                          </p:val>
                                        </p:tav>
                                        <p:tav tm="100000">
                                          <p:val>
                                            <p:strVal val="#ppt_w"/>
                                          </p:val>
                                        </p:tav>
                                      </p:tavLst>
                                    </p:anim>
                                    <p:anim calcmode="lin" valueType="num">
                                      <p:cBhvr>
                                        <p:cTn id="31" dur="500" fill="hold"/>
                                        <p:tgtEl>
                                          <p:spTgt spid="130053"/>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130102"/>
                                        </p:tgtEl>
                                        <p:attrNameLst>
                                          <p:attrName>style.visibility</p:attrName>
                                        </p:attrNameLst>
                                      </p:cBhvr>
                                      <p:to>
                                        <p:strVal val="visible"/>
                                      </p:to>
                                    </p:set>
                                    <p:anim calcmode="lin" valueType="num">
                                      <p:cBhvr>
                                        <p:cTn id="35" dur="500" fill="hold"/>
                                        <p:tgtEl>
                                          <p:spTgt spid="130102"/>
                                        </p:tgtEl>
                                        <p:attrNameLst>
                                          <p:attrName>ppt_w</p:attrName>
                                        </p:attrNameLst>
                                      </p:cBhvr>
                                      <p:tavLst>
                                        <p:tav tm="0">
                                          <p:val>
                                            <p:fltVal val="0"/>
                                          </p:val>
                                        </p:tav>
                                        <p:tav tm="100000">
                                          <p:val>
                                            <p:strVal val="#ppt_w"/>
                                          </p:val>
                                        </p:tav>
                                      </p:tavLst>
                                    </p:anim>
                                    <p:anim calcmode="lin" valueType="num">
                                      <p:cBhvr>
                                        <p:cTn id="36" dur="500" fill="hold"/>
                                        <p:tgtEl>
                                          <p:spTgt spid="130102"/>
                                        </p:tgtEl>
                                        <p:attrNameLst>
                                          <p:attrName>ppt_h</p:attrName>
                                        </p:attrNameLst>
                                      </p:cBhvr>
                                      <p:tavLst>
                                        <p:tav tm="0">
                                          <p:val>
                                            <p:fltVal val="0"/>
                                          </p:val>
                                        </p:tav>
                                        <p:tav tm="100000">
                                          <p:val>
                                            <p:strVal val="#ppt_h"/>
                                          </p:val>
                                        </p:tav>
                                      </p:tavLst>
                                    </p:anim>
                                    <p:anim calcmode="lin" valueType="num">
                                      <p:cBhvr>
                                        <p:cTn id="37" dur="500" fill="hold"/>
                                        <p:tgtEl>
                                          <p:spTgt spid="130102"/>
                                        </p:tgtEl>
                                        <p:attrNameLst>
                                          <p:attrName>style.rotation</p:attrName>
                                        </p:attrNameLst>
                                      </p:cBhvr>
                                      <p:tavLst>
                                        <p:tav tm="0">
                                          <p:val>
                                            <p:fltVal val="360"/>
                                          </p:val>
                                        </p:tav>
                                        <p:tav tm="100000">
                                          <p:val>
                                            <p:fltVal val="0"/>
                                          </p:val>
                                        </p:tav>
                                      </p:tavLst>
                                    </p:anim>
                                    <p:animEffect transition="in" filter="fade">
                                      <p:cBhvr>
                                        <p:cTn id="38" dur="500"/>
                                        <p:tgtEl>
                                          <p:spTgt spid="130102"/>
                                        </p:tgtEl>
                                      </p:cBhvr>
                                    </p:animEffect>
                                  </p:childTnLst>
                                </p:cTn>
                              </p:par>
                            </p:childTnLst>
                          </p:cTn>
                        </p:par>
                        <p:par>
                          <p:cTn id="39" fill="hold" nodeType="afterGroup">
                            <p:stCondLst>
                              <p:cond delay="2500"/>
                            </p:stCondLst>
                            <p:childTnLst>
                              <p:par>
                                <p:cTn id="40" presetID="17" presetClass="entr" presetSubtype="8" fill="hold" nodeType="afterEffect">
                                  <p:stCondLst>
                                    <p:cond delay="0"/>
                                  </p:stCondLst>
                                  <p:childTnLst>
                                    <p:set>
                                      <p:cBhvr>
                                        <p:cTn id="41" dur="1" fill="hold">
                                          <p:stCondLst>
                                            <p:cond delay="0"/>
                                          </p:stCondLst>
                                        </p:cTn>
                                        <p:tgtEl>
                                          <p:spTgt spid="130097"/>
                                        </p:tgtEl>
                                        <p:attrNameLst>
                                          <p:attrName>style.visibility</p:attrName>
                                        </p:attrNameLst>
                                      </p:cBhvr>
                                      <p:to>
                                        <p:strVal val="visible"/>
                                      </p:to>
                                    </p:set>
                                    <p:anim calcmode="lin" valueType="num">
                                      <p:cBhvr>
                                        <p:cTn id="42" dur="500" fill="hold"/>
                                        <p:tgtEl>
                                          <p:spTgt spid="130097"/>
                                        </p:tgtEl>
                                        <p:attrNameLst>
                                          <p:attrName>ppt_x</p:attrName>
                                        </p:attrNameLst>
                                      </p:cBhvr>
                                      <p:tavLst>
                                        <p:tav tm="0">
                                          <p:val>
                                            <p:strVal val="#ppt_x-#ppt_w/2"/>
                                          </p:val>
                                        </p:tav>
                                        <p:tav tm="100000">
                                          <p:val>
                                            <p:strVal val="#ppt_x"/>
                                          </p:val>
                                        </p:tav>
                                      </p:tavLst>
                                    </p:anim>
                                    <p:anim calcmode="lin" valueType="num">
                                      <p:cBhvr>
                                        <p:cTn id="43" dur="500" fill="hold"/>
                                        <p:tgtEl>
                                          <p:spTgt spid="130097"/>
                                        </p:tgtEl>
                                        <p:attrNameLst>
                                          <p:attrName>ppt_y</p:attrName>
                                        </p:attrNameLst>
                                      </p:cBhvr>
                                      <p:tavLst>
                                        <p:tav tm="0">
                                          <p:val>
                                            <p:strVal val="#ppt_y"/>
                                          </p:val>
                                        </p:tav>
                                        <p:tav tm="100000">
                                          <p:val>
                                            <p:strVal val="#ppt_y"/>
                                          </p:val>
                                        </p:tav>
                                      </p:tavLst>
                                    </p:anim>
                                    <p:anim calcmode="lin" valueType="num">
                                      <p:cBhvr>
                                        <p:cTn id="44" dur="500" fill="hold"/>
                                        <p:tgtEl>
                                          <p:spTgt spid="130097"/>
                                        </p:tgtEl>
                                        <p:attrNameLst>
                                          <p:attrName>ppt_w</p:attrName>
                                        </p:attrNameLst>
                                      </p:cBhvr>
                                      <p:tavLst>
                                        <p:tav tm="0">
                                          <p:val>
                                            <p:fltVal val="0"/>
                                          </p:val>
                                        </p:tav>
                                        <p:tav tm="100000">
                                          <p:val>
                                            <p:strVal val="#ppt_w"/>
                                          </p:val>
                                        </p:tav>
                                      </p:tavLst>
                                    </p:anim>
                                    <p:anim calcmode="lin" valueType="num">
                                      <p:cBhvr>
                                        <p:cTn id="45" dur="500" fill="hold"/>
                                        <p:tgtEl>
                                          <p:spTgt spid="130097"/>
                                        </p:tgtEl>
                                        <p:attrNameLst>
                                          <p:attrName>ppt_h</p:attrName>
                                        </p:attrNameLst>
                                      </p:cBhvr>
                                      <p:tavLst>
                                        <p:tav tm="0">
                                          <p:val>
                                            <p:strVal val="#ppt_h"/>
                                          </p:val>
                                        </p:tav>
                                        <p:tav tm="100000">
                                          <p:val>
                                            <p:strVal val="#ppt_h"/>
                                          </p:val>
                                        </p:tav>
                                      </p:tavLst>
                                    </p:anim>
                                  </p:childTnLst>
                                </p:cTn>
                              </p:par>
                            </p:childTnLst>
                          </p:cTn>
                        </p:par>
                        <p:par>
                          <p:cTn id="46" fill="hold" nodeType="afterGroup">
                            <p:stCondLst>
                              <p:cond delay="3000"/>
                            </p:stCondLst>
                            <p:childTnLst>
                              <p:par>
                                <p:cTn id="47" presetID="49" presetClass="entr" presetSubtype="0" decel="100000" fill="hold" nodeType="afterEffect">
                                  <p:stCondLst>
                                    <p:cond delay="0"/>
                                  </p:stCondLst>
                                  <p:childTnLst>
                                    <p:set>
                                      <p:cBhvr>
                                        <p:cTn id="48" dur="1" fill="hold">
                                          <p:stCondLst>
                                            <p:cond delay="0"/>
                                          </p:stCondLst>
                                        </p:cTn>
                                        <p:tgtEl>
                                          <p:spTgt spid="130117"/>
                                        </p:tgtEl>
                                        <p:attrNameLst>
                                          <p:attrName>style.visibility</p:attrName>
                                        </p:attrNameLst>
                                      </p:cBhvr>
                                      <p:to>
                                        <p:strVal val="visible"/>
                                      </p:to>
                                    </p:set>
                                    <p:anim calcmode="lin" valueType="num">
                                      <p:cBhvr>
                                        <p:cTn id="49" dur="500" fill="hold"/>
                                        <p:tgtEl>
                                          <p:spTgt spid="130117"/>
                                        </p:tgtEl>
                                        <p:attrNameLst>
                                          <p:attrName>ppt_w</p:attrName>
                                        </p:attrNameLst>
                                      </p:cBhvr>
                                      <p:tavLst>
                                        <p:tav tm="0">
                                          <p:val>
                                            <p:fltVal val="0"/>
                                          </p:val>
                                        </p:tav>
                                        <p:tav tm="100000">
                                          <p:val>
                                            <p:strVal val="#ppt_w"/>
                                          </p:val>
                                        </p:tav>
                                      </p:tavLst>
                                    </p:anim>
                                    <p:anim calcmode="lin" valueType="num">
                                      <p:cBhvr>
                                        <p:cTn id="50" dur="500" fill="hold"/>
                                        <p:tgtEl>
                                          <p:spTgt spid="130117"/>
                                        </p:tgtEl>
                                        <p:attrNameLst>
                                          <p:attrName>ppt_h</p:attrName>
                                        </p:attrNameLst>
                                      </p:cBhvr>
                                      <p:tavLst>
                                        <p:tav tm="0">
                                          <p:val>
                                            <p:fltVal val="0"/>
                                          </p:val>
                                        </p:tav>
                                        <p:tav tm="100000">
                                          <p:val>
                                            <p:strVal val="#ppt_h"/>
                                          </p:val>
                                        </p:tav>
                                      </p:tavLst>
                                    </p:anim>
                                    <p:anim calcmode="lin" valueType="num">
                                      <p:cBhvr>
                                        <p:cTn id="51" dur="500" fill="hold"/>
                                        <p:tgtEl>
                                          <p:spTgt spid="130117"/>
                                        </p:tgtEl>
                                        <p:attrNameLst>
                                          <p:attrName>style.rotation</p:attrName>
                                        </p:attrNameLst>
                                      </p:cBhvr>
                                      <p:tavLst>
                                        <p:tav tm="0">
                                          <p:val>
                                            <p:fltVal val="360"/>
                                          </p:val>
                                        </p:tav>
                                        <p:tav tm="100000">
                                          <p:val>
                                            <p:fltVal val="0"/>
                                          </p:val>
                                        </p:tav>
                                      </p:tavLst>
                                    </p:anim>
                                    <p:animEffect transition="in" filter="fade">
                                      <p:cBhvr>
                                        <p:cTn id="52" dur="500"/>
                                        <p:tgtEl>
                                          <p:spTgt spid="130117"/>
                                        </p:tgtEl>
                                      </p:cBhvr>
                                    </p:animEffect>
                                  </p:childTnLst>
                                </p:cTn>
                              </p:par>
                            </p:childTnLst>
                          </p:cTn>
                        </p:par>
                        <p:par>
                          <p:cTn id="53" fill="hold" nodeType="afterGroup">
                            <p:stCondLst>
                              <p:cond delay="3500"/>
                            </p:stCondLst>
                            <p:childTnLst>
                              <p:par>
                                <p:cTn id="54" presetID="17" presetClass="entr" presetSubtype="8" fill="hold" nodeType="afterEffect">
                                  <p:stCondLst>
                                    <p:cond delay="0"/>
                                  </p:stCondLst>
                                  <p:childTnLst>
                                    <p:set>
                                      <p:cBhvr>
                                        <p:cTn id="55" dur="1" fill="hold">
                                          <p:stCondLst>
                                            <p:cond delay="0"/>
                                          </p:stCondLst>
                                        </p:cTn>
                                        <p:tgtEl>
                                          <p:spTgt spid="130112"/>
                                        </p:tgtEl>
                                        <p:attrNameLst>
                                          <p:attrName>style.visibility</p:attrName>
                                        </p:attrNameLst>
                                      </p:cBhvr>
                                      <p:to>
                                        <p:strVal val="visible"/>
                                      </p:to>
                                    </p:set>
                                    <p:anim calcmode="lin" valueType="num">
                                      <p:cBhvr>
                                        <p:cTn id="56" dur="500" fill="hold"/>
                                        <p:tgtEl>
                                          <p:spTgt spid="130112"/>
                                        </p:tgtEl>
                                        <p:attrNameLst>
                                          <p:attrName>ppt_x</p:attrName>
                                        </p:attrNameLst>
                                      </p:cBhvr>
                                      <p:tavLst>
                                        <p:tav tm="0">
                                          <p:val>
                                            <p:strVal val="#ppt_x-#ppt_w/2"/>
                                          </p:val>
                                        </p:tav>
                                        <p:tav tm="100000">
                                          <p:val>
                                            <p:strVal val="#ppt_x"/>
                                          </p:val>
                                        </p:tav>
                                      </p:tavLst>
                                    </p:anim>
                                    <p:anim calcmode="lin" valueType="num">
                                      <p:cBhvr>
                                        <p:cTn id="57" dur="500" fill="hold"/>
                                        <p:tgtEl>
                                          <p:spTgt spid="130112"/>
                                        </p:tgtEl>
                                        <p:attrNameLst>
                                          <p:attrName>ppt_y</p:attrName>
                                        </p:attrNameLst>
                                      </p:cBhvr>
                                      <p:tavLst>
                                        <p:tav tm="0">
                                          <p:val>
                                            <p:strVal val="#ppt_y"/>
                                          </p:val>
                                        </p:tav>
                                        <p:tav tm="100000">
                                          <p:val>
                                            <p:strVal val="#ppt_y"/>
                                          </p:val>
                                        </p:tav>
                                      </p:tavLst>
                                    </p:anim>
                                    <p:anim calcmode="lin" valueType="num">
                                      <p:cBhvr>
                                        <p:cTn id="58" dur="500" fill="hold"/>
                                        <p:tgtEl>
                                          <p:spTgt spid="130112"/>
                                        </p:tgtEl>
                                        <p:attrNameLst>
                                          <p:attrName>ppt_w</p:attrName>
                                        </p:attrNameLst>
                                      </p:cBhvr>
                                      <p:tavLst>
                                        <p:tav tm="0">
                                          <p:val>
                                            <p:fltVal val="0"/>
                                          </p:val>
                                        </p:tav>
                                        <p:tav tm="100000">
                                          <p:val>
                                            <p:strVal val="#ppt_w"/>
                                          </p:val>
                                        </p:tav>
                                      </p:tavLst>
                                    </p:anim>
                                    <p:anim calcmode="lin" valueType="num">
                                      <p:cBhvr>
                                        <p:cTn id="59" dur="500" fill="hold"/>
                                        <p:tgtEl>
                                          <p:spTgt spid="130112"/>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4000"/>
                            </p:stCondLst>
                            <p:childTnLst>
                              <p:par>
                                <p:cTn id="61" presetID="49" presetClass="entr" presetSubtype="0" decel="100000" fill="hold" nodeType="afterEffect">
                                  <p:stCondLst>
                                    <p:cond delay="0"/>
                                  </p:stCondLst>
                                  <p:childTnLst>
                                    <p:set>
                                      <p:cBhvr>
                                        <p:cTn id="62" dur="1" fill="hold">
                                          <p:stCondLst>
                                            <p:cond delay="0"/>
                                          </p:stCondLst>
                                        </p:cTn>
                                        <p:tgtEl>
                                          <p:spTgt spid="130132"/>
                                        </p:tgtEl>
                                        <p:attrNameLst>
                                          <p:attrName>style.visibility</p:attrName>
                                        </p:attrNameLst>
                                      </p:cBhvr>
                                      <p:to>
                                        <p:strVal val="visible"/>
                                      </p:to>
                                    </p:set>
                                    <p:anim calcmode="lin" valueType="num">
                                      <p:cBhvr>
                                        <p:cTn id="63" dur="500" fill="hold"/>
                                        <p:tgtEl>
                                          <p:spTgt spid="130132"/>
                                        </p:tgtEl>
                                        <p:attrNameLst>
                                          <p:attrName>ppt_w</p:attrName>
                                        </p:attrNameLst>
                                      </p:cBhvr>
                                      <p:tavLst>
                                        <p:tav tm="0">
                                          <p:val>
                                            <p:fltVal val="0"/>
                                          </p:val>
                                        </p:tav>
                                        <p:tav tm="100000">
                                          <p:val>
                                            <p:strVal val="#ppt_w"/>
                                          </p:val>
                                        </p:tav>
                                      </p:tavLst>
                                    </p:anim>
                                    <p:anim calcmode="lin" valueType="num">
                                      <p:cBhvr>
                                        <p:cTn id="64" dur="500" fill="hold"/>
                                        <p:tgtEl>
                                          <p:spTgt spid="130132"/>
                                        </p:tgtEl>
                                        <p:attrNameLst>
                                          <p:attrName>ppt_h</p:attrName>
                                        </p:attrNameLst>
                                      </p:cBhvr>
                                      <p:tavLst>
                                        <p:tav tm="0">
                                          <p:val>
                                            <p:fltVal val="0"/>
                                          </p:val>
                                        </p:tav>
                                        <p:tav tm="100000">
                                          <p:val>
                                            <p:strVal val="#ppt_h"/>
                                          </p:val>
                                        </p:tav>
                                      </p:tavLst>
                                    </p:anim>
                                    <p:anim calcmode="lin" valueType="num">
                                      <p:cBhvr>
                                        <p:cTn id="65" dur="500" fill="hold"/>
                                        <p:tgtEl>
                                          <p:spTgt spid="130132"/>
                                        </p:tgtEl>
                                        <p:attrNameLst>
                                          <p:attrName>style.rotation</p:attrName>
                                        </p:attrNameLst>
                                      </p:cBhvr>
                                      <p:tavLst>
                                        <p:tav tm="0">
                                          <p:val>
                                            <p:fltVal val="360"/>
                                          </p:val>
                                        </p:tav>
                                        <p:tav tm="100000">
                                          <p:val>
                                            <p:fltVal val="0"/>
                                          </p:val>
                                        </p:tav>
                                      </p:tavLst>
                                    </p:anim>
                                    <p:animEffect transition="in" filter="fade">
                                      <p:cBhvr>
                                        <p:cTn id="66" dur="500"/>
                                        <p:tgtEl>
                                          <p:spTgt spid="130132"/>
                                        </p:tgtEl>
                                      </p:cBhvr>
                                    </p:animEffect>
                                  </p:childTnLst>
                                </p:cTn>
                              </p:par>
                            </p:childTnLst>
                          </p:cTn>
                        </p:par>
                        <p:par>
                          <p:cTn id="67" fill="hold" nodeType="afterGroup">
                            <p:stCondLst>
                              <p:cond delay="4500"/>
                            </p:stCondLst>
                            <p:childTnLst>
                              <p:par>
                                <p:cTn id="68" presetID="17" presetClass="entr" presetSubtype="8" fill="hold" nodeType="afterEffect">
                                  <p:stCondLst>
                                    <p:cond delay="0"/>
                                  </p:stCondLst>
                                  <p:childTnLst>
                                    <p:set>
                                      <p:cBhvr>
                                        <p:cTn id="69" dur="1" fill="hold">
                                          <p:stCondLst>
                                            <p:cond delay="0"/>
                                          </p:stCondLst>
                                        </p:cTn>
                                        <p:tgtEl>
                                          <p:spTgt spid="130127"/>
                                        </p:tgtEl>
                                        <p:attrNameLst>
                                          <p:attrName>style.visibility</p:attrName>
                                        </p:attrNameLst>
                                      </p:cBhvr>
                                      <p:to>
                                        <p:strVal val="visible"/>
                                      </p:to>
                                    </p:set>
                                    <p:anim calcmode="lin" valueType="num">
                                      <p:cBhvr>
                                        <p:cTn id="70" dur="500" fill="hold"/>
                                        <p:tgtEl>
                                          <p:spTgt spid="130127"/>
                                        </p:tgtEl>
                                        <p:attrNameLst>
                                          <p:attrName>ppt_x</p:attrName>
                                        </p:attrNameLst>
                                      </p:cBhvr>
                                      <p:tavLst>
                                        <p:tav tm="0">
                                          <p:val>
                                            <p:strVal val="#ppt_x-#ppt_w/2"/>
                                          </p:val>
                                        </p:tav>
                                        <p:tav tm="100000">
                                          <p:val>
                                            <p:strVal val="#ppt_x"/>
                                          </p:val>
                                        </p:tav>
                                      </p:tavLst>
                                    </p:anim>
                                    <p:anim calcmode="lin" valueType="num">
                                      <p:cBhvr>
                                        <p:cTn id="71" dur="500" fill="hold"/>
                                        <p:tgtEl>
                                          <p:spTgt spid="130127"/>
                                        </p:tgtEl>
                                        <p:attrNameLst>
                                          <p:attrName>ppt_y</p:attrName>
                                        </p:attrNameLst>
                                      </p:cBhvr>
                                      <p:tavLst>
                                        <p:tav tm="0">
                                          <p:val>
                                            <p:strVal val="#ppt_y"/>
                                          </p:val>
                                        </p:tav>
                                        <p:tav tm="100000">
                                          <p:val>
                                            <p:strVal val="#ppt_y"/>
                                          </p:val>
                                        </p:tav>
                                      </p:tavLst>
                                    </p:anim>
                                    <p:anim calcmode="lin" valueType="num">
                                      <p:cBhvr>
                                        <p:cTn id="72" dur="500" fill="hold"/>
                                        <p:tgtEl>
                                          <p:spTgt spid="130127"/>
                                        </p:tgtEl>
                                        <p:attrNameLst>
                                          <p:attrName>ppt_w</p:attrName>
                                        </p:attrNameLst>
                                      </p:cBhvr>
                                      <p:tavLst>
                                        <p:tav tm="0">
                                          <p:val>
                                            <p:fltVal val="0"/>
                                          </p:val>
                                        </p:tav>
                                        <p:tav tm="100000">
                                          <p:val>
                                            <p:strVal val="#ppt_w"/>
                                          </p:val>
                                        </p:tav>
                                      </p:tavLst>
                                    </p:anim>
                                    <p:anim calcmode="lin" valueType="num">
                                      <p:cBhvr>
                                        <p:cTn id="73" dur="500" fill="hold"/>
                                        <p:tgtEl>
                                          <p:spTgt spid="130127"/>
                                        </p:tgtEl>
                                        <p:attrNameLst>
                                          <p:attrName>ppt_h</p:attrName>
                                        </p:attrNameLst>
                                      </p:cBhvr>
                                      <p:tavLst>
                                        <p:tav tm="0">
                                          <p:val>
                                            <p:strVal val="#ppt_h"/>
                                          </p:val>
                                        </p:tav>
                                        <p:tav tm="100000">
                                          <p:val>
                                            <p:strVal val="#ppt_h"/>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130142"/>
                                        </p:tgtEl>
                                        <p:attrNameLst>
                                          <p:attrName>style.visibility</p:attrName>
                                        </p:attrNameLst>
                                      </p:cBhvr>
                                      <p:to>
                                        <p:strVal val="visible"/>
                                      </p:to>
                                    </p:set>
                                    <p:animEffect transition="in" filter="checkerboard(across)">
                                      <p:cBhvr>
                                        <p:cTn id="78" dur="500"/>
                                        <p:tgtEl>
                                          <p:spTgt spid="130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82" grpId="0" build="allAtOnce" animBg="1"/>
      <p:bldP spid="13014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reeform 2"/>
          <p:cNvSpPr>
            <a:spLocks/>
          </p:cNvSpPr>
          <p:nvPr/>
        </p:nvSpPr>
        <p:spPr bwMode="gray">
          <a:xfrm>
            <a:off x="1055688" y="1982788"/>
            <a:ext cx="768350" cy="37465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eaLnBrk="1" hangingPunct="1">
              <a:defRPr/>
            </a:pPr>
            <a:endParaRPr lang="en-US">
              <a:latin typeface="Arial" charset="0"/>
            </a:endParaRPr>
          </a:p>
        </p:txBody>
      </p:sp>
      <p:sp>
        <p:nvSpPr>
          <p:cNvPr id="130051" name="Freeform 3"/>
          <p:cNvSpPr>
            <a:spLocks/>
          </p:cNvSpPr>
          <p:nvPr/>
        </p:nvSpPr>
        <p:spPr bwMode="gray">
          <a:xfrm>
            <a:off x="1033463" y="1960563"/>
            <a:ext cx="768350" cy="37465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eaLnBrk="1" hangingPunct="1">
              <a:defRPr/>
            </a:pPr>
            <a:endParaRPr lang="en-US">
              <a:latin typeface="Arial" charset="0"/>
            </a:endParaRPr>
          </a:p>
        </p:txBody>
      </p:sp>
      <p:sp>
        <p:nvSpPr>
          <p:cNvPr id="35844" name="Text Box 4"/>
          <p:cNvSpPr txBox="1">
            <a:spLocks noChangeArrowheads="1"/>
          </p:cNvSpPr>
          <p:nvPr/>
        </p:nvSpPr>
        <p:spPr bwMode="gray">
          <a:xfrm>
            <a:off x="2689225" y="1973263"/>
            <a:ext cx="58816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VnTime" panose="020B7200000000000000" pitchFamily="34" charset="0"/>
            </a:endParaRPr>
          </a:p>
        </p:txBody>
      </p:sp>
      <p:grpSp>
        <p:nvGrpSpPr>
          <p:cNvPr id="130053" name="Group 5"/>
          <p:cNvGrpSpPr>
            <a:grpSpLocks/>
          </p:cNvGrpSpPr>
          <p:nvPr/>
        </p:nvGrpSpPr>
        <p:grpSpPr bwMode="auto">
          <a:xfrm>
            <a:off x="746125" y="1828800"/>
            <a:ext cx="8001000" cy="914400"/>
            <a:chOff x="480" y="1152"/>
            <a:chExt cx="5040" cy="576"/>
          </a:xfrm>
        </p:grpSpPr>
        <p:sp>
          <p:nvSpPr>
            <p:cNvPr id="35931" name="AutoShape 6"/>
            <p:cNvSpPr>
              <a:spLocks noChangeArrowheads="1"/>
            </p:cNvSpPr>
            <p:nvPr/>
          </p:nvSpPr>
          <p:spPr bwMode="gray">
            <a:xfrm>
              <a:off x="480" y="1152"/>
              <a:ext cx="5040" cy="576"/>
            </a:xfrm>
            <a:prstGeom prst="roundRect">
              <a:avLst>
                <a:gd name="adj" fmla="val 10889"/>
              </a:avLst>
            </a:prstGeom>
            <a:solidFill>
              <a:schemeClr val="bg1"/>
            </a:solidFill>
            <a:ln w="38100">
              <a:solidFill>
                <a:srgbClr val="FF0000"/>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000" b="1">
                <a:latin typeface=".VnTime" panose="020B7200000000000000" pitchFamily="34" charset="0"/>
              </a:endParaRPr>
            </a:p>
          </p:txBody>
        </p:sp>
        <p:sp>
          <p:nvSpPr>
            <p:cNvPr id="130055" name="AutoShape 7"/>
            <p:cNvSpPr>
              <a:spLocks noChangeArrowheads="1"/>
            </p:cNvSpPr>
            <p:nvPr/>
          </p:nvSpPr>
          <p:spPr bwMode="gray">
            <a:xfrm>
              <a:off x="486" y="1208"/>
              <a:ext cx="762" cy="47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eaLnBrk="1" hangingPunct="1">
                <a:defRPr/>
              </a:pPr>
              <a:endParaRPr lang="en-US">
                <a:latin typeface="Arial" charset="0"/>
              </a:endParaRPr>
            </a:p>
          </p:txBody>
        </p:sp>
        <p:sp>
          <p:nvSpPr>
            <p:cNvPr id="130056" name="Text Box 8"/>
            <p:cNvSpPr txBox="1">
              <a:spLocks noChangeArrowheads="1"/>
            </p:cNvSpPr>
            <p:nvPr/>
          </p:nvSpPr>
          <p:spPr bwMode="gray">
            <a:xfrm>
              <a:off x="724" y="1256"/>
              <a:ext cx="344" cy="327"/>
            </a:xfrm>
            <a:prstGeom prst="rect">
              <a:avLst/>
            </a:prstGeom>
            <a:noFill/>
            <a:ln>
              <a:noFill/>
            </a:ln>
            <a:effectLst>
              <a:outerShdw dist="35921" dir="2700000" algn="ctr" rotWithShape="0">
                <a:schemeClr val="tx1"/>
              </a:outerShdw>
            </a:effectLst>
          </p:spPr>
          <p:txBody>
            <a:bodyPr>
              <a:spAutoFit/>
            </a:bodyPr>
            <a:lstStyle/>
            <a:p>
              <a:pPr>
                <a:defRPr/>
              </a:pPr>
              <a:r>
                <a:rPr lang="en-US" sz="2800" b="1">
                  <a:solidFill>
                    <a:srgbClr val="FF0000"/>
                  </a:solidFill>
                  <a:effectLst>
                    <a:outerShdw blurRad="38100" dist="38100" dir="2700000" algn="tl">
                      <a:srgbClr val="C0C0C0"/>
                    </a:outerShdw>
                  </a:effectLst>
                  <a:latin typeface="Arial" charset="0"/>
                </a:rPr>
                <a:t>A</a:t>
              </a:r>
            </a:p>
          </p:txBody>
        </p:sp>
        <p:sp>
          <p:nvSpPr>
            <p:cNvPr id="35934" name="Rectangle 9"/>
            <p:cNvSpPr>
              <a:spLocks noChangeArrowheads="1"/>
            </p:cNvSpPr>
            <p:nvPr/>
          </p:nvSpPr>
          <p:spPr bwMode="auto">
            <a:xfrm>
              <a:off x="1296" y="1212"/>
              <a:ext cx="41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sv-SE" altLang="en-US" sz="1800" b="1"/>
                <a:t>Thay đổi được.</a:t>
              </a:r>
              <a:endParaRPr lang="en-US" altLang="en-US" sz="1800" b="1"/>
            </a:p>
          </p:txBody>
        </p:sp>
      </p:grpSp>
      <p:grpSp>
        <p:nvGrpSpPr>
          <p:cNvPr id="130058" name="Group 10"/>
          <p:cNvGrpSpPr>
            <a:grpSpLocks/>
          </p:cNvGrpSpPr>
          <p:nvPr/>
        </p:nvGrpSpPr>
        <p:grpSpPr bwMode="auto">
          <a:xfrm>
            <a:off x="423863" y="1066800"/>
            <a:ext cx="261937" cy="5486400"/>
            <a:chOff x="48" y="768"/>
            <a:chExt cx="182" cy="2075"/>
          </a:xfrm>
        </p:grpSpPr>
        <p:grpSp>
          <p:nvGrpSpPr>
            <p:cNvPr id="35908" name="Group 11"/>
            <p:cNvGrpSpPr>
              <a:grpSpLocks/>
            </p:cNvGrpSpPr>
            <p:nvPr/>
          </p:nvGrpSpPr>
          <p:grpSpPr bwMode="auto">
            <a:xfrm rot="5400000">
              <a:off x="-879" y="1752"/>
              <a:ext cx="2064" cy="96"/>
              <a:chOff x="0" y="1896"/>
              <a:chExt cx="5760" cy="120"/>
            </a:xfrm>
          </p:grpSpPr>
          <p:sp>
            <p:nvSpPr>
              <p:cNvPr id="35929"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35930"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grpSp>
        <p:grpSp>
          <p:nvGrpSpPr>
            <p:cNvPr id="35909" name="Group 14"/>
            <p:cNvGrpSpPr>
              <a:grpSpLocks/>
            </p:cNvGrpSpPr>
            <p:nvPr/>
          </p:nvGrpSpPr>
          <p:grpSpPr bwMode="auto">
            <a:xfrm rot="5400000">
              <a:off x="57" y="2670"/>
              <a:ext cx="173" cy="173"/>
              <a:chOff x="1872" y="1824"/>
              <a:chExt cx="2014" cy="1821"/>
            </a:xfrm>
          </p:grpSpPr>
          <p:sp>
            <p:nvSpPr>
              <p:cNvPr id="130063" name="AutoShape 15"/>
              <p:cNvSpPr>
                <a:spLocks noChangeArrowheads="1"/>
              </p:cNvSpPr>
              <p:nvPr/>
            </p:nvSpPr>
            <p:spPr bwMode="gray">
              <a:xfrm rot="16200000" flipH="1">
                <a:off x="1818" y="2530"/>
                <a:ext cx="313"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064" name="AutoShape 16"/>
              <p:cNvSpPr>
                <a:spLocks noChangeArrowheads="1"/>
              </p:cNvSpPr>
              <p:nvPr/>
            </p:nvSpPr>
            <p:spPr bwMode="gray">
              <a:xfrm rot="5400000" flipH="1">
                <a:off x="3628" y="2495"/>
                <a:ext cx="313"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065" name="AutoShape 17"/>
              <p:cNvSpPr>
                <a:spLocks noChangeArrowheads="1"/>
              </p:cNvSpPr>
              <p:nvPr/>
            </p:nvSpPr>
            <p:spPr bwMode="gray">
              <a:xfrm rot="10800000" flipH="1">
                <a:off x="2726" y="3229"/>
                <a:ext cx="308" cy="209"/>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35923" name="Oval 1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35924" name="Oval 1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068" name="Oval 20"/>
              <p:cNvSpPr>
                <a:spLocks noChangeArrowheads="1"/>
              </p:cNvSpPr>
              <p:nvPr/>
            </p:nvSpPr>
            <p:spPr bwMode="gray">
              <a:xfrm>
                <a:off x="2257" y="1998"/>
                <a:ext cx="1258" cy="12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1" hangingPunct="1">
                  <a:defRPr/>
                </a:pPr>
                <a:endParaRPr lang="en-US">
                  <a:latin typeface="Arial" charset="0"/>
                </a:endParaRPr>
              </a:p>
            </p:txBody>
          </p:sp>
          <p:sp>
            <p:nvSpPr>
              <p:cNvPr id="35926" name="Oval 21"/>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070" name="Oval 22"/>
              <p:cNvSpPr>
                <a:spLocks noChangeArrowheads="1"/>
              </p:cNvSpPr>
              <p:nvPr/>
            </p:nvSpPr>
            <p:spPr bwMode="gray">
              <a:xfrm>
                <a:off x="2334" y="2079"/>
                <a:ext cx="1097" cy="110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1" hangingPunct="1">
                  <a:defRPr/>
                </a:pPr>
                <a:endParaRPr lang="en-US">
                  <a:latin typeface="Arial" charset="0"/>
                </a:endParaRPr>
              </a:p>
            </p:txBody>
          </p:sp>
          <p:sp>
            <p:nvSpPr>
              <p:cNvPr id="35928" name="Oval 23"/>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grpSp>
        <p:grpSp>
          <p:nvGrpSpPr>
            <p:cNvPr id="35910" name="Group 24"/>
            <p:cNvGrpSpPr>
              <a:grpSpLocks/>
            </p:cNvGrpSpPr>
            <p:nvPr/>
          </p:nvGrpSpPr>
          <p:grpSpPr bwMode="auto">
            <a:xfrm rot="5400000">
              <a:off x="48" y="1723"/>
              <a:ext cx="173" cy="173"/>
              <a:chOff x="1872" y="1824"/>
              <a:chExt cx="2014" cy="1821"/>
            </a:xfrm>
          </p:grpSpPr>
          <p:sp>
            <p:nvSpPr>
              <p:cNvPr id="130073" name="AutoShape 25"/>
              <p:cNvSpPr>
                <a:spLocks noChangeArrowheads="1"/>
              </p:cNvSpPr>
              <p:nvPr/>
            </p:nvSpPr>
            <p:spPr bwMode="gray">
              <a:xfrm rot="16200000" flipH="1">
                <a:off x="1819" y="2528"/>
                <a:ext cx="313"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074" name="AutoShape 26"/>
              <p:cNvSpPr>
                <a:spLocks noChangeArrowheads="1"/>
              </p:cNvSpPr>
              <p:nvPr/>
            </p:nvSpPr>
            <p:spPr bwMode="gray">
              <a:xfrm rot="5400000" flipH="1">
                <a:off x="3630" y="2493"/>
                <a:ext cx="313"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075" name="AutoShape 27"/>
              <p:cNvSpPr>
                <a:spLocks noChangeArrowheads="1"/>
              </p:cNvSpPr>
              <p:nvPr/>
            </p:nvSpPr>
            <p:spPr bwMode="gray">
              <a:xfrm rot="10800000" flipH="1">
                <a:off x="2728" y="3227"/>
                <a:ext cx="308" cy="209"/>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35914" name="Oval 2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35915" name="Oval 2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078" name="Oval 30"/>
              <p:cNvSpPr>
                <a:spLocks noChangeArrowheads="1"/>
              </p:cNvSpPr>
              <p:nvPr/>
            </p:nvSpPr>
            <p:spPr bwMode="gray">
              <a:xfrm>
                <a:off x="2259" y="1996"/>
                <a:ext cx="1258" cy="12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1" hangingPunct="1">
                  <a:defRPr/>
                </a:pPr>
                <a:endParaRPr lang="en-US">
                  <a:latin typeface="Arial" charset="0"/>
                </a:endParaRPr>
              </a:p>
            </p:txBody>
          </p:sp>
          <p:sp>
            <p:nvSpPr>
              <p:cNvPr id="35917" name="Oval 31"/>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080" name="Oval 32"/>
              <p:cNvSpPr>
                <a:spLocks noChangeArrowheads="1"/>
              </p:cNvSpPr>
              <p:nvPr/>
            </p:nvSpPr>
            <p:spPr bwMode="gray">
              <a:xfrm>
                <a:off x="2336" y="2078"/>
                <a:ext cx="1097" cy="110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1" hangingPunct="1">
                  <a:defRPr/>
                </a:pPr>
                <a:endParaRPr lang="en-US">
                  <a:latin typeface="Arial" charset="0"/>
                </a:endParaRPr>
              </a:p>
            </p:txBody>
          </p:sp>
          <p:sp>
            <p:nvSpPr>
              <p:cNvPr id="35919" name="Oval 33"/>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grpSp>
      </p:grpSp>
      <p:sp>
        <p:nvSpPr>
          <p:cNvPr id="130082" name="AutoShape 34"/>
          <p:cNvSpPr>
            <a:spLocks noChangeArrowheads="1"/>
          </p:cNvSpPr>
          <p:nvPr/>
        </p:nvSpPr>
        <p:spPr bwMode="gray">
          <a:xfrm>
            <a:off x="33338" y="76200"/>
            <a:ext cx="8958262" cy="1524000"/>
          </a:xfrm>
          <a:prstGeom prst="roundRect">
            <a:avLst>
              <a:gd name="adj" fmla="val 50000"/>
            </a:avLst>
          </a:prstGeom>
          <a:solidFill>
            <a:schemeClr val="bg1"/>
          </a:solidFill>
          <a:ln w="38100" algn="ctr">
            <a:solidFill>
              <a:srgbClr val="0000FF"/>
            </a:solidFill>
            <a:round/>
            <a:headEnd/>
            <a:tailEnd/>
          </a:ln>
          <a:effectLst>
            <a:outerShdw dist="63500" dir="3187806" algn="ctr" rotWithShape="0">
              <a:srgbClr val="001D3A"/>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00FF"/>
                </a:solidFill>
              </a:rPr>
              <a:t>Tiêu cự của TKHT làm bằng thủy tinh có đặc điểm</a:t>
            </a:r>
            <a:r>
              <a:rPr lang="en-US" altLang="en-US" sz="4100" b="1">
                <a:solidFill>
                  <a:schemeClr val="accent2"/>
                </a:solidFill>
              </a:rPr>
              <a:t>:</a:t>
            </a:r>
          </a:p>
        </p:txBody>
      </p:sp>
      <p:grpSp>
        <p:nvGrpSpPr>
          <p:cNvPr id="130083" name="Group 35"/>
          <p:cNvGrpSpPr>
            <a:grpSpLocks/>
          </p:cNvGrpSpPr>
          <p:nvPr/>
        </p:nvGrpSpPr>
        <p:grpSpPr bwMode="auto">
          <a:xfrm>
            <a:off x="95250" y="1779588"/>
            <a:ext cx="879475" cy="992187"/>
            <a:chOff x="250" y="1291"/>
            <a:chExt cx="586" cy="625"/>
          </a:xfrm>
        </p:grpSpPr>
        <p:sp>
          <p:nvSpPr>
            <p:cNvPr id="130084" name="AutoShape 36"/>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085" name="AutoShape 37"/>
            <p:cNvSpPr>
              <a:spLocks noChangeArrowheads="1"/>
            </p:cNvSpPr>
            <p:nvPr/>
          </p:nvSpPr>
          <p:spPr bwMode="gray">
            <a:xfrm rot="10800000" flipH="1">
              <a:off x="537" y="1852"/>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086" name="AutoShape 38"/>
            <p:cNvSpPr>
              <a:spLocks noChangeArrowheads="1"/>
            </p:cNvSpPr>
            <p:nvPr/>
          </p:nvSpPr>
          <p:spPr bwMode="gray">
            <a:xfrm rot="16200000" flipH="1">
              <a:off x="235"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35902" name="Oval 39"/>
            <p:cNvSpPr>
              <a:spLocks noChangeArrowheads="1"/>
            </p:cNvSpPr>
            <p:nvPr/>
          </p:nvSpPr>
          <p:spPr bwMode="gray">
            <a:xfrm rot="5400000">
              <a:off x="325" y="1346"/>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35903" name="Oval 40"/>
            <p:cNvSpPr>
              <a:spLocks noChangeArrowheads="1"/>
            </p:cNvSpPr>
            <p:nvPr/>
          </p:nvSpPr>
          <p:spPr bwMode="gray">
            <a:xfrm rot="5400000">
              <a:off x="355" y="1375"/>
              <a:ext cx="444" cy="46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089" name="Oval 41"/>
            <p:cNvSpPr>
              <a:spLocks noChangeArrowheads="1"/>
            </p:cNvSpPr>
            <p:nvPr/>
          </p:nvSpPr>
          <p:spPr bwMode="gray">
            <a:xfrm rot="5400000">
              <a:off x="380" y="1385"/>
              <a:ext cx="391" cy="4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1" hangingPunct="1">
                <a:defRPr/>
              </a:pPr>
              <a:endParaRPr lang="en-US">
                <a:latin typeface="Arial" charset="0"/>
              </a:endParaRPr>
            </a:p>
          </p:txBody>
        </p:sp>
        <p:sp>
          <p:nvSpPr>
            <p:cNvPr id="35905" name="Oval 42"/>
            <p:cNvSpPr>
              <a:spLocks noChangeArrowheads="1"/>
            </p:cNvSpPr>
            <p:nvPr/>
          </p:nvSpPr>
          <p:spPr bwMode="gray">
            <a:xfrm rot="5400000">
              <a:off x="380" y="1403"/>
              <a:ext cx="391" cy="40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091" name="Oval 43"/>
            <p:cNvSpPr>
              <a:spLocks noChangeArrowheads="1"/>
            </p:cNvSpPr>
            <p:nvPr/>
          </p:nvSpPr>
          <p:spPr bwMode="gray">
            <a:xfrm rot="5400000">
              <a:off x="406" y="1428"/>
              <a:ext cx="340"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1" hangingPunct="1">
                <a:defRPr/>
              </a:pPr>
              <a:endParaRPr lang="en-US">
                <a:latin typeface="Arial" charset="0"/>
              </a:endParaRPr>
            </a:p>
          </p:txBody>
        </p:sp>
        <p:sp>
          <p:nvSpPr>
            <p:cNvPr id="35907" name="Oval 44"/>
            <p:cNvSpPr>
              <a:spLocks noChangeArrowheads="1"/>
            </p:cNvSpPr>
            <p:nvPr/>
          </p:nvSpPr>
          <p:spPr bwMode="gray">
            <a:xfrm rot="5400000">
              <a:off x="406" y="1428"/>
              <a:ext cx="340" cy="354"/>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grpSp>
      <p:sp>
        <p:nvSpPr>
          <p:cNvPr id="130093" name="Freeform 45"/>
          <p:cNvSpPr>
            <a:spLocks/>
          </p:cNvSpPr>
          <p:nvPr/>
        </p:nvSpPr>
        <p:spPr bwMode="gray">
          <a:xfrm>
            <a:off x="1185863" y="6053138"/>
            <a:ext cx="768350" cy="312737"/>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eaLnBrk="1" hangingPunct="1">
              <a:defRPr/>
            </a:pPr>
            <a:endParaRPr lang="en-US">
              <a:latin typeface="Arial" charset="0"/>
            </a:endParaRPr>
          </a:p>
        </p:txBody>
      </p:sp>
      <p:graphicFrame>
        <p:nvGraphicFramePr>
          <p:cNvPr id="35850" name="Object 46"/>
          <p:cNvGraphicFramePr>
            <a:graphicFrameLocks noChangeAspect="1"/>
          </p:cNvGraphicFramePr>
          <p:nvPr>
            <p:ph sz="half" idx="1"/>
          </p:nvPr>
        </p:nvGraphicFramePr>
        <p:xfrm>
          <a:off x="2432050" y="3792538"/>
          <a:ext cx="88900" cy="138112"/>
        </p:xfrm>
        <a:graphic>
          <a:graphicData uri="http://schemas.openxmlformats.org/presentationml/2006/ole">
            <mc:AlternateContent xmlns:mc="http://schemas.openxmlformats.org/markup-compatibility/2006">
              <mc:Choice xmlns:v="urn:schemas-microsoft-com:vml" Requires="v">
                <p:oleObj spid="_x0000_s35935" name="Equation" r:id="rId3" imgW="114102" imgH="177492" progId="Equation.DSMT4">
                  <p:embed/>
                </p:oleObj>
              </mc:Choice>
              <mc:Fallback>
                <p:oleObj name="Equation" r:id="rId3" imgW="114102" imgH="177492" progId="Equation.DSMT4">
                  <p:embed/>
                  <p:pic>
                    <p:nvPicPr>
                      <p:cNvPr id="0"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2050" y="3792538"/>
                        <a:ext cx="88900"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0095" name="Freeform 47"/>
          <p:cNvSpPr>
            <a:spLocks/>
          </p:cNvSpPr>
          <p:nvPr/>
        </p:nvSpPr>
        <p:spPr bwMode="gray">
          <a:xfrm>
            <a:off x="1295400" y="7162800"/>
            <a:ext cx="752475" cy="46831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a:noFill/>
          </a:ln>
        </p:spPr>
        <p:txBody>
          <a:bodyPr/>
          <a:lstStyle/>
          <a:p>
            <a:pPr eaLnBrk="1" hangingPunct="1">
              <a:defRPr/>
            </a:pPr>
            <a:endParaRPr lang="en-US">
              <a:latin typeface="Arial" charset="0"/>
            </a:endParaRPr>
          </a:p>
        </p:txBody>
      </p:sp>
      <p:sp>
        <p:nvSpPr>
          <p:cNvPr id="130096" name="Freeform 48"/>
          <p:cNvSpPr>
            <a:spLocks/>
          </p:cNvSpPr>
          <p:nvPr/>
        </p:nvSpPr>
        <p:spPr bwMode="gray">
          <a:xfrm>
            <a:off x="1035050" y="4649788"/>
            <a:ext cx="776288" cy="43656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eaLnBrk="1" hangingPunct="1">
              <a:defRPr/>
            </a:pPr>
            <a:endParaRPr lang="en-US">
              <a:latin typeface="Arial" charset="0"/>
            </a:endParaRPr>
          </a:p>
        </p:txBody>
      </p:sp>
      <p:grpSp>
        <p:nvGrpSpPr>
          <p:cNvPr id="130097" name="Group 49"/>
          <p:cNvGrpSpPr>
            <a:grpSpLocks/>
          </p:cNvGrpSpPr>
          <p:nvPr/>
        </p:nvGrpSpPr>
        <p:grpSpPr bwMode="auto">
          <a:xfrm>
            <a:off x="762000" y="3048000"/>
            <a:ext cx="8001000" cy="914400"/>
            <a:chOff x="480" y="1152"/>
            <a:chExt cx="5040" cy="576"/>
          </a:xfrm>
        </p:grpSpPr>
        <p:sp>
          <p:nvSpPr>
            <p:cNvPr id="35895" name="AutoShape 50"/>
            <p:cNvSpPr>
              <a:spLocks noChangeArrowheads="1"/>
            </p:cNvSpPr>
            <p:nvPr/>
          </p:nvSpPr>
          <p:spPr bwMode="gray">
            <a:xfrm>
              <a:off x="480" y="1152"/>
              <a:ext cx="5040" cy="576"/>
            </a:xfrm>
            <a:prstGeom prst="roundRect">
              <a:avLst>
                <a:gd name="adj" fmla="val 10889"/>
              </a:avLst>
            </a:prstGeom>
            <a:solidFill>
              <a:schemeClr val="bg1"/>
            </a:solidFill>
            <a:ln w="38100">
              <a:solidFill>
                <a:srgbClr val="FF0000"/>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000" b="1">
                <a:latin typeface=".VnTime" panose="020B7200000000000000" pitchFamily="34" charset="0"/>
              </a:endParaRPr>
            </a:p>
          </p:txBody>
        </p:sp>
        <p:sp>
          <p:nvSpPr>
            <p:cNvPr id="130099" name="AutoShape 51"/>
            <p:cNvSpPr>
              <a:spLocks noChangeArrowheads="1"/>
            </p:cNvSpPr>
            <p:nvPr/>
          </p:nvSpPr>
          <p:spPr bwMode="gray">
            <a:xfrm>
              <a:off x="486" y="1208"/>
              <a:ext cx="762" cy="47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eaLnBrk="1" hangingPunct="1">
                <a:defRPr/>
              </a:pPr>
              <a:endParaRPr lang="en-US">
                <a:latin typeface="Arial" charset="0"/>
              </a:endParaRPr>
            </a:p>
          </p:txBody>
        </p:sp>
        <p:sp>
          <p:nvSpPr>
            <p:cNvPr id="130100" name="Text Box 52"/>
            <p:cNvSpPr txBox="1">
              <a:spLocks noChangeArrowheads="1"/>
            </p:cNvSpPr>
            <p:nvPr/>
          </p:nvSpPr>
          <p:spPr bwMode="gray">
            <a:xfrm>
              <a:off x="724" y="1256"/>
              <a:ext cx="344" cy="327"/>
            </a:xfrm>
            <a:prstGeom prst="rect">
              <a:avLst/>
            </a:prstGeom>
            <a:noFill/>
            <a:ln>
              <a:noFill/>
            </a:ln>
            <a:effectLst>
              <a:outerShdw dist="35921" dir="2700000" algn="ctr" rotWithShape="0">
                <a:schemeClr val="tx1"/>
              </a:outerShdw>
            </a:effectLst>
          </p:spPr>
          <p:txBody>
            <a:bodyPr>
              <a:spAutoFit/>
            </a:bodyPr>
            <a:lstStyle/>
            <a:p>
              <a:pPr>
                <a:defRPr/>
              </a:pPr>
              <a:r>
                <a:rPr lang="en-US" sz="2800" b="1">
                  <a:solidFill>
                    <a:srgbClr val="FF0000"/>
                  </a:solidFill>
                  <a:effectLst>
                    <a:outerShdw blurRad="38100" dist="38100" dir="2700000" algn="tl">
                      <a:srgbClr val="C0C0C0"/>
                    </a:outerShdw>
                  </a:effectLst>
                  <a:latin typeface="Arial" charset="0"/>
                </a:rPr>
                <a:t>B</a:t>
              </a:r>
            </a:p>
          </p:txBody>
        </p:sp>
        <p:sp>
          <p:nvSpPr>
            <p:cNvPr id="35898" name="Rectangle 53"/>
            <p:cNvSpPr>
              <a:spLocks noChangeArrowheads="1"/>
            </p:cNvSpPr>
            <p:nvPr/>
          </p:nvSpPr>
          <p:spPr bwMode="auto">
            <a:xfrm>
              <a:off x="1296" y="1212"/>
              <a:ext cx="417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sv-SE" altLang="en-US" sz="1800" b="1"/>
                <a:t>Các thấu kính có tiêu cự như nhau.</a:t>
              </a:r>
              <a:endParaRPr lang="en-US" altLang="en-US" sz="1800" b="1"/>
            </a:p>
          </p:txBody>
        </p:sp>
      </p:grpSp>
      <p:grpSp>
        <p:nvGrpSpPr>
          <p:cNvPr id="130102" name="Group 54"/>
          <p:cNvGrpSpPr>
            <a:grpSpLocks/>
          </p:cNvGrpSpPr>
          <p:nvPr/>
        </p:nvGrpSpPr>
        <p:grpSpPr bwMode="auto">
          <a:xfrm>
            <a:off x="88900" y="2973388"/>
            <a:ext cx="879475" cy="992187"/>
            <a:chOff x="250" y="1291"/>
            <a:chExt cx="586" cy="625"/>
          </a:xfrm>
        </p:grpSpPr>
        <p:sp>
          <p:nvSpPr>
            <p:cNvPr id="130103" name="AutoShape 55"/>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104" name="AutoShape 56"/>
            <p:cNvSpPr>
              <a:spLocks noChangeArrowheads="1"/>
            </p:cNvSpPr>
            <p:nvPr/>
          </p:nvSpPr>
          <p:spPr bwMode="gray">
            <a:xfrm rot="10800000" flipH="1">
              <a:off x="537" y="1852"/>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105" name="AutoShape 57"/>
            <p:cNvSpPr>
              <a:spLocks noChangeArrowheads="1"/>
            </p:cNvSpPr>
            <p:nvPr/>
          </p:nvSpPr>
          <p:spPr bwMode="gray">
            <a:xfrm rot="16200000" flipH="1">
              <a:off x="235"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35889" name="Oval 58"/>
            <p:cNvSpPr>
              <a:spLocks noChangeArrowheads="1"/>
            </p:cNvSpPr>
            <p:nvPr/>
          </p:nvSpPr>
          <p:spPr bwMode="gray">
            <a:xfrm rot="5400000">
              <a:off x="325" y="1346"/>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35890" name="Oval 59"/>
            <p:cNvSpPr>
              <a:spLocks noChangeArrowheads="1"/>
            </p:cNvSpPr>
            <p:nvPr/>
          </p:nvSpPr>
          <p:spPr bwMode="gray">
            <a:xfrm rot="5400000">
              <a:off x="355" y="1375"/>
              <a:ext cx="444" cy="46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108" name="Oval 60"/>
            <p:cNvSpPr>
              <a:spLocks noChangeArrowheads="1"/>
            </p:cNvSpPr>
            <p:nvPr/>
          </p:nvSpPr>
          <p:spPr bwMode="gray">
            <a:xfrm rot="5400000">
              <a:off x="380" y="1385"/>
              <a:ext cx="391" cy="4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1" hangingPunct="1">
                <a:defRPr/>
              </a:pPr>
              <a:endParaRPr lang="en-US">
                <a:latin typeface="Arial" charset="0"/>
              </a:endParaRPr>
            </a:p>
          </p:txBody>
        </p:sp>
        <p:sp>
          <p:nvSpPr>
            <p:cNvPr id="35892" name="Oval 61"/>
            <p:cNvSpPr>
              <a:spLocks noChangeArrowheads="1"/>
            </p:cNvSpPr>
            <p:nvPr/>
          </p:nvSpPr>
          <p:spPr bwMode="gray">
            <a:xfrm rot="5400000">
              <a:off x="380" y="1403"/>
              <a:ext cx="391" cy="40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110" name="Oval 62"/>
            <p:cNvSpPr>
              <a:spLocks noChangeArrowheads="1"/>
            </p:cNvSpPr>
            <p:nvPr/>
          </p:nvSpPr>
          <p:spPr bwMode="gray">
            <a:xfrm rot="5400000">
              <a:off x="406" y="1428"/>
              <a:ext cx="340"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1" hangingPunct="1">
                <a:defRPr/>
              </a:pPr>
              <a:endParaRPr lang="en-US">
                <a:latin typeface="Arial" charset="0"/>
              </a:endParaRPr>
            </a:p>
          </p:txBody>
        </p:sp>
        <p:sp>
          <p:nvSpPr>
            <p:cNvPr id="35894" name="Oval 63"/>
            <p:cNvSpPr>
              <a:spLocks noChangeArrowheads="1"/>
            </p:cNvSpPr>
            <p:nvPr/>
          </p:nvSpPr>
          <p:spPr bwMode="gray">
            <a:xfrm rot="5400000">
              <a:off x="406" y="1428"/>
              <a:ext cx="340" cy="354"/>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grpSp>
      <p:grpSp>
        <p:nvGrpSpPr>
          <p:cNvPr id="130112" name="Group 64"/>
          <p:cNvGrpSpPr>
            <a:grpSpLocks/>
          </p:cNvGrpSpPr>
          <p:nvPr/>
        </p:nvGrpSpPr>
        <p:grpSpPr bwMode="auto">
          <a:xfrm>
            <a:off x="762000" y="4343400"/>
            <a:ext cx="8001000" cy="914400"/>
            <a:chOff x="480" y="1152"/>
            <a:chExt cx="5040" cy="576"/>
          </a:xfrm>
        </p:grpSpPr>
        <p:sp>
          <p:nvSpPr>
            <p:cNvPr id="35882" name="AutoShape 65"/>
            <p:cNvSpPr>
              <a:spLocks noChangeArrowheads="1"/>
            </p:cNvSpPr>
            <p:nvPr/>
          </p:nvSpPr>
          <p:spPr bwMode="gray">
            <a:xfrm>
              <a:off x="480" y="1152"/>
              <a:ext cx="5040" cy="576"/>
            </a:xfrm>
            <a:prstGeom prst="roundRect">
              <a:avLst>
                <a:gd name="adj" fmla="val 10889"/>
              </a:avLst>
            </a:prstGeom>
            <a:solidFill>
              <a:schemeClr val="bg1"/>
            </a:solidFill>
            <a:ln w="38100">
              <a:solidFill>
                <a:srgbClr val="FF0000"/>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000" b="1">
                <a:latin typeface=".VnTime" panose="020B7200000000000000" pitchFamily="34" charset="0"/>
              </a:endParaRPr>
            </a:p>
          </p:txBody>
        </p:sp>
        <p:sp>
          <p:nvSpPr>
            <p:cNvPr id="130114" name="AutoShape 66"/>
            <p:cNvSpPr>
              <a:spLocks noChangeArrowheads="1"/>
            </p:cNvSpPr>
            <p:nvPr/>
          </p:nvSpPr>
          <p:spPr bwMode="gray">
            <a:xfrm>
              <a:off x="486" y="1208"/>
              <a:ext cx="762" cy="47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eaLnBrk="1" hangingPunct="1">
                <a:defRPr/>
              </a:pPr>
              <a:endParaRPr lang="en-US">
                <a:latin typeface="Arial" charset="0"/>
              </a:endParaRPr>
            </a:p>
          </p:txBody>
        </p:sp>
        <p:sp>
          <p:nvSpPr>
            <p:cNvPr id="130115" name="Text Box 67"/>
            <p:cNvSpPr txBox="1">
              <a:spLocks noChangeArrowheads="1"/>
            </p:cNvSpPr>
            <p:nvPr/>
          </p:nvSpPr>
          <p:spPr bwMode="gray">
            <a:xfrm>
              <a:off x="724" y="1256"/>
              <a:ext cx="344" cy="327"/>
            </a:xfrm>
            <a:prstGeom prst="rect">
              <a:avLst/>
            </a:prstGeom>
            <a:noFill/>
            <a:ln>
              <a:noFill/>
            </a:ln>
            <a:effectLst>
              <a:outerShdw dist="35921" dir="2700000" algn="ctr" rotWithShape="0">
                <a:schemeClr val="tx1"/>
              </a:outerShdw>
            </a:effectLst>
          </p:spPr>
          <p:txBody>
            <a:bodyPr>
              <a:spAutoFit/>
            </a:bodyPr>
            <a:lstStyle/>
            <a:p>
              <a:pPr>
                <a:defRPr/>
              </a:pPr>
              <a:r>
                <a:rPr lang="en-US" sz="2800" b="1">
                  <a:solidFill>
                    <a:srgbClr val="FF0000"/>
                  </a:solidFill>
                  <a:effectLst>
                    <a:outerShdw blurRad="38100" dist="38100" dir="2700000" algn="tl">
                      <a:srgbClr val="C0C0C0"/>
                    </a:outerShdw>
                  </a:effectLst>
                  <a:latin typeface="Arial" charset="0"/>
                </a:rPr>
                <a:t>C</a:t>
              </a:r>
            </a:p>
          </p:txBody>
        </p:sp>
        <p:sp>
          <p:nvSpPr>
            <p:cNvPr id="35885" name="Rectangle 68"/>
            <p:cNvSpPr>
              <a:spLocks noChangeArrowheads="1"/>
            </p:cNvSpPr>
            <p:nvPr/>
          </p:nvSpPr>
          <p:spPr bwMode="auto">
            <a:xfrm>
              <a:off x="1296" y="1212"/>
              <a:ext cx="417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v-SE" altLang="en-US" sz="1800" b="1"/>
                <a:t>Không thay đổi được.</a:t>
              </a:r>
              <a:endParaRPr lang="en-US" altLang="en-US" sz="1800" b="1"/>
            </a:p>
          </p:txBody>
        </p:sp>
      </p:grpSp>
      <p:grpSp>
        <p:nvGrpSpPr>
          <p:cNvPr id="130117" name="Group 69"/>
          <p:cNvGrpSpPr>
            <a:grpSpLocks/>
          </p:cNvGrpSpPr>
          <p:nvPr/>
        </p:nvGrpSpPr>
        <p:grpSpPr bwMode="auto">
          <a:xfrm>
            <a:off x="79375" y="4294188"/>
            <a:ext cx="879475" cy="992187"/>
            <a:chOff x="250" y="1291"/>
            <a:chExt cx="586" cy="625"/>
          </a:xfrm>
        </p:grpSpPr>
        <p:sp>
          <p:nvSpPr>
            <p:cNvPr id="130118" name="AutoShape 70"/>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119" name="AutoShape 71"/>
            <p:cNvSpPr>
              <a:spLocks noChangeArrowheads="1"/>
            </p:cNvSpPr>
            <p:nvPr/>
          </p:nvSpPr>
          <p:spPr bwMode="gray">
            <a:xfrm rot="10800000" flipH="1">
              <a:off x="537" y="1852"/>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120" name="AutoShape 72"/>
            <p:cNvSpPr>
              <a:spLocks noChangeArrowheads="1"/>
            </p:cNvSpPr>
            <p:nvPr/>
          </p:nvSpPr>
          <p:spPr bwMode="gray">
            <a:xfrm rot="16200000" flipH="1">
              <a:off x="235"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35876" name="Oval 73"/>
            <p:cNvSpPr>
              <a:spLocks noChangeArrowheads="1"/>
            </p:cNvSpPr>
            <p:nvPr/>
          </p:nvSpPr>
          <p:spPr bwMode="gray">
            <a:xfrm rot="5400000">
              <a:off x="325" y="1346"/>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35877" name="Oval 74"/>
            <p:cNvSpPr>
              <a:spLocks noChangeArrowheads="1"/>
            </p:cNvSpPr>
            <p:nvPr/>
          </p:nvSpPr>
          <p:spPr bwMode="gray">
            <a:xfrm rot="5400000">
              <a:off x="355" y="1375"/>
              <a:ext cx="444" cy="46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123" name="Oval 75"/>
            <p:cNvSpPr>
              <a:spLocks noChangeArrowheads="1"/>
            </p:cNvSpPr>
            <p:nvPr/>
          </p:nvSpPr>
          <p:spPr bwMode="gray">
            <a:xfrm rot="5400000">
              <a:off x="380" y="1385"/>
              <a:ext cx="391" cy="4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1" hangingPunct="1">
                <a:defRPr/>
              </a:pPr>
              <a:endParaRPr lang="en-US">
                <a:latin typeface="Arial" charset="0"/>
              </a:endParaRPr>
            </a:p>
          </p:txBody>
        </p:sp>
        <p:sp>
          <p:nvSpPr>
            <p:cNvPr id="35879" name="Oval 76"/>
            <p:cNvSpPr>
              <a:spLocks noChangeArrowheads="1"/>
            </p:cNvSpPr>
            <p:nvPr/>
          </p:nvSpPr>
          <p:spPr bwMode="gray">
            <a:xfrm rot="5400000">
              <a:off x="380" y="1403"/>
              <a:ext cx="391" cy="40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125" name="Oval 77"/>
            <p:cNvSpPr>
              <a:spLocks noChangeArrowheads="1"/>
            </p:cNvSpPr>
            <p:nvPr/>
          </p:nvSpPr>
          <p:spPr bwMode="gray">
            <a:xfrm rot="5400000">
              <a:off x="406" y="1428"/>
              <a:ext cx="340"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1" hangingPunct="1">
                <a:defRPr/>
              </a:pPr>
              <a:endParaRPr lang="en-US">
                <a:latin typeface="Arial" charset="0"/>
              </a:endParaRPr>
            </a:p>
          </p:txBody>
        </p:sp>
        <p:sp>
          <p:nvSpPr>
            <p:cNvPr id="35881" name="Oval 78"/>
            <p:cNvSpPr>
              <a:spLocks noChangeArrowheads="1"/>
            </p:cNvSpPr>
            <p:nvPr/>
          </p:nvSpPr>
          <p:spPr bwMode="gray">
            <a:xfrm rot="5400000">
              <a:off x="406" y="1428"/>
              <a:ext cx="340" cy="354"/>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grpSp>
      <p:grpSp>
        <p:nvGrpSpPr>
          <p:cNvPr id="130127" name="Group 79"/>
          <p:cNvGrpSpPr>
            <a:grpSpLocks/>
          </p:cNvGrpSpPr>
          <p:nvPr/>
        </p:nvGrpSpPr>
        <p:grpSpPr bwMode="auto">
          <a:xfrm>
            <a:off x="762000" y="5486400"/>
            <a:ext cx="8001000" cy="914400"/>
            <a:chOff x="480" y="1152"/>
            <a:chExt cx="5040" cy="576"/>
          </a:xfrm>
        </p:grpSpPr>
        <p:sp>
          <p:nvSpPr>
            <p:cNvPr id="35869" name="AutoShape 80"/>
            <p:cNvSpPr>
              <a:spLocks noChangeArrowheads="1"/>
            </p:cNvSpPr>
            <p:nvPr/>
          </p:nvSpPr>
          <p:spPr bwMode="gray">
            <a:xfrm>
              <a:off x="480" y="1152"/>
              <a:ext cx="5040" cy="576"/>
            </a:xfrm>
            <a:prstGeom prst="roundRect">
              <a:avLst>
                <a:gd name="adj" fmla="val 10889"/>
              </a:avLst>
            </a:prstGeom>
            <a:solidFill>
              <a:schemeClr val="bg1"/>
            </a:solidFill>
            <a:ln w="38100">
              <a:solidFill>
                <a:srgbClr val="FF0000"/>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000" b="1">
                <a:latin typeface=".VnTime" panose="020B7200000000000000" pitchFamily="34" charset="0"/>
              </a:endParaRPr>
            </a:p>
          </p:txBody>
        </p:sp>
        <p:sp>
          <p:nvSpPr>
            <p:cNvPr id="130129" name="AutoShape 81"/>
            <p:cNvSpPr>
              <a:spLocks noChangeArrowheads="1"/>
            </p:cNvSpPr>
            <p:nvPr/>
          </p:nvSpPr>
          <p:spPr bwMode="gray">
            <a:xfrm>
              <a:off x="486" y="1208"/>
              <a:ext cx="762" cy="47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eaLnBrk="1" hangingPunct="1">
                <a:defRPr/>
              </a:pPr>
              <a:endParaRPr lang="en-US">
                <a:latin typeface="Arial" charset="0"/>
              </a:endParaRPr>
            </a:p>
          </p:txBody>
        </p:sp>
        <p:sp>
          <p:nvSpPr>
            <p:cNvPr id="130130" name="Text Box 82"/>
            <p:cNvSpPr txBox="1">
              <a:spLocks noChangeArrowheads="1"/>
            </p:cNvSpPr>
            <p:nvPr/>
          </p:nvSpPr>
          <p:spPr bwMode="gray">
            <a:xfrm>
              <a:off x="724" y="1256"/>
              <a:ext cx="344" cy="327"/>
            </a:xfrm>
            <a:prstGeom prst="rect">
              <a:avLst/>
            </a:prstGeom>
            <a:noFill/>
            <a:ln>
              <a:noFill/>
            </a:ln>
            <a:effectLst>
              <a:outerShdw dist="35921" dir="2700000" algn="ctr" rotWithShape="0">
                <a:schemeClr val="tx1"/>
              </a:outerShdw>
            </a:effectLst>
          </p:spPr>
          <p:txBody>
            <a:bodyPr>
              <a:spAutoFit/>
            </a:bodyPr>
            <a:lstStyle/>
            <a:p>
              <a:pPr>
                <a:defRPr/>
              </a:pPr>
              <a:r>
                <a:rPr lang="en-US" sz="2800" b="1">
                  <a:solidFill>
                    <a:srgbClr val="FF0000"/>
                  </a:solidFill>
                  <a:effectLst>
                    <a:outerShdw blurRad="38100" dist="38100" dir="2700000" algn="tl">
                      <a:srgbClr val="C0C0C0"/>
                    </a:outerShdw>
                  </a:effectLst>
                  <a:latin typeface="Arial" charset="0"/>
                </a:rPr>
                <a:t>D</a:t>
              </a:r>
            </a:p>
          </p:txBody>
        </p:sp>
        <p:sp>
          <p:nvSpPr>
            <p:cNvPr id="35872" name="Rectangle 83"/>
            <p:cNvSpPr>
              <a:spLocks noChangeArrowheads="1"/>
            </p:cNvSpPr>
            <p:nvPr/>
          </p:nvSpPr>
          <p:spPr bwMode="auto">
            <a:xfrm>
              <a:off x="1296" y="1212"/>
              <a:ext cx="417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sv-SE" altLang="en-US" sz="1800" b="1"/>
                <a:t>Thấu kính dày hơn có tiêu cự lớn hơn.</a:t>
              </a:r>
              <a:r>
                <a:rPr lang="sv-SE" altLang="en-US" sz="1800"/>
                <a:t> </a:t>
              </a:r>
              <a:endParaRPr lang="en-US" altLang="en-US" sz="1800"/>
            </a:p>
          </p:txBody>
        </p:sp>
      </p:grpSp>
      <p:grpSp>
        <p:nvGrpSpPr>
          <p:cNvPr id="130132" name="Group 84"/>
          <p:cNvGrpSpPr>
            <a:grpSpLocks/>
          </p:cNvGrpSpPr>
          <p:nvPr/>
        </p:nvGrpSpPr>
        <p:grpSpPr bwMode="auto">
          <a:xfrm>
            <a:off x="79375" y="5449888"/>
            <a:ext cx="879475" cy="992187"/>
            <a:chOff x="250" y="1291"/>
            <a:chExt cx="586" cy="625"/>
          </a:xfrm>
        </p:grpSpPr>
        <p:sp>
          <p:nvSpPr>
            <p:cNvPr id="130133" name="AutoShape 85"/>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134" name="AutoShape 86"/>
            <p:cNvSpPr>
              <a:spLocks noChangeArrowheads="1"/>
            </p:cNvSpPr>
            <p:nvPr/>
          </p:nvSpPr>
          <p:spPr bwMode="gray">
            <a:xfrm rot="10800000" flipH="1">
              <a:off x="537" y="1852"/>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135" name="AutoShape 87"/>
            <p:cNvSpPr>
              <a:spLocks noChangeArrowheads="1"/>
            </p:cNvSpPr>
            <p:nvPr/>
          </p:nvSpPr>
          <p:spPr bwMode="gray">
            <a:xfrm rot="16200000" flipH="1">
              <a:off x="235"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35863" name="Oval 88"/>
            <p:cNvSpPr>
              <a:spLocks noChangeArrowheads="1"/>
            </p:cNvSpPr>
            <p:nvPr/>
          </p:nvSpPr>
          <p:spPr bwMode="gray">
            <a:xfrm rot="5400000">
              <a:off x="325" y="1346"/>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35864" name="Oval 89"/>
            <p:cNvSpPr>
              <a:spLocks noChangeArrowheads="1"/>
            </p:cNvSpPr>
            <p:nvPr/>
          </p:nvSpPr>
          <p:spPr bwMode="gray">
            <a:xfrm rot="5400000">
              <a:off x="355" y="1375"/>
              <a:ext cx="444" cy="46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138" name="Oval 90"/>
            <p:cNvSpPr>
              <a:spLocks noChangeArrowheads="1"/>
            </p:cNvSpPr>
            <p:nvPr/>
          </p:nvSpPr>
          <p:spPr bwMode="gray">
            <a:xfrm rot="5400000">
              <a:off x="380" y="1385"/>
              <a:ext cx="391" cy="4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1" hangingPunct="1">
                <a:defRPr/>
              </a:pPr>
              <a:endParaRPr lang="en-US">
                <a:latin typeface="Arial" charset="0"/>
              </a:endParaRPr>
            </a:p>
          </p:txBody>
        </p:sp>
        <p:sp>
          <p:nvSpPr>
            <p:cNvPr id="35866" name="Oval 91"/>
            <p:cNvSpPr>
              <a:spLocks noChangeArrowheads="1"/>
            </p:cNvSpPr>
            <p:nvPr/>
          </p:nvSpPr>
          <p:spPr bwMode="gray">
            <a:xfrm rot="5400000">
              <a:off x="380" y="1403"/>
              <a:ext cx="391" cy="40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140" name="Oval 92"/>
            <p:cNvSpPr>
              <a:spLocks noChangeArrowheads="1"/>
            </p:cNvSpPr>
            <p:nvPr/>
          </p:nvSpPr>
          <p:spPr bwMode="gray">
            <a:xfrm rot="5400000">
              <a:off x="406" y="1428"/>
              <a:ext cx="340"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1" hangingPunct="1">
                <a:defRPr/>
              </a:pPr>
              <a:endParaRPr lang="en-US">
                <a:latin typeface="Arial" charset="0"/>
              </a:endParaRPr>
            </a:p>
          </p:txBody>
        </p:sp>
        <p:sp>
          <p:nvSpPr>
            <p:cNvPr id="35868" name="Oval 93"/>
            <p:cNvSpPr>
              <a:spLocks noChangeArrowheads="1"/>
            </p:cNvSpPr>
            <p:nvPr/>
          </p:nvSpPr>
          <p:spPr bwMode="gray">
            <a:xfrm rot="5400000">
              <a:off x="406" y="1428"/>
              <a:ext cx="340" cy="354"/>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grpSp>
      <p:sp>
        <p:nvSpPr>
          <p:cNvPr id="130142" name="Text Box 94"/>
          <p:cNvSpPr txBox="1">
            <a:spLocks noChangeArrowheads="1"/>
          </p:cNvSpPr>
          <p:nvPr/>
        </p:nvSpPr>
        <p:spPr bwMode="auto">
          <a:xfrm>
            <a:off x="304800" y="4344988"/>
            <a:ext cx="9144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800">
                <a:solidFill>
                  <a:srgbClr val="FF0066"/>
                </a:solidFill>
                <a:sym typeface="Wingdings" panose="05000000000000000000"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30082">
                                            <p:bg/>
                                          </p:spTgt>
                                        </p:tgtEl>
                                        <p:attrNameLst>
                                          <p:attrName>style.visibility</p:attrName>
                                        </p:attrNameLst>
                                      </p:cBhvr>
                                      <p:to>
                                        <p:strVal val="visible"/>
                                      </p:to>
                                    </p:set>
                                    <p:anim calcmode="discrete" valueType="clr">
                                      <p:cBhvr override="childStyle">
                                        <p:cTn id="7" dur="80"/>
                                        <p:tgtEl>
                                          <p:spTgt spid="130082">
                                            <p:bg/>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0082">
                                            <p:bg/>
                                          </p:spTgt>
                                        </p:tgtEl>
                                        <p:attrNameLst>
                                          <p:attrName>fillcolor</p:attrName>
                                        </p:attrNameLst>
                                      </p:cBhvr>
                                      <p:tavLst>
                                        <p:tav tm="0">
                                          <p:val>
                                            <p:clrVal>
                                              <a:schemeClr val="accent2"/>
                                            </p:clrVal>
                                          </p:val>
                                        </p:tav>
                                        <p:tav tm="50000">
                                          <p:val>
                                            <p:clrVal>
                                              <a:schemeClr val="hlink"/>
                                            </p:clrVal>
                                          </p:val>
                                        </p:tav>
                                      </p:tavLst>
                                    </p:anim>
                                    <p:set>
                                      <p:cBhvr>
                                        <p:cTn id="9" dur="80"/>
                                        <p:tgtEl>
                                          <p:spTgt spid="130082">
                                            <p:bg/>
                                          </p:spTgt>
                                        </p:tgtEl>
                                        <p:attrNameLst>
                                          <p:attrName>fill.type</p:attrName>
                                        </p:attrNameLst>
                                      </p:cBhvr>
                                      <p:to>
                                        <p:strVal val="solid"/>
                                      </p:to>
                                    </p:set>
                                  </p:childTnLst>
                                </p:cTn>
                              </p:par>
                              <p:par>
                                <p:cTn id="10" presetID="23" presetClass="entr" presetSubtype="16" fill="hold" nodeType="withEffect">
                                  <p:stCondLst>
                                    <p:cond delay="0"/>
                                  </p:stCondLst>
                                  <p:childTnLst>
                                    <p:set>
                                      <p:cBhvr>
                                        <p:cTn id="11" dur="1" fill="hold">
                                          <p:stCondLst>
                                            <p:cond delay="0"/>
                                          </p:stCondLst>
                                        </p:cTn>
                                        <p:tgtEl>
                                          <p:spTgt spid="130082">
                                            <p:txEl>
                                              <p:pRg st="0" end="0"/>
                                            </p:txEl>
                                          </p:spTgt>
                                        </p:tgtEl>
                                        <p:attrNameLst>
                                          <p:attrName>style.visibility</p:attrName>
                                        </p:attrNameLst>
                                      </p:cBhvr>
                                      <p:to>
                                        <p:strVal val="visible"/>
                                      </p:to>
                                    </p:set>
                                    <p:anim calcmode="lin" valueType="num">
                                      <p:cBhvr>
                                        <p:cTn id="12" dur="500" fill="hold"/>
                                        <p:tgtEl>
                                          <p:spTgt spid="13008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30082">
                                            <p:txEl>
                                              <p:pRg st="0" end="0"/>
                                            </p:txEl>
                                          </p:spTgt>
                                        </p:tgtEl>
                                        <p:attrNameLst>
                                          <p:attrName>ppt_h</p:attrName>
                                        </p:attrNameLst>
                                      </p:cBhvr>
                                      <p:tavLst>
                                        <p:tav tm="0">
                                          <p:val>
                                            <p:fltVal val="0"/>
                                          </p:val>
                                        </p:tav>
                                        <p:tav tm="100000">
                                          <p:val>
                                            <p:strVal val="#ppt_h"/>
                                          </p:val>
                                        </p:tav>
                                      </p:tavLst>
                                    </p:anim>
                                  </p:childTnLst>
                                </p:cTn>
                              </p:par>
                            </p:childTnLst>
                          </p:cTn>
                        </p:par>
                        <p:par>
                          <p:cTn id="14" fill="hold" nodeType="afterGroup">
                            <p:stCondLst>
                              <p:cond delay="500"/>
                            </p:stCondLst>
                            <p:childTnLst>
                              <p:par>
                                <p:cTn id="15" presetID="22" presetClass="entr" presetSubtype="1" fill="hold" nodeType="afterEffect">
                                  <p:stCondLst>
                                    <p:cond delay="0"/>
                                  </p:stCondLst>
                                  <p:childTnLst>
                                    <p:set>
                                      <p:cBhvr>
                                        <p:cTn id="16" dur="1" fill="hold">
                                          <p:stCondLst>
                                            <p:cond delay="0"/>
                                          </p:stCondLst>
                                        </p:cTn>
                                        <p:tgtEl>
                                          <p:spTgt spid="130058"/>
                                        </p:tgtEl>
                                        <p:attrNameLst>
                                          <p:attrName>style.visibility</p:attrName>
                                        </p:attrNameLst>
                                      </p:cBhvr>
                                      <p:to>
                                        <p:strVal val="visible"/>
                                      </p:to>
                                    </p:set>
                                    <p:animEffect transition="in" filter="wipe(up)">
                                      <p:cBhvr>
                                        <p:cTn id="17" dur="500"/>
                                        <p:tgtEl>
                                          <p:spTgt spid="130058"/>
                                        </p:tgtEl>
                                      </p:cBhvr>
                                    </p:animEffect>
                                  </p:childTnLst>
                                </p:cTn>
                              </p:par>
                            </p:childTnLst>
                          </p:cTn>
                        </p:par>
                        <p:par>
                          <p:cTn id="18" fill="hold" nodeType="afterGroup">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130083"/>
                                        </p:tgtEl>
                                        <p:attrNameLst>
                                          <p:attrName>style.visibility</p:attrName>
                                        </p:attrNameLst>
                                      </p:cBhvr>
                                      <p:to>
                                        <p:strVal val="visible"/>
                                      </p:to>
                                    </p:set>
                                    <p:anim calcmode="lin" valueType="num">
                                      <p:cBhvr>
                                        <p:cTn id="21" dur="500" fill="hold"/>
                                        <p:tgtEl>
                                          <p:spTgt spid="130083"/>
                                        </p:tgtEl>
                                        <p:attrNameLst>
                                          <p:attrName>ppt_w</p:attrName>
                                        </p:attrNameLst>
                                      </p:cBhvr>
                                      <p:tavLst>
                                        <p:tav tm="0">
                                          <p:val>
                                            <p:fltVal val="0"/>
                                          </p:val>
                                        </p:tav>
                                        <p:tav tm="100000">
                                          <p:val>
                                            <p:strVal val="#ppt_w"/>
                                          </p:val>
                                        </p:tav>
                                      </p:tavLst>
                                    </p:anim>
                                    <p:anim calcmode="lin" valueType="num">
                                      <p:cBhvr>
                                        <p:cTn id="22" dur="500" fill="hold"/>
                                        <p:tgtEl>
                                          <p:spTgt spid="130083"/>
                                        </p:tgtEl>
                                        <p:attrNameLst>
                                          <p:attrName>ppt_h</p:attrName>
                                        </p:attrNameLst>
                                      </p:cBhvr>
                                      <p:tavLst>
                                        <p:tav tm="0">
                                          <p:val>
                                            <p:fltVal val="0"/>
                                          </p:val>
                                        </p:tav>
                                        <p:tav tm="100000">
                                          <p:val>
                                            <p:strVal val="#ppt_h"/>
                                          </p:val>
                                        </p:tav>
                                      </p:tavLst>
                                    </p:anim>
                                    <p:anim calcmode="lin" valueType="num">
                                      <p:cBhvr>
                                        <p:cTn id="23" dur="500" fill="hold"/>
                                        <p:tgtEl>
                                          <p:spTgt spid="130083"/>
                                        </p:tgtEl>
                                        <p:attrNameLst>
                                          <p:attrName>style.rotation</p:attrName>
                                        </p:attrNameLst>
                                      </p:cBhvr>
                                      <p:tavLst>
                                        <p:tav tm="0">
                                          <p:val>
                                            <p:fltVal val="360"/>
                                          </p:val>
                                        </p:tav>
                                        <p:tav tm="100000">
                                          <p:val>
                                            <p:fltVal val="0"/>
                                          </p:val>
                                        </p:tav>
                                      </p:tavLst>
                                    </p:anim>
                                    <p:animEffect transition="in" filter="fade">
                                      <p:cBhvr>
                                        <p:cTn id="24" dur="500"/>
                                        <p:tgtEl>
                                          <p:spTgt spid="130083"/>
                                        </p:tgtEl>
                                      </p:cBhvr>
                                    </p:animEffect>
                                  </p:childTnLst>
                                </p:cTn>
                              </p:par>
                            </p:childTnLst>
                          </p:cTn>
                        </p:par>
                        <p:par>
                          <p:cTn id="25" fill="hold" nodeType="afterGroup">
                            <p:stCondLst>
                              <p:cond delay="1500"/>
                            </p:stCondLst>
                            <p:childTnLst>
                              <p:par>
                                <p:cTn id="26" presetID="17" presetClass="entr" presetSubtype="8" fill="hold" nodeType="afterEffect">
                                  <p:stCondLst>
                                    <p:cond delay="0"/>
                                  </p:stCondLst>
                                  <p:childTnLst>
                                    <p:set>
                                      <p:cBhvr>
                                        <p:cTn id="27" dur="1" fill="hold">
                                          <p:stCondLst>
                                            <p:cond delay="0"/>
                                          </p:stCondLst>
                                        </p:cTn>
                                        <p:tgtEl>
                                          <p:spTgt spid="130053"/>
                                        </p:tgtEl>
                                        <p:attrNameLst>
                                          <p:attrName>style.visibility</p:attrName>
                                        </p:attrNameLst>
                                      </p:cBhvr>
                                      <p:to>
                                        <p:strVal val="visible"/>
                                      </p:to>
                                    </p:set>
                                    <p:anim calcmode="lin" valueType="num">
                                      <p:cBhvr>
                                        <p:cTn id="28" dur="500" fill="hold"/>
                                        <p:tgtEl>
                                          <p:spTgt spid="130053"/>
                                        </p:tgtEl>
                                        <p:attrNameLst>
                                          <p:attrName>ppt_x</p:attrName>
                                        </p:attrNameLst>
                                      </p:cBhvr>
                                      <p:tavLst>
                                        <p:tav tm="0">
                                          <p:val>
                                            <p:strVal val="#ppt_x-#ppt_w/2"/>
                                          </p:val>
                                        </p:tav>
                                        <p:tav tm="100000">
                                          <p:val>
                                            <p:strVal val="#ppt_x"/>
                                          </p:val>
                                        </p:tav>
                                      </p:tavLst>
                                    </p:anim>
                                    <p:anim calcmode="lin" valueType="num">
                                      <p:cBhvr>
                                        <p:cTn id="29" dur="500" fill="hold"/>
                                        <p:tgtEl>
                                          <p:spTgt spid="130053"/>
                                        </p:tgtEl>
                                        <p:attrNameLst>
                                          <p:attrName>ppt_y</p:attrName>
                                        </p:attrNameLst>
                                      </p:cBhvr>
                                      <p:tavLst>
                                        <p:tav tm="0">
                                          <p:val>
                                            <p:strVal val="#ppt_y"/>
                                          </p:val>
                                        </p:tav>
                                        <p:tav tm="100000">
                                          <p:val>
                                            <p:strVal val="#ppt_y"/>
                                          </p:val>
                                        </p:tav>
                                      </p:tavLst>
                                    </p:anim>
                                    <p:anim calcmode="lin" valueType="num">
                                      <p:cBhvr>
                                        <p:cTn id="30" dur="500" fill="hold"/>
                                        <p:tgtEl>
                                          <p:spTgt spid="130053"/>
                                        </p:tgtEl>
                                        <p:attrNameLst>
                                          <p:attrName>ppt_w</p:attrName>
                                        </p:attrNameLst>
                                      </p:cBhvr>
                                      <p:tavLst>
                                        <p:tav tm="0">
                                          <p:val>
                                            <p:fltVal val="0"/>
                                          </p:val>
                                        </p:tav>
                                        <p:tav tm="100000">
                                          <p:val>
                                            <p:strVal val="#ppt_w"/>
                                          </p:val>
                                        </p:tav>
                                      </p:tavLst>
                                    </p:anim>
                                    <p:anim calcmode="lin" valueType="num">
                                      <p:cBhvr>
                                        <p:cTn id="31" dur="500" fill="hold"/>
                                        <p:tgtEl>
                                          <p:spTgt spid="130053"/>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130102"/>
                                        </p:tgtEl>
                                        <p:attrNameLst>
                                          <p:attrName>style.visibility</p:attrName>
                                        </p:attrNameLst>
                                      </p:cBhvr>
                                      <p:to>
                                        <p:strVal val="visible"/>
                                      </p:to>
                                    </p:set>
                                    <p:anim calcmode="lin" valueType="num">
                                      <p:cBhvr>
                                        <p:cTn id="35" dur="500" fill="hold"/>
                                        <p:tgtEl>
                                          <p:spTgt spid="130102"/>
                                        </p:tgtEl>
                                        <p:attrNameLst>
                                          <p:attrName>ppt_w</p:attrName>
                                        </p:attrNameLst>
                                      </p:cBhvr>
                                      <p:tavLst>
                                        <p:tav tm="0">
                                          <p:val>
                                            <p:fltVal val="0"/>
                                          </p:val>
                                        </p:tav>
                                        <p:tav tm="100000">
                                          <p:val>
                                            <p:strVal val="#ppt_w"/>
                                          </p:val>
                                        </p:tav>
                                      </p:tavLst>
                                    </p:anim>
                                    <p:anim calcmode="lin" valueType="num">
                                      <p:cBhvr>
                                        <p:cTn id="36" dur="500" fill="hold"/>
                                        <p:tgtEl>
                                          <p:spTgt spid="130102"/>
                                        </p:tgtEl>
                                        <p:attrNameLst>
                                          <p:attrName>ppt_h</p:attrName>
                                        </p:attrNameLst>
                                      </p:cBhvr>
                                      <p:tavLst>
                                        <p:tav tm="0">
                                          <p:val>
                                            <p:fltVal val="0"/>
                                          </p:val>
                                        </p:tav>
                                        <p:tav tm="100000">
                                          <p:val>
                                            <p:strVal val="#ppt_h"/>
                                          </p:val>
                                        </p:tav>
                                      </p:tavLst>
                                    </p:anim>
                                    <p:anim calcmode="lin" valueType="num">
                                      <p:cBhvr>
                                        <p:cTn id="37" dur="500" fill="hold"/>
                                        <p:tgtEl>
                                          <p:spTgt spid="130102"/>
                                        </p:tgtEl>
                                        <p:attrNameLst>
                                          <p:attrName>style.rotation</p:attrName>
                                        </p:attrNameLst>
                                      </p:cBhvr>
                                      <p:tavLst>
                                        <p:tav tm="0">
                                          <p:val>
                                            <p:fltVal val="360"/>
                                          </p:val>
                                        </p:tav>
                                        <p:tav tm="100000">
                                          <p:val>
                                            <p:fltVal val="0"/>
                                          </p:val>
                                        </p:tav>
                                      </p:tavLst>
                                    </p:anim>
                                    <p:animEffect transition="in" filter="fade">
                                      <p:cBhvr>
                                        <p:cTn id="38" dur="500"/>
                                        <p:tgtEl>
                                          <p:spTgt spid="130102"/>
                                        </p:tgtEl>
                                      </p:cBhvr>
                                    </p:animEffect>
                                  </p:childTnLst>
                                </p:cTn>
                              </p:par>
                            </p:childTnLst>
                          </p:cTn>
                        </p:par>
                        <p:par>
                          <p:cTn id="39" fill="hold" nodeType="afterGroup">
                            <p:stCondLst>
                              <p:cond delay="2500"/>
                            </p:stCondLst>
                            <p:childTnLst>
                              <p:par>
                                <p:cTn id="40" presetID="17" presetClass="entr" presetSubtype="8" fill="hold" nodeType="afterEffect">
                                  <p:stCondLst>
                                    <p:cond delay="0"/>
                                  </p:stCondLst>
                                  <p:childTnLst>
                                    <p:set>
                                      <p:cBhvr>
                                        <p:cTn id="41" dur="1" fill="hold">
                                          <p:stCondLst>
                                            <p:cond delay="0"/>
                                          </p:stCondLst>
                                        </p:cTn>
                                        <p:tgtEl>
                                          <p:spTgt spid="130097"/>
                                        </p:tgtEl>
                                        <p:attrNameLst>
                                          <p:attrName>style.visibility</p:attrName>
                                        </p:attrNameLst>
                                      </p:cBhvr>
                                      <p:to>
                                        <p:strVal val="visible"/>
                                      </p:to>
                                    </p:set>
                                    <p:anim calcmode="lin" valueType="num">
                                      <p:cBhvr>
                                        <p:cTn id="42" dur="500" fill="hold"/>
                                        <p:tgtEl>
                                          <p:spTgt spid="130097"/>
                                        </p:tgtEl>
                                        <p:attrNameLst>
                                          <p:attrName>ppt_x</p:attrName>
                                        </p:attrNameLst>
                                      </p:cBhvr>
                                      <p:tavLst>
                                        <p:tav tm="0">
                                          <p:val>
                                            <p:strVal val="#ppt_x-#ppt_w/2"/>
                                          </p:val>
                                        </p:tav>
                                        <p:tav tm="100000">
                                          <p:val>
                                            <p:strVal val="#ppt_x"/>
                                          </p:val>
                                        </p:tav>
                                      </p:tavLst>
                                    </p:anim>
                                    <p:anim calcmode="lin" valueType="num">
                                      <p:cBhvr>
                                        <p:cTn id="43" dur="500" fill="hold"/>
                                        <p:tgtEl>
                                          <p:spTgt spid="130097"/>
                                        </p:tgtEl>
                                        <p:attrNameLst>
                                          <p:attrName>ppt_y</p:attrName>
                                        </p:attrNameLst>
                                      </p:cBhvr>
                                      <p:tavLst>
                                        <p:tav tm="0">
                                          <p:val>
                                            <p:strVal val="#ppt_y"/>
                                          </p:val>
                                        </p:tav>
                                        <p:tav tm="100000">
                                          <p:val>
                                            <p:strVal val="#ppt_y"/>
                                          </p:val>
                                        </p:tav>
                                      </p:tavLst>
                                    </p:anim>
                                    <p:anim calcmode="lin" valueType="num">
                                      <p:cBhvr>
                                        <p:cTn id="44" dur="500" fill="hold"/>
                                        <p:tgtEl>
                                          <p:spTgt spid="130097"/>
                                        </p:tgtEl>
                                        <p:attrNameLst>
                                          <p:attrName>ppt_w</p:attrName>
                                        </p:attrNameLst>
                                      </p:cBhvr>
                                      <p:tavLst>
                                        <p:tav tm="0">
                                          <p:val>
                                            <p:fltVal val="0"/>
                                          </p:val>
                                        </p:tav>
                                        <p:tav tm="100000">
                                          <p:val>
                                            <p:strVal val="#ppt_w"/>
                                          </p:val>
                                        </p:tav>
                                      </p:tavLst>
                                    </p:anim>
                                    <p:anim calcmode="lin" valueType="num">
                                      <p:cBhvr>
                                        <p:cTn id="45" dur="500" fill="hold"/>
                                        <p:tgtEl>
                                          <p:spTgt spid="130097"/>
                                        </p:tgtEl>
                                        <p:attrNameLst>
                                          <p:attrName>ppt_h</p:attrName>
                                        </p:attrNameLst>
                                      </p:cBhvr>
                                      <p:tavLst>
                                        <p:tav tm="0">
                                          <p:val>
                                            <p:strVal val="#ppt_h"/>
                                          </p:val>
                                        </p:tav>
                                        <p:tav tm="100000">
                                          <p:val>
                                            <p:strVal val="#ppt_h"/>
                                          </p:val>
                                        </p:tav>
                                      </p:tavLst>
                                    </p:anim>
                                  </p:childTnLst>
                                </p:cTn>
                              </p:par>
                            </p:childTnLst>
                          </p:cTn>
                        </p:par>
                        <p:par>
                          <p:cTn id="46" fill="hold" nodeType="afterGroup">
                            <p:stCondLst>
                              <p:cond delay="3000"/>
                            </p:stCondLst>
                            <p:childTnLst>
                              <p:par>
                                <p:cTn id="47" presetID="49" presetClass="entr" presetSubtype="0" decel="100000" fill="hold" nodeType="afterEffect">
                                  <p:stCondLst>
                                    <p:cond delay="0"/>
                                  </p:stCondLst>
                                  <p:childTnLst>
                                    <p:set>
                                      <p:cBhvr>
                                        <p:cTn id="48" dur="1" fill="hold">
                                          <p:stCondLst>
                                            <p:cond delay="0"/>
                                          </p:stCondLst>
                                        </p:cTn>
                                        <p:tgtEl>
                                          <p:spTgt spid="130117"/>
                                        </p:tgtEl>
                                        <p:attrNameLst>
                                          <p:attrName>style.visibility</p:attrName>
                                        </p:attrNameLst>
                                      </p:cBhvr>
                                      <p:to>
                                        <p:strVal val="visible"/>
                                      </p:to>
                                    </p:set>
                                    <p:anim calcmode="lin" valueType="num">
                                      <p:cBhvr>
                                        <p:cTn id="49" dur="500" fill="hold"/>
                                        <p:tgtEl>
                                          <p:spTgt spid="130117"/>
                                        </p:tgtEl>
                                        <p:attrNameLst>
                                          <p:attrName>ppt_w</p:attrName>
                                        </p:attrNameLst>
                                      </p:cBhvr>
                                      <p:tavLst>
                                        <p:tav tm="0">
                                          <p:val>
                                            <p:fltVal val="0"/>
                                          </p:val>
                                        </p:tav>
                                        <p:tav tm="100000">
                                          <p:val>
                                            <p:strVal val="#ppt_w"/>
                                          </p:val>
                                        </p:tav>
                                      </p:tavLst>
                                    </p:anim>
                                    <p:anim calcmode="lin" valueType="num">
                                      <p:cBhvr>
                                        <p:cTn id="50" dur="500" fill="hold"/>
                                        <p:tgtEl>
                                          <p:spTgt spid="130117"/>
                                        </p:tgtEl>
                                        <p:attrNameLst>
                                          <p:attrName>ppt_h</p:attrName>
                                        </p:attrNameLst>
                                      </p:cBhvr>
                                      <p:tavLst>
                                        <p:tav tm="0">
                                          <p:val>
                                            <p:fltVal val="0"/>
                                          </p:val>
                                        </p:tav>
                                        <p:tav tm="100000">
                                          <p:val>
                                            <p:strVal val="#ppt_h"/>
                                          </p:val>
                                        </p:tav>
                                      </p:tavLst>
                                    </p:anim>
                                    <p:anim calcmode="lin" valueType="num">
                                      <p:cBhvr>
                                        <p:cTn id="51" dur="500" fill="hold"/>
                                        <p:tgtEl>
                                          <p:spTgt spid="130117"/>
                                        </p:tgtEl>
                                        <p:attrNameLst>
                                          <p:attrName>style.rotation</p:attrName>
                                        </p:attrNameLst>
                                      </p:cBhvr>
                                      <p:tavLst>
                                        <p:tav tm="0">
                                          <p:val>
                                            <p:fltVal val="360"/>
                                          </p:val>
                                        </p:tav>
                                        <p:tav tm="100000">
                                          <p:val>
                                            <p:fltVal val="0"/>
                                          </p:val>
                                        </p:tav>
                                      </p:tavLst>
                                    </p:anim>
                                    <p:animEffect transition="in" filter="fade">
                                      <p:cBhvr>
                                        <p:cTn id="52" dur="500"/>
                                        <p:tgtEl>
                                          <p:spTgt spid="130117"/>
                                        </p:tgtEl>
                                      </p:cBhvr>
                                    </p:animEffect>
                                  </p:childTnLst>
                                </p:cTn>
                              </p:par>
                            </p:childTnLst>
                          </p:cTn>
                        </p:par>
                        <p:par>
                          <p:cTn id="53" fill="hold" nodeType="afterGroup">
                            <p:stCondLst>
                              <p:cond delay="3500"/>
                            </p:stCondLst>
                            <p:childTnLst>
                              <p:par>
                                <p:cTn id="54" presetID="17" presetClass="entr" presetSubtype="8" fill="hold" nodeType="afterEffect">
                                  <p:stCondLst>
                                    <p:cond delay="0"/>
                                  </p:stCondLst>
                                  <p:childTnLst>
                                    <p:set>
                                      <p:cBhvr>
                                        <p:cTn id="55" dur="1" fill="hold">
                                          <p:stCondLst>
                                            <p:cond delay="0"/>
                                          </p:stCondLst>
                                        </p:cTn>
                                        <p:tgtEl>
                                          <p:spTgt spid="130112"/>
                                        </p:tgtEl>
                                        <p:attrNameLst>
                                          <p:attrName>style.visibility</p:attrName>
                                        </p:attrNameLst>
                                      </p:cBhvr>
                                      <p:to>
                                        <p:strVal val="visible"/>
                                      </p:to>
                                    </p:set>
                                    <p:anim calcmode="lin" valueType="num">
                                      <p:cBhvr>
                                        <p:cTn id="56" dur="500" fill="hold"/>
                                        <p:tgtEl>
                                          <p:spTgt spid="130112"/>
                                        </p:tgtEl>
                                        <p:attrNameLst>
                                          <p:attrName>ppt_x</p:attrName>
                                        </p:attrNameLst>
                                      </p:cBhvr>
                                      <p:tavLst>
                                        <p:tav tm="0">
                                          <p:val>
                                            <p:strVal val="#ppt_x-#ppt_w/2"/>
                                          </p:val>
                                        </p:tav>
                                        <p:tav tm="100000">
                                          <p:val>
                                            <p:strVal val="#ppt_x"/>
                                          </p:val>
                                        </p:tav>
                                      </p:tavLst>
                                    </p:anim>
                                    <p:anim calcmode="lin" valueType="num">
                                      <p:cBhvr>
                                        <p:cTn id="57" dur="500" fill="hold"/>
                                        <p:tgtEl>
                                          <p:spTgt spid="130112"/>
                                        </p:tgtEl>
                                        <p:attrNameLst>
                                          <p:attrName>ppt_y</p:attrName>
                                        </p:attrNameLst>
                                      </p:cBhvr>
                                      <p:tavLst>
                                        <p:tav tm="0">
                                          <p:val>
                                            <p:strVal val="#ppt_y"/>
                                          </p:val>
                                        </p:tav>
                                        <p:tav tm="100000">
                                          <p:val>
                                            <p:strVal val="#ppt_y"/>
                                          </p:val>
                                        </p:tav>
                                      </p:tavLst>
                                    </p:anim>
                                    <p:anim calcmode="lin" valueType="num">
                                      <p:cBhvr>
                                        <p:cTn id="58" dur="500" fill="hold"/>
                                        <p:tgtEl>
                                          <p:spTgt spid="130112"/>
                                        </p:tgtEl>
                                        <p:attrNameLst>
                                          <p:attrName>ppt_w</p:attrName>
                                        </p:attrNameLst>
                                      </p:cBhvr>
                                      <p:tavLst>
                                        <p:tav tm="0">
                                          <p:val>
                                            <p:fltVal val="0"/>
                                          </p:val>
                                        </p:tav>
                                        <p:tav tm="100000">
                                          <p:val>
                                            <p:strVal val="#ppt_w"/>
                                          </p:val>
                                        </p:tav>
                                      </p:tavLst>
                                    </p:anim>
                                    <p:anim calcmode="lin" valueType="num">
                                      <p:cBhvr>
                                        <p:cTn id="59" dur="500" fill="hold"/>
                                        <p:tgtEl>
                                          <p:spTgt spid="130112"/>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4000"/>
                            </p:stCondLst>
                            <p:childTnLst>
                              <p:par>
                                <p:cTn id="61" presetID="49" presetClass="entr" presetSubtype="0" decel="100000" fill="hold" nodeType="afterEffect">
                                  <p:stCondLst>
                                    <p:cond delay="0"/>
                                  </p:stCondLst>
                                  <p:childTnLst>
                                    <p:set>
                                      <p:cBhvr>
                                        <p:cTn id="62" dur="1" fill="hold">
                                          <p:stCondLst>
                                            <p:cond delay="0"/>
                                          </p:stCondLst>
                                        </p:cTn>
                                        <p:tgtEl>
                                          <p:spTgt spid="130132"/>
                                        </p:tgtEl>
                                        <p:attrNameLst>
                                          <p:attrName>style.visibility</p:attrName>
                                        </p:attrNameLst>
                                      </p:cBhvr>
                                      <p:to>
                                        <p:strVal val="visible"/>
                                      </p:to>
                                    </p:set>
                                    <p:anim calcmode="lin" valueType="num">
                                      <p:cBhvr>
                                        <p:cTn id="63" dur="500" fill="hold"/>
                                        <p:tgtEl>
                                          <p:spTgt spid="130132"/>
                                        </p:tgtEl>
                                        <p:attrNameLst>
                                          <p:attrName>ppt_w</p:attrName>
                                        </p:attrNameLst>
                                      </p:cBhvr>
                                      <p:tavLst>
                                        <p:tav tm="0">
                                          <p:val>
                                            <p:fltVal val="0"/>
                                          </p:val>
                                        </p:tav>
                                        <p:tav tm="100000">
                                          <p:val>
                                            <p:strVal val="#ppt_w"/>
                                          </p:val>
                                        </p:tav>
                                      </p:tavLst>
                                    </p:anim>
                                    <p:anim calcmode="lin" valueType="num">
                                      <p:cBhvr>
                                        <p:cTn id="64" dur="500" fill="hold"/>
                                        <p:tgtEl>
                                          <p:spTgt spid="130132"/>
                                        </p:tgtEl>
                                        <p:attrNameLst>
                                          <p:attrName>ppt_h</p:attrName>
                                        </p:attrNameLst>
                                      </p:cBhvr>
                                      <p:tavLst>
                                        <p:tav tm="0">
                                          <p:val>
                                            <p:fltVal val="0"/>
                                          </p:val>
                                        </p:tav>
                                        <p:tav tm="100000">
                                          <p:val>
                                            <p:strVal val="#ppt_h"/>
                                          </p:val>
                                        </p:tav>
                                      </p:tavLst>
                                    </p:anim>
                                    <p:anim calcmode="lin" valueType="num">
                                      <p:cBhvr>
                                        <p:cTn id="65" dur="500" fill="hold"/>
                                        <p:tgtEl>
                                          <p:spTgt spid="130132"/>
                                        </p:tgtEl>
                                        <p:attrNameLst>
                                          <p:attrName>style.rotation</p:attrName>
                                        </p:attrNameLst>
                                      </p:cBhvr>
                                      <p:tavLst>
                                        <p:tav tm="0">
                                          <p:val>
                                            <p:fltVal val="360"/>
                                          </p:val>
                                        </p:tav>
                                        <p:tav tm="100000">
                                          <p:val>
                                            <p:fltVal val="0"/>
                                          </p:val>
                                        </p:tav>
                                      </p:tavLst>
                                    </p:anim>
                                    <p:animEffect transition="in" filter="fade">
                                      <p:cBhvr>
                                        <p:cTn id="66" dur="500"/>
                                        <p:tgtEl>
                                          <p:spTgt spid="130132"/>
                                        </p:tgtEl>
                                      </p:cBhvr>
                                    </p:animEffect>
                                  </p:childTnLst>
                                </p:cTn>
                              </p:par>
                            </p:childTnLst>
                          </p:cTn>
                        </p:par>
                        <p:par>
                          <p:cTn id="67" fill="hold" nodeType="afterGroup">
                            <p:stCondLst>
                              <p:cond delay="4500"/>
                            </p:stCondLst>
                            <p:childTnLst>
                              <p:par>
                                <p:cTn id="68" presetID="17" presetClass="entr" presetSubtype="8" fill="hold" nodeType="afterEffect">
                                  <p:stCondLst>
                                    <p:cond delay="0"/>
                                  </p:stCondLst>
                                  <p:childTnLst>
                                    <p:set>
                                      <p:cBhvr>
                                        <p:cTn id="69" dur="1" fill="hold">
                                          <p:stCondLst>
                                            <p:cond delay="0"/>
                                          </p:stCondLst>
                                        </p:cTn>
                                        <p:tgtEl>
                                          <p:spTgt spid="130127"/>
                                        </p:tgtEl>
                                        <p:attrNameLst>
                                          <p:attrName>style.visibility</p:attrName>
                                        </p:attrNameLst>
                                      </p:cBhvr>
                                      <p:to>
                                        <p:strVal val="visible"/>
                                      </p:to>
                                    </p:set>
                                    <p:anim calcmode="lin" valueType="num">
                                      <p:cBhvr>
                                        <p:cTn id="70" dur="500" fill="hold"/>
                                        <p:tgtEl>
                                          <p:spTgt spid="130127"/>
                                        </p:tgtEl>
                                        <p:attrNameLst>
                                          <p:attrName>ppt_x</p:attrName>
                                        </p:attrNameLst>
                                      </p:cBhvr>
                                      <p:tavLst>
                                        <p:tav tm="0">
                                          <p:val>
                                            <p:strVal val="#ppt_x-#ppt_w/2"/>
                                          </p:val>
                                        </p:tav>
                                        <p:tav tm="100000">
                                          <p:val>
                                            <p:strVal val="#ppt_x"/>
                                          </p:val>
                                        </p:tav>
                                      </p:tavLst>
                                    </p:anim>
                                    <p:anim calcmode="lin" valueType="num">
                                      <p:cBhvr>
                                        <p:cTn id="71" dur="500" fill="hold"/>
                                        <p:tgtEl>
                                          <p:spTgt spid="130127"/>
                                        </p:tgtEl>
                                        <p:attrNameLst>
                                          <p:attrName>ppt_y</p:attrName>
                                        </p:attrNameLst>
                                      </p:cBhvr>
                                      <p:tavLst>
                                        <p:tav tm="0">
                                          <p:val>
                                            <p:strVal val="#ppt_y"/>
                                          </p:val>
                                        </p:tav>
                                        <p:tav tm="100000">
                                          <p:val>
                                            <p:strVal val="#ppt_y"/>
                                          </p:val>
                                        </p:tav>
                                      </p:tavLst>
                                    </p:anim>
                                    <p:anim calcmode="lin" valueType="num">
                                      <p:cBhvr>
                                        <p:cTn id="72" dur="500" fill="hold"/>
                                        <p:tgtEl>
                                          <p:spTgt spid="130127"/>
                                        </p:tgtEl>
                                        <p:attrNameLst>
                                          <p:attrName>ppt_w</p:attrName>
                                        </p:attrNameLst>
                                      </p:cBhvr>
                                      <p:tavLst>
                                        <p:tav tm="0">
                                          <p:val>
                                            <p:fltVal val="0"/>
                                          </p:val>
                                        </p:tav>
                                        <p:tav tm="100000">
                                          <p:val>
                                            <p:strVal val="#ppt_w"/>
                                          </p:val>
                                        </p:tav>
                                      </p:tavLst>
                                    </p:anim>
                                    <p:anim calcmode="lin" valueType="num">
                                      <p:cBhvr>
                                        <p:cTn id="73" dur="500" fill="hold"/>
                                        <p:tgtEl>
                                          <p:spTgt spid="130127"/>
                                        </p:tgtEl>
                                        <p:attrNameLst>
                                          <p:attrName>ppt_h</p:attrName>
                                        </p:attrNameLst>
                                      </p:cBhvr>
                                      <p:tavLst>
                                        <p:tav tm="0">
                                          <p:val>
                                            <p:strVal val="#ppt_h"/>
                                          </p:val>
                                        </p:tav>
                                        <p:tav tm="100000">
                                          <p:val>
                                            <p:strVal val="#ppt_h"/>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130142"/>
                                        </p:tgtEl>
                                        <p:attrNameLst>
                                          <p:attrName>style.visibility</p:attrName>
                                        </p:attrNameLst>
                                      </p:cBhvr>
                                      <p:to>
                                        <p:strVal val="visible"/>
                                      </p:to>
                                    </p:set>
                                    <p:animEffect transition="in" filter="checkerboard(across)">
                                      <p:cBhvr>
                                        <p:cTn id="78" dur="500"/>
                                        <p:tgtEl>
                                          <p:spTgt spid="130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82" grpId="0" build="allAtOnce" animBg="1"/>
      <p:bldP spid="1301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reeform 2"/>
          <p:cNvSpPr>
            <a:spLocks/>
          </p:cNvSpPr>
          <p:nvPr/>
        </p:nvSpPr>
        <p:spPr bwMode="gray">
          <a:xfrm>
            <a:off x="1055688" y="1982788"/>
            <a:ext cx="768350" cy="37465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eaLnBrk="1" hangingPunct="1">
              <a:defRPr/>
            </a:pPr>
            <a:endParaRPr lang="en-US">
              <a:latin typeface="Arial" charset="0"/>
            </a:endParaRPr>
          </a:p>
        </p:txBody>
      </p:sp>
      <p:sp>
        <p:nvSpPr>
          <p:cNvPr id="130051" name="Freeform 3"/>
          <p:cNvSpPr>
            <a:spLocks/>
          </p:cNvSpPr>
          <p:nvPr/>
        </p:nvSpPr>
        <p:spPr bwMode="gray">
          <a:xfrm>
            <a:off x="1033463" y="1960563"/>
            <a:ext cx="768350" cy="37465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eaLnBrk="1" hangingPunct="1">
              <a:defRPr/>
            </a:pPr>
            <a:endParaRPr lang="en-US">
              <a:latin typeface="Arial" charset="0"/>
            </a:endParaRPr>
          </a:p>
        </p:txBody>
      </p:sp>
      <p:sp>
        <p:nvSpPr>
          <p:cNvPr id="36868" name="Text Box 4"/>
          <p:cNvSpPr txBox="1">
            <a:spLocks noChangeArrowheads="1"/>
          </p:cNvSpPr>
          <p:nvPr/>
        </p:nvSpPr>
        <p:spPr bwMode="gray">
          <a:xfrm>
            <a:off x="2689225" y="1973263"/>
            <a:ext cx="58816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VnTime" panose="020B7200000000000000" pitchFamily="34" charset="0"/>
            </a:endParaRPr>
          </a:p>
        </p:txBody>
      </p:sp>
      <p:grpSp>
        <p:nvGrpSpPr>
          <p:cNvPr id="130053" name="Group 5"/>
          <p:cNvGrpSpPr>
            <a:grpSpLocks/>
          </p:cNvGrpSpPr>
          <p:nvPr/>
        </p:nvGrpSpPr>
        <p:grpSpPr bwMode="auto">
          <a:xfrm>
            <a:off x="746125" y="1828800"/>
            <a:ext cx="8001000" cy="914400"/>
            <a:chOff x="480" y="1152"/>
            <a:chExt cx="5040" cy="576"/>
          </a:xfrm>
        </p:grpSpPr>
        <p:sp>
          <p:nvSpPr>
            <p:cNvPr id="36955" name="AutoShape 6"/>
            <p:cNvSpPr>
              <a:spLocks noChangeArrowheads="1"/>
            </p:cNvSpPr>
            <p:nvPr/>
          </p:nvSpPr>
          <p:spPr bwMode="gray">
            <a:xfrm>
              <a:off x="480" y="1152"/>
              <a:ext cx="5040" cy="576"/>
            </a:xfrm>
            <a:prstGeom prst="roundRect">
              <a:avLst>
                <a:gd name="adj" fmla="val 10889"/>
              </a:avLst>
            </a:prstGeom>
            <a:solidFill>
              <a:schemeClr val="bg1"/>
            </a:solidFill>
            <a:ln w="38100">
              <a:solidFill>
                <a:srgbClr val="FF0000"/>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000" b="1">
                <a:latin typeface=".VnTime" panose="020B7200000000000000" pitchFamily="34" charset="0"/>
              </a:endParaRPr>
            </a:p>
          </p:txBody>
        </p:sp>
        <p:sp>
          <p:nvSpPr>
            <p:cNvPr id="130055" name="AutoShape 7"/>
            <p:cNvSpPr>
              <a:spLocks noChangeArrowheads="1"/>
            </p:cNvSpPr>
            <p:nvPr/>
          </p:nvSpPr>
          <p:spPr bwMode="gray">
            <a:xfrm>
              <a:off x="486" y="1208"/>
              <a:ext cx="762" cy="47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eaLnBrk="1" hangingPunct="1">
                <a:defRPr/>
              </a:pPr>
              <a:endParaRPr lang="en-US">
                <a:latin typeface="Arial" charset="0"/>
              </a:endParaRPr>
            </a:p>
          </p:txBody>
        </p:sp>
        <p:sp>
          <p:nvSpPr>
            <p:cNvPr id="130056" name="Text Box 8"/>
            <p:cNvSpPr txBox="1">
              <a:spLocks noChangeArrowheads="1"/>
            </p:cNvSpPr>
            <p:nvPr/>
          </p:nvSpPr>
          <p:spPr bwMode="gray">
            <a:xfrm>
              <a:off x="724" y="1256"/>
              <a:ext cx="344" cy="327"/>
            </a:xfrm>
            <a:prstGeom prst="rect">
              <a:avLst/>
            </a:prstGeom>
            <a:noFill/>
            <a:ln>
              <a:noFill/>
            </a:ln>
            <a:effectLst>
              <a:outerShdw dist="35921" dir="2700000" algn="ctr" rotWithShape="0">
                <a:schemeClr val="tx1"/>
              </a:outerShdw>
            </a:effectLst>
          </p:spPr>
          <p:txBody>
            <a:bodyPr>
              <a:spAutoFit/>
            </a:bodyPr>
            <a:lstStyle/>
            <a:p>
              <a:pPr>
                <a:defRPr/>
              </a:pPr>
              <a:r>
                <a:rPr lang="en-US" sz="2800" b="1">
                  <a:solidFill>
                    <a:srgbClr val="FF0000"/>
                  </a:solidFill>
                  <a:effectLst>
                    <a:outerShdw blurRad="38100" dist="38100" dir="2700000" algn="tl">
                      <a:srgbClr val="C0C0C0"/>
                    </a:outerShdw>
                  </a:effectLst>
                  <a:latin typeface="Arial" charset="0"/>
                </a:rPr>
                <a:t>A</a:t>
              </a:r>
            </a:p>
          </p:txBody>
        </p:sp>
        <p:sp>
          <p:nvSpPr>
            <p:cNvPr id="36958" name="Rectangle 9"/>
            <p:cNvSpPr>
              <a:spLocks noChangeArrowheads="1"/>
            </p:cNvSpPr>
            <p:nvPr/>
          </p:nvSpPr>
          <p:spPr bwMode="auto">
            <a:xfrm>
              <a:off x="1296" y="1212"/>
              <a:ext cx="41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sv-SE" altLang="en-US" sz="1800" b="1"/>
                <a:t>Là chùm song song.</a:t>
              </a:r>
              <a:endParaRPr lang="en-US" altLang="en-US" sz="1800" b="1"/>
            </a:p>
          </p:txBody>
        </p:sp>
      </p:grpSp>
      <p:grpSp>
        <p:nvGrpSpPr>
          <p:cNvPr id="130058" name="Group 10"/>
          <p:cNvGrpSpPr>
            <a:grpSpLocks/>
          </p:cNvGrpSpPr>
          <p:nvPr/>
        </p:nvGrpSpPr>
        <p:grpSpPr bwMode="auto">
          <a:xfrm>
            <a:off x="423863" y="1066800"/>
            <a:ext cx="261937" cy="5486400"/>
            <a:chOff x="48" y="768"/>
            <a:chExt cx="182" cy="2075"/>
          </a:xfrm>
        </p:grpSpPr>
        <p:grpSp>
          <p:nvGrpSpPr>
            <p:cNvPr id="36932" name="Group 11"/>
            <p:cNvGrpSpPr>
              <a:grpSpLocks/>
            </p:cNvGrpSpPr>
            <p:nvPr/>
          </p:nvGrpSpPr>
          <p:grpSpPr bwMode="auto">
            <a:xfrm rot="5400000">
              <a:off x="-879" y="1752"/>
              <a:ext cx="2064" cy="96"/>
              <a:chOff x="0" y="1896"/>
              <a:chExt cx="5760" cy="120"/>
            </a:xfrm>
          </p:grpSpPr>
          <p:sp>
            <p:nvSpPr>
              <p:cNvPr id="36953"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36954"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grpSp>
        <p:grpSp>
          <p:nvGrpSpPr>
            <p:cNvPr id="36933" name="Group 14"/>
            <p:cNvGrpSpPr>
              <a:grpSpLocks/>
            </p:cNvGrpSpPr>
            <p:nvPr/>
          </p:nvGrpSpPr>
          <p:grpSpPr bwMode="auto">
            <a:xfrm rot="5400000">
              <a:off x="57" y="2670"/>
              <a:ext cx="173" cy="173"/>
              <a:chOff x="1872" y="1824"/>
              <a:chExt cx="2014" cy="1821"/>
            </a:xfrm>
          </p:grpSpPr>
          <p:sp>
            <p:nvSpPr>
              <p:cNvPr id="130063" name="AutoShape 15"/>
              <p:cNvSpPr>
                <a:spLocks noChangeArrowheads="1"/>
              </p:cNvSpPr>
              <p:nvPr/>
            </p:nvSpPr>
            <p:spPr bwMode="gray">
              <a:xfrm rot="16200000" flipH="1">
                <a:off x="1818" y="2530"/>
                <a:ext cx="313"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064" name="AutoShape 16"/>
              <p:cNvSpPr>
                <a:spLocks noChangeArrowheads="1"/>
              </p:cNvSpPr>
              <p:nvPr/>
            </p:nvSpPr>
            <p:spPr bwMode="gray">
              <a:xfrm rot="5400000" flipH="1">
                <a:off x="3628" y="2495"/>
                <a:ext cx="313"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065" name="AutoShape 17"/>
              <p:cNvSpPr>
                <a:spLocks noChangeArrowheads="1"/>
              </p:cNvSpPr>
              <p:nvPr/>
            </p:nvSpPr>
            <p:spPr bwMode="gray">
              <a:xfrm rot="10800000" flipH="1">
                <a:off x="2726" y="3229"/>
                <a:ext cx="308" cy="209"/>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36947" name="Oval 1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36948" name="Oval 1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068" name="Oval 20"/>
              <p:cNvSpPr>
                <a:spLocks noChangeArrowheads="1"/>
              </p:cNvSpPr>
              <p:nvPr/>
            </p:nvSpPr>
            <p:spPr bwMode="gray">
              <a:xfrm>
                <a:off x="2257" y="1998"/>
                <a:ext cx="1258" cy="12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1" hangingPunct="1">
                  <a:defRPr/>
                </a:pPr>
                <a:endParaRPr lang="en-US">
                  <a:latin typeface="Arial" charset="0"/>
                </a:endParaRPr>
              </a:p>
            </p:txBody>
          </p:sp>
          <p:sp>
            <p:nvSpPr>
              <p:cNvPr id="36950" name="Oval 21"/>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070" name="Oval 22"/>
              <p:cNvSpPr>
                <a:spLocks noChangeArrowheads="1"/>
              </p:cNvSpPr>
              <p:nvPr/>
            </p:nvSpPr>
            <p:spPr bwMode="gray">
              <a:xfrm>
                <a:off x="2334" y="2079"/>
                <a:ext cx="1097" cy="110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1" hangingPunct="1">
                  <a:defRPr/>
                </a:pPr>
                <a:endParaRPr lang="en-US">
                  <a:latin typeface="Arial" charset="0"/>
                </a:endParaRPr>
              </a:p>
            </p:txBody>
          </p:sp>
          <p:sp>
            <p:nvSpPr>
              <p:cNvPr id="36952" name="Oval 23"/>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grpSp>
        <p:grpSp>
          <p:nvGrpSpPr>
            <p:cNvPr id="36934" name="Group 24"/>
            <p:cNvGrpSpPr>
              <a:grpSpLocks/>
            </p:cNvGrpSpPr>
            <p:nvPr/>
          </p:nvGrpSpPr>
          <p:grpSpPr bwMode="auto">
            <a:xfrm rot="5400000">
              <a:off x="48" y="1723"/>
              <a:ext cx="173" cy="173"/>
              <a:chOff x="1872" y="1824"/>
              <a:chExt cx="2014" cy="1821"/>
            </a:xfrm>
          </p:grpSpPr>
          <p:sp>
            <p:nvSpPr>
              <p:cNvPr id="130073" name="AutoShape 25"/>
              <p:cNvSpPr>
                <a:spLocks noChangeArrowheads="1"/>
              </p:cNvSpPr>
              <p:nvPr/>
            </p:nvSpPr>
            <p:spPr bwMode="gray">
              <a:xfrm rot="16200000" flipH="1">
                <a:off x="1819" y="2528"/>
                <a:ext cx="313"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074" name="AutoShape 26"/>
              <p:cNvSpPr>
                <a:spLocks noChangeArrowheads="1"/>
              </p:cNvSpPr>
              <p:nvPr/>
            </p:nvSpPr>
            <p:spPr bwMode="gray">
              <a:xfrm rot="5400000" flipH="1">
                <a:off x="3630" y="2493"/>
                <a:ext cx="313"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075" name="AutoShape 27"/>
              <p:cNvSpPr>
                <a:spLocks noChangeArrowheads="1"/>
              </p:cNvSpPr>
              <p:nvPr/>
            </p:nvSpPr>
            <p:spPr bwMode="gray">
              <a:xfrm rot="10800000" flipH="1">
                <a:off x="2728" y="3227"/>
                <a:ext cx="308" cy="209"/>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36938" name="Oval 2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36939" name="Oval 2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078" name="Oval 30"/>
              <p:cNvSpPr>
                <a:spLocks noChangeArrowheads="1"/>
              </p:cNvSpPr>
              <p:nvPr/>
            </p:nvSpPr>
            <p:spPr bwMode="gray">
              <a:xfrm>
                <a:off x="2259" y="1996"/>
                <a:ext cx="1258" cy="12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1" hangingPunct="1">
                  <a:defRPr/>
                </a:pPr>
                <a:endParaRPr lang="en-US">
                  <a:latin typeface="Arial" charset="0"/>
                </a:endParaRPr>
              </a:p>
            </p:txBody>
          </p:sp>
          <p:sp>
            <p:nvSpPr>
              <p:cNvPr id="36941" name="Oval 31"/>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080" name="Oval 32"/>
              <p:cNvSpPr>
                <a:spLocks noChangeArrowheads="1"/>
              </p:cNvSpPr>
              <p:nvPr/>
            </p:nvSpPr>
            <p:spPr bwMode="gray">
              <a:xfrm>
                <a:off x="2336" y="2078"/>
                <a:ext cx="1097" cy="110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1" hangingPunct="1">
                  <a:defRPr/>
                </a:pPr>
                <a:endParaRPr lang="en-US">
                  <a:latin typeface="Arial" charset="0"/>
                </a:endParaRPr>
              </a:p>
            </p:txBody>
          </p:sp>
          <p:sp>
            <p:nvSpPr>
              <p:cNvPr id="36943" name="Oval 33"/>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grpSp>
      </p:grpSp>
      <p:sp>
        <p:nvSpPr>
          <p:cNvPr id="130082" name="AutoShape 34"/>
          <p:cNvSpPr>
            <a:spLocks noChangeArrowheads="1"/>
          </p:cNvSpPr>
          <p:nvPr/>
        </p:nvSpPr>
        <p:spPr bwMode="gray">
          <a:xfrm>
            <a:off x="33338" y="76200"/>
            <a:ext cx="8958262" cy="1524000"/>
          </a:xfrm>
          <a:prstGeom prst="roundRect">
            <a:avLst>
              <a:gd name="adj" fmla="val 50000"/>
            </a:avLst>
          </a:prstGeom>
          <a:solidFill>
            <a:schemeClr val="bg1"/>
          </a:solidFill>
          <a:ln w="38100" algn="ctr">
            <a:solidFill>
              <a:srgbClr val="0000FF"/>
            </a:solidFill>
            <a:round/>
            <a:headEnd/>
            <a:tailEnd/>
          </a:ln>
          <a:effectLst>
            <a:outerShdw dist="63500" dir="3187806" algn="ctr" rotWithShape="0">
              <a:srgbClr val="001D3A"/>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00FF"/>
                </a:solidFill>
              </a:rPr>
              <a:t>    Chùm tia ló của TKHT có đặc điểm</a:t>
            </a:r>
            <a:r>
              <a:rPr lang="en-US" altLang="en-US" sz="4100" b="1">
                <a:solidFill>
                  <a:schemeClr val="accent2"/>
                </a:solidFill>
              </a:rPr>
              <a:t>:</a:t>
            </a:r>
          </a:p>
        </p:txBody>
      </p:sp>
      <p:grpSp>
        <p:nvGrpSpPr>
          <p:cNvPr id="130083" name="Group 35"/>
          <p:cNvGrpSpPr>
            <a:grpSpLocks/>
          </p:cNvGrpSpPr>
          <p:nvPr/>
        </p:nvGrpSpPr>
        <p:grpSpPr bwMode="auto">
          <a:xfrm>
            <a:off x="95250" y="1779588"/>
            <a:ext cx="879475" cy="992187"/>
            <a:chOff x="250" y="1291"/>
            <a:chExt cx="586" cy="625"/>
          </a:xfrm>
        </p:grpSpPr>
        <p:sp>
          <p:nvSpPr>
            <p:cNvPr id="130084" name="AutoShape 36"/>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085" name="AutoShape 37"/>
            <p:cNvSpPr>
              <a:spLocks noChangeArrowheads="1"/>
            </p:cNvSpPr>
            <p:nvPr/>
          </p:nvSpPr>
          <p:spPr bwMode="gray">
            <a:xfrm rot="10800000" flipH="1">
              <a:off x="537" y="1852"/>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086" name="AutoShape 38"/>
            <p:cNvSpPr>
              <a:spLocks noChangeArrowheads="1"/>
            </p:cNvSpPr>
            <p:nvPr/>
          </p:nvSpPr>
          <p:spPr bwMode="gray">
            <a:xfrm rot="16200000" flipH="1">
              <a:off x="235"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36926" name="Oval 39"/>
            <p:cNvSpPr>
              <a:spLocks noChangeArrowheads="1"/>
            </p:cNvSpPr>
            <p:nvPr/>
          </p:nvSpPr>
          <p:spPr bwMode="gray">
            <a:xfrm rot="5400000">
              <a:off x="325" y="1346"/>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36927" name="Oval 40"/>
            <p:cNvSpPr>
              <a:spLocks noChangeArrowheads="1"/>
            </p:cNvSpPr>
            <p:nvPr/>
          </p:nvSpPr>
          <p:spPr bwMode="gray">
            <a:xfrm rot="5400000">
              <a:off x="355" y="1375"/>
              <a:ext cx="444" cy="46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089" name="Oval 41"/>
            <p:cNvSpPr>
              <a:spLocks noChangeArrowheads="1"/>
            </p:cNvSpPr>
            <p:nvPr/>
          </p:nvSpPr>
          <p:spPr bwMode="gray">
            <a:xfrm rot="5400000">
              <a:off x="380" y="1385"/>
              <a:ext cx="391" cy="4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1" hangingPunct="1">
                <a:defRPr/>
              </a:pPr>
              <a:endParaRPr lang="en-US">
                <a:latin typeface="Arial" charset="0"/>
              </a:endParaRPr>
            </a:p>
          </p:txBody>
        </p:sp>
        <p:sp>
          <p:nvSpPr>
            <p:cNvPr id="36929" name="Oval 42"/>
            <p:cNvSpPr>
              <a:spLocks noChangeArrowheads="1"/>
            </p:cNvSpPr>
            <p:nvPr/>
          </p:nvSpPr>
          <p:spPr bwMode="gray">
            <a:xfrm rot="5400000">
              <a:off x="380" y="1403"/>
              <a:ext cx="391" cy="40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091" name="Oval 43"/>
            <p:cNvSpPr>
              <a:spLocks noChangeArrowheads="1"/>
            </p:cNvSpPr>
            <p:nvPr/>
          </p:nvSpPr>
          <p:spPr bwMode="gray">
            <a:xfrm rot="5400000">
              <a:off x="406" y="1428"/>
              <a:ext cx="340"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1" hangingPunct="1">
                <a:defRPr/>
              </a:pPr>
              <a:endParaRPr lang="en-US">
                <a:latin typeface="Arial" charset="0"/>
              </a:endParaRPr>
            </a:p>
          </p:txBody>
        </p:sp>
        <p:sp>
          <p:nvSpPr>
            <p:cNvPr id="36931" name="Oval 44"/>
            <p:cNvSpPr>
              <a:spLocks noChangeArrowheads="1"/>
            </p:cNvSpPr>
            <p:nvPr/>
          </p:nvSpPr>
          <p:spPr bwMode="gray">
            <a:xfrm rot="5400000">
              <a:off x="406" y="1428"/>
              <a:ext cx="340" cy="354"/>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grpSp>
      <p:sp>
        <p:nvSpPr>
          <p:cNvPr id="130093" name="Freeform 45"/>
          <p:cNvSpPr>
            <a:spLocks/>
          </p:cNvSpPr>
          <p:nvPr/>
        </p:nvSpPr>
        <p:spPr bwMode="gray">
          <a:xfrm>
            <a:off x="1185863" y="6053138"/>
            <a:ext cx="768350" cy="312737"/>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eaLnBrk="1" hangingPunct="1">
              <a:defRPr/>
            </a:pPr>
            <a:endParaRPr lang="en-US">
              <a:latin typeface="Arial" charset="0"/>
            </a:endParaRPr>
          </a:p>
        </p:txBody>
      </p:sp>
      <p:graphicFrame>
        <p:nvGraphicFramePr>
          <p:cNvPr id="36874" name="Object 46"/>
          <p:cNvGraphicFramePr>
            <a:graphicFrameLocks noChangeAspect="1"/>
          </p:cNvGraphicFramePr>
          <p:nvPr>
            <p:ph sz="half" idx="1"/>
          </p:nvPr>
        </p:nvGraphicFramePr>
        <p:xfrm>
          <a:off x="2432050" y="3792538"/>
          <a:ext cx="88900" cy="138112"/>
        </p:xfrm>
        <a:graphic>
          <a:graphicData uri="http://schemas.openxmlformats.org/presentationml/2006/ole">
            <mc:AlternateContent xmlns:mc="http://schemas.openxmlformats.org/markup-compatibility/2006">
              <mc:Choice xmlns:v="urn:schemas-microsoft-com:vml" Requires="v">
                <p:oleObj spid="_x0000_s36959" name="Equation" r:id="rId3" imgW="114102" imgH="177492" progId="Equation.DSMT4">
                  <p:embed/>
                </p:oleObj>
              </mc:Choice>
              <mc:Fallback>
                <p:oleObj name="Equation" r:id="rId3" imgW="114102" imgH="177492" progId="Equation.DSMT4">
                  <p:embed/>
                  <p:pic>
                    <p:nvPicPr>
                      <p:cNvPr id="0"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2050" y="3792538"/>
                        <a:ext cx="88900"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0095" name="Freeform 47"/>
          <p:cNvSpPr>
            <a:spLocks/>
          </p:cNvSpPr>
          <p:nvPr/>
        </p:nvSpPr>
        <p:spPr bwMode="gray">
          <a:xfrm>
            <a:off x="1295400" y="7162800"/>
            <a:ext cx="752475" cy="46831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a:noFill/>
          </a:ln>
        </p:spPr>
        <p:txBody>
          <a:bodyPr/>
          <a:lstStyle/>
          <a:p>
            <a:pPr eaLnBrk="1" hangingPunct="1">
              <a:defRPr/>
            </a:pPr>
            <a:endParaRPr lang="en-US">
              <a:latin typeface="Arial" charset="0"/>
            </a:endParaRPr>
          </a:p>
        </p:txBody>
      </p:sp>
      <p:sp>
        <p:nvSpPr>
          <p:cNvPr id="130096" name="Freeform 48"/>
          <p:cNvSpPr>
            <a:spLocks/>
          </p:cNvSpPr>
          <p:nvPr/>
        </p:nvSpPr>
        <p:spPr bwMode="gray">
          <a:xfrm>
            <a:off x="1035050" y="4649788"/>
            <a:ext cx="776288" cy="43656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eaLnBrk="1" hangingPunct="1">
              <a:defRPr/>
            </a:pPr>
            <a:endParaRPr lang="en-US">
              <a:latin typeface="Arial" charset="0"/>
            </a:endParaRPr>
          </a:p>
        </p:txBody>
      </p:sp>
      <p:grpSp>
        <p:nvGrpSpPr>
          <p:cNvPr id="130097" name="Group 49"/>
          <p:cNvGrpSpPr>
            <a:grpSpLocks/>
          </p:cNvGrpSpPr>
          <p:nvPr/>
        </p:nvGrpSpPr>
        <p:grpSpPr bwMode="auto">
          <a:xfrm>
            <a:off x="762000" y="3048000"/>
            <a:ext cx="8001000" cy="914400"/>
            <a:chOff x="480" y="1152"/>
            <a:chExt cx="5040" cy="576"/>
          </a:xfrm>
        </p:grpSpPr>
        <p:sp>
          <p:nvSpPr>
            <p:cNvPr id="36919" name="AutoShape 50"/>
            <p:cNvSpPr>
              <a:spLocks noChangeArrowheads="1"/>
            </p:cNvSpPr>
            <p:nvPr/>
          </p:nvSpPr>
          <p:spPr bwMode="gray">
            <a:xfrm>
              <a:off x="480" y="1152"/>
              <a:ext cx="5040" cy="576"/>
            </a:xfrm>
            <a:prstGeom prst="roundRect">
              <a:avLst>
                <a:gd name="adj" fmla="val 10889"/>
              </a:avLst>
            </a:prstGeom>
            <a:solidFill>
              <a:schemeClr val="bg1"/>
            </a:solidFill>
            <a:ln w="38100">
              <a:solidFill>
                <a:srgbClr val="FF0000"/>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000" b="1">
                <a:latin typeface=".VnTime" panose="020B7200000000000000" pitchFamily="34" charset="0"/>
              </a:endParaRPr>
            </a:p>
          </p:txBody>
        </p:sp>
        <p:sp>
          <p:nvSpPr>
            <p:cNvPr id="130099" name="AutoShape 51"/>
            <p:cNvSpPr>
              <a:spLocks noChangeArrowheads="1"/>
            </p:cNvSpPr>
            <p:nvPr/>
          </p:nvSpPr>
          <p:spPr bwMode="gray">
            <a:xfrm>
              <a:off x="486" y="1208"/>
              <a:ext cx="762" cy="47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eaLnBrk="1" hangingPunct="1">
                <a:defRPr/>
              </a:pPr>
              <a:endParaRPr lang="en-US">
                <a:latin typeface="Arial" charset="0"/>
              </a:endParaRPr>
            </a:p>
          </p:txBody>
        </p:sp>
        <p:sp>
          <p:nvSpPr>
            <p:cNvPr id="130100" name="Text Box 52"/>
            <p:cNvSpPr txBox="1">
              <a:spLocks noChangeArrowheads="1"/>
            </p:cNvSpPr>
            <p:nvPr/>
          </p:nvSpPr>
          <p:spPr bwMode="gray">
            <a:xfrm>
              <a:off x="724" y="1256"/>
              <a:ext cx="344" cy="327"/>
            </a:xfrm>
            <a:prstGeom prst="rect">
              <a:avLst/>
            </a:prstGeom>
            <a:noFill/>
            <a:ln>
              <a:noFill/>
            </a:ln>
            <a:effectLst>
              <a:outerShdw dist="35921" dir="2700000" algn="ctr" rotWithShape="0">
                <a:schemeClr val="tx1"/>
              </a:outerShdw>
            </a:effectLst>
          </p:spPr>
          <p:txBody>
            <a:bodyPr>
              <a:spAutoFit/>
            </a:bodyPr>
            <a:lstStyle/>
            <a:p>
              <a:pPr>
                <a:defRPr/>
              </a:pPr>
              <a:r>
                <a:rPr lang="en-US" sz="2800" b="1">
                  <a:solidFill>
                    <a:srgbClr val="FF0000"/>
                  </a:solidFill>
                  <a:effectLst>
                    <a:outerShdw blurRad="38100" dist="38100" dir="2700000" algn="tl">
                      <a:srgbClr val="C0C0C0"/>
                    </a:outerShdw>
                  </a:effectLst>
                  <a:latin typeface="Arial" charset="0"/>
                </a:rPr>
                <a:t>B</a:t>
              </a:r>
            </a:p>
          </p:txBody>
        </p:sp>
        <p:sp>
          <p:nvSpPr>
            <p:cNvPr id="36922" name="Rectangle 53"/>
            <p:cNvSpPr>
              <a:spLocks noChangeArrowheads="1"/>
            </p:cNvSpPr>
            <p:nvPr/>
          </p:nvSpPr>
          <p:spPr bwMode="auto">
            <a:xfrm>
              <a:off x="1296" y="1212"/>
              <a:ext cx="417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sv-SE" altLang="en-US" sz="1800" b="1"/>
                <a:t>Lệch về phía trục chính so với tia tới.</a:t>
              </a:r>
              <a:endParaRPr lang="en-US" altLang="en-US" sz="1800" b="1"/>
            </a:p>
          </p:txBody>
        </p:sp>
      </p:grpSp>
      <p:grpSp>
        <p:nvGrpSpPr>
          <p:cNvPr id="130102" name="Group 54"/>
          <p:cNvGrpSpPr>
            <a:grpSpLocks/>
          </p:cNvGrpSpPr>
          <p:nvPr/>
        </p:nvGrpSpPr>
        <p:grpSpPr bwMode="auto">
          <a:xfrm>
            <a:off x="88900" y="2973388"/>
            <a:ext cx="879475" cy="992187"/>
            <a:chOff x="250" y="1291"/>
            <a:chExt cx="586" cy="625"/>
          </a:xfrm>
        </p:grpSpPr>
        <p:sp>
          <p:nvSpPr>
            <p:cNvPr id="130103" name="AutoShape 55"/>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104" name="AutoShape 56"/>
            <p:cNvSpPr>
              <a:spLocks noChangeArrowheads="1"/>
            </p:cNvSpPr>
            <p:nvPr/>
          </p:nvSpPr>
          <p:spPr bwMode="gray">
            <a:xfrm rot="10800000" flipH="1">
              <a:off x="537" y="1852"/>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105" name="AutoShape 57"/>
            <p:cNvSpPr>
              <a:spLocks noChangeArrowheads="1"/>
            </p:cNvSpPr>
            <p:nvPr/>
          </p:nvSpPr>
          <p:spPr bwMode="gray">
            <a:xfrm rot="16200000" flipH="1">
              <a:off x="235"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36913" name="Oval 58"/>
            <p:cNvSpPr>
              <a:spLocks noChangeArrowheads="1"/>
            </p:cNvSpPr>
            <p:nvPr/>
          </p:nvSpPr>
          <p:spPr bwMode="gray">
            <a:xfrm rot="5400000">
              <a:off x="325" y="1346"/>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36914" name="Oval 59"/>
            <p:cNvSpPr>
              <a:spLocks noChangeArrowheads="1"/>
            </p:cNvSpPr>
            <p:nvPr/>
          </p:nvSpPr>
          <p:spPr bwMode="gray">
            <a:xfrm rot="5400000">
              <a:off x="355" y="1375"/>
              <a:ext cx="444" cy="46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108" name="Oval 60"/>
            <p:cNvSpPr>
              <a:spLocks noChangeArrowheads="1"/>
            </p:cNvSpPr>
            <p:nvPr/>
          </p:nvSpPr>
          <p:spPr bwMode="gray">
            <a:xfrm rot="5400000">
              <a:off x="380" y="1385"/>
              <a:ext cx="391" cy="4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1" hangingPunct="1">
                <a:defRPr/>
              </a:pPr>
              <a:endParaRPr lang="en-US">
                <a:latin typeface="Arial" charset="0"/>
              </a:endParaRPr>
            </a:p>
          </p:txBody>
        </p:sp>
        <p:sp>
          <p:nvSpPr>
            <p:cNvPr id="36916" name="Oval 61"/>
            <p:cNvSpPr>
              <a:spLocks noChangeArrowheads="1"/>
            </p:cNvSpPr>
            <p:nvPr/>
          </p:nvSpPr>
          <p:spPr bwMode="gray">
            <a:xfrm rot="5400000">
              <a:off x="380" y="1403"/>
              <a:ext cx="391" cy="40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110" name="Oval 62"/>
            <p:cNvSpPr>
              <a:spLocks noChangeArrowheads="1"/>
            </p:cNvSpPr>
            <p:nvPr/>
          </p:nvSpPr>
          <p:spPr bwMode="gray">
            <a:xfrm rot="5400000">
              <a:off x="406" y="1428"/>
              <a:ext cx="340"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1" hangingPunct="1">
                <a:defRPr/>
              </a:pPr>
              <a:endParaRPr lang="en-US">
                <a:latin typeface="Arial" charset="0"/>
              </a:endParaRPr>
            </a:p>
          </p:txBody>
        </p:sp>
        <p:sp>
          <p:nvSpPr>
            <p:cNvPr id="36918" name="Oval 63"/>
            <p:cNvSpPr>
              <a:spLocks noChangeArrowheads="1"/>
            </p:cNvSpPr>
            <p:nvPr/>
          </p:nvSpPr>
          <p:spPr bwMode="gray">
            <a:xfrm rot="5400000">
              <a:off x="406" y="1428"/>
              <a:ext cx="340" cy="354"/>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grpSp>
      <p:grpSp>
        <p:nvGrpSpPr>
          <p:cNvPr id="130112" name="Group 64"/>
          <p:cNvGrpSpPr>
            <a:grpSpLocks/>
          </p:cNvGrpSpPr>
          <p:nvPr/>
        </p:nvGrpSpPr>
        <p:grpSpPr bwMode="auto">
          <a:xfrm>
            <a:off x="762000" y="4343400"/>
            <a:ext cx="8001000" cy="914400"/>
            <a:chOff x="480" y="1152"/>
            <a:chExt cx="5040" cy="576"/>
          </a:xfrm>
        </p:grpSpPr>
        <p:sp>
          <p:nvSpPr>
            <p:cNvPr id="36906" name="AutoShape 65"/>
            <p:cNvSpPr>
              <a:spLocks noChangeArrowheads="1"/>
            </p:cNvSpPr>
            <p:nvPr/>
          </p:nvSpPr>
          <p:spPr bwMode="gray">
            <a:xfrm>
              <a:off x="480" y="1152"/>
              <a:ext cx="5040" cy="576"/>
            </a:xfrm>
            <a:prstGeom prst="roundRect">
              <a:avLst>
                <a:gd name="adj" fmla="val 10889"/>
              </a:avLst>
            </a:prstGeom>
            <a:solidFill>
              <a:schemeClr val="bg1"/>
            </a:solidFill>
            <a:ln w="38100">
              <a:solidFill>
                <a:srgbClr val="FF0000"/>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000" b="1">
                <a:latin typeface=".VnTime" panose="020B7200000000000000" pitchFamily="34" charset="0"/>
              </a:endParaRPr>
            </a:p>
          </p:txBody>
        </p:sp>
        <p:sp>
          <p:nvSpPr>
            <p:cNvPr id="130114" name="AutoShape 66"/>
            <p:cNvSpPr>
              <a:spLocks noChangeArrowheads="1"/>
            </p:cNvSpPr>
            <p:nvPr/>
          </p:nvSpPr>
          <p:spPr bwMode="gray">
            <a:xfrm>
              <a:off x="486" y="1208"/>
              <a:ext cx="762" cy="47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eaLnBrk="1" hangingPunct="1">
                <a:defRPr/>
              </a:pPr>
              <a:endParaRPr lang="en-US">
                <a:latin typeface="Arial" charset="0"/>
              </a:endParaRPr>
            </a:p>
          </p:txBody>
        </p:sp>
        <p:sp>
          <p:nvSpPr>
            <p:cNvPr id="130115" name="Text Box 67"/>
            <p:cNvSpPr txBox="1">
              <a:spLocks noChangeArrowheads="1"/>
            </p:cNvSpPr>
            <p:nvPr/>
          </p:nvSpPr>
          <p:spPr bwMode="gray">
            <a:xfrm>
              <a:off x="724" y="1256"/>
              <a:ext cx="344" cy="327"/>
            </a:xfrm>
            <a:prstGeom prst="rect">
              <a:avLst/>
            </a:prstGeom>
            <a:noFill/>
            <a:ln>
              <a:noFill/>
            </a:ln>
            <a:effectLst>
              <a:outerShdw dist="35921" dir="2700000" algn="ctr" rotWithShape="0">
                <a:schemeClr val="tx1"/>
              </a:outerShdw>
            </a:effectLst>
          </p:spPr>
          <p:txBody>
            <a:bodyPr>
              <a:spAutoFit/>
            </a:bodyPr>
            <a:lstStyle/>
            <a:p>
              <a:pPr>
                <a:defRPr/>
              </a:pPr>
              <a:r>
                <a:rPr lang="en-US" sz="2800" b="1">
                  <a:solidFill>
                    <a:srgbClr val="FF0000"/>
                  </a:solidFill>
                  <a:effectLst>
                    <a:outerShdw blurRad="38100" dist="38100" dir="2700000" algn="tl">
                      <a:srgbClr val="C0C0C0"/>
                    </a:outerShdw>
                  </a:effectLst>
                  <a:latin typeface="Arial" charset="0"/>
                </a:rPr>
                <a:t>C</a:t>
              </a:r>
            </a:p>
          </p:txBody>
        </p:sp>
        <p:sp>
          <p:nvSpPr>
            <p:cNvPr id="36909" name="Rectangle 68"/>
            <p:cNvSpPr>
              <a:spLocks noChangeArrowheads="1"/>
            </p:cNvSpPr>
            <p:nvPr/>
          </p:nvSpPr>
          <p:spPr bwMode="auto">
            <a:xfrm>
              <a:off x="1296" y="1212"/>
              <a:ext cx="417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v-SE" altLang="en-US" sz="1800" b="1"/>
                <a:t>Lệch ra xa trục chính so với tia tới.</a:t>
              </a:r>
              <a:endParaRPr lang="en-US" altLang="en-US" sz="1800" b="1"/>
            </a:p>
          </p:txBody>
        </p:sp>
      </p:grpSp>
      <p:grpSp>
        <p:nvGrpSpPr>
          <p:cNvPr id="130117" name="Group 69"/>
          <p:cNvGrpSpPr>
            <a:grpSpLocks/>
          </p:cNvGrpSpPr>
          <p:nvPr/>
        </p:nvGrpSpPr>
        <p:grpSpPr bwMode="auto">
          <a:xfrm>
            <a:off x="79375" y="4294188"/>
            <a:ext cx="879475" cy="992187"/>
            <a:chOff x="250" y="1291"/>
            <a:chExt cx="586" cy="625"/>
          </a:xfrm>
        </p:grpSpPr>
        <p:sp>
          <p:nvSpPr>
            <p:cNvPr id="130118" name="AutoShape 70"/>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119" name="AutoShape 71"/>
            <p:cNvSpPr>
              <a:spLocks noChangeArrowheads="1"/>
            </p:cNvSpPr>
            <p:nvPr/>
          </p:nvSpPr>
          <p:spPr bwMode="gray">
            <a:xfrm rot="10800000" flipH="1">
              <a:off x="537" y="1852"/>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120" name="AutoShape 72"/>
            <p:cNvSpPr>
              <a:spLocks noChangeArrowheads="1"/>
            </p:cNvSpPr>
            <p:nvPr/>
          </p:nvSpPr>
          <p:spPr bwMode="gray">
            <a:xfrm rot="16200000" flipH="1">
              <a:off x="235"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36900" name="Oval 73"/>
            <p:cNvSpPr>
              <a:spLocks noChangeArrowheads="1"/>
            </p:cNvSpPr>
            <p:nvPr/>
          </p:nvSpPr>
          <p:spPr bwMode="gray">
            <a:xfrm rot="5400000">
              <a:off x="325" y="1346"/>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36901" name="Oval 74"/>
            <p:cNvSpPr>
              <a:spLocks noChangeArrowheads="1"/>
            </p:cNvSpPr>
            <p:nvPr/>
          </p:nvSpPr>
          <p:spPr bwMode="gray">
            <a:xfrm rot="5400000">
              <a:off x="355" y="1375"/>
              <a:ext cx="444" cy="46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123" name="Oval 75"/>
            <p:cNvSpPr>
              <a:spLocks noChangeArrowheads="1"/>
            </p:cNvSpPr>
            <p:nvPr/>
          </p:nvSpPr>
          <p:spPr bwMode="gray">
            <a:xfrm rot="5400000">
              <a:off x="380" y="1385"/>
              <a:ext cx="391" cy="4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1" hangingPunct="1">
                <a:defRPr/>
              </a:pPr>
              <a:endParaRPr lang="en-US">
                <a:latin typeface="Arial" charset="0"/>
              </a:endParaRPr>
            </a:p>
          </p:txBody>
        </p:sp>
        <p:sp>
          <p:nvSpPr>
            <p:cNvPr id="36903" name="Oval 76"/>
            <p:cNvSpPr>
              <a:spLocks noChangeArrowheads="1"/>
            </p:cNvSpPr>
            <p:nvPr/>
          </p:nvSpPr>
          <p:spPr bwMode="gray">
            <a:xfrm rot="5400000">
              <a:off x="380" y="1403"/>
              <a:ext cx="391" cy="40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125" name="Oval 77"/>
            <p:cNvSpPr>
              <a:spLocks noChangeArrowheads="1"/>
            </p:cNvSpPr>
            <p:nvPr/>
          </p:nvSpPr>
          <p:spPr bwMode="gray">
            <a:xfrm rot="5400000">
              <a:off x="406" y="1428"/>
              <a:ext cx="340"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1" hangingPunct="1">
                <a:defRPr/>
              </a:pPr>
              <a:endParaRPr lang="en-US">
                <a:latin typeface="Arial" charset="0"/>
              </a:endParaRPr>
            </a:p>
          </p:txBody>
        </p:sp>
        <p:sp>
          <p:nvSpPr>
            <p:cNvPr id="36905" name="Oval 78"/>
            <p:cNvSpPr>
              <a:spLocks noChangeArrowheads="1"/>
            </p:cNvSpPr>
            <p:nvPr/>
          </p:nvSpPr>
          <p:spPr bwMode="gray">
            <a:xfrm rot="5400000">
              <a:off x="406" y="1428"/>
              <a:ext cx="340" cy="354"/>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grpSp>
      <p:grpSp>
        <p:nvGrpSpPr>
          <p:cNvPr id="130127" name="Group 79"/>
          <p:cNvGrpSpPr>
            <a:grpSpLocks/>
          </p:cNvGrpSpPr>
          <p:nvPr/>
        </p:nvGrpSpPr>
        <p:grpSpPr bwMode="auto">
          <a:xfrm>
            <a:off x="762000" y="5486400"/>
            <a:ext cx="8001000" cy="914400"/>
            <a:chOff x="480" y="1152"/>
            <a:chExt cx="5040" cy="576"/>
          </a:xfrm>
        </p:grpSpPr>
        <p:sp>
          <p:nvSpPr>
            <p:cNvPr id="36893" name="AutoShape 80"/>
            <p:cNvSpPr>
              <a:spLocks noChangeArrowheads="1"/>
            </p:cNvSpPr>
            <p:nvPr/>
          </p:nvSpPr>
          <p:spPr bwMode="gray">
            <a:xfrm>
              <a:off x="480" y="1152"/>
              <a:ext cx="5040" cy="576"/>
            </a:xfrm>
            <a:prstGeom prst="roundRect">
              <a:avLst>
                <a:gd name="adj" fmla="val 10889"/>
              </a:avLst>
            </a:prstGeom>
            <a:solidFill>
              <a:schemeClr val="bg1"/>
            </a:solidFill>
            <a:ln w="38100">
              <a:solidFill>
                <a:srgbClr val="FF0000"/>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000" b="1">
                <a:latin typeface=".VnTime" panose="020B7200000000000000" pitchFamily="34" charset="0"/>
              </a:endParaRPr>
            </a:p>
          </p:txBody>
        </p:sp>
        <p:sp>
          <p:nvSpPr>
            <p:cNvPr id="130129" name="AutoShape 81"/>
            <p:cNvSpPr>
              <a:spLocks noChangeArrowheads="1"/>
            </p:cNvSpPr>
            <p:nvPr/>
          </p:nvSpPr>
          <p:spPr bwMode="gray">
            <a:xfrm>
              <a:off x="486" y="1208"/>
              <a:ext cx="762" cy="47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eaLnBrk="1" hangingPunct="1">
                <a:defRPr/>
              </a:pPr>
              <a:endParaRPr lang="en-US">
                <a:latin typeface="Arial" charset="0"/>
              </a:endParaRPr>
            </a:p>
          </p:txBody>
        </p:sp>
        <p:sp>
          <p:nvSpPr>
            <p:cNvPr id="130130" name="Text Box 82"/>
            <p:cNvSpPr txBox="1">
              <a:spLocks noChangeArrowheads="1"/>
            </p:cNvSpPr>
            <p:nvPr/>
          </p:nvSpPr>
          <p:spPr bwMode="gray">
            <a:xfrm>
              <a:off x="724" y="1256"/>
              <a:ext cx="344" cy="327"/>
            </a:xfrm>
            <a:prstGeom prst="rect">
              <a:avLst/>
            </a:prstGeom>
            <a:noFill/>
            <a:ln>
              <a:noFill/>
            </a:ln>
            <a:effectLst>
              <a:outerShdw dist="35921" dir="2700000" algn="ctr" rotWithShape="0">
                <a:schemeClr val="tx1"/>
              </a:outerShdw>
            </a:effectLst>
          </p:spPr>
          <p:txBody>
            <a:bodyPr>
              <a:spAutoFit/>
            </a:bodyPr>
            <a:lstStyle/>
            <a:p>
              <a:pPr>
                <a:defRPr/>
              </a:pPr>
              <a:r>
                <a:rPr lang="en-US" sz="2800" b="1">
                  <a:solidFill>
                    <a:srgbClr val="FF0000"/>
                  </a:solidFill>
                  <a:effectLst>
                    <a:outerShdw blurRad="38100" dist="38100" dir="2700000" algn="tl">
                      <a:srgbClr val="C0C0C0"/>
                    </a:outerShdw>
                  </a:effectLst>
                  <a:latin typeface="Arial" charset="0"/>
                </a:rPr>
                <a:t>D</a:t>
              </a:r>
            </a:p>
          </p:txBody>
        </p:sp>
        <p:sp>
          <p:nvSpPr>
            <p:cNvPr id="36896" name="Rectangle 83"/>
            <p:cNvSpPr>
              <a:spLocks noChangeArrowheads="1"/>
            </p:cNvSpPr>
            <p:nvPr/>
          </p:nvSpPr>
          <p:spPr bwMode="auto">
            <a:xfrm>
              <a:off x="1296" y="1212"/>
              <a:ext cx="417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sv-SE" altLang="en-US" sz="1800" b="1"/>
                <a:t>Phản xạ ngay tại thấu kính.</a:t>
              </a:r>
              <a:r>
                <a:rPr lang="sv-SE" altLang="en-US" sz="1800"/>
                <a:t> </a:t>
              </a:r>
              <a:endParaRPr lang="en-US" altLang="en-US" sz="1800"/>
            </a:p>
          </p:txBody>
        </p:sp>
      </p:grpSp>
      <p:grpSp>
        <p:nvGrpSpPr>
          <p:cNvPr id="130132" name="Group 84"/>
          <p:cNvGrpSpPr>
            <a:grpSpLocks/>
          </p:cNvGrpSpPr>
          <p:nvPr/>
        </p:nvGrpSpPr>
        <p:grpSpPr bwMode="auto">
          <a:xfrm>
            <a:off x="79375" y="5449888"/>
            <a:ext cx="879475" cy="992187"/>
            <a:chOff x="250" y="1291"/>
            <a:chExt cx="586" cy="625"/>
          </a:xfrm>
        </p:grpSpPr>
        <p:sp>
          <p:nvSpPr>
            <p:cNvPr id="130133" name="AutoShape 85"/>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134" name="AutoShape 86"/>
            <p:cNvSpPr>
              <a:spLocks noChangeArrowheads="1"/>
            </p:cNvSpPr>
            <p:nvPr/>
          </p:nvSpPr>
          <p:spPr bwMode="gray">
            <a:xfrm rot="10800000" flipH="1">
              <a:off x="537" y="1852"/>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130135" name="AutoShape 87"/>
            <p:cNvSpPr>
              <a:spLocks noChangeArrowheads="1"/>
            </p:cNvSpPr>
            <p:nvPr/>
          </p:nvSpPr>
          <p:spPr bwMode="gray">
            <a:xfrm rot="16200000" flipH="1">
              <a:off x="235"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1" hangingPunct="1">
                <a:defRPr/>
              </a:pPr>
              <a:endParaRPr lang="en-US">
                <a:latin typeface="Arial" charset="0"/>
              </a:endParaRPr>
            </a:p>
          </p:txBody>
        </p:sp>
        <p:sp>
          <p:nvSpPr>
            <p:cNvPr id="36887" name="Oval 88"/>
            <p:cNvSpPr>
              <a:spLocks noChangeArrowheads="1"/>
            </p:cNvSpPr>
            <p:nvPr/>
          </p:nvSpPr>
          <p:spPr bwMode="gray">
            <a:xfrm rot="5400000">
              <a:off x="325" y="1346"/>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36888" name="Oval 89"/>
            <p:cNvSpPr>
              <a:spLocks noChangeArrowheads="1"/>
            </p:cNvSpPr>
            <p:nvPr/>
          </p:nvSpPr>
          <p:spPr bwMode="gray">
            <a:xfrm rot="5400000">
              <a:off x="355" y="1375"/>
              <a:ext cx="444" cy="46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138" name="Oval 90"/>
            <p:cNvSpPr>
              <a:spLocks noChangeArrowheads="1"/>
            </p:cNvSpPr>
            <p:nvPr/>
          </p:nvSpPr>
          <p:spPr bwMode="gray">
            <a:xfrm rot="5400000">
              <a:off x="380" y="1385"/>
              <a:ext cx="391" cy="4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1" hangingPunct="1">
                <a:defRPr/>
              </a:pPr>
              <a:endParaRPr lang="en-US">
                <a:latin typeface="Arial" charset="0"/>
              </a:endParaRPr>
            </a:p>
          </p:txBody>
        </p:sp>
        <p:sp>
          <p:nvSpPr>
            <p:cNvPr id="36890" name="Oval 91"/>
            <p:cNvSpPr>
              <a:spLocks noChangeArrowheads="1"/>
            </p:cNvSpPr>
            <p:nvPr/>
          </p:nvSpPr>
          <p:spPr bwMode="gray">
            <a:xfrm rot="5400000">
              <a:off x="380" y="1403"/>
              <a:ext cx="391" cy="40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0140" name="Oval 92"/>
            <p:cNvSpPr>
              <a:spLocks noChangeArrowheads="1"/>
            </p:cNvSpPr>
            <p:nvPr/>
          </p:nvSpPr>
          <p:spPr bwMode="gray">
            <a:xfrm rot="5400000">
              <a:off x="406" y="1428"/>
              <a:ext cx="340"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1" hangingPunct="1">
                <a:defRPr/>
              </a:pPr>
              <a:endParaRPr lang="en-US">
                <a:latin typeface="Arial" charset="0"/>
              </a:endParaRPr>
            </a:p>
          </p:txBody>
        </p:sp>
        <p:sp>
          <p:nvSpPr>
            <p:cNvPr id="36892" name="Oval 93"/>
            <p:cNvSpPr>
              <a:spLocks noChangeArrowheads="1"/>
            </p:cNvSpPr>
            <p:nvPr/>
          </p:nvSpPr>
          <p:spPr bwMode="gray">
            <a:xfrm rot="5400000">
              <a:off x="406" y="1428"/>
              <a:ext cx="340" cy="354"/>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grpSp>
      <p:sp>
        <p:nvSpPr>
          <p:cNvPr id="130142" name="Text Box 94"/>
          <p:cNvSpPr txBox="1">
            <a:spLocks noChangeArrowheads="1"/>
          </p:cNvSpPr>
          <p:nvPr/>
        </p:nvSpPr>
        <p:spPr bwMode="auto">
          <a:xfrm>
            <a:off x="234950" y="3092450"/>
            <a:ext cx="914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800">
                <a:solidFill>
                  <a:srgbClr val="FF0066"/>
                </a:solidFill>
                <a:sym typeface="Wingdings" panose="05000000000000000000"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30082">
                                            <p:bg/>
                                          </p:spTgt>
                                        </p:tgtEl>
                                        <p:attrNameLst>
                                          <p:attrName>style.visibility</p:attrName>
                                        </p:attrNameLst>
                                      </p:cBhvr>
                                      <p:to>
                                        <p:strVal val="visible"/>
                                      </p:to>
                                    </p:set>
                                    <p:anim calcmode="discrete" valueType="clr">
                                      <p:cBhvr override="childStyle">
                                        <p:cTn id="7" dur="80"/>
                                        <p:tgtEl>
                                          <p:spTgt spid="130082">
                                            <p:bg/>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0082">
                                            <p:bg/>
                                          </p:spTgt>
                                        </p:tgtEl>
                                        <p:attrNameLst>
                                          <p:attrName>fillcolor</p:attrName>
                                        </p:attrNameLst>
                                      </p:cBhvr>
                                      <p:tavLst>
                                        <p:tav tm="0">
                                          <p:val>
                                            <p:clrVal>
                                              <a:schemeClr val="accent2"/>
                                            </p:clrVal>
                                          </p:val>
                                        </p:tav>
                                        <p:tav tm="50000">
                                          <p:val>
                                            <p:clrVal>
                                              <a:schemeClr val="hlink"/>
                                            </p:clrVal>
                                          </p:val>
                                        </p:tav>
                                      </p:tavLst>
                                    </p:anim>
                                    <p:set>
                                      <p:cBhvr>
                                        <p:cTn id="9" dur="80"/>
                                        <p:tgtEl>
                                          <p:spTgt spid="130082">
                                            <p:bg/>
                                          </p:spTgt>
                                        </p:tgtEl>
                                        <p:attrNameLst>
                                          <p:attrName>fill.type</p:attrName>
                                        </p:attrNameLst>
                                      </p:cBhvr>
                                      <p:to>
                                        <p:strVal val="solid"/>
                                      </p:to>
                                    </p:set>
                                  </p:childTnLst>
                                </p:cTn>
                              </p:par>
                              <p:par>
                                <p:cTn id="10" presetID="23" presetClass="entr" presetSubtype="16" fill="hold" nodeType="withEffect">
                                  <p:stCondLst>
                                    <p:cond delay="0"/>
                                  </p:stCondLst>
                                  <p:childTnLst>
                                    <p:set>
                                      <p:cBhvr>
                                        <p:cTn id="11" dur="1" fill="hold">
                                          <p:stCondLst>
                                            <p:cond delay="0"/>
                                          </p:stCondLst>
                                        </p:cTn>
                                        <p:tgtEl>
                                          <p:spTgt spid="130082">
                                            <p:txEl>
                                              <p:pRg st="0" end="0"/>
                                            </p:txEl>
                                          </p:spTgt>
                                        </p:tgtEl>
                                        <p:attrNameLst>
                                          <p:attrName>style.visibility</p:attrName>
                                        </p:attrNameLst>
                                      </p:cBhvr>
                                      <p:to>
                                        <p:strVal val="visible"/>
                                      </p:to>
                                    </p:set>
                                    <p:anim calcmode="lin" valueType="num">
                                      <p:cBhvr>
                                        <p:cTn id="12" dur="500" fill="hold"/>
                                        <p:tgtEl>
                                          <p:spTgt spid="13008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30082">
                                            <p:txEl>
                                              <p:pRg st="0" end="0"/>
                                            </p:txEl>
                                          </p:spTgt>
                                        </p:tgtEl>
                                        <p:attrNameLst>
                                          <p:attrName>ppt_h</p:attrName>
                                        </p:attrNameLst>
                                      </p:cBhvr>
                                      <p:tavLst>
                                        <p:tav tm="0">
                                          <p:val>
                                            <p:fltVal val="0"/>
                                          </p:val>
                                        </p:tav>
                                        <p:tav tm="100000">
                                          <p:val>
                                            <p:strVal val="#ppt_h"/>
                                          </p:val>
                                        </p:tav>
                                      </p:tavLst>
                                    </p:anim>
                                  </p:childTnLst>
                                </p:cTn>
                              </p:par>
                            </p:childTnLst>
                          </p:cTn>
                        </p:par>
                        <p:par>
                          <p:cTn id="14" fill="hold" nodeType="afterGroup">
                            <p:stCondLst>
                              <p:cond delay="500"/>
                            </p:stCondLst>
                            <p:childTnLst>
                              <p:par>
                                <p:cTn id="15" presetID="22" presetClass="entr" presetSubtype="1" fill="hold" nodeType="afterEffect">
                                  <p:stCondLst>
                                    <p:cond delay="0"/>
                                  </p:stCondLst>
                                  <p:childTnLst>
                                    <p:set>
                                      <p:cBhvr>
                                        <p:cTn id="16" dur="1" fill="hold">
                                          <p:stCondLst>
                                            <p:cond delay="0"/>
                                          </p:stCondLst>
                                        </p:cTn>
                                        <p:tgtEl>
                                          <p:spTgt spid="130058"/>
                                        </p:tgtEl>
                                        <p:attrNameLst>
                                          <p:attrName>style.visibility</p:attrName>
                                        </p:attrNameLst>
                                      </p:cBhvr>
                                      <p:to>
                                        <p:strVal val="visible"/>
                                      </p:to>
                                    </p:set>
                                    <p:animEffect transition="in" filter="wipe(up)">
                                      <p:cBhvr>
                                        <p:cTn id="17" dur="500"/>
                                        <p:tgtEl>
                                          <p:spTgt spid="130058"/>
                                        </p:tgtEl>
                                      </p:cBhvr>
                                    </p:animEffect>
                                  </p:childTnLst>
                                </p:cTn>
                              </p:par>
                            </p:childTnLst>
                          </p:cTn>
                        </p:par>
                        <p:par>
                          <p:cTn id="18" fill="hold" nodeType="afterGroup">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130083"/>
                                        </p:tgtEl>
                                        <p:attrNameLst>
                                          <p:attrName>style.visibility</p:attrName>
                                        </p:attrNameLst>
                                      </p:cBhvr>
                                      <p:to>
                                        <p:strVal val="visible"/>
                                      </p:to>
                                    </p:set>
                                    <p:anim calcmode="lin" valueType="num">
                                      <p:cBhvr>
                                        <p:cTn id="21" dur="500" fill="hold"/>
                                        <p:tgtEl>
                                          <p:spTgt spid="130083"/>
                                        </p:tgtEl>
                                        <p:attrNameLst>
                                          <p:attrName>ppt_w</p:attrName>
                                        </p:attrNameLst>
                                      </p:cBhvr>
                                      <p:tavLst>
                                        <p:tav tm="0">
                                          <p:val>
                                            <p:fltVal val="0"/>
                                          </p:val>
                                        </p:tav>
                                        <p:tav tm="100000">
                                          <p:val>
                                            <p:strVal val="#ppt_w"/>
                                          </p:val>
                                        </p:tav>
                                      </p:tavLst>
                                    </p:anim>
                                    <p:anim calcmode="lin" valueType="num">
                                      <p:cBhvr>
                                        <p:cTn id="22" dur="500" fill="hold"/>
                                        <p:tgtEl>
                                          <p:spTgt spid="130083"/>
                                        </p:tgtEl>
                                        <p:attrNameLst>
                                          <p:attrName>ppt_h</p:attrName>
                                        </p:attrNameLst>
                                      </p:cBhvr>
                                      <p:tavLst>
                                        <p:tav tm="0">
                                          <p:val>
                                            <p:fltVal val="0"/>
                                          </p:val>
                                        </p:tav>
                                        <p:tav tm="100000">
                                          <p:val>
                                            <p:strVal val="#ppt_h"/>
                                          </p:val>
                                        </p:tav>
                                      </p:tavLst>
                                    </p:anim>
                                    <p:anim calcmode="lin" valueType="num">
                                      <p:cBhvr>
                                        <p:cTn id="23" dur="500" fill="hold"/>
                                        <p:tgtEl>
                                          <p:spTgt spid="130083"/>
                                        </p:tgtEl>
                                        <p:attrNameLst>
                                          <p:attrName>style.rotation</p:attrName>
                                        </p:attrNameLst>
                                      </p:cBhvr>
                                      <p:tavLst>
                                        <p:tav tm="0">
                                          <p:val>
                                            <p:fltVal val="360"/>
                                          </p:val>
                                        </p:tav>
                                        <p:tav tm="100000">
                                          <p:val>
                                            <p:fltVal val="0"/>
                                          </p:val>
                                        </p:tav>
                                      </p:tavLst>
                                    </p:anim>
                                    <p:animEffect transition="in" filter="fade">
                                      <p:cBhvr>
                                        <p:cTn id="24" dur="500"/>
                                        <p:tgtEl>
                                          <p:spTgt spid="130083"/>
                                        </p:tgtEl>
                                      </p:cBhvr>
                                    </p:animEffect>
                                  </p:childTnLst>
                                </p:cTn>
                              </p:par>
                            </p:childTnLst>
                          </p:cTn>
                        </p:par>
                        <p:par>
                          <p:cTn id="25" fill="hold" nodeType="afterGroup">
                            <p:stCondLst>
                              <p:cond delay="1500"/>
                            </p:stCondLst>
                            <p:childTnLst>
                              <p:par>
                                <p:cTn id="26" presetID="17" presetClass="entr" presetSubtype="8" fill="hold" nodeType="afterEffect">
                                  <p:stCondLst>
                                    <p:cond delay="0"/>
                                  </p:stCondLst>
                                  <p:childTnLst>
                                    <p:set>
                                      <p:cBhvr>
                                        <p:cTn id="27" dur="1" fill="hold">
                                          <p:stCondLst>
                                            <p:cond delay="0"/>
                                          </p:stCondLst>
                                        </p:cTn>
                                        <p:tgtEl>
                                          <p:spTgt spid="130053"/>
                                        </p:tgtEl>
                                        <p:attrNameLst>
                                          <p:attrName>style.visibility</p:attrName>
                                        </p:attrNameLst>
                                      </p:cBhvr>
                                      <p:to>
                                        <p:strVal val="visible"/>
                                      </p:to>
                                    </p:set>
                                    <p:anim calcmode="lin" valueType="num">
                                      <p:cBhvr>
                                        <p:cTn id="28" dur="500" fill="hold"/>
                                        <p:tgtEl>
                                          <p:spTgt spid="130053"/>
                                        </p:tgtEl>
                                        <p:attrNameLst>
                                          <p:attrName>ppt_x</p:attrName>
                                        </p:attrNameLst>
                                      </p:cBhvr>
                                      <p:tavLst>
                                        <p:tav tm="0">
                                          <p:val>
                                            <p:strVal val="#ppt_x-#ppt_w/2"/>
                                          </p:val>
                                        </p:tav>
                                        <p:tav tm="100000">
                                          <p:val>
                                            <p:strVal val="#ppt_x"/>
                                          </p:val>
                                        </p:tav>
                                      </p:tavLst>
                                    </p:anim>
                                    <p:anim calcmode="lin" valueType="num">
                                      <p:cBhvr>
                                        <p:cTn id="29" dur="500" fill="hold"/>
                                        <p:tgtEl>
                                          <p:spTgt spid="130053"/>
                                        </p:tgtEl>
                                        <p:attrNameLst>
                                          <p:attrName>ppt_y</p:attrName>
                                        </p:attrNameLst>
                                      </p:cBhvr>
                                      <p:tavLst>
                                        <p:tav tm="0">
                                          <p:val>
                                            <p:strVal val="#ppt_y"/>
                                          </p:val>
                                        </p:tav>
                                        <p:tav tm="100000">
                                          <p:val>
                                            <p:strVal val="#ppt_y"/>
                                          </p:val>
                                        </p:tav>
                                      </p:tavLst>
                                    </p:anim>
                                    <p:anim calcmode="lin" valueType="num">
                                      <p:cBhvr>
                                        <p:cTn id="30" dur="500" fill="hold"/>
                                        <p:tgtEl>
                                          <p:spTgt spid="130053"/>
                                        </p:tgtEl>
                                        <p:attrNameLst>
                                          <p:attrName>ppt_w</p:attrName>
                                        </p:attrNameLst>
                                      </p:cBhvr>
                                      <p:tavLst>
                                        <p:tav tm="0">
                                          <p:val>
                                            <p:fltVal val="0"/>
                                          </p:val>
                                        </p:tav>
                                        <p:tav tm="100000">
                                          <p:val>
                                            <p:strVal val="#ppt_w"/>
                                          </p:val>
                                        </p:tav>
                                      </p:tavLst>
                                    </p:anim>
                                    <p:anim calcmode="lin" valueType="num">
                                      <p:cBhvr>
                                        <p:cTn id="31" dur="500" fill="hold"/>
                                        <p:tgtEl>
                                          <p:spTgt spid="130053"/>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130102"/>
                                        </p:tgtEl>
                                        <p:attrNameLst>
                                          <p:attrName>style.visibility</p:attrName>
                                        </p:attrNameLst>
                                      </p:cBhvr>
                                      <p:to>
                                        <p:strVal val="visible"/>
                                      </p:to>
                                    </p:set>
                                    <p:anim calcmode="lin" valueType="num">
                                      <p:cBhvr>
                                        <p:cTn id="35" dur="500" fill="hold"/>
                                        <p:tgtEl>
                                          <p:spTgt spid="130102"/>
                                        </p:tgtEl>
                                        <p:attrNameLst>
                                          <p:attrName>ppt_w</p:attrName>
                                        </p:attrNameLst>
                                      </p:cBhvr>
                                      <p:tavLst>
                                        <p:tav tm="0">
                                          <p:val>
                                            <p:fltVal val="0"/>
                                          </p:val>
                                        </p:tav>
                                        <p:tav tm="100000">
                                          <p:val>
                                            <p:strVal val="#ppt_w"/>
                                          </p:val>
                                        </p:tav>
                                      </p:tavLst>
                                    </p:anim>
                                    <p:anim calcmode="lin" valueType="num">
                                      <p:cBhvr>
                                        <p:cTn id="36" dur="500" fill="hold"/>
                                        <p:tgtEl>
                                          <p:spTgt spid="130102"/>
                                        </p:tgtEl>
                                        <p:attrNameLst>
                                          <p:attrName>ppt_h</p:attrName>
                                        </p:attrNameLst>
                                      </p:cBhvr>
                                      <p:tavLst>
                                        <p:tav tm="0">
                                          <p:val>
                                            <p:fltVal val="0"/>
                                          </p:val>
                                        </p:tav>
                                        <p:tav tm="100000">
                                          <p:val>
                                            <p:strVal val="#ppt_h"/>
                                          </p:val>
                                        </p:tav>
                                      </p:tavLst>
                                    </p:anim>
                                    <p:anim calcmode="lin" valueType="num">
                                      <p:cBhvr>
                                        <p:cTn id="37" dur="500" fill="hold"/>
                                        <p:tgtEl>
                                          <p:spTgt spid="130102"/>
                                        </p:tgtEl>
                                        <p:attrNameLst>
                                          <p:attrName>style.rotation</p:attrName>
                                        </p:attrNameLst>
                                      </p:cBhvr>
                                      <p:tavLst>
                                        <p:tav tm="0">
                                          <p:val>
                                            <p:fltVal val="360"/>
                                          </p:val>
                                        </p:tav>
                                        <p:tav tm="100000">
                                          <p:val>
                                            <p:fltVal val="0"/>
                                          </p:val>
                                        </p:tav>
                                      </p:tavLst>
                                    </p:anim>
                                    <p:animEffect transition="in" filter="fade">
                                      <p:cBhvr>
                                        <p:cTn id="38" dur="500"/>
                                        <p:tgtEl>
                                          <p:spTgt spid="130102"/>
                                        </p:tgtEl>
                                      </p:cBhvr>
                                    </p:animEffect>
                                  </p:childTnLst>
                                </p:cTn>
                              </p:par>
                            </p:childTnLst>
                          </p:cTn>
                        </p:par>
                        <p:par>
                          <p:cTn id="39" fill="hold" nodeType="afterGroup">
                            <p:stCondLst>
                              <p:cond delay="2500"/>
                            </p:stCondLst>
                            <p:childTnLst>
                              <p:par>
                                <p:cTn id="40" presetID="17" presetClass="entr" presetSubtype="8" fill="hold" nodeType="afterEffect">
                                  <p:stCondLst>
                                    <p:cond delay="0"/>
                                  </p:stCondLst>
                                  <p:childTnLst>
                                    <p:set>
                                      <p:cBhvr>
                                        <p:cTn id="41" dur="1" fill="hold">
                                          <p:stCondLst>
                                            <p:cond delay="0"/>
                                          </p:stCondLst>
                                        </p:cTn>
                                        <p:tgtEl>
                                          <p:spTgt spid="130097"/>
                                        </p:tgtEl>
                                        <p:attrNameLst>
                                          <p:attrName>style.visibility</p:attrName>
                                        </p:attrNameLst>
                                      </p:cBhvr>
                                      <p:to>
                                        <p:strVal val="visible"/>
                                      </p:to>
                                    </p:set>
                                    <p:anim calcmode="lin" valueType="num">
                                      <p:cBhvr>
                                        <p:cTn id="42" dur="500" fill="hold"/>
                                        <p:tgtEl>
                                          <p:spTgt spid="130097"/>
                                        </p:tgtEl>
                                        <p:attrNameLst>
                                          <p:attrName>ppt_x</p:attrName>
                                        </p:attrNameLst>
                                      </p:cBhvr>
                                      <p:tavLst>
                                        <p:tav tm="0">
                                          <p:val>
                                            <p:strVal val="#ppt_x-#ppt_w/2"/>
                                          </p:val>
                                        </p:tav>
                                        <p:tav tm="100000">
                                          <p:val>
                                            <p:strVal val="#ppt_x"/>
                                          </p:val>
                                        </p:tav>
                                      </p:tavLst>
                                    </p:anim>
                                    <p:anim calcmode="lin" valueType="num">
                                      <p:cBhvr>
                                        <p:cTn id="43" dur="500" fill="hold"/>
                                        <p:tgtEl>
                                          <p:spTgt spid="130097"/>
                                        </p:tgtEl>
                                        <p:attrNameLst>
                                          <p:attrName>ppt_y</p:attrName>
                                        </p:attrNameLst>
                                      </p:cBhvr>
                                      <p:tavLst>
                                        <p:tav tm="0">
                                          <p:val>
                                            <p:strVal val="#ppt_y"/>
                                          </p:val>
                                        </p:tav>
                                        <p:tav tm="100000">
                                          <p:val>
                                            <p:strVal val="#ppt_y"/>
                                          </p:val>
                                        </p:tav>
                                      </p:tavLst>
                                    </p:anim>
                                    <p:anim calcmode="lin" valueType="num">
                                      <p:cBhvr>
                                        <p:cTn id="44" dur="500" fill="hold"/>
                                        <p:tgtEl>
                                          <p:spTgt spid="130097"/>
                                        </p:tgtEl>
                                        <p:attrNameLst>
                                          <p:attrName>ppt_w</p:attrName>
                                        </p:attrNameLst>
                                      </p:cBhvr>
                                      <p:tavLst>
                                        <p:tav tm="0">
                                          <p:val>
                                            <p:fltVal val="0"/>
                                          </p:val>
                                        </p:tav>
                                        <p:tav tm="100000">
                                          <p:val>
                                            <p:strVal val="#ppt_w"/>
                                          </p:val>
                                        </p:tav>
                                      </p:tavLst>
                                    </p:anim>
                                    <p:anim calcmode="lin" valueType="num">
                                      <p:cBhvr>
                                        <p:cTn id="45" dur="500" fill="hold"/>
                                        <p:tgtEl>
                                          <p:spTgt spid="130097"/>
                                        </p:tgtEl>
                                        <p:attrNameLst>
                                          <p:attrName>ppt_h</p:attrName>
                                        </p:attrNameLst>
                                      </p:cBhvr>
                                      <p:tavLst>
                                        <p:tav tm="0">
                                          <p:val>
                                            <p:strVal val="#ppt_h"/>
                                          </p:val>
                                        </p:tav>
                                        <p:tav tm="100000">
                                          <p:val>
                                            <p:strVal val="#ppt_h"/>
                                          </p:val>
                                        </p:tav>
                                      </p:tavLst>
                                    </p:anim>
                                  </p:childTnLst>
                                </p:cTn>
                              </p:par>
                            </p:childTnLst>
                          </p:cTn>
                        </p:par>
                        <p:par>
                          <p:cTn id="46" fill="hold" nodeType="afterGroup">
                            <p:stCondLst>
                              <p:cond delay="3000"/>
                            </p:stCondLst>
                            <p:childTnLst>
                              <p:par>
                                <p:cTn id="47" presetID="49" presetClass="entr" presetSubtype="0" decel="100000" fill="hold" nodeType="afterEffect">
                                  <p:stCondLst>
                                    <p:cond delay="0"/>
                                  </p:stCondLst>
                                  <p:childTnLst>
                                    <p:set>
                                      <p:cBhvr>
                                        <p:cTn id="48" dur="1" fill="hold">
                                          <p:stCondLst>
                                            <p:cond delay="0"/>
                                          </p:stCondLst>
                                        </p:cTn>
                                        <p:tgtEl>
                                          <p:spTgt spid="130117"/>
                                        </p:tgtEl>
                                        <p:attrNameLst>
                                          <p:attrName>style.visibility</p:attrName>
                                        </p:attrNameLst>
                                      </p:cBhvr>
                                      <p:to>
                                        <p:strVal val="visible"/>
                                      </p:to>
                                    </p:set>
                                    <p:anim calcmode="lin" valueType="num">
                                      <p:cBhvr>
                                        <p:cTn id="49" dur="500" fill="hold"/>
                                        <p:tgtEl>
                                          <p:spTgt spid="130117"/>
                                        </p:tgtEl>
                                        <p:attrNameLst>
                                          <p:attrName>ppt_w</p:attrName>
                                        </p:attrNameLst>
                                      </p:cBhvr>
                                      <p:tavLst>
                                        <p:tav tm="0">
                                          <p:val>
                                            <p:fltVal val="0"/>
                                          </p:val>
                                        </p:tav>
                                        <p:tav tm="100000">
                                          <p:val>
                                            <p:strVal val="#ppt_w"/>
                                          </p:val>
                                        </p:tav>
                                      </p:tavLst>
                                    </p:anim>
                                    <p:anim calcmode="lin" valueType="num">
                                      <p:cBhvr>
                                        <p:cTn id="50" dur="500" fill="hold"/>
                                        <p:tgtEl>
                                          <p:spTgt spid="130117"/>
                                        </p:tgtEl>
                                        <p:attrNameLst>
                                          <p:attrName>ppt_h</p:attrName>
                                        </p:attrNameLst>
                                      </p:cBhvr>
                                      <p:tavLst>
                                        <p:tav tm="0">
                                          <p:val>
                                            <p:fltVal val="0"/>
                                          </p:val>
                                        </p:tav>
                                        <p:tav tm="100000">
                                          <p:val>
                                            <p:strVal val="#ppt_h"/>
                                          </p:val>
                                        </p:tav>
                                      </p:tavLst>
                                    </p:anim>
                                    <p:anim calcmode="lin" valueType="num">
                                      <p:cBhvr>
                                        <p:cTn id="51" dur="500" fill="hold"/>
                                        <p:tgtEl>
                                          <p:spTgt spid="130117"/>
                                        </p:tgtEl>
                                        <p:attrNameLst>
                                          <p:attrName>style.rotation</p:attrName>
                                        </p:attrNameLst>
                                      </p:cBhvr>
                                      <p:tavLst>
                                        <p:tav tm="0">
                                          <p:val>
                                            <p:fltVal val="360"/>
                                          </p:val>
                                        </p:tav>
                                        <p:tav tm="100000">
                                          <p:val>
                                            <p:fltVal val="0"/>
                                          </p:val>
                                        </p:tav>
                                      </p:tavLst>
                                    </p:anim>
                                    <p:animEffect transition="in" filter="fade">
                                      <p:cBhvr>
                                        <p:cTn id="52" dur="500"/>
                                        <p:tgtEl>
                                          <p:spTgt spid="130117"/>
                                        </p:tgtEl>
                                      </p:cBhvr>
                                    </p:animEffect>
                                  </p:childTnLst>
                                </p:cTn>
                              </p:par>
                            </p:childTnLst>
                          </p:cTn>
                        </p:par>
                        <p:par>
                          <p:cTn id="53" fill="hold" nodeType="afterGroup">
                            <p:stCondLst>
                              <p:cond delay="3500"/>
                            </p:stCondLst>
                            <p:childTnLst>
                              <p:par>
                                <p:cTn id="54" presetID="17" presetClass="entr" presetSubtype="8" fill="hold" nodeType="afterEffect">
                                  <p:stCondLst>
                                    <p:cond delay="0"/>
                                  </p:stCondLst>
                                  <p:childTnLst>
                                    <p:set>
                                      <p:cBhvr>
                                        <p:cTn id="55" dur="1" fill="hold">
                                          <p:stCondLst>
                                            <p:cond delay="0"/>
                                          </p:stCondLst>
                                        </p:cTn>
                                        <p:tgtEl>
                                          <p:spTgt spid="130112"/>
                                        </p:tgtEl>
                                        <p:attrNameLst>
                                          <p:attrName>style.visibility</p:attrName>
                                        </p:attrNameLst>
                                      </p:cBhvr>
                                      <p:to>
                                        <p:strVal val="visible"/>
                                      </p:to>
                                    </p:set>
                                    <p:anim calcmode="lin" valueType="num">
                                      <p:cBhvr>
                                        <p:cTn id="56" dur="500" fill="hold"/>
                                        <p:tgtEl>
                                          <p:spTgt spid="130112"/>
                                        </p:tgtEl>
                                        <p:attrNameLst>
                                          <p:attrName>ppt_x</p:attrName>
                                        </p:attrNameLst>
                                      </p:cBhvr>
                                      <p:tavLst>
                                        <p:tav tm="0">
                                          <p:val>
                                            <p:strVal val="#ppt_x-#ppt_w/2"/>
                                          </p:val>
                                        </p:tav>
                                        <p:tav tm="100000">
                                          <p:val>
                                            <p:strVal val="#ppt_x"/>
                                          </p:val>
                                        </p:tav>
                                      </p:tavLst>
                                    </p:anim>
                                    <p:anim calcmode="lin" valueType="num">
                                      <p:cBhvr>
                                        <p:cTn id="57" dur="500" fill="hold"/>
                                        <p:tgtEl>
                                          <p:spTgt spid="130112"/>
                                        </p:tgtEl>
                                        <p:attrNameLst>
                                          <p:attrName>ppt_y</p:attrName>
                                        </p:attrNameLst>
                                      </p:cBhvr>
                                      <p:tavLst>
                                        <p:tav tm="0">
                                          <p:val>
                                            <p:strVal val="#ppt_y"/>
                                          </p:val>
                                        </p:tav>
                                        <p:tav tm="100000">
                                          <p:val>
                                            <p:strVal val="#ppt_y"/>
                                          </p:val>
                                        </p:tav>
                                      </p:tavLst>
                                    </p:anim>
                                    <p:anim calcmode="lin" valueType="num">
                                      <p:cBhvr>
                                        <p:cTn id="58" dur="500" fill="hold"/>
                                        <p:tgtEl>
                                          <p:spTgt spid="130112"/>
                                        </p:tgtEl>
                                        <p:attrNameLst>
                                          <p:attrName>ppt_w</p:attrName>
                                        </p:attrNameLst>
                                      </p:cBhvr>
                                      <p:tavLst>
                                        <p:tav tm="0">
                                          <p:val>
                                            <p:fltVal val="0"/>
                                          </p:val>
                                        </p:tav>
                                        <p:tav tm="100000">
                                          <p:val>
                                            <p:strVal val="#ppt_w"/>
                                          </p:val>
                                        </p:tav>
                                      </p:tavLst>
                                    </p:anim>
                                    <p:anim calcmode="lin" valueType="num">
                                      <p:cBhvr>
                                        <p:cTn id="59" dur="500" fill="hold"/>
                                        <p:tgtEl>
                                          <p:spTgt spid="130112"/>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4000"/>
                            </p:stCondLst>
                            <p:childTnLst>
                              <p:par>
                                <p:cTn id="61" presetID="49" presetClass="entr" presetSubtype="0" decel="100000" fill="hold" nodeType="afterEffect">
                                  <p:stCondLst>
                                    <p:cond delay="0"/>
                                  </p:stCondLst>
                                  <p:childTnLst>
                                    <p:set>
                                      <p:cBhvr>
                                        <p:cTn id="62" dur="1" fill="hold">
                                          <p:stCondLst>
                                            <p:cond delay="0"/>
                                          </p:stCondLst>
                                        </p:cTn>
                                        <p:tgtEl>
                                          <p:spTgt spid="130132"/>
                                        </p:tgtEl>
                                        <p:attrNameLst>
                                          <p:attrName>style.visibility</p:attrName>
                                        </p:attrNameLst>
                                      </p:cBhvr>
                                      <p:to>
                                        <p:strVal val="visible"/>
                                      </p:to>
                                    </p:set>
                                    <p:anim calcmode="lin" valueType="num">
                                      <p:cBhvr>
                                        <p:cTn id="63" dur="500" fill="hold"/>
                                        <p:tgtEl>
                                          <p:spTgt spid="130132"/>
                                        </p:tgtEl>
                                        <p:attrNameLst>
                                          <p:attrName>ppt_w</p:attrName>
                                        </p:attrNameLst>
                                      </p:cBhvr>
                                      <p:tavLst>
                                        <p:tav tm="0">
                                          <p:val>
                                            <p:fltVal val="0"/>
                                          </p:val>
                                        </p:tav>
                                        <p:tav tm="100000">
                                          <p:val>
                                            <p:strVal val="#ppt_w"/>
                                          </p:val>
                                        </p:tav>
                                      </p:tavLst>
                                    </p:anim>
                                    <p:anim calcmode="lin" valueType="num">
                                      <p:cBhvr>
                                        <p:cTn id="64" dur="500" fill="hold"/>
                                        <p:tgtEl>
                                          <p:spTgt spid="130132"/>
                                        </p:tgtEl>
                                        <p:attrNameLst>
                                          <p:attrName>ppt_h</p:attrName>
                                        </p:attrNameLst>
                                      </p:cBhvr>
                                      <p:tavLst>
                                        <p:tav tm="0">
                                          <p:val>
                                            <p:fltVal val="0"/>
                                          </p:val>
                                        </p:tav>
                                        <p:tav tm="100000">
                                          <p:val>
                                            <p:strVal val="#ppt_h"/>
                                          </p:val>
                                        </p:tav>
                                      </p:tavLst>
                                    </p:anim>
                                    <p:anim calcmode="lin" valueType="num">
                                      <p:cBhvr>
                                        <p:cTn id="65" dur="500" fill="hold"/>
                                        <p:tgtEl>
                                          <p:spTgt spid="130132"/>
                                        </p:tgtEl>
                                        <p:attrNameLst>
                                          <p:attrName>style.rotation</p:attrName>
                                        </p:attrNameLst>
                                      </p:cBhvr>
                                      <p:tavLst>
                                        <p:tav tm="0">
                                          <p:val>
                                            <p:fltVal val="360"/>
                                          </p:val>
                                        </p:tav>
                                        <p:tav tm="100000">
                                          <p:val>
                                            <p:fltVal val="0"/>
                                          </p:val>
                                        </p:tav>
                                      </p:tavLst>
                                    </p:anim>
                                    <p:animEffect transition="in" filter="fade">
                                      <p:cBhvr>
                                        <p:cTn id="66" dur="500"/>
                                        <p:tgtEl>
                                          <p:spTgt spid="130132"/>
                                        </p:tgtEl>
                                      </p:cBhvr>
                                    </p:animEffect>
                                  </p:childTnLst>
                                </p:cTn>
                              </p:par>
                            </p:childTnLst>
                          </p:cTn>
                        </p:par>
                        <p:par>
                          <p:cTn id="67" fill="hold" nodeType="afterGroup">
                            <p:stCondLst>
                              <p:cond delay="4500"/>
                            </p:stCondLst>
                            <p:childTnLst>
                              <p:par>
                                <p:cTn id="68" presetID="17" presetClass="entr" presetSubtype="8" fill="hold" nodeType="afterEffect">
                                  <p:stCondLst>
                                    <p:cond delay="0"/>
                                  </p:stCondLst>
                                  <p:childTnLst>
                                    <p:set>
                                      <p:cBhvr>
                                        <p:cTn id="69" dur="1" fill="hold">
                                          <p:stCondLst>
                                            <p:cond delay="0"/>
                                          </p:stCondLst>
                                        </p:cTn>
                                        <p:tgtEl>
                                          <p:spTgt spid="130127"/>
                                        </p:tgtEl>
                                        <p:attrNameLst>
                                          <p:attrName>style.visibility</p:attrName>
                                        </p:attrNameLst>
                                      </p:cBhvr>
                                      <p:to>
                                        <p:strVal val="visible"/>
                                      </p:to>
                                    </p:set>
                                    <p:anim calcmode="lin" valueType="num">
                                      <p:cBhvr>
                                        <p:cTn id="70" dur="500" fill="hold"/>
                                        <p:tgtEl>
                                          <p:spTgt spid="130127"/>
                                        </p:tgtEl>
                                        <p:attrNameLst>
                                          <p:attrName>ppt_x</p:attrName>
                                        </p:attrNameLst>
                                      </p:cBhvr>
                                      <p:tavLst>
                                        <p:tav tm="0">
                                          <p:val>
                                            <p:strVal val="#ppt_x-#ppt_w/2"/>
                                          </p:val>
                                        </p:tav>
                                        <p:tav tm="100000">
                                          <p:val>
                                            <p:strVal val="#ppt_x"/>
                                          </p:val>
                                        </p:tav>
                                      </p:tavLst>
                                    </p:anim>
                                    <p:anim calcmode="lin" valueType="num">
                                      <p:cBhvr>
                                        <p:cTn id="71" dur="500" fill="hold"/>
                                        <p:tgtEl>
                                          <p:spTgt spid="130127"/>
                                        </p:tgtEl>
                                        <p:attrNameLst>
                                          <p:attrName>ppt_y</p:attrName>
                                        </p:attrNameLst>
                                      </p:cBhvr>
                                      <p:tavLst>
                                        <p:tav tm="0">
                                          <p:val>
                                            <p:strVal val="#ppt_y"/>
                                          </p:val>
                                        </p:tav>
                                        <p:tav tm="100000">
                                          <p:val>
                                            <p:strVal val="#ppt_y"/>
                                          </p:val>
                                        </p:tav>
                                      </p:tavLst>
                                    </p:anim>
                                    <p:anim calcmode="lin" valueType="num">
                                      <p:cBhvr>
                                        <p:cTn id="72" dur="500" fill="hold"/>
                                        <p:tgtEl>
                                          <p:spTgt spid="130127"/>
                                        </p:tgtEl>
                                        <p:attrNameLst>
                                          <p:attrName>ppt_w</p:attrName>
                                        </p:attrNameLst>
                                      </p:cBhvr>
                                      <p:tavLst>
                                        <p:tav tm="0">
                                          <p:val>
                                            <p:fltVal val="0"/>
                                          </p:val>
                                        </p:tav>
                                        <p:tav tm="100000">
                                          <p:val>
                                            <p:strVal val="#ppt_w"/>
                                          </p:val>
                                        </p:tav>
                                      </p:tavLst>
                                    </p:anim>
                                    <p:anim calcmode="lin" valueType="num">
                                      <p:cBhvr>
                                        <p:cTn id="73" dur="500" fill="hold"/>
                                        <p:tgtEl>
                                          <p:spTgt spid="130127"/>
                                        </p:tgtEl>
                                        <p:attrNameLst>
                                          <p:attrName>ppt_h</p:attrName>
                                        </p:attrNameLst>
                                      </p:cBhvr>
                                      <p:tavLst>
                                        <p:tav tm="0">
                                          <p:val>
                                            <p:strVal val="#ppt_h"/>
                                          </p:val>
                                        </p:tav>
                                        <p:tav tm="100000">
                                          <p:val>
                                            <p:strVal val="#ppt_h"/>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130142"/>
                                        </p:tgtEl>
                                        <p:attrNameLst>
                                          <p:attrName>style.visibility</p:attrName>
                                        </p:attrNameLst>
                                      </p:cBhvr>
                                      <p:to>
                                        <p:strVal val="visible"/>
                                      </p:to>
                                    </p:set>
                                    <p:animEffect transition="in" filter="checkerboard(across)">
                                      <p:cBhvr>
                                        <p:cTn id="78" dur="500"/>
                                        <p:tgtEl>
                                          <p:spTgt spid="130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82" grpId="0" build="allAtOnce" animBg="1"/>
      <p:bldP spid="1301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atadioptic"/>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0" y="660400"/>
            <a:ext cx="4419600" cy="582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9" name="Picture 4" descr="ap92f7FLlg"/>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4548188" y="685800"/>
            <a:ext cx="457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5"/>
          <p:cNvSpPr txBox="1">
            <a:spLocks noChangeArrowheads="1"/>
          </p:cNvSpPr>
          <p:nvPr/>
        </p:nvSpPr>
        <p:spPr bwMode="auto">
          <a:xfrm>
            <a:off x="3276600" y="0"/>
            <a:ext cx="3581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chemeClr val="tx2"/>
                </a:solidFill>
                <a:latin typeface="Times New Roman" panose="02020603050405020304" pitchFamily="18" charset="0"/>
              </a:rPr>
              <a:t> Kính thiên văn</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990600" y="1828800"/>
            <a:ext cx="5486400" cy="1155700"/>
          </a:xfrm>
        </p:spPr>
        <p:txBody>
          <a:bodyPr/>
          <a:lstStyle/>
          <a:p>
            <a:pPr algn="ctr" eaLnBrk="1" hangingPunct="1"/>
            <a:r>
              <a:rPr lang="en-US" altLang="en-US" sz="3600" b="1" smtClean="0">
                <a:solidFill>
                  <a:schemeClr val="bg1"/>
                </a:solidFill>
                <a:latin typeface="Times New Roman" panose="02020603050405020304" pitchFamily="18" charset="0"/>
              </a:rPr>
              <a:t>HƯỚNG DẪN VỀ NHÀ</a:t>
            </a:r>
          </a:p>
        </p:txBody>
      </p:sp>
      <p:sp>
        <p:nvSpPr>
          <p:cNvPr id="181251" name="Rectangle 3"/>
          <p:cNvSpPr>
            <a:spLocks noGrp="1" noChangeArrowheads="1"/>
          </p:cNvSpPr>
          <p:nvPr>
            <p:ph type="body" idx="1"/>
          </p:nvPr>
        </p:nvSpPr>
        <p:spPr>
          <a:xfrm>
            <a:off x="609600" y="2133600"/>
            <a:ext cx="8229600" cy="2635250"/>
          </a:xfrm>
        </p:spPr>
        <p:txBody>
          <a:bodyPr/>
          <a:lstStyle/>
          <a:p>
            <a:pPr eaLnBrk="1" hangingPunct="1">
              <a:buFontTx/>
              <a:buNone/>
            </a:pPr>
            <a:endParaRPr lang="en-US" altLang="en-US" smtClean="0">
              <a:solidFill>
                <a:schemeClr val="tx2"/>
              </a:solidFill>
              <a:latin typeface="Times New Roman" panose="02020603050405020304" pitchFamily="18" charset="0"/>
            </a:endParaRPr>
          </a:p>
          <a:p>
            <a:pPr eaLnBrk="1" hangingPunct="1"/>
            <a:r>
              <a:rPr lang="en-US" altLang="en-US" smtClean="0">
                <a:solidFill>
                  <a:schemeClr val="bg1"/>
                </a:solidFill>
                <a:latin typeface="Times New Roman" panose="02020603050405020304" pitchFamily="18" charset="0"/>
              </a:rPr>
              <a:t>Học bài.</a:t>
            </a:r>
          </a:p>
          <a:p>
            <a:pPr eaLnBrk="1" hangingPunct="1"/>
            <a:r>
              <a:rPr lang="en-US" altLang="en-US" smtClean="0">
                <a:solidFill>
                  <a:schemeClr val="bg1"/>
                </a:solidFill>
                <a:latin typeface="Times New Roman" panose="02020603050405020304" pitchFamily="18" charset="0"/>
              </a:rPr>
              <a:t>Đọc phần Có thể em chưa biết</a:t>
            </a:r>
          </a:p>
          <a:p>
            <a:pPr eaLnBrk="1" hangingPunct="1"/>
            <a:r>
              <a:rPr lang="en-US" altLang="en-US" smtClean="0">
                <a:solidFill>
                  <a:schemeClr val="bg1"/>
                </a:solidFill>
                <a:latin typeface="Times New Roman" panose="02020603050405020304" pitchFamily="18" charset="0"/>
              </a:rPr>
              <a:t>Làm bài tập trong sách bài tập.</a:t>
            </a:r>
          </a:p>
          <a:p>
            <a:pPr eaLnBrk="1" hangingPunct="1"/>
            <a:r>
              <a:rPr lang="en-US" altLang="en-US" smtClean="0">
                <a:solidFill>
                  <a:schemeClr val="bg1"/>
                </a:solidFill>
                <a:latin typeface="Times New Roman" panose="02020603050405020304" pitchFamily="18" charset="0"/>
              </a:rPr>
              <a:t>Chuẩn bị bài sau: Ảnh của vật tạo bởi TKHT</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1250"/>
                                        </p:tgtEl>
                                        <p:attrNameLst>
                                          <p:attrName>style.visibility</p:attrName>
                                        </p:attrNameLst>
                                      </p:cBhvr>
                                      <p:to>
                                        <p:strVal val="visible"/>
                                      </p:to>
                                    </p:set>
                                    <p:anim calcmode="discrete" valueType="clr">
                                      <p:cBhvr override="childStyle">
                                        <p:cTn id="7" dur="80"/>
                                        <p:tgtEl>
                                          <p:spTgt spid="18125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1250"/>
                                        </p:tgtEl>
                                        <p:attrNameLst>
                                          <p:attrName>fillcolor</p:attrName>
                                        </p:attrNameLst>
                                      </p:cBhvr>
                                      <p:tavLst>
                                        <p:tav tm="0">
                                          <p:val>
                                            <p:clrVal>
                                              <a:schemeClr val="accent2"/>
                                            </p:clrVal>
                                          </p:val>
                                        </p:tav>
                                        <p:tav tm="50000">
                                          <p:val>
                                            <p:clrVal>
                                              <a:schemeClr val="hlink"/>
                                            </p:clrVal>
                                          </p:val>
                                        </p:tav>
                                      </p:tavLst>
                                    </p:anim>
                                    <p:set>
                                      <p:cBhvr>
                                        <p:cTn id="9" dur="80"/>
                                        <p:tgtEl>
                                          <p:spTgt spid="181250"/>
                                        </p:tgtEl>
                                        <p:attrNameLst>
                                          <p:attrName>fill.type</p:attrName>
                                        </p:attrNameLst>
                                      </p:cBhvr>
                                      <p:to>
                                        <p:strVal val="solid"/>
                                      </p:to>
                                    </p:set>
                                  </p:childTnLst>
                                </p:cTn>
                              </p:par>
                            </p:childTnLst>
                          </p:cTn>
                        </p:par>
                        <p:par>
                          <p:cTn id="10" fill="hold" nodeType="afterGroup">
                            <p:stCondLst>
                              <p:cond delay="5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81251">
                                            <p:txEl>
                                              <p:pRg st="1" end="1"/>
                                            </p:txEl>
                                          </p:spTgt>
                                        </p:tgtEl>
                                        <p:attrNameLst>
                                          <p:attrName>style.visibility</p:attrName>
                                        </p:attrNameLst>
                                      </p:cBhvr>
                                      <p:to>
                                        <p:strVal val="visible"/>
                                      </p:to>
                                    </p:set>
                                    <p:anim calcmode="discrete" valueType="clr">
                                      <p:cBhvr override="childStyle">
                                        <p:cTn id="13" dur="80"/>
                                        <p:tgtEl>
                                          <p:spTgt spid="18125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81251">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181251">
                                            <p:txEl>
                                              <p:pRg st="1" end="1"/>
                                            </p:txEl>
                                          </p:spTgt>
                                        </p:tgtEl>
                                        <p:attrNameLst>
                                          <p:attrName>fill.type</p:attrName>
                                        </p:attrNameLst>
                                      </p:cBhvr>
                                      <p:to>
                                        <p:strVal val="solid"/>
                                      </p:to>
                                    </p:set>
                                  </p:childTnLst>
                                </p:cTn>
                              </p:par>
                            </p:childTnLst>
                          </p:cTn>
                        </p:par>
                        <p:par>
                          <p:cTn id="16" fill="hold" nodeType="afterGroup">
                            <p:stCondLst>
                              <p:cond delay="88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81251">
                                            <p:txEl>
                                              <p:pRg st="2" end="2"/>
                                            </p:txEl>
                                          </p:spTgt>
                                        </p:tgtEl>
                                        <p:attrNameLst>
                                          <p:attrName>style.visibility</p:attrName>
                                        </p:attrNameLst>
                                      </p:cBhvr>
                                      <p:to>
                                        <p:strVal val="visible"/>
                                      </p:to>
                                    </p:set>
                                    <p:anim calcmode="discrete" valueType="clr">
                                      <p:cBhvr override="childStyle">
                                        <p:cTn id="19" dur="80"/>
                                        <p:tgtEl>
                                          <p:spTgt spid="18125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81251">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181251">
                                            <p:txEl>
                                              <p:pRg st="2" end="2"/>
                                            </p:txEl>
                                          </p:spTgt>
                                        </p:tgtEl>
                                        <p:attrNameLst>
                                          <p:attrName>fill.type</p:attrName>
                                        </p:attrNameLst>
                                      </p:cBhvr>
                                      <p:to>
                                        <p:strVal val="solid"/>
                                      </p:to>
                                    </p:set>
                                  </p:childTnLst>
                                </p:cTn>
                              </p:par>
                            </p:childTnLst>
                          </p:cTn>
                        </p:par>
                        <p:par>
                          <p:cTn id="22" fill="hold" nodeType="afterGroup">
                            <p:stCondLst>
                              <p:cond delay="18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81251">
                                            <p:txEl>
                                              <p:pRg st="3" end="3"/>
                                            </p:txEl>
                                          </p:spTgt>
                                        </p:tgtEl>
                                        <p:attrNameLst>
                                          <p:attrName>style.visibility</p:attrName>
                                        </p:attrNameLst>
                                      </p:cBhvr>
                                      <p:to>
                                        <p:strVal val="visible"/>
                                      </p:to>
                                    </p:set>
                                    <p:anim calcmode="discrete" valueType="clr">
                                      <p:cBhvr override="childStyle">
                                        <p:cTn id="25" dur="80"/>
                                        <p:tgtEl>
                                          <p:spTgt spid="18125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81251">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181251">
                                            <p:txEl>
                                              <p:pRg st="3" end="3"/>
                                            </p:txEl>
                                          </p:spTgt>
                                        </p:tgtEl>
                                        <p:attrNameLst>
                                          <p:attrName>fill.type</p:attrName>
                                        </p:attrNameLst>
                                      </p:cBhvr>
                                      <p:to>
                                        <p:strVal val="solid"/>
                                      </p:to>
                                    </p:set>
                                  </p:childTnLst>
                                </p:cTn>
                              </p:par>
                            </p:childTnLst>
                          </p:cTn>
                        </p:par>
                        <p:par>
                          <p:cTn id="28" fill="hold" nodeType="afterGroup">
                            <p:stCondLst>
                              <p:cond delay="284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81251">
                                            <p:txEl>
                                              <p:pRg st="4" end="4"/>
                                            </p:txEl>
                                          </p:spTgt>
                                        </p:tgtEl>
                                        <p:attrNameLst>
                                          <p:attrName>style.visibility</p:attrName>
                                        </p:attrNameLst>
                                      </p:cBhvr>
                                      <p:to>
                                        <p:strVal val="visible"/>
                                      </p:to>
                                    </p:set>
                                    <p:anim calcmode="discrete" valueType="clr">
                                      <p:cBhvr override="childStyle">
                                        <p:cTn id="31" dur="80"/>
                                        <p:tgtEl>
                                          <p:spTgt spid="18125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81251">
                                            <p:txEl>
                                              <p:pRg st="4" end="4"/>
                                            </p:txEl>
                                          </p:spTgt>
                                        </p:tgtEl>
                                        <p:attrNameLst>
                                          <p:attrName>fillcolor</p:attrName>
                                        </p:attrNameLst>
                                      </p:cBhvr>
                                      <p:tavLst>
                                        <p:tav tm="0">
                                          <p:val>
                                            <p:clrVal>
                                              <a:schemeClr val="accent2"/>
                                            </p:clrVal>
                                          </p:val>
                                        </p:tav>
                                        <p:tav tm="50000">
                                          <p:val>
                                            <p:clrVal>
                                              <a:schemeClr val="hlink"/>
                                            </p:clrVal>
                                          </p:val>
                                        </p:tav>
                                      </p:tavLst>
                                    </p:anim>
                                    <p:set>
                                      <p:cBhvr>
                                        <p:cTn id="33" dur="80"/>
                                        <p:tgtEl>
                                          <p:spTgt spid="181251">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p:bldP spid="18125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kinhhienvi">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3238"/>
            <a:ext cx="449580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ong%20nhom">
            <a:hlinkClick r:id="rId2"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533400"/>
            <a:ext cx="4495800" cy="51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4"/>
          <p:cNvSpPr txBox="1">
            <a:spLocks noChangeArrowheads="1"/>
          </p:cNvSpPr>
          <p:nvPr/>
        </p:nvSpPr>
        <p:spPr bwMode="auto">
          <a:xfrm>
            <a:off x="0" y="5878513"/>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chemeClr val="tx2"/>
                </a:solidFill>
                <a:latin typeface="Times New Roman" panose="02020603050405020304" pitchFamily="18" charset="0"/>
              </a:rPr>
              <a:t>KÍNH HIỂN VI</a:t>
            </a:r>
          </a:p>
        </p:txBody>
      </p:sp>
      <p:sp>
        <p:nvSpPr>
          <p:cNvPr id="10245" name="Text Box 5"/>
          <p:cNvSpPr txBox="1">
            <a:spLocks noChangeArrowheads="1"/>
          </p:cNvSpPr>
          <p:nvPr/>
        </p:nvSpPr>
        <p:spPr bwMode="auto">
          <a:xfrm>
            <a:off x="4724400" y="5878513"/>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chemeClr val="tx2"/>
                </a:solidFill>
                <a:latin typeface="Times New Roman" panose="02020603050405020304" pitchFamily="18" charset="0"/>
              </a:rPr>
              <a:t>ỐNG NHÒM</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4" descr="May anh"/>
          <p:cNvPicPr>
            <a:picLocks noChangeAspect="1" noChangeArrowheads="1"/>
          </p:cNvPicPr>
          <p:nvPr/>
        </p:nvPicPr>
        <p:blipFill>
          <a:blip r:embed="rId2">
            <a:lum bright="-10000" contrast="8000"/>
            <a:extLst>
              <a:ext uri="{28A0092B-C50C-407E-A947-70E740481C1C}">
                <a14:useLocalDpi xmlns:a14="http://schemas.microsoft.com/office/drawing/2010/main" val="0"/>
              </a:ext>
            </a:extLst>
          </a:blip>
          <a:srcRect/>
          <a:stretch>
            <a:fillRect/>
          </a:stretch>
        </p:blipFill>
        <p:spPr bwMode="auto">
          <a:xfrm>
            <a:off x="5181600" y="4038600"/>
            <a:ext cx="36639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descr="May 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600"/>
            <a:ext cx="41148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3" descr="200px-Large_format_camera_lens"/>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0" y="3800475"/>
            <a:ext cx="3429000"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0"/>
          <p:cNvSpPr txBox="1">
            <a:spLocks noChangeArrowheads="1"/>
          </p:cNvSpPr>
          <p:nvPr/>
        </p:nvSpPr>
        <p:spPr bwMode="auto">
          <a:xfrm>
            <a:off x="6248400" y="1238250"/>
            <a:ext cx="24114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chemeClr val="tx2"/>
                </a:solidFill>
                <a:latin typeface="Times New Roman" panose="02020603050405020304" pitchFamily="18" charset="0"/>
              </a:rPr>
              <a:t>MÁY ẢNH</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Kết quả hình ảnh cho hình nền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76200"/>
            <a:ext cx="903605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6" descr="3373611083463143164 Inch 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228600"/>
            <a:ext cx="2940050"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2" descr="C:\Users\OEM\Desktop\hq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524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AutoShape 4" descr="Kết quả hình ảnh cho thấu kính"/>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7" name="Rectangle 6"/>
          <p:cNvSpPr/>
          <p:nvPr/>
        </p:nvSpPr>
        <p:spPr>
          <a:xfrm>
            <a:off x="160663" y="3581400"/>
            <a:ext cx="8373738" cy="1754326"/>
          </a:xfrm>
          <a:prstGeom prst="rect">
            <a:avLst/>
          </a:prstGeom>
          <a:noFill/>
        </p:spPr>
        <p:txBody>
          <a:bodyPr>
            <a:spAutoFit/>
          </a:bodyPr>
          <a:lstStyle/>
          <a:p>
            <a:pPr algn="ctr" eaLnBrk="1" hangingPunct="1">
              <a:defRPr/>
            </a:pPr>
            <a:r>
              <a:rPr lang="en-US" sz="5400" b="1" dirty="0" err="1">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Tiết</a:t>
            </a:r>
            <a:r>
              <a:rPr lang="en-US" sz="5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 45 - </a:t>
            </a:r>
            <a:r>
              <a:rPr lang="en-US" sz="5400" b="1" dirty="0" err="1">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Bài</a:t>
            </a:r>
            <a:r>
              <a:rPr lang="en-US" sz="5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 42:</a:t>
            </a:r>
          </a:p>
          <a:p>
            <a:pPr algn="ctr" eaLnBrk="1" hangingPunct="1">
              <a:defRPr/>
            </a:pPr>
            <a:r>
              <a:rPr lang="en-US" sz="5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 THẤU KÍNH HỘI TỤ</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p:txBody>
          <a:bodyPr/>
          <a:lstStyle/>
          <a:p>
            <a:endParaRPr lang="en-US" altLang="en-US" smtClean="0"/>
          </a:p>
        </p:txBody>
      </p:sp>
      <p:sp>
        <p:nvSpPr>
          <p:cNvPr id="13315" name="Content Placeholder 2"/>
          <p:cNvSpPr>
            <a:spLocks noGrp="1" noChangeArrowheads="1"/>
          </p:cNvSpPr>
          <p:nvPr>
            <p:ph idx="1"/>
          </p:nvPr>
        </p:nvSpPr>
        <p:spPr/>
        <p:txBody>
          <a:bodyPr/>
          <a:lstStyle/>
          <a:p>
            <a:endParaRPr lang="en-US" altLang="en-US" smtClean="0"/>
          </a:p>
        </p:txBody>
      </p:sp>
      <p:pic>
        <p:nvPicPr>
          <p:cNvPr id="13316" name="Picture 2" descr="https://kenhthoitiet.vn/wp-content/uploads/2019/02/tham-hiem-bac-cu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001000" cy="584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a:srcRect/>
          <a:stretch>
            <a:fillRect/>
          </a:stretch>
        </p:blipFill>
        <p:spPr bwMode="auto">
          <a:xfrm>
            <a:off x="304800" y="1295400"/>
            <a:ext cx="4038600" cy="4110038"/>
          </a:xfrm>
          <a:prstGeom prst="rect">
            <a:avLst/>
          </a:prstGeom>
          <a:noFill/>
          <a:ln>
            <a:noFill/>
          </a:ln>
          <a:effectLst>
            <a:prstShdw prst="shdw17" dist="17961" dir="2700000">
              <a:schemeClr val="accent1">
                <a:gamma/>
                <a:shade val="60000"/>
                <a:invGamma/>
              </a:schemeClr>
            </a:prstShdw>
          </a:effectLst>
        </p:spPr>
      </p:pic>
      <p:pic>
        <p:nvPicPr>
          <p:cNvPr id="14339" name="Picture 4" descr="tkh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8600"/>
            <a:ext cx="4030663" cy="312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1381" name="Picture 5"/>
          <p:cNvPicPr>
            <a:picLocks noChangeAspect="1" noChangeArrowheads="1"/>
          </p:cNvPicPr>
          <p:nvPr/>
        </p:nvPicPr>
        <p:blipFill>
          <a:blip r:embed="rId4"/>
          <a:srcRect/>
          <a:stretch>
            <a:fillRect/>
          </a:stretch>
        </p:blipFill>
        <p:spPr bwMode="auto">
          <a:xfrm>
            <a:off x="4648200" y="3657600"/>
            <a:ext cx="4030663" cy="2895600"/>
          </a:xfrm>
          <a:prstGeom prst="rect">
            <a:avLst/>
          </a:prstGeom>
          <a:noFill/>
          <a:ln>
            <a:noFill/>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a:spLocks noGrp="1" noChangeArrowheads="1"/>
          </p:cNvSpPr>
          <p:nvPr>
            <p:ph type="title"/>
          </p:nvPr>
        </p:nvSpPr>
        <p:spPr>
          <a:xfrm>
            <a:off x="457200" y="160338"/>
            <a:ext cx="8229600" cy="639762"/>
          </a:xfrm>
        </p:spPr>
        <p:txBody>
          <a:bodyPr/>
          <a:lstStyle/>
          <a:p>
            <a:pPr eaLnBrk="1" hangingPunct="1"/>
            <a:r>
              <a:rPr lang="en-US" altLang="en-US" sz="2000" i="1" u="sng" smtClean="0">
                <a:solidFill>
                  <a:srgbClr val="0000FF"/>
                </a:solidFill>
                <a:latin typeface="VNI-Times" pitchFamily="2" charset="0"/>
              </a:rPr>
              <a:t>Tieát 45 - Baøi 42:</a:t>
            </a:r>
            <a:r>
              <a:rPr lang="en-US" altLang="en-US" sz="3200" b="1" smtClean="0">
                <a:solidFill>
                  <a:srgbClr val="0000FF"/>
                </a:solidFill>
                <a:latin typeface="VNI-Times" pitchFamily="2" charset="0"/>
              </a:rPr>
              <a:t> THAÁU KÍNH HOÄI TUÏ</a:t>
            </a:r>
          </a:p>
        </p:txBody>
      </p:sp>
      <p:sp>
        <p:nvSpPr>
          <p:cNvPr id="15363" name="Line 11"/>
          <p:cNvSpPr>
            <a:spLocks noChangeShapeType="1"/>
          </p:cNvSpPr>
          <p:nvPr/>
        </p:nvSpPr>
        <p:spPr bwMode="auto">
          <a:xfrm>
            <a:off x="4572000" y="1009650"/>
            <a:ext cx="0" cy="579120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Rectangle 5"/>
          <p:cNvSpPr txBox="1">
            <a:spLocks noChangeArrowheads="1"/>
          </p:cNvSpPr>
          <p:nvPr/>
        </p:nvSpPr>
        <p:spPr bwMode="auto">
          <a:xfrm>
            <a:off x="228600" y="838200"/>
            <a:ext cx="4324350"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vi-VN" altLang="en-US" sz="2800" b="1">
                <a:solidFill>
                  <a:srgbClr val="0000FF"/>
                </a:solidFill>
                <a:latin typeface="Times New Roman" panose="02020603050405020304" pitchFamily="18" charset="0"/>
                <a:cs typeface="Times New Roman" panose="02020603050405020304" pitchFamily="18" charset="0"/>
              </a:rPr>
              <a:t>I. </a:t>
            </a:r>
            <a:r>
              <a:rPr lang="vi-VN" altLang="en-US" sz="2800" b="1" u="sng">
                <a:solidFill>
                  <a:srgbClr val="0000FF"/>
                </a:solidFill>
                <a:latin typeface="Times New Roman" panose="02020603050405020304" pitchFamily="18" charset="0"/>
                <a:cs typeface="Times New Roman" panose="02020603050405020304" pitchFamily="18" charset="0"/>
              </a:rPr>
              <a:t>Đặc điểm của thấu kính hội tụ:</a:t>
            </a:r>
          </a:p>
          <a:p>
            <a:pPr>
              <a:buFontTx/>
              <a:buNone/>
            </a:pPr>
            <a:r>
              <a:rPr lang="en-US" altLang="en-US" sz="2800">
                <a:solidFill>
                  <a:srgbClr val="0000FF"/>
                </a:solidFill>
                <a:latin typeface="Times New Roman" panose="02020603050405020304" pitchFamily="18" charset="0"/>
                <a:cs typeface="Times New Roman" panose="02020603050405020304" pitchFamily="18" charset="0"/>
              </a:rPr>
              <a:t>1. </a:t>
            </a:r>
            <a:r>
              <a:rPr lang="en-US" altLang="en-US" sz="2800" u="sng">
                <a:solidFill>
                  <a:srgbClr val="0000FF"/>
                </a:solidFill>
                <a:latin typeface="Times New Roman" panose="02020603050405020304" pitchFamily="18" charset="0"/>
                <a:cs typeface="Times New Roman" panose="02020603050405020304" pitchFamily="18" charset="0"/>
              </a:rPr>
              <a:t>Thí nghiệm: (hình 42.2)</a:t>
            </a:r>
          </a:p>
          <a:p>
            <a:pPr>
              <a:buFontTx/>
              <a:buNone/>
            </a:pPr>
            <a:r>
              <a:rPr lang="vi-VN" altLang="en-US" sz="2800">
                <a:solidFill>
                  <a:srgbClr val="0000FF"/>
                </a:solidFill>
                <a:latin typeface="Times New Roman" panose="02020603050405020304" pitchFamily="18" charset="0"/>
                <a:cs typeface="Times New Roman" panose="02020603050405020304" pitchFamily="18" charset="0"/>
              </a:rPr>
              <a:t>  </a:t>
            </a:r>
            <a:endParaRPr lang="en-US" altLang="en-US" sz="2800" b="1" u="sng">
              <a:solidFill>
                <a:srgbClr val="0000FF"/>
              </a:solidFill>
              <a:latin typeface="VNI-Times" pitchFamily="2"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7&quot;&gt;&lt;property id=&quot;20148&quot; value=&quot;5&quot;/&gt;&lt;property id=&quot;20300&quot; value=&quot;Slide 3 - &amp;quot;Tieát 45. Baøi 42. THAÁU KÍNH HOÄI TUÏ&amp;quot;&quot;/&gt;&lt;property id=&quot;20307&quot; value=&quot;258&quot;/&gt;&lt;/object&gt;&lt;object type=&quot;3&quot; unique_id=&quot;10008&quot;&gt;&lt;property id=&quot;20148&quot; value=&quot;5&quot;/&gt;&lt;property id=&quot;20300&quot; value=&quot;Slide 4&quot;/&gt;&lt;property id=&quot;20307&quot; value=&quot;259&quot;/&gt;&lt;/object&gt;&lt;object type=&quot;3&quot; unique_id=&quot;10009&quot;&gt;&lt;property id=&quot;20148&quot; value=&quot;5&quot;/&gt;&lt;property id=&quot;20300&quot; value=&quot;Slide 5&quot;/&gt;&lt;property id=&quot;20307&quot; value=&quot;260&quot;/&gt;&lt;/object&gt;&lt;object type=&quot;3&quot; unique_id=&quot;10010&quot;&gt;&lt;property id=&quot;20148&quot; value=&quot;5&quot;/&gt;&lt;property id=&quot;20300&quot; value=&quot;Slide 6&quot;/&gt;&lt;property id=&quot;20307&quot; value=&quot;261&quot;/&gt;&lt;/object&gt;&lt;object type=&quot;3&quot; unique_id=&quot;10011&quot;&gt;&lt;property id=&quot;20148&quot; value=&quot;5&quot;/&gt;&lt;property id=&quot;20300&quot; value=&quot;Slide 7&quot;/&gt;&lt;property id=&quot;20307&quot; value=&quot;273&quot;/&gt;&lt;/object&gt;&lt;object type=&quot;3&quot; unique_id=&quot;10012&quot;&gt;&lt;property id=&quot;20148&quot; value=&quot;5&quot;/&gt;&lt;property id=&quot;20300&quot; value=&quot;Slide 8&quot;/&gt;&lt;property id=&quot;20307&quot; value=&quot;262&quot;/&gt;&lt;/object&gt;&lt;object type=&quot;3&quot; unique_id=&quot;10013&quot;&gt;&lt;property id=&quot;20148&quot; value=&quot;5&quot;/&gt;&lt;property id=&quot;20300&quot; value=&quot;Slide 9&quot;/&gt;&lt;property id=&quot;20307&quot; value=&quot;263&quot;/&gt;&lt;/object&gt;&lt;object type=&quot;3&quot; unique_id=&quot;10014&quot;&gt;&lt;property id=&quot;20148&quot; value=&quot;5&quot;/&gt;&lt;property id=&quot;20300&quot; value=&quot;Slide 10&quot;/&gt;&lt;property id=&quot;20307&quot; value=&quot;264&quot;/&gt;&lt;/object&gt;&lt;object type=&quot;3&quot; unique_id=&quot;10016&quot;&gt;&lt;property id=&quot;20148&quot; value=&quot;5&quot;/&gt;&lt;property id=&quot;20300&quot; value=&quot;Slide 14&quot;/&gt;&lt;property id=&quot;20307&quot; value=&quot;271&quot;/&gt;&lt;/object&gt;&lt;object type=&quot;3&quot; unique_id=&quot;10017&quot;&gt;&lt;property id=&quot;20148&quot; value=&quot;5&quot;/&gt;&lt;property id=&quot;20300&quot; value=&quot;Slide 15&quot;/&gt;&lt;property id=&quot;20307&quot; value=&quot;267&quot;/&gt;&lt;/object&gt;&lt;object type=&quot;3&quot; unique_id=&quot;10018&quot;&gt;&lt;property id=&quot;20148&quot; value=&quot;5&quot;/&gt;&lt;property id=&quot;20300&quot; value=&quot;Slide 16&quot;/&gt;&lt;property id=&quot;20307&quot; value=&quot;272&quot;/&gt;&lt;/object&gt;&lt;object type=&quot;3&quot; unique_id=&quot;10019&quot;&gt;&lt;property id=&quot;20148&quot; value=&quot;5&quot;/&gt;&lt;property id=&quot;20300&quot; value=&quot;Slide 17 - &amp;quot;- Baøi taäp veà nhaø: caâu 106 – 131 (ñeà cöông) &amp;#x0D;&amp;#x0A;- OÂn laïi kieán thöùc Toaùn hoïc veà caùc tröôøng hôïp ñoàng da&quot;/&gt;&lt;property id=&quot;20307&quot; value=&quot;268&quot;/&gt;&lt;/object&gt;&lt;object type=&quot;3&quot; unique_id=&quot;10020&quot;&gt;&lt;property id=&quot;20148&quot; value=&quot;5&quot;/&gt;&lt;property id=&quot;20300&quot; value=&quot;Slide 18&quot;/&gt;&lt;property id=&quot;20307&quot; value=&quot;269&quot;/&gt;&lt;/object&gt;&lt;object type=&quot;3&quot; unique_id=&quot;10167&quot;&gt;&lt;property id=&quot;20148&quot; value=&quot;5&quot;/&gt;&lt;property id=&quot;20300&quot; value=&quot;Slide 12&quot;/&gt;&lt;property id=&quot;20307&quot; value=&quot;274&quot;/&gt;&lt;/object&gt;&lt;object type=&quot;3&quot; unique_id=&quot;10168&quot;&gt;&lt;property id=&quot;20148&quot; value=&quot;5&quot;/&gt;&lt;property id=&quot;20300&quot; value=&quot;Slide 11&quot;/&gt;&lt;property id=&quot;20307&quot; value=&quot;275&quot;/&gt;&lt;/object&gt;&lt;object type=&quot;3&quot; unique_id=&quot;10229&quot;&gt;&lt;property id=&quot;20148&quot; value=&quot;5&quot;/&gt;&lt;property id=&quot;20300&quot; value=&quot;Slide 13&quot;/&gt;&lt;property id=&quot;20307&quot; value=&quot;276&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sng"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sng" strike="noStrike" cap="none" normalizeH="0" baseline="0" smtClean="0">
            <a:ln>
              <a:noFill/>
            </a:ln>
            <a:solidFill>
              <a:schemeClr val="tx2"/>
            </a:solidFill>
            <a:effectLst/>
            <a:latin typeface="Times New Roman" pitchFamily="18"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1952</TotalTime>
  <Words>1444</Words>
  <Application>Microsoft Office PowerPoint</Application>
  <PresentationFormat>On-screen Show (4:3)</PresentationFormat>
  <Paragraphs>215</Paragraphs>
  <Slides>30</Slides>
  <Notes>2</Notes>
  <HiddenSlides>0</HiddenSlides>
  <MMClips>2</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44" baseType="lpstr">
      <vt:lpstr>Arial</vt:lpstr>
      <vt:lpstr>Calibri</vt:lpstr>
      <vt:lpstr>Arial Black</vt:lpstr>
      <vt:lpstr>Times New Roman</vt:lpstr>
      <vt:lpstr>VNI-Times</vt:lpstr>
      <vt:lpstr>Symbol</vt:lpstr>
      <vt:lpstr>.VnArial</vt:lpstr>
      <vt:lpstr>.VnTimeH</vt:lpstr>
      <vt:lpstr>.VnTime</vt:lpstr>
      <vt:lpstr>Wingdings</vt:lpstr>
      <vt:lpstr>.VnArial Narrow</vt:lpstr>
      <vt:lpstr>Default Design</vt:lpstr>
      <vt:lpstr>Fireworks</vt:lpstr>
      <vt:lpstr>MathType 5.0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Tieát 45 - Baøi 42: THAÁU KÍNH HOÄI TUÏ</vt:lpstr>
      <vt:lpstr>PowerPoint Presentation</vt:lpstr>
      <vt:lpstr>PowerPoint Presentation</vt:lpstr>
      <vt:lpstr>Tieát 45 - Baøi 42: THAÁU KÍNH HOÄI TUÏ</vt:lpstr>
      <vt:lpstr>PowerPoint Presentation</vt:lpstr>
      <vt:lpstr>Tieát 45 - Baøi 42: THAÁU KÍNH HOÄI TUÏ</vt:lpstr>
      <vt:lpstr>Tieát 45 - Baøi 42: THAÁU KÍNH HOÄI TUÏ</vt:lpstr>
      <vt:lpstr>Tieát 45 - Baøi 42: THAÁU KÍNH HOÄI TUÏ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vector>
  </TitlesOfParts>
  <Company>DTNT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VAN DIEN</dc:creator>
  <cp:lastModifiedBy>Admin</cp:lastModifiedBy>
  <cp:revision>269</cp:revision>
  <dcterms:created xsi:type="dcterms:W3CDTF">2008-02-10T14:16:34Z</dcterms:created>
  <dcterms:modified xsi:type="dcterms:W3CDTF">2021-02-16T16:36:51Z</dcterms:modified>
</cp:coreProperties>
</file>