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6" autoAdjust="0"/>
    <p:restoredTop sz="94660"/>
  </p:normalViewPr>
  <p:slideViewPr>
    <p:cSldViewPr snapToGrid="0">
      <p:cViewPr varScale="1">
        <p:scale>
          <a:sx n="69" d="100"/>
          <a:sy n="69" d="100"/>
        </p:scale>
        <p:origin x="48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F3C62702-6756-491F-AB7C-C9894E4B5C51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18FD81FA-4A91-4132-80D0-0413B2E68E27}" type="slidenum">
              <a:rPr lang="en-US" smtClean="0"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0731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62702-6756-491F-AB7C-C9894E4B5C51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81FA-4A91-4132-80D0-0413B2E68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042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F3C62702-6756-491F-AB7C-C9894E4B5C51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18FD81FA-4A91-4132-80D0-0413B2E68E2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6876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62702-6756-491F-AB7C-C9894E4B5C51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81FA-4A91-4132-80D0-0413B2E68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162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3C62702-6756-491F-AB7C-C9894E4B5C51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8FD81FA-4A91-4132-80D0-0413B2E68E2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458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62702-6756-491F-AB7C-C9894E4B5C51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81FA-4A91-4132-80D0-0413B2E68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313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62702-6756-491F-AB7C-C9894E4B5C51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81FA-4A91-4132-80D0-0413B2E68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309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62702-6756-491F-AB7C-C9894E4B5C51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81FA-4A91-4132-80D0-0413B2E68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322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62702-6756-491F-AB7C-C9894E4B5C51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81FA-4A91-4132-80D0-0413B2E68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738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F3C62702-6756-491F-AB7C-C9894E4B5C51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18FD81FA-4A91-4132-80D0-0413B2E68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814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F3C62702-6756-491F-AB7C-C9894E4B5C51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18FD81FA-4A91-4132-80D0-0413B2E68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413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3C62702-6756-491F-AB7C-C9894E4B5C51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18FD81FA-4A91-4132-80D0-0413B2E68E2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9333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2948" y="1696277"/>
            <a:ext cx="8825658" cy="3458818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 41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ÔN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b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ĐÔNG NAM BỘ VÀ </a:t>
            </a:r>
            <a:b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BẰNG SÔNG CỬU LONG</a:t>
            </a:r>
            <a:b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86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075" y="452718"/>
            <a:ext cx="5255813" cy="140053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9: Tỉ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lệ dân số thành thị ở Đông Nam Bộ đã vượt quá mức: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 descr="Câu hỏi trắc nghiệm Địa Lí 9 Bài 31 - Bài tập Địa Lí lớp 9 có lời giải chi tiết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318" y="699209"/>
            <a:ext cx="6684103" cy="50098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917907" y="2439193"/>
            <a:ext cx="6096000" cy="24618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773430" marR="30480" indent="-742950" algn="just">
              <a:lnSpc>
                <a:spcPts val="1800"/>
              </a:lnSpc>
              <a:spcAft>
                <a:spcPts val="0"/>
              </a:spcAft>
              <a:buAutoNum type="alphaUcPeriod"/>
            </a:pP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% </a:t>
            </a:r>
            <a:endParaRPr lang="en-US" sz="3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73430" marR="30480" indent="-742950" algn="just">
              <a:lnSpc>
                <a:spcPts val="1800"/>
              </a:lnSpc>
              <a:spcAft>
                <a:spcPts val="0"/>
              </a:spcAft>
              <a:buAutoNum type="alphaUcPeriod"/>
            </a:pP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73430" marR="30480" indent="-742950" algn="just">
              <a:lnSpc>
                <a:spcPts val="1800"/>
              </a:lnSpc>
              <a:spcAft>
                <a:spcPts val="0"/>
              </a:spcAft>
              <a:buAutoNum type="alphaUcPeriod"/>
            </a:pPr>
            <a:endParaRPr lang="en-US" sz="3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73430" marR="30480" indent="-742950" algn="just">
              <a:lnSpc>
                <a:spcPts val="1800"/>
              </a:lnSpc>
              <a:spcAft>
                <a:spcPts val="0"/>
              </a:spcAft>
              <a:buAutoNum type="alphaUcPeriod"/>
            </a:pPr>
            <a:r>
              <a:rPr lang="en-US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60%</a:t>
            </a:r>
          </a:p>
          <a:p>
            <a:pPr marL="773430" marR="30480" indent="-742950" algn="just">
              <a:lnSpc>
                <a:spcPts val="1800"/>
              </a:lnSpc>
              <a:spcAft>
                <a:spcPts val="0"/>
              </a:spcAft>
              <a:buAutoNum type="alphaUcPeriod"/>
            </a:pP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73430" marR="30480" indent="-742950" algn="just">
              <a:lnSpc>
                <a:spcPts val="1800"/>
              </a:lnSpc>
              <a:spcAft>
                <a:spcPts val="0"/>
              </a:spcAft>
              <a:buAutoNum type="alphaUcPeriod"/>
            </a:pPr>
            <a:endParaRPr lang="en-US" sz="3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73430" marR="30480" indent="-742950" algn="just">
              <a:lnSpc>
                <a:spcPts val="1800"/>
              </a:lnSpc>
              <a:spcAft>
                <a:spcPts val="0"/>
              </a:spcAft>
              <a:buAutoNum type="alphaUcPeriod"/>
            </a:pP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65%</a:t>
            </a:r>
          </a:p>
          <a:p>
            <a:pPr marL="773430" marR="30480" indent="-742950" algn="just">
              <a:lnSpc>
                <a:spcPts val="1800"/>
              </a:lnSpc>
              <a:spcAft>
                <a:spcPts val="0"/>
              </a:spcAft>
              <a:buAutoNum type="alphaUcPeriod"/>
            </a:pP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73430" marR="30480" indent="-742950" algn="just">
              <a:lnSpc>
                <a:spcPts val="1800"/>
              </a:lnSpc>
              <a:spcAft>
                <a:spcPts val="0"/>
              </a:spcAft>
              <a:buAutoNum type="alphaUcPeriod"/>
            </a:pPr>
            <a:endParaRPr lang="en-US" sz="3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73430" marR="30480" indent="-742950" algn="just">
              <a:lnSpc>
                <a:spcPts val="1800"/>
              </a:lnSpc>
              <a:spcAft>
                <a:spcPts val="0"/>
              </a:spcAft>
              <a:buAutoNum type="alphaUcPeriod"/>
            </a:pPr>
            <a:r>
              <a:rPr lang="en-US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70%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917907" y="2161822"/>
            <a:ext cx="672567" cy="7350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23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276" y="669125"/>
            <a:ext cx="11898511" cy="140053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10. Chỉ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phát triển dân cư, xã hội ở Đông Nam Bộ thấp hơn trung bình cả nước là: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983" y="2309611"/>
            <a:ext cx="4339399" cy="2352541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Tỉ lệ người lớn biết chữ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Tỉ lệ dân số thành thị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Tỉ lệ thất nghiệp ở đô thị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Tuổi thọ trung bình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 descr="Câu hỏi trắc nghiệm Địa Lí 9 Bài 31 - Bài tập Địa Lí lớp 9 có lời giải chi tiết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408" y="1848172"/>
            <a:ext cx="6684103" cy="50098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val 4"/>
          <p:cNvSpPr/>
          <p:nvPr/>
        </p:nvSpPr>
        <p:spPr>
          <a:xfrm>
            <a:off x="992132" y="3573965"/>
            <a:ext cx="411451" cy="3694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85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633022"/>
            <a:ext cx="11157962" cy="1400530"/>
          </a:xfrm>
        </p:spPr>
        <p:txBody>
          <a:bodyPr>
            <a:normAutofit fontScale="90000"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46111" y="2752574"/>
            <a:ext cx="11388871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SCL?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46111" y="4664510"/>
            <a:ext cx="11296507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vi-VN" sz="3200" dirty="0" smtClean="0"/>
              <a:t>Câu </a:t>
            </a:r>
            <a:r>
              <a:rPr lang="en-US" sz="3200" dirty="0" smtClean="0"/>
              <a:t>13</a:t>
            </a:r>
            <a:r>
              <a:rPr lang="vi-VN" sz="3200" dirty="0" smtClean="0"/>
              <a:t>: Những yếu tố nào đã giúp cho đồng bằng sông Cửu Long trở thành vùng sản xuất lương thực lớn nhất cả nước 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6504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0" y="339281"/>
            <a:ext cx="10936289" cy="1400530"/>
          </a:xfrm>
        </p:spPr>
        <p:txBody>
          <a:bodyPr>
            <a:norm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 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2719" y="1582340"/>
            <a:ext cx="3281536" cy="4195481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5      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6</a:t>
            </a: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7      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8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Kết quả hình ảnh cho BẢN ĐỒ TỰ NHIÊN ĐÔNG NAM BỘ ATL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709" y="1329623"/>
            <a:ext cx="535305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2717625" y="2368083"/>
            <a:ext cx="510950" cy="4959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39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57" y="423044"/>
            <a:ext cx="11360359" cy="1400530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2: Các tỉnh, thành phố trực thuộc trung ương giáp biển ở Đông Nam Bộ:</a:t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073" y="2245527"/>
            <a:ext cx="6216853" cy="2214282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Bình Dương, Bình Phước.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TP Hồ Chí Minh, Bà Rịa – Vũng Tàu.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Tây Ninh, Đồng Nai.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Đồng Nai, Bình Dương.</a:t>
            </a:r>
          </a:p>
        </p:txBody>
      </p:sp>
      <p:pic>
        <p:nvPicPr>
          <p:cNvPr id="4" name="Picture 2" descr="Kết quả hình ảnh cho BẢN ĐỒ TỰ NHIÊN ĐÔNG NAM BỘ ATL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042" y="1389331"/>
            <a:ext cx="535305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2152073" y="2900086"/>
            <a:ext cx="411451" cy="3694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23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84" y="320196"/>
            <a:ext cx="6930886" cy="1400530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3: Hai loại đất chiếm diện tích lớn nhất ở Đông Nam Bộ là:</a:t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4345" y="2601374"/>
            <a:ext cx="894654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Đát xám và đất phù sa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Đất badan và đất feralit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Đất phù sa và đất feralit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Đất badan và đất xám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Kết quả hình ảnh cho BẢN ĐỒ TÀI NGUYÊN ĐẤT VIỆT NAM TRONG ATSL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157" y="159025"/>
            <a:ext cx="4937759" cy="685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3144345" y="4514386"/>
            <a:ext cx="411451" cy="3694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08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21" y="233356"/>
            <a:ext cx="9781744" cy="1400530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Câu</a:t>
            </a:r>
            <a:r>
              <a:rPr lang="en-US" sz="3600" dirty="0" smtClean="0"/>
              <a:t> 4:</a:t>
            </a:r>
            <a:r>
              <a:rPr lang="fr-FR" sz="3600" b="1" dirty="0"/>
              <a:t> </a:t>
            </a:r>
            <a:r>
              <a:rPr lang="fr-FR" sz="3600" dirty="0" err="1"/>
              <a:t>Khó</a:t>
            </a:r>
            <a:r>
              <a:rPr lang="fr-FR" sz="3600" dirty="0"/>
              <a:t> </a:t>
            </a:r>
            <a:r>
              <a:rPr lang="fr-FR" sz="3600" dirty="0" err="1"/>
              <a:t>khăn</a:t>
            </a:r>
            <a:r>
              <a:rPr lang="fr-FR" sz="3600" dirty="0"/>
              <a:t> </a:t>
            </a:r>
            <a:r>
              <a:rPr lang="fr-FR" sz="3600" dirty="0" err="1"/>
              <a:t>của</a:t>
            </a:r>
            <a:r>
              <a:rPr lang="fr-FR" sz="3600" dirty="0"/>
              <a:t> </a:t>
            </a:r>
            <a:r>
              <a:rPr lang="fr-FR" sz="3600" dirty="0" err="1"/>
              <a:t>Đông</a:t>
            </a:r>
            <a:r>
              <a:rPr lang="fr-FR" sz="3600" dirty="0"/>
              <a:t> Nam </a:t>
            </a:r>
            <a:r>
              <a:rPr lang="fr-FR" sz="3600" dirty="0" err="1"/>
              <a:t>Bộ</a:t>
            </a:r>
            <a:r>
              <a:rPr lang="fr-FR" sz="3600" dirty="0"/>
              <a:t> </a:t>
            </a:r>
            <a:r>
              <a:rPr lang="fr-FR" sz="3600" dirty="0" err="1"/>
              <a:t>đối</a:t>
            </a:r>
            <a:r>
              <a:rPr lang="fr-FR" sz="3600" dirty="0"/>
              <a:t> </a:t>
            </a:r>
            <a:r>
              <a:rPr lang="fr-FR" sz="3600" dirty="0" err="1"/>
              <a:t>với</a:t>
            </a:r>
            <a:r>
              <a:rPr lang="fr-FR" sz="3600" dirty="0"/>
              <a:t> </a:t>
            </a:r>
            <a:r>
              <a:rPr lang="fr-FR" sz="3600" dirty="0" err="1"/>
              <a:t>phát</a:t>
            </a:r>
            <a:r>
              <a:rPr lang="fr-FR" sz="3600" dirty="0"/>
              <a:t> </a:t>
            </a:r>
            <a:r>
              <a:rPr lang="fr-FR" sz="3600" dirty="0" err="1"/>
              <a:t>triển</a:t>
            </a:r>
            <a:r>
              <a:rPr lang="fr-FR" sz="3600" dirty="0"/>
              <a:t> </a:t>
            </a:r>
            <a:r>
              <a:rPr lang="fr-FR" sz="3600" dirty="0" err="1"/>
              <a:t>kinh</a:t>
            </a:r>
            <a:r>
              <a:rPr lang="fr-FR" sz="3600" dirty="0"/>
              <a:t> </a:t>
            </a:r>
            <a:r>
              <a:rPr lang="fr-FR" sz="3600" dirty="0" err="1"/>
              <a:t>tế</a:t>
            </a:r>
            <a:r>
              <a:rPr lang="fr-FR" sz="3600" dirty="0"/>
              <a:t> là: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2214" y="2222294"/>
            <a:ext cx="894654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đai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mỡ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thoái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562214" y="3506567"/>
            <a:ext cx="411451" cy="3694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35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750" y="323929"/>
            <a:ext cx="10779913" cy="1400530"/>
          </a:xfrm>
        </p:spPr>
        <p:txBody>
          <a:bodyPr>
            <a:noAutofit/>
          </a:bodyPr>
          <a:lstStyle/>
          <a:p>
            <a:r>
              <a:rPr 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5: Đặc điểm nào sau đây </a:t>
            </a:r>
            <a:r>
              <a:rPr lang="fr-FR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 đúng</a:t>
            </a:r>
            <a:r>
              <a:rPr 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với vùng Đông Nam </a:t>
            </a:r>
            <a:r>
              <a:rPr lang="fr-F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Bộ?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0393" y="2451279"/>
            <a:ext cx="8770571" cy="3651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Dân cư đông đúc, mật độ dân số khá cao.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Thị trường tiêu nhỏ do đời sống nhân dân ở mức cao.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Lực lượng lao động dồi dào, có trình độ chuyên môn, nghiệp vụ.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Có sức hút mạnh mẽ với lao động cả nước.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220393" y="3136591"/>
            <a:ext cx="411451" cy="3694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22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7" y="877684"/>
            <a:ext cx="11964473" cy="156071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6: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Các di tích lịch sử, văn hóa ở Đông Nam Bộ là: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7090" y="2322490"/>
            <a:ext cx="8983785" cy="3651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Bến Cảng Nhà Rồng, Địa đạo Củ Chi, Nhà Tù Côn Đảo.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Bến Cảng Nhà Rồng, Địa đạo Củ Chi, Thánh địa Mỹ Sơn.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Địa đạo Củ Chi, Nhà Tù Côn Đảo, Phố cổ Hội An.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Nhà Tù Côn Đảo, Phố cổ Hội An, Bến Cảng Nhà Rồng.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891759" y="2438400"/>
            <a:ext cx="411451" cy="3694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71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340" y="530097"/>
            <a:ext cx="10807279" cy="1560716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7: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Khoáng sản quan trọng nhất ở Đông Nam Bộ là:</a:t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9615" y="2577596"/>
            <a:ext cx="8770571" cy="3651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Than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Dầu khí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Boxit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Đồng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Kết quả hình ảnh cho BẢN ĐỒ TỰ NHIÊN ĐÔNG NAM BỘ ATL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355" y="1310455"/>
            <a:ext cx="4701329" cy="568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3899615" y="3241051"/>
            <a:ext cx="411451" cy="3694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19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429" y="246656"/>
            <a:ext cx="10954842" cy="140053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8: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Thành phố có sức thu hút lao động nhất cả nước ở Đông Nam Bộ là: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5830" y="2374006"/>
            <a:ext cx="8770571" cy="3651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Biên Hòa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Thủ Dầu Một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TP. Hồ Chí Minh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Bà Rịa – Vũng Tàu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195830" y="3620260"/>
            <a:ext cx="411451" cy="3694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87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51</TotalTime>
  <Words>468</Words>
  <Application>Microsoft Office PowerPoint</Application>
  <PresentationFormat>Widescreen</PresentationFormat>
  <Paragraphs>60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Century Schoolbook</vt:lpstr>
      <vt:lpstr>Corbel</vt:lpstr>
      <vt:lpstr>Times New Roman</vt:lpstr>
      <vt:lpstr>Feathered</vt:lpstr>
      <vt:lpstr> TIẾT 41: ÔN TẬP  VÙNG ĐÔNG NAM BỘ VÀ  ĐỒNG BẰNG SÔNG CỬU LONG </vt:lpstr>
      <vt:lpstr>Câu 1: Đông Nam Bộ gồm bao nhiêu tỉnh, thành phố?</vt:lpstr>
      <vt:lpstr>Câu 2: Các tỉnh, thành phố trực thuộc trung ương giáp biển ở Đông Nam Bộ: </vt:lpstr>
      <vt:lpstr>Câu 3: Hai loại đất chiếm diện tích lớn nhất ở Đông Nam Bộ là: </vt:lpstr>
      <vt:lpstr>Câu 4: Khó khăn của Đông Nam Bộ đối với phát triển kinh tế là: </vt:lpstr>
      <vt:lpstr>Câu 5: Đặc điểm nào sau đây không đúng với vùng Đông Nam Bộ? </vt:lpstr>
      <vt:lpstr>Câu 6: Các di tích lịch sử, văn hóa ở Đông Nam Bộ là: </vt:lpstr>
      <vt:lpstr>Câu 7: Khoáng sản quan trọng nhất ở Đông Nam Bộ là: </vt:lpstr>
      <vt:lpstr>Câu 8: Thành phố có sức thu hút lao động nhất cả nước ở Đông Nam Bộ là:</vt:lpstr>
      <vt:lpstr>Câu 9: Tỉ lệ dân số thành thị ở Đông Nam Bộ đã vượt quá mức: </vt:lpstr>
      <vt:lpstr>Câu 10. Chỉ số phát triển dân cư, xã hội ở Đông Nam Bộ thấp hơn trung bình cả nước là: </vt:lpstr>
      <vt:lpstr>Câu 11: Nêu những thế mạnh về điều kiện tự nhiên và tài nguyên thiên nhiên để phát triển kinh tế- xã hội ở đồng bằng sông Cửu Long?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ÔN TẬP</dc:title>
  <dc:creator>Windows User</dc:creator>
  <cp:lastModifiedBy>NhatAnh</cp:lastModifiedBy>
  <cp:revision>12</cp:revision>
  <dcterms:created xsi:type="dcterms:W3CDTF">2020-03-05T02:19:19Z</dcterms:created>
  <dcterms:modified xsi:type="dcterms:W3CDTF">2021-02-21T11:53:36Z</dcterms:modified>
</cp:coreProperties>
</file>