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71" r:id="rId2"/>
    <p:sldMasterId id="2147483783" r:id="rId3"/>
    <p:sldMasterId id="2147483810" r:id="rId4"/>
    <p:sldMasterId id="2147483932" r:id="rId5"/>
  </p:sldMasterIdLst>
  <p:notesMasterIdLst>
    <p:notesMasterId r:id="rId36"/>
  </p:notesMasterIdLst>
  <p:sldIdLst>
    <p:sldId id="350" r:id="rId6"/>
    <p:sldId id="311" r:id="rId7"/>
    <p:sldId id="322" r:id="rId8"/>
    <p:sldId id="345" r:id="rId9"/>
    <p:sldId id="320" r:id="rId10"/>
    <p:sldId id="326" r:id="rId11"/>
    <p:sldId id="327" r:id="rId12"/>
    <p:sldId id="351" r:id="rId13"/>
    <p:sldId id="289" r:id="rId14"/>
    <p:sldId id="352" r:id="rId15"/>
    <p:sldId id="329" r:id="rId16"/>
    <p:sldId id="330" r:id="rId17"/>
    <p:sldId id="331" r:id="rId18"/>
    <p:sldId id="316" r:id="rId19"/>
    <p:sldId id="341" r:id="rId20"/>
    <p:sldId id="349" r:id="rId21"/>
    <p:sldId id="354" r:id="rId22"/>
    <p:sldId id="332" r:id="rId23"/>
    <p:sldId id="355" r:id="rId24"/>
    <p:sldId id="337" r:id="rId25"/>
    <p:sldId id="342" r:id="rId26"/>
    <p:sldId id="343" r:id="rId27"/>
    <p:sldId id="334" r:id="rId28"/>
    <p:sldId id="267" r:id="rId29"/>
    <p:sldId id="300" r:id="rId30"/>
    <p:sldId id="338" r:id="rId31"/>
    <p:sldId id="340" r:id="rId32"/>
    <p:sldId id="287" r:id="rId33"/>
    <p:sldId id="347" r:id="rId34"/>
    <p:sldId id="286" r:id="rId35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FF00"/>
    <a:srgbClr val="0000FF"/>
    <a:srgbClr val="FF9900"/>
    <a:srgbClr val="9900FF"/>
    <a:srgbClr val="C91603"/>
    <a:srgbClr val="FF3300"/>
    <a:srgbClr val="9933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719" autoAdjust="0"/>
    <p:restoredTop sz="94660"/>
  </p:normalViewPr>
  <p:slideViewPr>
    <p:cSldViewPr>
      <p:cViewPr varScale="1">
        <p:scale>
          <a:sx n="81" d="100"/>
          <a:sy n="81" d="100"/>
        </p:scale>
        <p:origin x="1200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88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heme" Target="theme/theme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82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42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82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382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82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0BDA5513-5AF1-4076-BC8C-0FE06B20CA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60859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B1F11BEC-8068-4269-A3F9-1C8479DCAD46}" type="slidenum">
              <a:rPr lang="en-US" altLang="vi-VN" smtClean="0">
                <a:solidFill>
                  <a:srgbClr val="000000"/>
                </a:solidFill>
                <a:latin typeface="Arial" charset="0"/>
              </a:rPr>
              <a:pPr/>
              <a:t>6</a:t>
            </a:fld>
            <a:endParaRPr lang="en-US" altLang="vi-VN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altLang="vi-VN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CF866773-DF62-490A-AF23-D6BE850ED193}" type="slidenum">
              <a:rPr lang="en-US" altLang="vi-VN" smtClean="0">
                <a:solidFill>
                  <a:srgbClr val="000000"/>
                </a:solidFill>
                <a:latin typeface="Arial" charset="0"/>
              </a:rPr>
              <a:pPr/>
              <a:t>7</a:t>
            </a:fld>
            <a:endParaRPr lang="en-US" altLang="vi-VN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altLang="vi-VN" dirty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CF866773-DF62-490A-AF23-D6BE850ED193}" type="slidenum">
              <a:rPr lang="en-US" altLang="vi-VN">
                <a:solidFill>
                  <a:srgbClr val="000000"/>
                </a:solidFill>
                <a:latin typeface="Arial" charset="0"/>
              </a:rPr>
              <a:pPr/>
              <a:t>11</a:t>
            </a:fld>
            <a:endParaRPr lang="en-US" altLang="vi-VN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altLang="vi-VN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934200"/>
            <a:chOff x="0" y="0"/>
            <a:chExt cx="5760" cy="4368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2208"/>
              <a:ext cx="2515" cy="1970"/>
            </a:xfrm>
            <a:custGeom>
              <a:avLst/>
              <a:gdLst/>
              <a:ahLst/>
              <a:cxnLst>
                <a:cxn ang="0">
                  <a:pos x="744" y="1669"/>
                </a:cxn>
                <a:cxn ang="0">
                  <a:pos x="852" y="1400"/>
                </a:cxn>
                <a:cxn ang="0">
                  <a:pos x="876" y="1171"/>
                </a:cxn>
                <a:cxn ang="0">
                  <a:pos x="979" y="1370"/>
                </a:cxn>
                <a:cxn ang="0">
                  <a:pos x="1231" y="1621"/>
                </a:cxn>
                <a:cxn ang="0">
                  <a:pos x="1471" y="1693"/>
                </a:cxn>
                <a:cxn ang="0">
                  <a:pos x="1819" y="1678"/>
                </a:cxn>
                <a:cxn ang="0">
                  <a:pos x="1893" y="1513"/>
                </a:cxn>
                <a:cxn ang="0">
                  <a:pos x="1874" y="1285"/>
                </a:cxn>
                <a:cxn ang="0">
                  <a:pos x="1783" y="967"/>
                </a:cxn>
                <a:cxn ang="0">
                  <a:pos x="1289" y="873"/>
                </a:cxn>
                <a:cxn ang="0">
                  <a:pos x="1549" y="745"/>
                </a:cxn>
                <a:cxn ang="0">
                  <a:pos x="1753" y="732"/>
                </a:cxn>
                <a:cxn ang="0">
                  <a:pos x="2107" y="618"/>
                </a:cxn>
                <a:cxn ang="0">
                  <a:pos x="2377" y="438"/>
                </a:cxn>
                <a:cxn ang="0">
                  <a:pos x="2420" y="343"/>
                </a:cxn>
                <a:cxn ang="0">
                  <a:pos x="2077" y="331"/>
                </a:cxn>
                <a:cxn ang="0">
                  <a:pos x="1951" y="301"/>
                </a:cxn>
                <a:cxn ang="0">
                  <a:pos x="1645" y="289"/>
                </a:cxn>
                <a:cxn ang="0">
                  <a:pos x="1297" y="408"/>
                </a:cxn>
                <a:cxn ang="0">
                  <a:pos x="1308" y="337"/>
                </a:cxn>
                <a:cxn ang="0">
                  <a:pos x="1453" y="168"/>
                </a:cxn>
                <a:cxn ang="0">
                  <a:pos x="1477" y="36"/>
                </a:cxn>
                <a:cxn ang="0">
                  <a:pos x="1417" y="24"/>
                </a:cxn>
                <a:cxn ang="0">
                  <a:pos x="1189" y="102"/>
                </a:cxn>
                <a:cxn ang="0">
                  <a:pos x="1026" y="144"/>
                </a:cxn>
                <a:cxn ang="0">
                  <a:pos x="889" y="331"/>
                </a:cxn>
                <a:cxn ang="0">
                  <a:pos x="726" y="480"/>
                </a:cxn>
                <a:cxn ang="0">
                  <a:pos x="643" y="540"/>
                </a:cxn>
                <a:cxn ang="0">
                  <a:pos x="600" y="516"/>
                </a:cxn>
                <a:cxn ang="0">
                  <a:pos x="552" y="486"/>
                </a:cxn>
                <a:cxn ang="0">
                  <a:pos x="528" y="462"/>
                </a:cxn>
                <a:cxn ang="0">
                  <a:pos x="474" y="426"/>
                </a:cxn>
                <a:cxn ang="0">
                  <a:pos x="415" y="390"/>
                </a:cxn>
                <a:cxn ang="0">
                  <a:pos x="366" y="366"/>
                </a:cxn>
                <a:cxn ang="0">
                  <a:pos x="192" y="234"/>
                </a:cxn>
                <a:cxn ang="0">
                  <a:pos x="570" y="564"/>
                </a:cxn>
                <a:cxn ang="0">
                  <a:pos x="444" y="732"/>
                </a:cxn>
                <a:cxn ang="0">
                  <a:pos x="318" y="787"/>
                </a:cxn>
                <a:cxn ang="0">
                  <a:pos x="127" y="853"/>
                </a:cxn>
                <a:cxn ang="0">
                  <a:pos x="0" y="1165"/>
                </a:cxn>
                <a:cxn ang="0">
                  <a:pos x="372" y="1015"/>
                </a:cxn>
                <a:cxn ang="0">
                  <a:pos x="222" y="1262"/>
                </a:cxn>
                <a:cxn ang="0">
                  <a:pos x="139" y="1459"/>
                </a:cxn>
                <a:cxn ang="0">
                  <a:pos x="102" y="1495"/>
                </a:cxn>
                <a:cxn ang="0">
                  <a:pos x="84" y="1519"/>
                </a:cxn>
                <a:cxn ang="0">
                  <a:pos x="96" y="1537"/>
                </a:cxn>
                <a:cxn ang="0">
                  <a:pos x="127" y="1567"/>
                </a:cxn>
                <a:cxn ang="0">
                  <a:pos x="145" y="1633"/>
                </a:cxn>
                <a:cxn ang="0">
                  <a:pos x="156" y="1693"/>
                </a:cxn>
                <a:cxn ang="0">
                  <a:pos x="162" y="1723"/>
                </a:cxn>
                <a:cxn ang="0">
                  <a:pos x="216" y="1802"/>
                </a:cxn>
                <a:cxn ang="0">
                  <a:pos x="228" y="1850"/>
                </a:cxn>
                <a:cxn ang="0">
                  <a:pos x="240" y="1904"/>
                </a:cxn>
                <a:cxn ang="0">
                  <a:pos x="246" y="1922"/>
                </a:cxn>
                <a:cxn ang="0">
                  <a:pos x="258" y="1970"/>
                </a:cxn>
                <a:cxn ang="0">
                  <a:pos x="462" y="1922"/>
                </a:cxn>
                <a:cxn ang="0">
                  <a:pos x="624" y="1778"/>
                </a:cxn>
              </a:cxnLst>
              <a:rect l="0" t="0" r="r" b="b"/>
              <a:pathLst>
                <a:path w="2515" h="1970">
                  <a:moveTo>
                    <a:pt x="624" y="1778"/>
                  </a:moveTo>
                  <a:lnTo>
                    <a:pt x="744" y="1669"/>
                  </a:lnTo>
                  <a:lnTo>
                    <a:pt x="834" y="1627"/>
                  </a:lnTo>
                  <a:lnTo>
                    <a:pt x="852" y="1400"/>
                  </a:lnTo>
                  <a:lnTo>
                    <a:pt x="834" y="1225"/>
                  </a:lnTo>
                  <a:lnTo>
                    <a:pt x="876" y="1171"/>
                  </a:lnTo>
                  <a:lnTo>
                    <a:pt x="901" y="1268"/>
                  </a:lnTo>
                  <a:lnTo>
                    <a:pt x="979" y="1370"/>
                  </a:lnTo>
                  <a:lnTo>
                    <a:pt x="1116" y="1519"/>
                  </a:lnTo>
                  <a:lnTo>
                    <a:pt x="1231" y="1621"/>
                  </a:lnTo>
                  <a:lnTo>
                    <a:pt x="1353" y="1632"/>
                  </a:lnTo>
                  <a:lnTo>
                    <a:pt x="1471" y="1693"/>
                  </a:lnTo>
                  <a:lnTo>
                    <a:pt x="1664" y="1659"/>
                  </a:lnTo>
                  <a:lnTo>
                    <a:pt x="1819" y="1678"/>
                  </a:lnTo>
                  <a:lnTo>
                    <a:pt x="1975" y="1632"/>
                  </a:lnTo>
                  <a:lnTo>
                    <a:pt x="1893" y="1513"/>
                  </a:lnTo>
                  <a:lnTo>
                    <a:pt x="1920" y="1385"/>
                  </a:lnTo>
                  <a:lnTo>
                    <a:pt x="1874" y="1285"/>
                  </a:lnTo>
                  <a:lnTo>
                    <a:pt x="1865" y="1129"/>
                  </a:lnTo>
                  <a:lnTo>
                    <a:pt x="1783" y="967"/>
                  </a:lnTo>
                  <a:lnTo>
                    <a:pt x="1527" y="891"/>
                  </a:lnTo>
                  <a:lnTo>
                    <a:pt x="1289" y="873"/>
                  </a:lnTo>
                  <a:lnTo>
                    <a:pt x="1393" y="781"/>
                  </a:lnTo>
                  <a:lnTo>
                    <a:pt x="1549" y="745"/>
                  </a:lnTo>
                  <a:lnTo>
                    <a:pt x="1620" y="738"/>
                  </a:lnTo>
                  <a:lnTo>
                    <a:pt x="1753" y="732"/>
                  </a:lnTo>
                  <a:lnTo>
                    <a:pt x="1933" y="720"/>
                  </a:lnTo>
                  <a:lnTo>
                    <a:pt x="2107" y="618"/>
                  </a:lnTo>
                  <a:lnTo>
                    <a:pt x="2227" y="516"/>
                  </a:lnTo>
                  <a:lnTo>
                    <a:pt x="2377" y="438"/>
                  </a:lnTo>
                  <a:lnTo>
                    <a:pt x="2515" y="337"/>
                  </a:lnTo>
                  <a:lnTo>
                    <a:pt x="2420" y="343"/>
                  </a:lnTo>
                  <a:lnTo>
                    <a:pt x="2191" y="343"/>
                  </a:lnTo>
                  <a:lnTo>
                    <a:pt x="2077" y="331"/>
                  </a:lnTo>
                  <a:lnTo>
                    <a:pt x="2053" y="301"/>
                  </a:lnTo>
                  <a:lnTo>
                    <a:pt x="1951" y="301"/>
                  </a:lnTo>
                  <a:lnTo>
                    <a:pt x="1795" y="259"/>
                  </a:lnTo>
                  <a:lnTo>
                    <a:pt x="1645" y="289"/>
                  </a:lnTo>
                  <a:lnTo>
                    <a:pt x="1447" y="372"/>
                  </a:lnTo>
                  <a:lnTo>
                    <a:pt x="1297" y="408"/>
                  </a:lnTo>
                  <a:lnTo>
                    <a:pt x="1153" y="414"/>
                  </a:lnTo>
                  <a:lnTo>
                    <a:pt x="1308" y="337"/>
                  </a:lnTo>
                  <a:lnTo>
                    <a:pt x="1465" y="198"/>
                  </a:lnTo>
                  <a:lnTo>
                    <a:pt x="1453" y="168"/>
                  </a:lnTo>
                  <a:lnTo>
                    <a:pt x="1465" y="102"/>
                  </a:lnTo>
                  <a:lnTo>
                    <a:pt x="1477" y="36"/>
                  </a:lnTo>
                  <a:lnTo>
                    <a:pt x="1453" y="0"/>
                  </a:lnTo>
                  <a:lnTo>
                    <a:pt x="1417" y="24"/>
                  </a:lnTo>
                  <a:lnTo>
                    <a:pt x="1356" y="42"/>
                  </a:lnTo>
                  <a:lnTo>
                    <a:pt x="1189" y="102"/>
                  </a:lnTo>
                  <a:lnTo>
                    <a:pt x="1098" y="144"/>
                  </a:lnTo>
                  <a:lnTo>
                    <a:pt x="1026" y="144"/>
                  </a:lnTo>
                  <a:lnTo>
                    <a:pt x="991" y="168"/>
                  </a:lnTo>
                  <a:lnTo>
                    <a:pt x="889" y="331"/>
                  </a:lnTo>
                  <a:lnTo>
                    <a:pt x="852" y="408"/>
                  </a:lnTo>
                  <a:lnTo>
                    <a:pt x="726" y="480"/>
                  </a:lnTo>
                  <a:lnTo>
                    <a:pt x="649" y="540"/>
                  </a:lnTo>
                  <a:lnTo>
                    <a:pt x="643" y="540"/>
                  </a:lnTo>
                  <a:lnTo>
                    <a:pt x="637" y="534"/>
                  </a:lnTo>
                  <a:lnTo>
                    <a:pt x="600" y="516"/>
                  </a:lnTo>
                  <a:lnTo>
                    <a:pt x="564" y="492"/>
                  </a:lnTo>
                  <a:lnTo>
                    <a:pt x="552" y="486"/>
                  </a:lnTo>
                  <a:lnTo>
                    <a:pt x="540" y="474"/>
                  </a:lnTo>
                  <a:lnTo>
                    <a:pt x="528" y="462"/>
                  </a:lnTo>
                  <a:lnTo>
                    <a:pt x="504" y="444"/>
                  </a:lnTo>
                  <a:lnTo>
                    <a:pt x="474" y="426"/>
                  </a:lnTo>
                  <a:lnTo>
                    <a:pt x="444" y="408"/>
                  </a:lnTo>
                  <a:lnTo>
                    <a:pt x="415" y="390"/>
                  </a:lnTo>
                  <a:lnTo>
                    <a:pt x="385" y="372"/>
                  </a:lnTo>
                  <a:lnTo>
                    <a:pt x="366" y="366"/>
                  </a:lnTo>
                  <a:lnTo>
                    <a:pt x="360" y="360"/>
                  </a:lnTo>
                  <a:lnTo>
                    <a:pt x="192" y="234"/>
                  </a:lnTo>
                  <a:lnTo>
                    <a:pt x="210" y="307"/>
                  </a:lnTo>
                  <a:lnTo>
                    <a:pt x="570" y="564"/>
                  </a:lnTo>
                  <a:lnTo>
                    <a:pt x="558" y="618"/>
                  </a:lnTo>
                  <a:lnTo>
                    <a:pt x="444" y="732"/>
                  </a:lnTo>
                  <a:lnTo>
                    <a:pt x="324" y="787"/>
                  </a:lnTo>
                  <a:lnTo>
                    <a:pt x="318" y="787"/>
                  </a:lnTo>
                  <a:lnTo>
                    <a:pt x="258" y="811"/>
                  </a:lnTo>
                  <a:lnTo>
                    <a:pt x="127" y="853"/>
                  </a:lnTo>
                  <a:lnTo>
                    <a:pt x="0" y="901"/>
                  </a:lnTo>
                  <a:lnTo>
                    <a:pt x="0" y="1165"/>
                  </a:lnTo>
                  <a:lnTo>
                    <a:pt x="78" y="1147"/>
                  </a:lnTo>
                  <a:lnTo>
                    <a:pt x="372" y="1015"/>
                  </a:lnTo>
                  <a:lnTo>
                    <a:pt x="336" y="1117"/>
                  </a:lnTo>
                  <a:lnTo>
                    <a:pt x="222" y="1262"/>
                  </a:lnTo>
                  <a:lnTo>
                    <a:pt x="145" y="1453"/>
                  </a:lnTo>
                  <a:lnTo>
                    <a:pt x="139" y="1459"/>
                  </a:lnTo>
                  <a:lnTo>
                    <a:pt x="133" y="1465"/>
                  </a:lnTo>
                  <a:lnTo>
                    <a:pt x="102" y="1495"/>
                  </a:lnTo>
                  <a:lnTo>
                    <a:pt x="90" y="1507"/>
                  </a:lnTo>
                  <a:lnTo>
                    <a:pt x="84" y="1519"/>
                  </a:lnTo>
                  <a:lnTo>
                    <a:pt x="84" y="1531"/>
                  </a:lnTo>
                  <a:lnTo>
                    <a:pt x="96" y="1537"/>
                  </a:lnTo>
                  <a:lnTo>
                    <a:pt x="114" y="1549"/>
                  </a:lnTo>
                  <a:lnTo>
                    <a:pt x="127" y="1567"/>
                  </a:lnTo>
                  <a:lnTo>
                    <a:pt x="139" y="1597"/>
                  </a:lnTo>
                  <a:lnTo>
                    <a:pt x="145" y="1633"/>
                  </a:lnTo>
                  <a:lnTo>
                    <a:pt x="150" y="1663"/>
                  </a:lnTo>
                  <a:lnTo>
                    <a:pt x="156" y="1693"/>
                  </a:lnTo>
                  <a:lnTo>
                    <a:pt x="162" y="1717"/>
                  </a:lnTo>
                  <a:lnTo>
                    <a:pt x="162" y="1723"/>
                  </a:lnTo>
                  <a:lnTo>
                    <a:pt x="216" y="1796"/>
                  </a:lnTo>
                  <a:lnTo>
                    <a:pt x="216" y="1802"/>
                  </a:lnTo>
                  <a:lnTo>
                    <a:pt x="222" y="1814"/>
                  </a:lnTo>
                  <a:lnTo>
                    <a:pt x="228" y="1850"/>
                  </a:lnTo>
                  <a:lnTo>
                    <a:pt x="234" y="1886"/>
                  </a:lnTo>
                  <a:lnTo>
                    <a:pt x="240" y="1904"/>
                  </a:lnTo>
                  <a:lnTo>
                    <a:pt x="240" y="1916"/>
                  </a:lnTo>
                  <a:lnTo>
                    <a:pt x="246" y="1922"/>
                  </a:lnTo>
                  <a:lnTo>
                    <a:pt x="252" y="1934"/>
                  </a:lnTo>
                  <a:lnTo>
                    <a:pt x="258" y="1970"/>
                  </a:lnTo>
                  <a:lnTo>
                    <a:pt x="438" y="1970"/>
                  </a:lnTo>
                  <a:lnTo>
                    <a:pt x="462" y="1922"/>
                  </a:lnTo>
                  <a:lnTo>
                    <a:pt x="624" y="1778"/>
                  </a:lnTo>
                  <a:lnTo>
                    <a:pt x="624" y="177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2496"/>
              <a:ext cx="2112" cy="1604"/>
            </a:xfrm>
            <a:custGeom>
              <a:avLst/>
              <a:gdLst>
                <a:gd name="T0" fmla="*/ 577 w 2123"/>
                <a:gd name="T1" fmla="*/ 986 h 1696"/>
                <a:gd name="T2" fmla="*/ 541 w 2123"/>
                <a:gd name="T3" fmla="*/ 646 h 1696"/>
                <a:gd name="T4" fmla="*/ 667 w 2123"/>
                <a:gd name="T5" fmla="*/ 374 h 1696"/>
                <a:gd name="T6" fmla="*/ 922 w 2123"/>
                <a:gd name="T7" fmla="*/ 555 h 1696"/>
                <a:gd name="T8" fmla="*/ 1208 w 2123"/>
                <a:gd name="T9" fmla="*/ 822 h 1696"/>
                <a:gd name="T10" fmla="*/ 1475 w 2123"/>
                <a:gd name="T11" fmla="*/ 1049 h 1696"/>
                <a:gd name="T12" fmla="*/ 1791 w 2123"/>
                <a:gd name="T13" fmla="*/ 1286 h 1696"/>
                <a:gd name="T14" fmla="*/ 1873 w 2123"/>
                <a:gd name="T15" fmla="*/ 1337 h 1696"/>
                <a:gd name="T16" fmla="*/ 1826 w 2123"/>
                <a:gd name="T17" fmla="*/ 1281 h 1696"/>
                <a:gd name="T18" fmla="*/ 1404 w 2123"/>
                <a:gd name="T19" fmla="*/ 947 h 1696"/>
                <a:gd name="T20" fmla="*/ 1082 w 2123"/>
                <a:gd name="T21" fmla="*/ 646 h 1696"/>
                <a:gd name="T22" fmla="*/ 719 w 2123"/>
                <a:gd name="T23" fmla="*/ 311 h 1696"/>
                <a:gd name="T24" fmla="*/ 994 w 2123"/>
                <a:gd name="T25" fmla="*/ 294 h 1696"/>
                <a:gd name="T26" fmla="*/ 1279 w 2123"/>
                <a:gd name="T27" fmla="*/ 300 h 1696"/>
                <a:gd name="T28" fmla="*/ 1606 w 2123"/>
                <a:gd name="T29" fmla="*/ 254 h 1696"/>
                <a:gd name="T30" fmla="*/ 2112 w 2123"/>
                <a:gd name="T31" fmla="*/ 186 h 1696"/>
                <a:gd name="T32" fmla="*/ 2064 w 2123"/>
                <a:gd name="T33" fmla="*/ 164 h 1696"/>
                <a:gd name="T34" fmla="*/ 1535 w 2123"/>
                <a:gd name="T35" fmla="*/ 243 h 1696"/>
                <a:gd name="T36" fmla="*/ 1202 w 2123"/>
                <a:gd name="T37" fmla="*/ 260 h 1696"/>
                <a:gd name="T38" fmla="*/ 755 w 2123"/>
                <a:gd name="T39" fmla="*/ 243 h 1696"/>
                <a:gd name="T40" fmla="*/ 815 w 2123"/>
                <a:gd name="T41" fmla="*/ 215 h 1696"/>
                <a:gd name="T42" fmla="*/ 1136 w 2123"/>
                <a:gd name="T43" fmla="*/ 0 h 1696"/>
                <a:gd name="T44" fmla="*/ 1082 w 2123"/>
                <a:gd name="T45" fmla="*/ 28 h 1696"/>
                <a:gd name="T46" fmla="*/ 1005 w 2123"/>
                <a:gd name="T47" fmla="*/ 79 h 1696"/>
                <a:gd name="T48" fmla="*/ 851 w 2123"/>
                <a:gd name="T49" fmla="*/ 181 h 1696"/>
                <a:gd name="T50" fmla="*/ 667 w 2123"/>
                <a:gd name="T51" fmla="*/ 266 h 1696"/>
                <a:gd name="T52" fmla="*/ 631 w 2123"/>
                <a:gd name="T53" fmla="*/ 340 h 1696"/>
                <a:gd name="T54" fmla="*/ 303 w 2123"/>
                <a:gd name="T55" fmla="*/ 555 h 1696"/>
                <a:gd name="T56" fmla="*/ 0 w 2123"/>
                <a:gd name="T57" fmla="*/ 686 h 1696"/>
                <a:gd name="T58" fmla="*/ 0 w 2123"/>
                <a:gd name="T59" fmla="*/ 691 h 1696"/>
                <a:gd name="T60" fmla="*/ 0 w 2123"/>
                <a:gd name="T61" fmla="*/ 725 h 1696"/>
                <a:gd name="T62" fmla="*/ 297 w 2123"/>
                <a:gd name="T63" fmla="*/ 601 h 1696"/>
                <a:gd name="T64" fmla="*/ 589 w 2123"/>
                <a:gd name="T65" fmla="*/ 408 h 1696"/>
                <a:gd name="T66" fmla="*/ 505 w 2123"/>
                <a:gd name="T67" fmla="*/ 635 h 1696"/>
                <a:gd name="T68" fmla="*/ 523 w 2123"/>
                <a:gd name="T69" fmla="*/ 941 h 1696"/>
                <a:gd name="T70" fmla="*/ 458 w 2123"/>
                <a:gd name="T71" fmla="*/ 1105 h 1696"/>
                <a:gd name="T72" fmla="*/ 327 w 2123"/>
                <a:gd name="T73" fmla="*/ 1400 h 1696"/>
                <a:gd name="T74" fmla="*/ 321 w 2123"/>
                <a:gd name="T75" fmla="*/ 1604 h 1696"/>
                <a:gd name="T76" fmla="*/ 327 w 2123"/>
                <a:gd name="T77" fmla="*/ 1604 h 1696"/>
                <a:gd name="T78" fmla="*/ 345 w 2123"/>
                <a:gd name="T79" fmla="*/ 1468 h 1696"/>
                <a:gd name="T80" fmla="*/ 577 w 2123"/>
                <a:gd name="T81" fmla="*/ 986 h 1696"/>
                <a:gd name="T82" fmla="*/ 577 w 2123"/>
                <a:gd name="T83" fmla="*/ 986 h 169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2123" h="1696">
                  <a:moveTo>
                    <a:pt x="580" y="1043"/>
                  </a:moveTo>
                  <a:lnTo>
                    <a:pt x="544" y="683"/>
                  </a:lnTo>
                  <a:lnTo>
                    <a:pt x="670" y="395"/>
                  </a:lnTo>
                  <a:lnTo>
                    <a:pt x="927" y="587"/>
                  </a:lnTo>
                  <a:lnTo>
                    <a:pt x="1214" y="869"/>
                  </a:lnTo>
                  <a:lnTo>
                    <a:pt x="1483" y="1109"/>
                  </a:lnTo>
                  <a:lnTo>
                    <a:pt x="1800" y="1360"/>
                  </a:lnTo>
                  <a:lnTo>
                    <a:pt x="1883" y="1414"/>
                  </a:lnTo>
                  <a:lnTo>
                    <a:pt x="1836" y="1354"/>
                  </a:lnTo>
                  <a:lnTo>
                    <a:pt x="1411" y="1001"/>
                  </a:lnTo>
                  <a:lnTo>
                    <a:pt x="1088" y="683"/>
                  </a:lnTo>
                  <a:lnTo>
                    <a:pt x="723" y="329"/>
                  </a:lnTo>
                  <a:lnTo>
                    <a:pt x="999" y="311"/>
                  </a:lnTo>
                  <a:lnTo>
                    <a:pt x="1286" y="317"/>
                  </a:lnTo>
                  <a:lnTo>
                    <a:pt x="1614" y="269"/>
                  </a:lnTo>
                  <a:lnTo>
                    <a:pt x="2123" y="197"/>
                  </a:lnTo>
                  <a:lnTo>
                    <a:pt x="2075" y="173"/>
                  </a:lnTo>
                  <a:lnTo>
                    <a:pt x="1543" y="257"/>
                  </a:lnTo>
                  <a:lnTo>
                    <a:pt x="1208" y="275"/>
                  </a:lnTo>
                  <a:lnTo>
                    <a:pt x="759" y="257"/>
                  </a:lnTo>
                  <a:lnTo>
                    <a:pt x="819" y="227"/>
                  </a:lnTo>
                  <a:lnTo>
                    <a:pt x="1142" y="0"/>
                  </a:lnTo>
                  <a:lnTo>
                    <a:pt x="1088" y="30"/>
                  </a:lnTo>
                  <a:lnTo>
                    <a:pt x="1010" y="84"/>
                  </a:lnTo>
                  <a:lnTo>
                    <a:pt x="855" y="191"/>
                  </a:lnTo>
                  <a:lnTo>
                    <a:pt x="670" y="281"/>
                  </a:lnTo>
                  <a:lnTo>
                    <a:pt x="634" y="359"/>
                  </a:lnTo>
                  <a:lnTo>
                    <a:pt x="305" y="587"/>
                  </a:lnTo>
                  <a:lnTo>
                    <a:pt x="0" y="725"/>
                  </a:lnTo>
                  <a:lnTo>
                    <a:pt x="0" y="731"/>
                  </a:lnTo>
                  <a:lnTo>
                    <a:pt x="0" y="767"/>
                  </a:lnTo>
                  <a:lnTo>
                    <a:pt x="299" y="635"/>
                  </a:lnTo>
                  <a:lnTo>
                    <a:pt x="592" y="431"/>
                  </a:lnTo>
                  <a:lnTo>
                    <a:pt x="508" y="671"/>
                  </a:lnTo>
                  <a:lnTo>
                    <a:pt x="526" y="995"/>
                  </a:lnTo>
                  <a:lnTo>
                    <a:pt x="460" y="1168"/>
                  </a:lnTo>
                  <a:lnTo>
                    <a:pt x="329" y="1480"/>
                  </a:lnTo>
                  <a:lnTo>
                    <a:pt x="323" y="1696"/>
                  </a:lnTo>
                  <a:lnTo>
                    <a:pt x="329" y="1696"/>
                  </a:lnTo>
                  <a:lnTo>
                    <a:pt x="347" y="1552"/>
                  </a:lnTo>
                  <a:lnTo>
                    <a:pt x="58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2092" y="3233"/>
              <a:ext cx="3668" cy="943"/>
            </a:xfrm>
            <a:custGeom>
              <a:avLst/>
              <a:gdLst>
                <a:gd name="T0" fmla="*/ 3338 w 3668"/>
                <a:gd name="T1" fmla="*/ 288 h 943"/>
                <a:gd name="T2" fmla="*/ 3194 w 3668"/>
                <a:gd name="T3" fmla="*/ 258 h 943"/>
                <a:gd name="T4" fmla="*/ 2816 w 3668"/>
                <a:gd name="T5" fmla="*/ 234 h 943"/>
                <a:gd name="T6" fmla="*/ 2330 w 3668"/>
                <a:gd name="T7" fmla="*/ 306 h 943"/>
                <a:gd name="T8" fmla="*/ 2372 w 3668"/>
                <a:gd name="T9" fmla="*/ 258 h 943"/>
                <a:gd name="T10" fmla="*/ 2624 w 3668"/>
                <a:gd name="T11" fmla="*/ 132 h 943"/>
                <a:gd name="T12" fmla="*/ 2707 w 3668"/>
                <a:gd name="T13" fmla="*/ 24 h 943"/>
                <a:gd name="T14" fmla="*/ 2642 w 3668"/>
                <a:gd name="T15" fmla="*/ 12 h 943"/>
                <a:gd name="T16" fmla="*/ 2515 w 3668"/>
                <a:gd name="T17" fmla="*/ 54 h 943"/>
                <a:gd name="T18" fmla="*/ 2324 w 3668"/>
                <a:gd name="T19" fmla="*/ 66 h 943"/>
                <a:gd name="T20" fmla="*/ 2101 w 3668"/>
                <a:gd name="T21" fmla="*/ 90 h 943"/>
                <a:gd name="T22" fmla="*/ 1855 w 3668"/>
                <a:gd name="T23" fmla="*/ 228 h 943"/>
                <a:gd name="T24" fmla="*/ 1591 w 3668"/>
                <a:gd name="T25" fmla="*/ 337 h 943"/>
                <a:gd name="T26" fmla="*/ 1459 w 3668"/>
                <a:gd name="T27" fmla="*/ 379 h 943"/>
                <a:gd name="T28" fmla="*/ 1417 w 3668"/>
                <a:gd name="T29" fmla="*/ 361 h 943"/>
                <a:gd name="T30" fmla="*/ 1363 w 3668"/>
                <a:gd name="T31" fmla="*/ 331 h 943"/>
                <a:gd name="T32" fmla="*/ 1344 w 3668"/>
                <a:gd name="T33" fmla="*/ 312 h 943"/>
                <a:gd name="T34" fmla="*/ 1290 w 3668"/>
                <a:gd name="T35" fmla="*/ 288 h 943"/>
                <a:gd name="T36" fmla="*/ 1230 w 3668"/>
                <a:gd name="T37" fmla="*/ 252 h 943"/>
                <a:gd name="T38" fmla="*/ 1119 w 3668"/>
                <a:gd name="T39" fmla="*/ 227 h 943"/>
                <a:gd name="T40" fmla="*/ 1320 w 3668"/>
                <a:gd name="T41" fmla="*/ 438 h 943"/>
                <a:gd name="T42" fmla="*/ 960 w 3668"/>
                <a:gd name="T43" fmla="*/ 558 h 943"/>
                <a:gd name="T44" fmla="*/ 474 w 3668"/>
                <a:gd name="T45" fmla="*/ 630 h 943"/>
                <a:gd name="T46" fmla="*/ 132 w 3668"/>
                <a:gd name="T47" fmla="*/ 781 h 943"/>
                <a:gd name="T48" fmla="*/ 234 w 3668"/>
                <a:gd name="T49" fmla="*/ 847 h 943"/>
                <a:gd name="T50" fmla="*/ 925 w 3668"/>
                <a:gd name="T51" fmla="*/ 739 h 943"/>
                <a:gd name="T52" fmla="*/ 637 w 3668"/>
                <a:gd name="T53" fmla="*/ 925 h 943"/>
                <a:gd name="T54" fmla="*/ 1405 w 3668"/>
                <a:gd name="T55" fmla="*/ 943 h 943"/>
                <a:gd name="T56" fmla="*/ 1447 w 3668"/>
                <a:gd name="T57" fmla="*/ 943 h 943"/>
                <a:gd name="T58" fmla="*/ 2888 w 3668"/>
                <a:gd name="T59" fmla="*/ 859 h 943"/>
                <a:gd name="T60" fmla="*/ 2582 w 3668"/>
                <a:gd name="T61" fmla="*/ 708 h 943"/>
                <a:gd name="T62" fmla="*/ 2299 w 3668"/>
                <a:gd name="T63" fmla="*/ 606 h 943"/>
                <a:gd name="T64" fmla="*/ 2606 w 3668"/>
                <a:gd name="T65" fmla="*/ 588 h 943"/>
                <a:gd name="T66" fmla="*/ 3001 w 3668"/>
                <a:gd name="T67" fmla="*/ 582 h 943"/>
                <a:gd name="T68" fmla="*/ 3452 w 3668"/>
                <a:gd name="T69" fmla="*/ 438 h 943"/>
                <a:gd name="T70" fmla="*/ 3668 w 3668"/>
                <a:gd name="T71" fmla="*/ 312 h 943"/>
                <a:gd name="T72" fmla="*/ 3482 w 3668"/>
                <a:gd name="T73" fmla="*/ 300 h 94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668" h="943">
                  <a:moveTo>
                    <a:pt x="3482" y="300"/>
                  </a:moveTo>
                  <a:lnTo>
                    <a:pt x="3338" y="288"/>
                  </a:lnTo>
                  <a:lnTo>
                    <a:pt x="3320" y="264"/>
                  </a:lnTo>
                  <a:lnTo>
                    <a:pt x="3194" y="258"/>
                  </a:lnTo>
                  <a:lnTo>
                    <a:pt x="3019" y="216"/>
                  </a:lnTo>
                  <a:lnTo>
                    <a:pt x="2816" y="234"/>
                  </a:lnTo>
                  <a:lnTo>
                    <a:pt x="2533" y="288"/>
                  </a:lnTo>
                  <a:lnTo>
                    <a:pt x="2330" y="306"/>
                  </a:lnTo>
                  <a:lnTo>
                    <a:pt x="2149" y="312"/>
                  </a:lnTo>
                  <a:lnTo>
                    <a:pt x="2372" y="258"/>
                  </a:lnTo>
                  <a:lnTo>
                    <a:pt x="2624" y="156"/>
                  </a:lnTo>
                  <a:lnTo>
                    <a:pt x="2624" y="132"/>
                  </a:lnTo>
                  <a:lnTo>
                    <a:pt x="2666" y="78"/>
                  </a:lnTo>
                  <a:lnTo>
                    <a:pt x="2707" y="24"/>
                  </a:lnTo>
                  <a:lnTo>
                    <a:pt x="2695" y="0"/>
                  </a:lnTo>
                  <a:lnTo>
                    <a:pt x="2642" y="12"/>
                  </a:lnTo>
                  <a:lnTo>
                    <a:pt x="2557" y="30"/>
                  </a:lnTo>
                  <a:lnTo>
                    <a:pt x="2515" y="54"/>
                  </a:lnTo>
                  <a:lnTo>
                    <a:pt x="2425" y="84"/>
                  </a:lnTo>
                  <a:lnTo>
                    <a:pt x="2324" y="66"/>
                  </a:lnTo>
                  <a:lnTo>
                    <a:pt x="2191" y="90"/>
                  </a:lnTo>
                  <a:lnTo>
                    <a:pt x="2101" y="90"/>
                  </a:lnTo>
                  <a:lnTo>
                    <a:pt x="2047" y="108"/>
                  </a:lnTo>
                  <a:lnTo>
                    <a:pt x="1855" y="228"/>
                  </a:lnTo>
                  <a:lnTo>
                    <a:pt x="1771" y="288"/>
                  </a:lnTo>
                  <a:lnTo>
                    <a:pt x="1591" y="337"/>
                  </a:lnTo>
                  <a:lnTo>
                    <a:pt x="1465" y="379"/>
                  </a:lnTo>
                  <a:lnTo>
                    <a:pt x="1459" y="379"/>
                  </a:lnTo>
                  <a:lnTo>
                    <a:pt x="1453" y="373"/>
                  </a:lnTo>
                  <a:lnTo>
                    <a:pt x="1417" y="361"/>
                  </a:lnTo>
                  <a:lnTo>
                    <a:pt x="1381" y="343"/>
                  </a:lnTo>
                  <a:lnTo>
                    <a:pt x="1363" y="331"/>
                  </a:lnTo>
                  <a:lnTo>
                    <a:pt x="1357" y="324"/>
                  </a:lnTo>
                  <a:lnTo>
                    <a:pt x="1344" y="312"/>
                  </a:lnTo>
                  <a:lnTo>
                    <a:pt x="1320" y="300"/>
                  </a:lnTo>
                  <a:lnTo>
                    <a:pt x="1290" y="288"/>
                  </a:lnTo>
                  <a:lnTo>
                    <a:pt x="1260" y="270"/>
                  </a:lnTo>
                  <a:lnTo>
                    <a:pt x="1230" y="252"/>
                  </a:lnTo>
                  <a:lnTo>
                    <a:pt x="1187" y="227"/>
                  </a:lnTo>
                  <a:lnTo>
                    <a:pt x="1119" y="227"/>
                  </a:lnTo>
                  <a:lnTo>
                    <a:pt x="1357" y="397"/>
                  </a:lnTo>
                  <a:lnTo>
                    <a:pt x="1320" y="438"/>
                  </a:lnTo>
                  <a:lnTo>
                    <a:pt x="1135" y="522"/>
                  </a:lnTo>
                  <a:lnTo>
                    <a:pt x="960" y="558"/>
                  </a:lnTo>
                  <a:lnTo>
                    <a:pt x="684" y="600"/>
                  </a:lnTo>
                  <a:lnTo>
                    <a:pt x="474" y="630"/>
                  </a:lnTo>
                  <a:lnTo>
                    <a:pt x="390" y="684"/>
                  </a:lnTo>
                  <a:lnTo>
                    <a:pt x="132" y="781"/>
                  </a:lnTo>
                  <a:lnTo>
                    <a:pt x="0" y="829"/>
                  </a:lnTo>
                  <a:lnTo>
                    <a:pt x="234" y="847"/>
                  </a:lnTo>
                  <a:lnTo>
                    <a:pt x="498" y="829"/>
                  </a:lnTo>
                  <a:lnTo>
                    <a:pt x="925" y="739"/>
                  </a:lnTo>
                  <a:lnTo>
                    <a:pt x="840" y="817"/>
                  </a:lnTo>
                  <a:lnTo>
                    <a:pt x="637" y="925"/>
                  </a:lnTo>
                  <a:lnTo>
                    <a:pt x="613" y="943"/>
                  </a:lnTo>
                  <a:lnTo>
                    <a:pt x="1405" y="943"/>
                  </a:lnTo>
                  <a:lnTo>
                    <a:pt x="1411" y="925"/>
                  </a:lnTo>
                  <a:lnTo>
                    <a:pt x="1447" y="943"/>
                  </a:lnTo>
                  <a:lnTo>
                    <a:pt x="2924" y="943"/>
                  </a:lnTo>
                  <a:lnTo>
                    <a:pt x="2888" y="859"/>
                  </a:lnTo>
                  <a:lnTo>
                    <a:pt x="2713" y="775"/>
                  </a:lnTo>
                  <a:lnTo>
                    <a:pt x="2582" y="708"/>
                  </a:lnTo>
                  <a:lnTo>
                    <a:pt x="2336" y="636"/>
                  </a:lnTo>
                  <a:lnTo>
                    <a:pt x="2299" y="606"/>
                  </a:lnTo>
                  <a:lnTo>
                    <a:pt x="2509" y="582"/>
                  </a:lnTo>
                  <a:lnTo>
                    <a:pt x="2606" y="588"/>
                  </a:lnTo>
                  <a:lnTo>
                    <a:pt x="2773" y="588"/>
                  </a:lnTo>
                  <a:lnTo>
                    <a:pt x="3001" y="582"/>
                  </a:lnTo>
                  <a:lnTo>
                    <a:pt x="3259" y="516"/>
                  </a:lnTo>
                  <a:lnTo>
                    <a:pt x="3452" y="438"/>
                  </a:lnTo>
                  <a:lnTo>
                    <a:pt x="3668" y="391"/>
                  </a:lnTo>
                  <a:lnTo>
                    <a:pt x="3668" y="312"/>
                  </a:lnTo>
                  <a:lnTo>
                    <a:pt x="3482" y="30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hidden">
            <a:xfrm>
              <a:off x="0" y="524"/>
              <a:ext cx="973" cy="1195"/>
            </a:xfrm>
            <a:custGeom>
              <a:avLst/>
              <a:gdLst>
                <a:gd name="T0" fmla="*/ 324 w 969"/>
                <a:gd name="T1" fmla="*/ 1189 h 1192"/>
                <a:gd name="T2" fmla="*/ 492 w 969"/>
                <a:gd name="T3" fmla="*/ 1195 h 1192"/>
                <a:gd name="T4" fmla="*/ 582 w 969"/>
                <a:gd name="T5" fmla="*/ 1153 h 1192"/>
                <a:gd name="T6" fmla="*/ 816 w 969"/>
                <a:gd name="T7" fmla="*/ 1088 h 1192"/>
                <a:gd name="T8" fmla="*/ 937 w 969"/>
                <a:gd name="T9" fmla="*/ 1058 h 1192"/>
                <a:gd name="T10" fmla="*/ 762 w 969"/>
                <a:gd name="T11" fmla="*/ 991 h 1192"/>
                <a:gd name="T12" fmla="*/ 558 w 969"/>
                <a:gd name="T13" fmla="*/ 955 h 1192"/>
                <a:gd name="T14" fmla="*/ 198 w 969"/>
                <a:gd name="T15" fmla="*/ 973 h 1192"/>
                <a:gd name="T16" fmla="*/ 300 w 969"/>
                <a:gd name="T17" fmla="*/ 895 h 1192"/>
                <a:gd name="T18" fmla="*/ 498 w 969"/>
                <a:gd name="T19" fmla="*/ 805 h 1192"/>
                <a:gd name="T20" fmla="*/ 697 w 969"/>
                <a:gd name="T21" fmla="*/ 673 h 1192"/>
                <a:gd name="T22" fmla="*/ 703 w 969"/>
                <a:gd name="T23" fmla="*/ 673 h 1192"/>
                <a:gd name="T24" fmla="*/ 715 w 969"/>
                <a:gd name="T25" fmla="*/ 667 h 1192"/>
                <a:gd name="T26" fmla="*/ 756 w 969"/>
                <a:gd name="T27" fmla="*/ 649 h 1192"/>
                <a:gd name="T28" fmla="*/ 780 w 969"/>
                <a:gd name="T29" fmla="*/ 643 h 1192"/>
                <a:gd name="T30" fmla="*/ 792 w 969"/>
                <a:gd name="T31" fmla="*/ 631 h 1192"/>
                <a:gd name="T32" fmla="*/ 798 w 969"/>
                <a:gd name="T33" fmla="*/ 619 h 1192"/>
                <a:gd name="T34" fmla="*/ 792 w 969"/>
                <a:gd name="T35" fmla="*/ 613 h 1192"/>
                <a:gd name="T36" fmla="*/ 786 w 969"/>
                <a:gd name="T37" fmla="*/ 601 h 1192"/>
                <a:gd name="T38" fmla="*/ 786 w 969"/>
                <a:gd name="T39" fmla="*/ 576 h 1192"/>
                <a:gd name="T40" fmla="*/ 798 w 969"/>
                <a:gd name="T41" fmla="*/ 546 h 1192"/>
                <a:gd name="T42" fmla="*/ 810 w 969"/>
                <a:gd name="T43" fmla="*/ 516 h 1192"/>
                <a:gd name="T44" fmla="*/ 828 w 969"/>
                <a:gd name="T45" fmla="*/ 486 h 1192"/>
                <a:gd name="T46" fmla="*/ 840 w 969"/>
                <a:gd name="T47" fmla="*/ 456 h 1192"/>
                <a:gd name="T48" fmla="*/ 846 w 969"/>
                <a:gd name="T49" fmla="*/ 438 h 1192"/>
                <a:gd name="T50" fmla="*/ 853 w 969"/>
                <a:gd name="T51" fmla="*/ 432 h 1192"/>
                <a:gd name="T52" fmla="*/ 853 w 969"/>
                <a:gd name="T53" fmla="*/ 348 h 1192"/>
                <a:gd name="T54" fmla="*/ 853 w 969"/>
                <a:gd name="T55" fmla="*/ 342 h 1192"/>
                <a:gd name="T56" fmla="*/ 859 w 969"/>
                <a:gd name="T57" fmla="*/ 336 h 1192"/>
                <a:gd name="T58" fmla="*/ 877 w 969"/>
                <a:gd name="T59" fmla="*/ 306 h 1192"/>
                <a:gd name="T60" fmla="*/ 889 w 969"/>
                <a:gd name="T61" fmla="*/ 270 h 1192"/>
                <a:gd name="T62" fmla="*/ 901 w 969"/>
                <a:gd name="T63" fmla="*/ 240 h 1192"/>
                <a:gd name="T64" fmla="*/ 907 w 969"/>
                <a:gd name="T65" fmla="*/ 228 h 1192"/>
                <a:gd name="T66" fmla="*/ 913 w 969"/>
                <a:gd name="T67" fmla="*/ 216 h 1192"/>
                <a:gd name="T68" fmla="*/ 931 w 969"/>
                <a:gd name="T69" fmla="*/ 173 h 1192"/>
                <a:gd name="T70" fmla="*/ 949 w 969"/>
                <a:gd name="T71" fmla="*/ 137 h 1192"/>
                <a:gd name="T72" fmla="*/ 955 w 969"/>
                <a:gd name="T73" fmla="*/ 125 h 1192"/>
                <a:gd name="T74" fmla="*/ 955 w 969"/>
                <a:gd name="T75" fmla="*/ 119 h 1192"/>
                <a:gd name="T76" fmla="*/ 973 w 969"/>
                <a:gd name="T77" fmla="*/ 0 h 1192"/>
                <a:gd name="T78" fmla="*/ 949 w 969"/>
                <a:gd name="T79" fmla="*/ 47 h 1192"/>
                <a:gd name="T80" fmla="*/ 786 w 969"/>
                <a:gd name="T81" fmla="*/ 113 h 1192"/>
                <a:gd name="T82" fmla="*/ 709 w 969"/>
                <a:gd name="T83" fmla="*/ 161 h 1192"/>
                <a:gd name="T84" fmla="*/ 462 w 969"/>
                <a:gd name="T85" fmla="*/ 234 h 1192"/>
                <a:gd name="T86" fmla="*/ 282 w 969"/>
                <a:gd name="T87" fmla="*/ 288 h 1192"/>
                <a:gd name="T88" fmla="*/ 174 w 969"/>
                <a:gd name="T89" fmla="*/ 294 h 1192"/>
                <a:gd name="T90" fmla="*/ 12 w 969"/>
                <a:gd name="T91" fmla="*/ 486 h 1192"/>
                <a:gd name="T92" fmla="*/ 0 w 969"/>
                <a:gd name="T93" fmla="*/ 510 h 1192"/>
                <a:gd name="T94" fmla="*/ 0 w 969"/>
                <a:gd name="T95" fmla="*/ 1189 h 1192"/>
                <a:gd name="T96" fmla="*/ 96 w 969"/>
                <a:gd name="T97" fmla="*/ 1183 h 1192"/>
                <a:gd name="T98" fmla="*/ 324 w 969"/>
                <a:gd name="T99" fmla="*/ 1189 h 1192"/>
                <a:gd name="T100" fmla="*/ 324 w 969"/>
                <a:gd name="T101" fmla="*/ 1189 h 119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969" h="1192">
                  <a:moveTo>
                    <a:pt x="323" y="1186"/>
                  </a:moveTo>
                  <a:lnTo>
                    <a:pt x="490" y="1192"/>
                  </a:lnTo>
                  <a:lnTo>
                    <a:pt x="580" y="1150"/>
                  </a:lnTo>
                  <a:lnTo>
                    <a:pt x="813" y="1085"/>
                  </a:lnTo>
                  <a:lnTo>
                    <a:pt x="933" y="1055"/>
                  </a:lnTo>
                  <a:lnTo>
                    <a:pt x="759" y="989"/>
                  </a:lnTo>
                  <a:lnTo>
                    <a:pt x="556" y="953"/>
                  </a:lnTo>
                  <a:lnTo>
                    <a:pt x="197" y="971"/>
                  </a:lnTo>
                  <a:lnTo>
                    <a:pt x="299" y="893"/>
                  </a:lnTo>
                  <a:lnTo>
                    <a:pt x="496" y="803"/>
                  </a:lnTo>
                  <a:lnTo>
                    <a:pt x="694" y="671"/>
                  </a:lnTo>
                  <a:lnTo>
                    <a:pt x="700" y="671"/>
                  </a:lnTo>
                  <a:lnTo>
                    <a:pt x="712" y="665"/>
                  </a:lnTo>
                  <a:lnTo>
                    <a:pt x="753" y="647"/>
                  </a:lnTo>
                  <a:lnTo>
                    <a:pt x="777" y="641"/>
                  </a:lnTo>
                  <a:lnTo>
                    <a:pt x="789" y="629"/>
                  </a:lnTo>
                  <a:lnTo>
                    <a:pt x="795" y="617"/>
                  </a:lnTo>
                  <a:lnTo>
                    <a:pt x="789" y="611"/>
                  </a:lnTo>
                  <a:lnTo>
                    <a:pt x="783" y="599"/>
                  </a:lnTo>
                  <a:lnTo>
                    <a:pt x="783" y="575"/>
                  </a:lnTo>
                  <a:lnTo>
                    <a:pt x="795" y="545"/>
                  </a:lnTo>
                  <a:lnTo>
                    <a:pt x="807" y="515"/>
                  </a:lnTo>
                  <a:lnTo>
                    <a:pt x="825" y="485"/>
                  </a:lnTo>
                  <a:lnTo>
                    <a:pt x="837" y="455"/>
                  </a:lnTo>
                  <a:lnTo>
                    <a:pt x="843" y="437"/>
                  </a:lnTo>
                  <a:lnTo>
                    <a:pt x="849" y="431"/>
                  </a:lnTo>
                  <a:lnTo>
                    <a:pt x="849" y="347"/>
                  </a:lnTo>
                  <a:lnTo>
                    <a:pt x="849" y="341"/>
                  </a:lnTo>
                  <a:lnTo>
                    <a:pt x="855" y="335"/>
                  </a:lnTo>
                  <a:lnTo>
                    <a:pt x="873" y="305"/>
                  </a:lnTo>
                  <a:lnTo>
                    <a:pt x="885" y="269"/>
                  </a:lnTo>
                  <a:lnTo>
                    <a:pt x="897" y="239"/>
                  </a:lnTo>
                  <a:lnTo>
                    <a:pt x="903" y="227"/>
                  </a:lnTo>
                  <a:lnTo>
                    <a:pt x="909" y="215"/>
                  </a:lnTo>
                  <a:lnTo>
                    <a:pt x="927" y="173"/>
                  </a:lnTo>
                  <a:lnTo>
                    <a:pt x="945" y="137"/>
                  </a:lnTo>
                  <a:lnTo>
                    <a:pt x="951" y="125"/>
                  </a:lnTo>
                  <a:lnTo>
                    <a:pt x="951" y="119"/>
                  </a:lnTo>
                  <a:lnTo>
                    <a:pt x="969" y="0"/>
                  </a:lnTo>
                  <a:lnTo>
                    <a:pt x="945" y="47"/>
                  </a:lnTo>
                  <a:lnTo>
                    <a:pt x="783" y="113"/>
                  </a:lnTo>
                  <a:lnTo>
                    <a:pt x="706" y="161"/>
                  </a:lnTo>
                  <a:lnTo>
                    <a:pt x="460" y="233"/>
                  </a:lnTo>
                  <a:lnTo>
                    <a:pt x="281" y="287"/>
                  </a:lnTo>
                  <a:lnTo>
                    <a:pt x="173" y="293"/>
                  </a:lnTo>
                  <a:lnTo>
                    <a:pt x="12" y="485"/>
                  </a:lnTo>
                  <a:lnTo>
                    <a:pt x="0" y="509"/>
                  </a:lnTo>
                  <a:lnTo>
                    <a:pt x="0" y="1186"/>
                  </a:lnTo>
                  <a:lnTo>
                    <a:pt x="96" y="1180"/>
                  </a:lnTo>
                  <a:lnTo>
                    <a:pt x="323" y="118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hidden">
            <a:xfrm>
              <a:off x="3188" y="1"/>
              <a:ext cx="2570" cy="2266"/>
            </a:xfrm>
            <a:custGeom>
              <a:avLst/>
              <a:gdLst>
                <a:gd name="T0" fmla="*/ 859 w 2570"/>
                <a:gd name="T1" fmla="*/ 612 h 2266"/>
                <a:gd name="T2" fmla="*/ 1087 w 2570"/>
                <a:gd name="T3" fmla="*/ 853 h 2266"/>
                <a:gd name="T4" fmla="*/ 961 w 2570"/>
                <a:gd name="T5" fmla="*/ 913 h 2266"/>
                <a:gd name="T6" fmla="*/ 786 w 2570"/>
                <a:gd name="T7" fmla="*/ 883 h 2266"/>
                <a:gd name="T8" fmla="*/ 450 w 2570"/>
                <a:gd name="T9" fmla="*/ 931 h 2266"/>
                <a:gd name="T10" fmla="*/ 150 w 2570"/>
                <a:gd name="T11" fmla="*/ 1075 h 2266"/>
                <a:gd name="T12" fmla="*/ 78 w 2570"/>
                <a:gd name="T13" fmla="*/ 1165 h 2266"/>
                <a:gd name="T14" fmla="*/ 361 w 2570"/>
                <a:gd name="T15" fmla="*/ 1256 h 2266"/>
                <a:gd name="T16" fmla="*/ 444 w 2570"/>
                <a:gd name="T17" fmla="*/ 1316 h 2266"/>
                <a:gd name="T18" fmla="*/ 697 w 2570"/>
                <a:gd name="T19" fmla="*/ 1400 h 2266"/>
                <a:gd name="T20" fmla="*/ 1026 w 2570"/>
                <a:gd name="T21" fmla="*/ 1346 h 2266"/>
                <a:gd name="T22" fmla="*/ 991 w 2570"/>
                <a:gd name="T23" fmla="*/ 1412 h 2266"/>
                <a:gd name="T24" fmla="*/ 804 w 2570"/>
                <a:gd name="T25" fmla="*/ 1574 h 2266"/>
                <a:gd name="T26" fmla="*/ 726 w 2570"/>
                <a:gd name="T27" fmla="*/ 1718 h 2266"/>
                <a:gd name="T28" fmla="*/ 768 w 2570"/>
                <a:gd name="T29" fmla="*/ 1742 h 2266"/>
                <a:gd name="T30" fmla="*/ 865 w 2570"/>
                <a:gd name="T31" fmla="*/ 1693 h 2266"/>
                <a:gd name="T32" fmla="*/ 991 w 2570"/>
                <a:gd name="T33" fmla="*/ 1699 h 2266"/>
                <a:gd name="T34" fmla="*/ 1135 w 2570"/>
                <a:gd name="T35" fmla="*/ 1627 h 2266"/>
                <a:gd name="T36" fmla="*/ 1183 w 2570"/>
                <a:gd name="T37" fmla="*/ 1669 h 2266"/>
                <a:gd name="T38" fmla="*/ 1399 w 2570"/>
                <a:gd name="T39" fmla="*/ 1436 h 2266"/>
                <a:gd name="T40" fmla="*/ 1615 w 2570"/>
                <a:gd name="T41" fmla="*/ 1334 h 2266"/>
                <a:gd name="T42" fmla="*/ 1645 w 2570"/>
                <a:gd name="T43" fmla="*/ 1370 h 2266"/>
                <a:gd name="T44" fmla="*/ 1681 w 2570"/>
                <a:gd name="T45" fmla="*/ 1430 h 2266"/>
                <a:gd name="T46" fmla="*/ 1699 w 2570"/>
                <a:gd name="T47" fmla="*/ 1466 h 2266"/>
                <a:gd name="T48" fmla="*/ 1747 w 2570"/>
                <a:gd name="T49" fmla="*/ 1550 h 2266"/>
                <a:gd name="T50" fmla="*/ 1772 w 2570"/>
                <a:gd name="T51" fmla="*/ 1586 h 2266"/>
                <a:gd name="T52" fmla="*/ 2124 w 2570"/>
                <a:gd name="T53" fmla="*/ 2248 h 2266"/>
                <a:gd name="T54" fmla="*/ 1693 w 2570"/>
                <a:gd name="T55" fmla="*/ 1322 h 2266"/>
                <a:gd name="T56" fmla="*/ 1861 w 2570"/>
                <a:gd name="T57" fmla="*/ 1165 h 2266"/>
                <a:gd name="T58" fmla="*/ 2173 w 2570"/>
                <a:gd name="T59" fmla="*/ 1099 h 2266"/>
                <a:gd name="T60" fmla="*/ 2390 w 2570"/>
                <a:gd name="T61" fmla="*/ 1009 h 2266"/>
                <a:gd name="T62" fmla="*/ 2570 w 2570"/>
                <a:gd name="T63" fmla="*/ 805 h 2266"/>
                <a:gd name="T64" fmla="*/ 2342 w 2570"/>
                <a:gd name="T65" fmla="*/ 781 h 2266"/>
                <a:gd name="T66" fmla="*/ 2114 w 2570"/>
                <a:gd name="T67" fmla="*/ 763 h 2266"/>
                <a:gd name="T68" fmla="*/ 2408 w 2570"/>
                <a:gd name="T69" fmla="*/ 433 h 2266"/>
                <a:gd name="T70" fmla="*/ 2426 w 2570"/>
                <a:gd name="T71" fmla="*/ 421 h 2266"/>
                <a:gd name="T72" fmla="*/ 2474 w 2570"/>
                <a:gd name="T73" fmla="*/ 379 h 2266"/>
                <a:gd name="T74" fmla="*/ 2492 w 2570"/>
                <a:gd name="T75" fmla="*/ 355 h 2266"/>
                <a:gd name="T76" fmla="*/ 2474 w 2570"/>
                <a:gd name="T77" fmla="*/ 337 h 2266"/>
                <a:gd name="T78" fmla="*/ 2474 w 2570"/>
                <a:gd name="T79" fmla="*/ 271 h 2266"/>
                <a:gd name="T80" fmla="*/ 2492 w 2570"/>
                <a:gd name="T81" fmla="*/ 192 h 2266"/>
                <a:gd name="T82" fmla="*/ 2504 w 2570"/>
                <a:gd name="T83" fmla="*/ 132 h 2266"/>
                <a:gd name="T84" fmla="*/ 2492 w 2570"/>
                <a:gd name="T85" fmla="*/ 36 h 2266"/>
                <a:gd name="T86" fmla="*/ 2492 w 2570"/>
                <a:gd name="T87" fmla="*/ 24 h 2266"/>
                <a:gd name="T88" fmla="*/ 2102 w 2570"/>
                <a:gd name="T89" fmla="*/ 0 h 2266"/>
                <a:gd name="T90" fmla="*/ 1909 w 2570"/>
                <a:gd name="T91" fmla="*/ 90 h 2266"/>
                <a:gd name="T92" fmla="*/ 1747 w 2570"/>
                <a:gd name="T93" fmla="*/ 535 h 2266"/>
                <a:gd name="T94" fmla="*/ 1711 w 2570"/>
                <a:gd name="T95" fmla="*/ 469 h 2266"/>
                <a:gd name="T96" fmla="*/ 1633 w 2570"/>
                <a:gd name="T97" fmla="*/ 144 h 2266"/>
                <a:gd name="T98" fmla="*/ 1579 w 2570"/>
                <a:gd name="T99" fmla="*/ 0 h 2266"/>
                <a:gd name="T100" fmla="*/ 738 w 2570"/>
                <a:gd name="T101" fmla="*/ 186 h 2266"/>
                <a:gd name="T102" fmla="*/ 756 w 2570"/>
                <a:gd name="T103" fmla="*/ 463 h 226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2570" h="2266">
                  <a:moveTo>
                    <a:pt x="756" y="463"/>
                  </a:moveTo>
                  <a:lnTo>
                    <a:pt x="859" y="612"/>
                  </a:lnTo>
                  <a:lnTo>
                    <a:pt x="937" y="720"/>
                  </a:lnTo>
                  <a:lnTo>
                    <a:pt x="1087" y="853"/>
                  </a:lnTo>
                  <a:lnTo>
                    <a:pt x="1105" y="907"/>
                  </a:lnTo>
                  <a:lnTo>
                    <a:pt x="961" y="913"/>
                  </a:lnTo>
                  <a:lnTo>
                    <a:pt x="895" y="901"/>
                  </a:lnTo>
                  <a:lnTo>
                    <a:pt x="786" y="883"/>
                  </a:lnTo>
                  <a:lnTo>
                    <a:pt x="637" y="859"/>
                  </a:lnTo>
                  <a:lnTo>
                    <a:pt x="450" y="931"/>
                  </a:lnTo>
                  <a:lnTo>
                    <a:pt x="306" y="1021"/>
                  </a:lnTo>
                  <a:lnTo>
                    <a:pt x="150" y="1075"/>
                  </a:lnTo>
                  <a:lnTo>
                    <a:pt x="0" y="1153"/>
                  </a:lnTo>
                  <a:lnTo>
                    <a:pt x="78" y="1165"/>
                  </a:lnTo>
                  <a:lnTo>
                    <a:pt x="264" y="1220"/>
                  </a:lnTo>
                  <a:lnTo>
                    <a:pt x="361" y="1256"/>
                  </a:lnTo>
                  <a:lnTo>
                    <a:pt x="367" y="1298"/>
                  </a:lnTo>
                  <a:lnTo>
                    <a:pt x="444" y="1316"/>
                  </a:lnTo>
                  <a:lnTo>
                    <a:pt x="558" y="1400"/>
                  </a:lnTo>
                  <a:lnTo>
                    <a:pt x="697" y="1400"/>
                  </a:lnTo>
                  <a:lnTo>
                    <a:pt x="895" y="1346"/>
                  </a:lnTo>
                  <a:lnTo>
                    <a:pt x="1026" y="1346"/>
                  </a:lnTo>
                  <a:lnTo>
                    <a:pt x="1147" y="1358"/>
                  </a:lnTo>
                  <a:lnTo>
                    <a:pt x="991" y="1412"/>
                  </a:lnTo>
                  <a:lnTo>
                    <a:pt x="804" y="1538"/>
                  </a:lnTo>
                  <a:lnTo>
                    <a:pt x="804" y="1574"/>
                  </a:lnTo>
                  <a:lnTo>
                    <a:pt x="762" y="1645"/>
                  </a:lnTo>
                  <a:lnTo>
                    <a:pt x="726" y="1718"/>
                  </a:lnTo>
                  <a:lnTo>
                    <a:pt x="732" y="1754"/>
                  </a:lnTo>
                  <a:lnTo>
                    <a:pt x="768" y="1742"/>
                  </a:lnTo>
                  <a:lnTo>
                    <a:pt x="829" y="1730"/>
                  </a:lnTo>
                  <a:lnTo>
                    <a:pt x="865" y="1693"/>
                  </a:lnTo>
                  <a:lnTo>
                    <a:pt x="925" y="1663"/>
                  </a:lnTo>
                  <a:lnTo>
                    <a:pt x="991" y="1699"/>
                  </a:lnTo>
                  <a:lnTo>
                    <a:pt x="1087" y="1675"/>
                  </a:lnTo>
                  <a:lnTo>
                    <a:pt x="1135" y="1627"/>
                  </a:lnTo>
                  <a:lnTo>
                    <a:pt x="1147" y="1687"/>
                  </a:lnTo>
                  <a:lnTo>
                    <a:pt x="1183" y="1669"/>
                  </a:lnTo>
                  <a:lnTo>
                    <a:pt x="1333" y="1514"/>
                  </a:lnTo>
                  <a:lnTo>
                    <a:pt x="1399" y="1436"/>
                  </a:lnTo>
                  <a:lnTo>
                    <a:pt x="1526" y="1382"/>
                  </a:lnTo>
                  <a:lnTo>
                    <a:pt x="1615" y="1334"/>
                  </a:lnTo>
                  <a:lnTo>
                    <a:pt x="1627" y="1346"/>
                  </a:lnTo>
                  <a:lnTo>
                    <a:pt x="1645" y="1370"/>
                  </a:lnTo>
                  <a:lnTo>
                    <a:pt x="1669" y="1400"/>
                  </a:lnTo>
                  <a:lnTo>
                    <a:pt x="1681" y="1430"/>
                  </a:lnTo>
                  <a:lnTo>
                    <a:pt x="1687" y="1448"/>
                  </a:lnTo>
                  <a:lnTo>
                    <a:pt x="1699" y="1466"/>
                  </a:lnTo>
                  <a:lnTo>
                    <a:pt x="1729" y="1520"/>
                  </a:lnTo>
                  <a:lnTo>
                    <a:pt x="1747" y="1550"/>
                  </a:lnTo>
                  <a:lnTo>
                    <a:pt x="1766" y="1574"/>
                  </a:lnTo>
                  <a:lnTo>
                    <a:pt x="1772" y="1586"/>
                  </a:lnTo>
                  <a:lnTo>
                    <a:pt x="1778" y="1592"/>
                  </a:lnTo>
                  <a:lnTo>
                    <a:pt x="2124" y="2248"/>
                  </a:lnTo>
                  <a:lnTo>
                    <a:pt x="2215" y="2266"/>
                  </a:lnTo>
                  <a:lnTo>
                    <a:pt x="1693" y="1322"/>
                  </a:lnTo>
                  <a:lnTo>
                    <a:pt x="1723" y="1262"/>
                  </a:lnTo>
                  <a:lnTo>
                    <a:pt x="1861" y="1165"/>
                  </a:lnTo>
                  <a:lnTo>
                    <a:pt x="1988" y="1129"/>
                  </a:lnTo>
                  <a:lnTo>
                    <a:pt x="2173" y="1099"/>
                  </a:lnTo>
                  <a:lnTo>
                    <a:pt x="2318" y="1075"/>
                  </a:lnTo>
                  <a:lnTo>
                    <a:pt x="2390" y="1009"/>
                  </a:lnTo>
                  <a:lnTo>
                    <a:pt x="2570" y="895"/>
                  </a:lnTo>
                  <a:lnTo>
                    <a:pt x="2570" y="805"/>
                  </a:lnTo>
                  <a:lnTo>
                    <a:pt x="2516" y="787"/>
                  </a:lnTo>
                  <a:lnTo>
                    <a:pt x="2342" y="781"/>
                  </a:lnTo>
                  <a:lnTo>
                    <a:pt x="2042" y="871"/>
                  </a:lnTo>
                  <a:lnTo>
                    <a:pt x="2114" y="763"/>
                  </a:lnTo>
                  <a:lnTo>
                    <a:pt x="2264" y="624"/>
                  </a:lnTo>
                  <a:lnTo>
                    <a:pt x="2408" y="433"/>
                  </a:lnTo>
                  <a:lnTo>
                    <a:pt x="2414" y="433"/>
                  </a:lnTo>
                  <a:lnTo>
                    <a:pt x="2426" y="421"/>
                  </a:lnTo>
                  <a:lnTo>
                    <a:pt x="2456" y="397"/>
                  </a:lnTo>
                  <a:lnTo>
                    <a:pt x="2474" y="379"/>
                  </a:lnTo>
                  <a:lnTo>
                    <a:pt x="2486" y="367"/>
                  </a:lnTo>
                  <a:lnTo>
                    <a:pt x="2492" y="355"/>
                  </a:lnTo>
                  <a:lnTo>
                    <a:pt x="2486" y="349"/>
                  </a:lnTo>
                  <a:lnTo>
                    <a:pt x="2474" y="337"/>
                  </a:lnTo>
                  <a:lnTo>
                    <a:pt x="2474" y="307"/>
                  </a:lnTo>
                  <a:lnTo>
                    <a:pt x="2474" y="271"/>
                  </a:lnTo>
                  <a:lnTo>
                    <a:pt x="2480" y="228"/>
                  </a:lnTo>
                  <a:lnTo>
                    <a:pt x="2492" y="192"/>
                  </a:lnTo>
                  <a:lnTo>
                    <a:pt x="2498" y="156"/>
                  </a:lnTo>
                  <a:lnTo>
                    <a:pt x="2504" y="132"/>
                  </a:lnTo>
                  <a:lnTo>
                    <a:pt x="2504" y="126"/>
                  </a:lnTo>
                  <a:lnTo>
                    <a:pt x="2492" y="36"/>
                  </a:lnTo>
                  <a:lnTo>
                    <a:pt x="2492" y="24"/>
                  </a:lnTo>
                  <a:lnTo>
                    <a:pt x="2498" y="0"/>
                  </a:lnTo>
                  <a:lnTo>
                    <a:pt x="2102" y="0"/>
                  </a:lnTo>
                  <a:lnTo>
                    <a:pt x="2006" y="60"/>
                  </a:lnTo>
                  <a:lnTo>
                    <a:pt x="1909" y="90"/>
                  </a:lnTo>
                  <a:lnTo>
                    <a:pt x="1808" y="337"/>
                  </a:lnTo>
                  <a:lnTo>
                    <a:pt x="1747" y="535"/>
                  </a:lnTo>
                  <a:lnTo>
                    <a:pt x="1687" y="588"/>
                  </a:lnTo>
                  <a:lnTo>
                    <a:pt x="1711" y="469"/>
                  </a:lnTo>
                  <a:lnTo>
                    <a:pt x="1687" y="343"/>
                  </a:lnTo>
                  <a:lnTo>
                    <a:pt x="1633" y="144"/>
                  </a:lnTo>
                  <a:lnTo>
                    <a:pt x="1585" y="12"/>
                  </a:lnTo>
                  <a:lnTo>
                    <a:pt x="1579" y="0"/>
                  </a:lnTo>
                  <a:lnTo>
                    <a:pt x="786" y="0"/>
                  </a:lnTo>
                  <a:lnTo>
                    <a:pt x="738" y="186"/>
                  </a:lnTo>
                  <a:lnTo>
                    <a:pt x="756" y="463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hidden">
            <a:xfrm>
              <a:off x="3525" y="1"/>
              <a:ext cx="2185" cy="1508"/>
            </a:xfrm>
            <a:custGeom>
              <a:avLst/>
              <a:gdLst>
                <a:gd name="T0" fmla="*/ 1038 w 2176"/>
                <a:gd name="T1" fmla="*/ 769 h 1505"/>
                <a:gd name="T2" fmla="*/ 1195 w 2176"/>
                <a:gd name="T3" fmla="*/ 1237 h 1505"/>
                <a:gd name="T4" fmla="*/ 960 w 2176"/>
                <a:gd name="T5" fmla="*/ 1195 h 1505"/>
                <a:gd name="T6" fmla="*/ 726 w 2176"/>
                <a:gd name="T7" fmla="*/ 1129 h 1505"/>
                <a:gd name="T8" fmla="*/ 444 w 2176"/>
                <a:gd name="T9" fmla="*/ 1111 h 1505"/>
                <a:gd name="T10" fmla="*/ 0 w 2176"/>
                <a:gd name="T11" fmla="*/ 1081 h 1505"/>
                <a:gd name="T12" fmla="*/ 30 w 2176"/>
                <a:gd name="T13" fmla="*/ 1117 h 1505"/>
                <a:gd name="T14" fmla="*/ 498 w 2176"/>
                <a:gd name="T15" fmla="*/ 1135 h 1505"/>
                <a:gd name="T16" fmla="*/ 780 w 2176"/>
                <a:gd name="T17" fmla="*/ 1189 h 1505"/>
                <a:gd name="T18" fmla="*/ 1135 w 2176"/>
                <a:gd name="T19" fmla="*/ 1304 h 1505"/>
                <a:gd name="T20" fmla="*/ 1074 w 2176"/>
                <a:gd name="T21" fmla="*/ 1322 h 1505"/>
                <a:gd name="T22" fmla="*/ 714 w 2176"/>
                <a:gd name="T23" fmla="*/ 1508 h 1505"/>
                <a:gd name="T24" fmla="*/ 768 w 2176"/>
                <a:gd name="T25" fmla="*/ 1484 h 1505"/>
                <a:gd name="T26" fmla="*/ 865 w 2176"/>
                <a:gd name="T27" fmla="*/ 1442 h 1505"/>
                <a:gd name="T28" fmla="*/ 1026 w 2176"/>
                <a:gd name="T29" fmla="*/ 1358 h 1505"/>
                <a:gd name="T30" fmla="*/ 1219 w 2176"/>
                <a:gd name="T31" fmla="*/ 1298 h 1505"/>
                <a:gd name="T32" fmla="*/ 1272 w 2176"/>
                <a:gd name="T33" fmla="*/ 1225 h 1505"/>
                <a:gd name="T34" fmla="*/ 1639 w 2176"/>
                <a:gd name="T35" fmla="*/ 1045 h 1505"/>
                <a:gd name="T36" fmla="*/ 1939 w 2176"/>
                <a:gd name="T37" fmla="*/ 955 h 1505"/>
                <a:gd name="T38" fmla="*/ 2185 w 2176"/>
                <a:gd name="T39" fmla="*/ 823 h 1505"/>
                <a:gd name="T40" fmla="*/ 1969 w 2176"/>
                <a:gd name="T41" fmla="*/ 913 h 1505"/>
                <a:gd name="T42" fmla="*/ 1663 w 2176"/>
                <a:gd name="T43" fmla="*/ 991 h 1505"/>
                <a:gd name="T44" fmla="*/ 1345 w 2176"/>
                <a:gd name="T45" fmla="*/ 1153 h 1505"/>
                <a:gd name="T46" fmla="*/ 1507 w 2176"/>
                <a:gd name="T47" fmla="*/ 907 h 1505"/>
                <a:gd name="T48" fmla="*/ 1627 w 2176"/>
                <a:gd name="T49" fmla="*/ 546 h 1505"/>
                <a:gd name="T50" fmla="*/ 1747 w 2176"/>
                <a:gd name="T51" fmla="*/ 373 h 1505"/>
                <a:gd name="T52" fmla="*/ 1987 w 2176"/>
                <a:gd name="T53" fmla="*/ 60 h 1505"/>
                <a:gd name="T54" fmla="*/ 2011 w 2176"/>
                <a:gd name="T55" fmla="*/ 0 h 1505"/>
                <a:gd name="T56" fmla="*/ 1981 w 2176"/>
                <a:gd name="T57" fmla="*/ 0 h 1505"/>
                <a:gd name="T58" fmla="*/ 1603 w 2176"/>
                <a:gd name="T59" fmla="*/ 481 h 1505"/>
                <a:gd name="T60" fmla="*/ 1483 w 2176"/>
                <a:gd name="T61" fmla="*/ 889 h 1505"/>
                <a:gd name="T62" fmla="*/ 1260 w 2176"/>
                <a:gd name="T63" fmla="*/ 1177 h 1505"/>
                <a:gd name="T64" fmla="*/ 1135 w 2176"/>
                <a:gd name="T65" fmla="*/ 907 h 1505"/>
                <a:gd name="T66" fmla="*/ 1014 w 2176"/>
                <a:gd name="T67" fmla="*/ 541 h 1505"/>
                <a:gd name="T68" fmla="*/ 889 w 2176"/>
                <a:gd name="T69" fmla="*/ 222 h 1505"/>
                <a:gd name="T70" fmla="*/ 792 w 2176"/>
                <a:gd name="T71" fmla="*/ 0 h 1505"/>
                <a:gd name="T72" fmla="*/ 756 w 2176"/>
                <a:gd name="T73" fmla="*/ 0 h 1505"/>
                <a:gd name="T74" fmla="*/ 907 w 2176"/>
                <a:gd name="T75" fmla="*/ 355 h 1505"/>
                <a:gd name="T76" fmla="*/ 1038 w 2176"/>
                <a:gd name="T77" fmla="*/ 769 h 1505"/>
                <a:gd name="T78" fmla="*/ 1038 w 2176"/>
                <a:gd name="T79" fmla="*/ 769 h 1505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2176" h="1505">
                  <a:moveTo>
                    <a:pt x="1034" y="767"/>
                  </a:moveTo>
                  <a:lnTo>
                    <a:pt x="1190" y="1235"/>
                  </a:lnTo>
                  <a:lnTo>
                    <a:pt x="956" y="1193"/>
                  </a:lnTo>
                  <a:lnTo>
                    <a:pt x="723" y="1127"/>
                  </a:lnTo>
                  <a:lnTo>
                    <a:pt x="442" y="1109"/>
                  </a:lnTo>
                  <a:lnTo>
                    <a:pt x="0" y="1079"/>
                  </a:lnTo>
                  <a:lnTo>
                    <a:pt x="30" y="1115"/>
                  </a:lnTo>
                  <a:lnTo>
                    <a:pt x="496" y="1133"/>
                  </a:lnTo>
                  <a:lnTo>
                    <a:pt x="777" y="1187"/>
                  </a:lnTo>
                  <a:lnTo>
                    <a:pt x="1130" y="1301"/>
                  </a:lnTo>
                  <a:lnTo>
                    <a:pt x="1070" y="1319"/>
                  </a:lnTo>
                  <a:lnTo>
                    <a:pt x="711" y="1505"/>
                  </a:lnTo>
                  <a:lnTo>
                    <a:pt x="765" y="1481"/>
                  </a:lnTo>
                  <a:lnTo>
                    <a:pt x="861" y="1439"/>
                  </a:lnTo>
                  <a:lnTo>
                    <a:pt x="1022" y="1355"/>
                  </a:lnTo>
                  <a:lnTo>
                    <a:pt x="1214" y="1295"/>
                  </a:lnTo>
                  <a:lnTo>
                    <a:pt x="1267" y="1223"/>
                  </a:lnTo>
                  <a:lnTo>
                    <a:pt x="1632" y="1043"/>
                  </a:lnTo>
                  <a:lnTo>
                    <a:pt x="1931" y="953"/>
                  </a:lnTo>
                  <a:lnTo>
                    <a:pt x="2176" y="821"/>
                  </a:lnTo>
                  <a:lnTo>
                    <a:pt x="1961" y="911"/>
                  </a:lnTo>
                  <a:lnTo>
                    <a:pt x="1656" y="989"/>
                  </a:lnTo>
                  <a:lnTo>
                    <a:pt x="1339" y="1151"/>
                  </a:lnTo>
                  <a:lnTo>
                    <a:pt x="1501" y="905"/>
                  </a:lnTo>
                  <a:lnTo>
                    <a:pt x="1620" y="545"/>
                  </a:lnTo>
                  <a:lnTo>
                    <a:pt x="1740" y="372"/>
                  </a:lnTo>
                  <a:lnTo>
                    <a:pt x="1979" y="60"/>
                  </a:lnTo>
                  <a:lnTo>
                    <a:pt x="2003" y="0"/>
                  </a:lnTo>
                  <a:lnTo>
                    <a:pt x="1973" y="0"/>
                  </a:lnTo>
                  <a:lnTo>
                    <a:pt x="1596" y="480"/>
                  </a:lnTo>
                  <a:lnTo>
                    <a:pt x="1477" y="887"/>
                  </a:lnTo>
                  <a:lnTo>
                    <a:pt x="1255" y="1175"/>
                  </a:lnTo>
                  <a:lnTo>
                    <a:pt x="1130" y="905"/>
                  </a:lnTo>
                  <a:lnTo>
                    <a:pt x="1010" y="540"/>
                  </a:lnTo>
                  <a:lnTo>
                    <a:pt x="885" y="222"/>
                  </a:lnTo>
                  <a:lnTo>
                    <a:pt x="789" y="0"/>
                  </a:lnTo>
                  <a:lnTo>
                    <a:pt x="753" y="0"/>
                  </a:lnTo>
                  <a:lnTo>
                    <a:pt x="903" y="354"/>
                  </a:lnTo>
                  <a:lnTo>
                    <a:pt x="1034" y="767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hidden">
            <a:xfrm>
              <a:off x="0" y="649"/>
              <a:ext cx="816" cy="806"/>
            </a:xfrm>
            <a:custGeom>
              <a:avLst/>
              <a:gdLst>
                <a:gd name="T0" fmla="*/ 162 w 813"/>
                <a:gd name="T1" fmla="*/ 565 h 804"/>
                <a:gd name="T2" fmla="*/ 330 w 813"/>
                <a:gd name="T3" fmla="*/ 439 h 804"/>
                <a:gd name="T4" fmla="*/ 648 w 813"/>
                <a:gd name="T5" fmla="*/ 217 h 804"/>
                <a:gd name="T6" fmla="*/ 816 w 813"/>
                <a:gd name="T7" fmla="*/ 0 h 804"/>
                <a:gd name="T8" fmla="*/ 678 w 813"/>
                <a:gd name="T9" fmla="*/ 150 h 804"/>
                <a:gd name="T10" fmla="*/ 145 w 813"/>
                <a:gd name="T11" fmla="*/ 505 h 804"/>
                <a:gd name="T12" fmla="*/ 0 w 813"/>
                <a:gd name="T13" fmla="*/ 734 h 804"/>
                <a:gd name="T14" fmla="*/ 0 w 813"/>
                <a:gd name="T15" fmla="*/ 806 h 804"/>
                <a:gd name="T16" fmla="*/ 162 w 813"/>
                <a:gd name="T17" fmla="*/ 565 h 804"/>
                <a:gd name="T18" fmla="*/ 162 w 813"/>
                <a:gd name="T19" fmla="*/ 565 h 80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813" h="804">
                  <a:moveTo>
                    <a:pt x="161" y="564"/>
                  </a:moveTo>
                  <a:lnTo>
                    <a:pt x="329" y="438"/>
                  </a:lnTo>
                  <a:lnTo>
                    <a:pt x="646" y="216"/>
                  </a:lnTo>
                  <a:lnTo>
                    <a:pt x="813" y="0"/>
                  </a:lnTo>
                  <a:lnTo>
                    <a:pt x="676" y="150"/>
                  </a:lnTo>
                  <a:lnTo>
                    <a:pt x="144" y="504"/>
                  </a:lnTo>
                  <a:lnTo>
                    <a:pt x="0" y="732"/>
                  </a:lnTo>
                  <a:lnTo>
                    <a:pt x="0" y="804"/>
                  </a:lnTo>
                  <a:lnTo>
                    <a:pt x="161" y="564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hidden">
            <a:xfrm>
              <a:off x="0" y="1545"/>
              <a:ext cx="762" cy="107"/>
            </a:xfrm>
            <a:custGeom>
              <a:avLst/>
              <a:gdLst>
                <a:gd name="T0" fmla="*/ 462 w 759"/>
                <a:gd name="T1" fmla="*/ 66 h 107"/>
                <a:gd name="T2" fmla="*/ 762 w 759"/>
                <a:gd name="T3" fmla="*/ 0 h 107"/>
                <a:gd name="T4" fmla="*/ 498 w 759"/>
                <a:gd name="T5" fmla="*/ 36 h 107"/>
                <a:gd name="T6" fmla="*/ 139 w 759"/>
                <a:gd name="T7" fmla="*/ 48 h 107"/>
                <a:gd name="T8" fmla="*/ 0 w 759"/>
                <a:gd name="T9" fmla="*/ 78 h 107"/>
                <a:gd name="T10" fmla="*/ 0 w 759"/>
                <a:gd name="T11" fmla="*/ 107 h 107"/>
                <a:gd name="T12" fmla="*/ 96 w 759"/>
                <a:gd name="T13" fmla="*/ 89 h 107"/>
                <a:gd name="T14" fmla="*/ 462 w 759"/>
                <a:gd name="T15" fmla="*/ 66 h 107"/>
                <a:gd name="T16" fmla="*/ 462 w 759"/>
                <a:gd name="T17" fmla="*/ 66 h 10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59" h="107">
                  <a:moveTo>
                    <a:pt x="460" y="66"/>
                  </a:moveTo>
                  <a:lnTo>
                    <a:pt x="759" y="0"/>
                  </a:lnTo>
                  <a:lnTo>
                    <a:pt x="496" y="36"/>
                  </a:lnTo>
                  <a:lnTo>
                    <a:pt x="138" y="48"/>
                  </a:lnTo>
                  <a:lnTo>
                    <a:pt x="0" y="78"/>
                  </a:lnTo>
                  <a:lnTo>
                    <a:pt x="0" y="107"/>
                  </a:lnTo>
                  <a:lnTo>
                    <a:pt x="96" y="89"/>
                  </a:lnTo>
                  <a:lnTo>
                    <a:pt x="460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hidden">
            <a:xfrm>
              <a:off x="2314" y="3431"/>
              <a:ext cx="3182" cy="745"/>
            </a:xfrm>
            <a:custGeom>
              <a:avLst/>
              <a:gdLst>
                <a:gd name="T0" fmla="*/ 1393 w 3169"/>
                <a:gd name="T1" fmla="*/ 240 h 743"/>
                <a:gd name="T2" fmla="*/ 1741 w 3169"/>
                <a:gd name="T3" fmla="*/ 234 h 743"/>
                <a:gd name="T4" fmla="*/ 2096 w 3169"/>
                <a:gd name="T5" fmla="*/ 252 h 743"/>
                <a:gd name="T6" fmla="*/ 2515 w 3169"/>
                <a:gd name="T7" fmla="*/ 234 h 743"/>
                <a:gd name="T8" fmla="*/ 3182 w 3169"/>
                <a:gd name="T9" fmla="*/ 205 h 743"/>
                <a:gd name="T10" fmla="*/ 3128 w 3169"/>
                <a:gd name="T11" fmla="*/ 187 h 743"/>
                <a:gd name="T12" fmla="*/ 2432 w 3169"/>
                <a:gd name="T13" fmla="*/ 222 h 743"/>
                <a:gd name="T14" fmla="*/ 2011 w 3169"/>
                <a:gd name="T15" fmla="*/ 222 h 743"/>
                <a:gd name="T16" fmla="*/ 1465 w 3169"/>
                <a:gd name="T17" fmla="*/ 187 h 743"/>
                <a:gd name="T18" fmla="*/ 1549 w 3169"/>
                <a:gd name="T19" fmla="*/ 168 h 743"/>
                <a:gd name="T20" fmla="*/ 2047 w 3169"/>
                <a:gd name="T21" fmla="*/ 0 h 743"/>
                <a:gd name="T22" fmla="*/ 1969 w 3169"/>
                <a:gd name="T23" fmla="*/ 24 h 743"/>
                <a:gd name="T24" fmla="*/ 1844 w 3169"/>
                <a:gd name="T25" fmla="*/ 66 h 743"/>
                <a:gd name="T26" fmla="*/ 1609 w 3169"/>
                <a:gd name="T27" fmla="*/ 138 h 743"/>
                <a:gd name="T28" fmla="*/ 1344 w 3169"/>
                <a:gd name="T29" fmla="*/ 199 h 743"/>
                <a:gd name="T30" fmla="*/ 1273 w 3169"/>
                <a:gd name="T31" fmla="*/ 252 h 743"/>
                <a:gd name="T32" fmla="*/ 768 w 3169"/>
                <a:gd name="T33" fmla="*/ 414 h 743"/>
                <a:gd name="T34" fmla="*/ 336 w 3169"/>
                <a:gd name="T35" fmla="*/ 504 h 743"/>
                <a:gd name="T36" fmla="*/ 0 w 3169"/>
                <a:gd name="T37" fmla="*/ 619 h 743"/>
                <a:gd name="T38" fmla="*/ 300 w 3169"/>
                <a:gd name="T39" fmla="*/ 540 h 743"/>
                <a:gd name="T40" fmla="*/ 738 w 3169"/>
                <a:gd name="T41" fmla="*/ 450 h 743"/>
                <a:gd name="T42" fmla="*/ 1183 w 3169"/>
                <a:gd name="T43" fmla="*/ 312 h 743"/>
                <a:gd name="T44" fmla="*/ 985 w 3169"/>
                <a:gd name="T45" fmla="*/ 492 h 743"/>
                <a:gd name="T46" fmla="*/ 871 w 3169"/>
                <a:gd name="T47" fmla="*/ 745 h 743"/>
                <a:gd name="T48" fmla="*/ 865 w 3169"/>
                <a:gd name="T49" fmla="*/ 745 h 743"/>
                <a:gd name="T50" fmla="*/ 937 w 3169"/>
                <a:gd name="T51" fmla="*/ 745 h 743"/>
                <a:gd name="T52" fmla="*/ 1026 w 3169"/>
                <a:gd name="T53" fmla="*/ 498 h 743"/>
                <a:gd name="T54" fmla="*/ 1302 w 3169"/>
                <a:gd name="T55" fmla="*/ 282 h 743"/>
                <a:gd name="T56" fmla="*/ 1537 w 3169"/>
                <a:gd name="T57" fmla="*/ 450 h 743"/>
                <a:gd name="T58" fmla="*/ 1777 w 3169"/>
                <a:gd name="T59" fmla="*/ 679 h 743"/>
                <a:gd name="T60" fmla="*/ 1862 w 3169"/>
                <a:gd name="T61" fmla="*/ 745 h 743"/>
                <a:gd name="T62" fmla="*/ 1927 w 3169"/>
                <a:gd name="T63" fmla="*/ 745 h 743"/>
                <a:gd name="T64" fmla="*/ 1699 w 3169"/>
                <a:gd name="T65" fmla="*/ 528 h 743"/>
                <a:gd name="T66" fmla="*/ 1393 w 3169"/>
                <a:gd name="T67" fmla="*/ 240 h 743"/>
                <a:gd name="T68" fmla="*/ 1393 w 3169"/>
                <a:gd name="T69" fmla="*/ 240 h 74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3169" h="743">
                  <a:moveTo>
                    <a:pt x="1387" y="239"/>
                  </a:moveTo>
                  <a:lnTo>
                    <a:pt x="1734" y="233"/>
                  </a:lnTo>
                  <a:lnTo>
                    <a:pt x="2087" y="251"/>
                  </a:lnTo>
                  <a:lnTo>
                    <a:pt x="2505" y="233"/>
                  </a:lnTo>
                  <a:lnTo>
                    <a:pt x="3169" y="204"/>
                  </a:lnTo>
                  <a:lnTo>
                    <a:pt x="3115" y="186"/>
                  </a:lnTo>
                  <a:lnTo>
                    <a:pt x="2422" y="221"/>
                  </a:lnTo>
                  <a:lnTo>
                    <a:pt x="2003" y="221"/>
                  </a:lnTo>
                  <a:lnTo>
                    <a:pt x="1459" y="186"/>
                  </a:lnTo>
                  <a:lnTo>
                    <a:pt x="1543" y="168"/>
                  </a:lnTo>
                  <a:lnTo>
                    <a:pt x="2039" y="0"/>
                  </a:lnTo>
                  <a:lnTo>
                    <a:pt x="1961" y="24"/>
                  </a:lnTo>
                  <a:lnTo>
                    <a:pt x="1836" y="66"/>
                  </a:lnTo>
                  <a:lnTo>
                    <a:pt x="1602" y="138"/>
                  </a:lnTo>
                  <a:lnTo>
                    <a:pt x="1339" y="198"/>
                  </a:lnTo>
                  <a:lnTo>
                    <a:pt x="1268" y="251"/>
                  </a:lnTo>
                  <a:lnTo>
                    <a:pt x="765" y="413"/>
                  </a:lnTo>
                  <a:lnTo>
                    <a:pt x="335" y="503"/>
                  </a:lnTo>
                  <a:lnTo>
                    <a:pt x="0" y="617"/>
                  </a:lnTo>
                  <a:lnTo>
                    <a:pt x="299" y="539"/>
                  </a:lnTo>
                  <a:lnTo>
                    <a:pt x="735" y="449"/>
                  </a:lnTo>
                  <a:lnTo>
                    <a:pt x="1178" y="311"/>
                  </a:lnTo>
                  <a:lnTo>
                    <a:pt x="981" y="491"/>
                  </a:lnTo>
                  <a:lnTo>
                    <a:pt x="867" y="743"/>
                  </a:lnTo>
                  <a:lnTo>
                    <a:pt x="861" y="743"/>
                  </a:lnTo>
                  <a:lnTo>
                    <a:pt x="933" y="743"/>
                  </a:lnTo>
                  <a:lnTo>
                    <a:pt x="1022" y="497"/>
                  </a:lnTo>
                  <a:lnTo>
                    <a:pt x="1297" y="281"/>
                  </a:lnTo>
                  <a:lnTo>
                    <a:pt x="1531" y="449"/>
                  </a:lnTo>
                  <a:lnTo>
                    <a:pt x="1770" y="677"/>
                  </a:lnTo>
                  <a:lnTo>
                    <a:pt x="1854" y="743"/>
                  </a:lnTo>
                  <a:lnTo>
                    <a:pt x="1919" y="743"/>
                  </a:lnTo>
                  <a:lnTo>
                    <a:pt x="1692" y="527"/>
                  </a:lnTo>
                  <a:lnTo>
                    <a:pt x="1387" y="239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Rectangle 12"/>
            <p:cNvSpPr>
              <a:spLocks noChangeArrowheads="1"/>
            </p:cNvSpPr>
            <p:nvPr/>
          </p:nvSpPr>
          <p:spPr bwMode="hidden">
            <a:xfrm>
              <a:off x="192" y="127"/>
              <a:ext cx="1" cy="1"/>
            </a:xfrm>
            <a:prstGeom prst="rect">
              <a:avLst/>
            </a:prstGeom>
            <a:solidFill>
              <a:srgbClr val="9A1E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Rectangle 13"/>
            <p:cNvSpPr>
              <a:spLocks noChangeArrowheads="1"/>
            </p:cNvSpPr>
            <p:nvPr/>
          </p:nvSpPr>
          <p:spPr bwMode="hidden">
            <a:xfrm>
              <a:off x="204" y="131"/>
              <a:ext cx="1" cy="1"/>
            </a:xfrm>
            <a:prstGeom prst="rect">
              <a:avLst/>
            </a:prstGeom>
            <a:solidFill>
              <a:srgbClr val="9A1E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0" y="4032"/>
              <a:ext cx="5760" cy="288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hidden">
            <a:xfrm>
              <a:off x="0" y="4032"/>
              <a:ext cx="5760" cy="336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hidden">
            <a:xfrm>
              <a:off x="0" y="0"/>
              <a:ext cx="5760" cy="288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56078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hidden">
            <a:xfrm>
              <a:off x="509" y="229"/>
              <a:ext cx="3188" cy="2024"/>
            </a:xfrm>
            <a:custGeom>
              <a:avLst/>
              <a:gdLst>
                <a:gd name="T0" fmla="*/ 871 w 3188"/>
                <a:gd name="T1" fmla="*/ 1423 h 2024"/>
                <a:gd name="T2" fmla="*/ 907 w 3188"/>
                <a:gd name="T3" fmla="*/ 1393 h 2024"/>
                <a:gd name="T4" fmla="*/ 991 w 3188"/>
                <a:gd name="T5" fmla="*/ 1320 h 2024"/>
                <a:gd name="T6" fmla="*/ 1033 w 3188"/>
                <a:gd name="T7" fmla="*/ 1297 h 2024"/>
                <a:gd name="T8" fmla="*/ 1086 w 3188"/>
                <a:gd name="T9" fmla="*/ 1249 h 2024"/>
                <a:gd name="T10" fmla="*/ 1123 w 3188"/>
                <a:gd name="T11" fmla="*/ 1219 h 2024"/>
                <a:gd name="T12" fmla="*/ 1057 w 3188"/>
                <a:gd name="T13" fmla="*/ 1153 h 2024"/>
                <a:gd name="T14" fmla="*/ 877 w 3188"/>
                <a:gd name="T15" fmla="*/ 1021 h 2024"/>
                <a:gd name="T16" fmla="*/ 655 w 3188"/>
                <a:gd name="T17" fmla="*/ 907 h 2024"/>
                <a:gd name="T18" fmla="*/ 655 w 3188"/>
                <a:gd name="T19" fmla="*/ 846 h 2024"/>
                <a:gd name="T20" fmla="*/ 643 w 3188"/>
                <a:gd name="T21" fmla="*/ 708 h 2024"/>
                <a:gd name="T22" fmla="*/ 552 w 3188"/>
                <a:gd name="T23" fmla="*/ 642 h 2024"/>
                <a:gd name="T24" fmla="*/ 510 w 3188"/>
                <a:gd name="T25" fmla="*/ 570 h 2024"/>
                <a:gd name="T26" fmla="*/ 637 w 3188"/>
                <a:gd name="T27" fmla="*/ 564 h 2024"/>
                <a:gd name="T28" fmla="*/ 763 w 3188"/>
                <a:gd name="T29" fmla="*/ 570 h 2024"/>
                <a:gd name="T30" fmla="*/ 1091 w 3188"/>
                <a:gd name="T31" fmla="*/ 850 h 2024"/>
                <a:gd name="T32" fmla="*/ 1009 w 3188"/>
                <a:gd name="T33" fmla="*/ 566 h 2024"/>
                <a:gd name="T34" fmla="*/ 1054 w 3188"/>
                <a:gd name="T35" fmla="*/ 265 h 2024"/>
                <a:gd name="T36" fmla="*/ 1249 w 3188"/>
                <a:gd name="T37" fmla="*/ 0 h 2024"/>
                <a:gd name="T38" fmla="*/ 1466 w 3188"/>
                <a:gd name="T39" fmla="*/ 292 h 2024"/>
                <a:gd name="T40" fmla="*/ 1475 w 3188"/>
                <a:gd name="T41" fmla="*/ 548 h 2024"/>
                <a:gd name="T42" fmla="*/ 1567 w 3188"/>
                <a:gd name="T43" fmla="*/ 630 h 2024"/>
                <a:gd name="T44" fmla="*/ 1795 w 3188"/>
                <a:gd name="T45" fmla="*/ 365 h 2024"/>
                <a:gd name="T46" fmla="*/ 2245 w 3188"/>
                <a:gd name="T47" fmla="*/ 150 h 2024"/>
                <a:gd name="T48" fmla="*/ 2618 w 3188"/>
                <a:gd name="T49" fmla="*/ 180 h 2024"/>
                <a:gd name="T50" fmla="*/ 3050 w 3188"/>
                <a:gd name="T51" fmla="*/ 150 h 2024"/>
                <a:gd name="T52" fmla="*/ 3140 w 3188"/>
                <a:gd name="T53" fmla="*/ 210 h 2024"/>
                <a:gd name="T54" fmla="*/ 2990 w 3188"/>
                <a:gd name="T55" fmla="*/ 210 h 2024"/>
                <a:gd name="T56" fmla="*/ 2834 w 3188"/>
                <a:gd name="T57" fmla="*/ 377 h 2024"/>
                <a:gd name="T58" fmla="*/ 2702 w 3188"/>
                <a:gd name="T59" fmla="*/ 648 h 2024"/>
                <a:gd name="T60" fmla="*/ 2582 w 3188"/>
                <a:gd name="T61" fmla="*/ 828 h 2024"/>
                <a:gd name="T62" fmla="*/ 2234 w 3188"/>
                <a:gd name="T63" fmla="*/ 1009 h 2024"/>
                <a:gd name="T64" fmla="*/ 1963 w 3188"/>
                <a:gd name="T65" fmla="*/ 1075 h 2024"/>
                <a:gd name="T66" fmla="*/ 2257 w 3188"/>
                <a:gd name="T67" fmla="*/ 1111 h 2024"/>
                <a:gd name="T68" fmla="*/ 2600 w 3188"/>
                <a:gd name="T69" fmla="*/ 1207 h 2024"/>
                <a:gd name="T70" fmla="*/ 2894 w 3188"/>
                <a:gd name="T71" fmla="*/ 1441 h 2024"/>
                <a:gd name="T72" fmla="*/ 3122 w 3188"/>
                <a:gd name="T73" fmla="*/ 1555 h 2024"/>
                <a:gd name="T74" fmla="*/ 3032 w 3188"/>
                <a:gd name="T75" fmla="*/ 1585 h 2024"/>
                <a:gd name="T76" fmla="*/ 3008 w 3188"/>
                <a:gd name="T77" fmla="*/ 1591 h 2024"/>
                <a:gd name="T78" fmla="*/ 2960 w 3188"/>
                <a:gd name="T79" fmla="*/ 1597 h 2024"/>
                <a:gd name="T80" fmla="*/ 2882 w 3188"/>
                <a:gd name="T81" fmla="*/ 1609 h 2024"/>
                <a:gd name="T82" fmla="*/ 2846 w 3188"/>
                <a:gd name="T83" fmla="*/ 1609 h 2024"/>
                <a:gd name="T84" fmla="*/ 2774 w 3188"/>
                <a:gd name="T85" fmla="*/ 1615 h 2024"/>
                <a:gd name="T86" fmla="*/ 2726 w 3188"/>
                <a:gd name="T87" fmla="*/ 1621 h 2024"/>
                <a:gd name="T88" fmla="*/ 2708 w 3188"/>
                <a:gd name="T89" fmla="*/ 1621 h 2024"/>
                <a:gd name="T90" fmla="*/ 2594 w 3188"/>
                <a:gd name="T91" fmla="*/ 1657 h 2024"/>
                <a:gd name="T92" fmla="*/ 2533 w 3188"/>
                <a:gd name="T93" fmla="*/ 1663 h 2024"/>
                <a:gd name="T94" fmla="*/ 2444 w 3188"/>
                <a:gd name="T95" fmla="*/ 1675 h 2024"/>
                <a:gd name="T96" fmla="*/ 2378 w 3188"/>
                <a:gd name="T97" fmla="*/ 1687 h 2024"/>
                <a:gd name="T98" fmla="*/ 2360 w 3188"/>
                <a:gd name="T99" fmla="*/ 1705 h 2024"/>
                <a:gd name="T100" fmla="*/ 2305 w 3188"/>
                <a:gd name="T101" fmla="*/ 1687 h 2024"/>
                <a:gd name="T102" fmla="*/ 2263 w 3188"/>
                <a:gd name="T103" fmla="*/ 1663 h 2024"/>
                <a:gd name="T104" fmla="*/ 2017 w 3188"/>
                <a:gd name="T105" fmla="*/ 1585 h 2024"/>
                <a:gd name="T106" fmla="*/ 1711 w 3188"/>
                <a:gd name="T107" fmla="*/ 1453 h 2024"/>
                <a:gd name="T108" fmla="*/ 1880 w 3188"/>
                <a:gd name="T109" fmla="*/ 1844 h 2024"/>
                <a:gd name="T110" fmla="*/ 1771 w 3188"/>
                <a:gd name="T111" fmla="*/ 1922 h 2024"/>
                <a:gd name="T112" fmla="*/ 1531 w 3188"/>
                <a:gd name="T113" fmla="*/ 1753 h 2024"/>
                <a:gd name="T114" fmla="*/ 1411 w 3188"/>
                <a:gd name="T115" fmla="*/ 1477 h 2024"/>
                <a:gd name="T116" fmla="*/ 1219 w 3188"/>
                <a:gd name="T117" fmla="*/ 1291 h 2024"/>
                <a:gd name="T118" fmla="*/ 127 w 3188"/>
                <a:gd name="T119" fmla="*/ 2006 h 2024"/>
                <a:gd name="T120" fmla="*/ 865 w 3188"/>
                <a:gd name="T121" fmla="*/ 1429 h 202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3188" h="2024">
                  <a:moveTo>
                    <a:pt x="865" y="1429"/>
                  </a:moveTo>
                  <a:lnTo>
                    <a:pt x="871" y="1423"/>
                  </a:lnTo>
                  <a:lnTo>
                    <a:pt x="889" y="1411"/>
                  </a:lnTo>
                  <a:lnTo>
                    <a:pt x="907" y="1393"/>
                  </a:lnTo>
                  <a:lnTo>
                    <a:pt x="937" y="1369"/>
                  </a:lnTo>
                  <a:lnTo>
                    <a:pt x="991" y="1320"/>
                  </a:lnTo>
                  <a:lnTo>
                    <a:pt x="1015" y="1309"/>
                  </a:lnTo>
                  <a:lnTo>
                    <a:pt x="1033" y="1297"/>
                  </a:lnTo>
                  <a:lnTo>
                    <a:pt x="1057" y="1279"/>
                  </a:lnTo>
                  <a:lnTo>
                    <a:pt x="1086" y="1249"/>
                  </a:lnTo>
                  <a:lnTo>
                    <a:pt x="1111" y="1225"/>
                  </a:lnTo>
                  <a:lnTo>
                    <a:pt x="1123" y="1219"/>
                  </a:lnTo>
                  <a:lnTo>
                    <a:pt x="1123" y="1213"/>
                  </a:lnTo>
                  <a:lnTo>
                    <a:pt x="1057" y="1153"/>
                  </a:lnTo>
                  <a:lnTo>
                    <a:pt x="979" y="1051"/>
                  </a:lnTo>
                  <a:lnTo>
                    <a:pt x="877" y="1021"/>
                  </a:lnTo>
                  <a:lnTo>
                    <a:pt x="685" y="931"/>
                  </a:lnTo>
                  <a:lnTo>
                    <a:pt x="655" y="907"/>
                  </a:lnTo>
                  <a:lnTo>
                    <a:pt x="721" y="876"/>
                  </a:lnTo>
                  <a:lnTo>
                    <a:pt x="655" y="846"/>
                  </a:lnTo>
                  <a:lnTo>
                    <a:pt x="612" y="774"/>
                  </a:lnTo>
                  <a:lnTo>
                    <a:pt x="643" y="708"/>
                  </a:lnTo>
                  <a:lnTo>
                    <a:pt x="600" y="660"/>
                  </a:lnTo>
                  <a:lnTo>
                    <a:pt x="552" y="642"/>
                  </a:lnTo>
                  <a:lnTo>
                    <a:pt x="528" y="594"/>
                  </a:lnTo>
                  <a:lnTo>
                    <a:pt x="510" y="570"/>
                  </a:lnTo>
                  <a:lnTo>
                    <a:pt x="552" y="552"/>
                  </a:lnTo>
                  <a:lnTo>
                    <a:pt x="637" y="564"/>
                  </a:lnTo>
                  <a:lnTo>
                    <a:pt x="721" y="576"/>
                  </a:lnTo>
                  <a:lnTo>
                    <a:pt x="763" y="570"/>
                  </a:lnTo>
                  <a:lnTo>
                    <a:pt x="931" y="696"/>
                  </a:lnTo>
                  <a:lnTo>
                    <a:pt x="1091" y="850"/>
                  </a:lnTo>
                  <a:lnTo>
                    <a:pt x="1073" y="685"/>
                  </a:lnTo>
                  <a:lnTo>
                    <a:pt x="1009" y="566"/>
                  </a:lnTo>
                  <a:lnTo>
                    <a:pt x="945" y="393"/>
                  </a:lnTo>
                  <a:lnTo>
                    <a:pt x="1054" y="265"/>
                  </a:lnTo>
                  <a:lnTo>
                    <a:pt x="1137" y="45"/>
                  </a:lnTo>
                  <a:lnTo>
                    <a:pt x="1249" y="0"/>
                  </a:lnTo>
                  <a:lnTo>
                    <a:pt x="1338" y="137"/>
                  </a:lnTo>
                  <a:lnTo>
                    <a:pt x="1466" y="292"/>
                  </a:lnTo>
                  <a:lnTo>
                    <a:pt x="1502" y="411"/>
                  </a:lnTo>
                  <a:lnTo>
                    <a:pt x="1475" y="548"/>
                  </a:lnTo>
                  <a:lnTo>
                    <a:pt x="1347" y="768"/>
                  </a:lnTo>
                  <a:lnTo>
                    <a:pt x="1567" y="630"/>
                  </a:lnTo>
                  <a:lnTo>
                    <a:pt x="1687" y="462"/>
                  </a:lnTo>
                  <a:lnTo>
                    <a:pt x="1795" y="365"/>
                  </a:lnTo>
                  <a:lnTo>
                    <a:pt x="1940" y="239"/>
                  </a:lnTo>
                  <a:lnTo>
                    <a:pt x="2245" y="150"/>
                  </a:lnTo>
                  <a:lnTo>
                    <a:pt x="2498" y="138"/>
                  </a:lnTo>
                  <a:lnTo>
                    <a:pt x="2618" y="180"/>
                  </a:lnTo>
                  <a:lnTo>
                    <a:pt x="2815" y="138"/>
                  </a:lnTo>
                  <a:lnTo>
                    <a:pt x="3050" y="150"/>
                  </a:lnTo>
                  <a:lnTo>
                    <a:pt x="3176" y="168"/>
                  </a:lnTo>
                  <a:lnTo>
                    <a:pt x="3140" y="210"/>
                  </a:lnTo>
                  <a:lnTo>
                    <a:pt x="3116" y="192"/>
                  </a:lnTo>
                  <a:lnTo>
                    <a:pt x="2990" y="210"/>
                  </a:lnTo>
                  <a:lnTo>
                    <a:pt x="2906" y="263"/>
                  </a:lnTo>
                  <a:lnTo>
                    <a:pt x="2834" y="377"/>
                  </a:lnTo>
                  <a:lnTo>
                    <a:pt x="2768" y="534"/>
                  </a:lnTo>
                  <a:lnTo>
                    <a:pt x="2702" y="648"/>
                  </a:lnTo>
                  <a:lnTo>
                    <a:pt x="2738" y="726"/>
                  </a:lnTo>
                  <a:lnTo>
                    <a:pt x="2582" y="828"/>
                  </a:lnTo>
                  <a:lnTo>
                    <a:pt x="2444" y="913"/>
                  </a:lnTo>
                  <a:lnTo>
                    <a:pt x="2234" y="1009"/>
                  </a:lnTo>
                  <a:lnTo>
                    <a:pt x="2096" y="1063"/>
                  </a:lnTo>
                  <a:lnTo>
                    <a:pt x="1963" y="1075"/>
                  </a:lnTo>
                  <a:lnTo>
                    <a:pt x="2035" y="1117"/>
                  </a:lnTo>
                  <a:lnTo>
                    <a:pt x="2257" y="1111"/>
                  </a:lnTo>
                  <a:lnTo>
                    <a:pt x="2545" y="1135"/>
                  </a:lnTo>
                  <a:lnTo>
                    <a:pt x="2600" y="1207"/>
                  </a:lnTo>
                  <a:lnTo>
                    <a:pt x="2726" y="1303"/>
                  </a:lnTo>
                  <a:lnTo>
                    <a:pt x="2894" y="1441"/>
                  </a:lnTo>
                  <a:lnTo>
                    <a:pt x="2984" y="1471"/>
                  </a:lnTo>
                  <a:lnTo>
                    <a:pt x="3122" y="1555"/>
                  </a:lnTo>
                  <a:lnTo>
                    <a:pt x="3188" y="1543"/>
                  </a:lnTo>
                  <a:lnTo>
                    <a:pt x="3032" y="1585"/>
                  </a:lnTo>
                  <a:lnTo>
                    <a:pt x="3026" y="1585"/>
                  </a:lnTo>
                  <a:lnTo>
                    <a:pt x="3008" y="1591"/>
                  </a:lnTo>
                  <a:lnTo>
                    <a:pt x="2984" y="1591"/>
                  </a:lnTo>
                  <a:lnTo>
                    <a:pt x="2960" y="1597"/>
                  </a:lnTo>
                  <a:lnTo>
                    <a:pt x="2906" y="1603"/>
                  </a:lnTo>
                  <a:lnTo>
                    <a:pt x="2882" y="1609"/>
                  </a:lnTo>
                  <a:lnTo>
                    <a:pt x="2864" y="1609"/>
                  </a:lnTo>
                  <a:lnTo>
                    <a:pt x="2846" y="1609"/>
                  </a:lnTo>
                  <a:lnTo>
                    <a:pt x="2828" y="1609"/>
                  </a:lnTo>
                  <a:lnTo>
                    <a:pt x="2774" y="1615"/>
                  </a:lnTo>
                  <a:lnTo>
                    <a:pt x="2750" y="1615"/>
                  </a:lnTo>
                  <a:lnTo>
                    <a:pt x="2726" y="1621"/>
                  </a:lnTo>
                  <a:lnTo>
                    <a:pt x="2714" y="1621"/>
                  </a:lnTo>
                  <a:lnTo>
                    <a:pt x="2708" y="1621"/>
                  </a:lnTo>
                  <a:lnTo>
                    <a:pt x="2606" y="1657"/>
                  </a:lnTo>
                  <a:lnTo>
                    <a:pt x="2594" y="1657"/>
                  </a:lnTo>
                  <a:lnTo>
                    <a:pt x="2569" y="1657"/>
                  </a:lnTo>
                  <a:lnTo>
                    <a:pt x="2533" y="1663"/>
                  </a:lnTo>
                  <a:lnTo>
                    <a:pt x="2486" y="1669"/>
                  </a:lnTo>
                  <a:lnTo>
                    <a:pt x="2444" y="1675"/>
                  </a:lnTo>
                  <a:lnTo>
                    <a:pt x="2408" y="1681"/>
                  </a:lnTo>
                  <a:lnTo>
                    <a:pt x="2378" y="1687"/>
                  </a:lnTo>
                  <a:lnTo>
                    <a:pt x="2366" y="1699"/>
                  </a:lnTo>
                  <a:lnTo>
                    <a:pt x="2360" y="1705"/>
                  </a:lnTo>
                  <a:lnTo>
                    <a:pt x="2342" y="1705"/>
                  </a:lnTo>
                  <a:lnTo>
                    <a:pt x="2305" y="1687"/>
                  </a:lnTo>
                  <a:lnTo>
                    <a:pt x="2275" y="1669"/>
                  </a:lnTo>
                  <a:lnTo>
                    <a:pt x="2263" y="1663"/>
                  </a:lnTo>
                  <a:lnTo>
                    <a:pt x="2257" y="1657"/>
                  </a:lnTo>
                  <a:lnTo>
                    <a:pt x="2017" y="1585"/>
                  </a:lnTo>
                  <a:lnTo>
                    <a:pt x="1844" y="1489"/>
                  </a:lnTo>
                  <a:lnTo>
                    <a:pt x="1711" y="1453"/>
                  </a:lnTo>
                  <a:lnTo>
                    <a:pt x="1856" y="1693"/>
                  </a:lnTo>
                  <a:lnTo>
                    <a:pt x="1880" y="1844"/>
                  </a:lnTo>
                  <a:lnTo>
                    <a:pt x="1856" y="1994"/>
                  </a:lnTo>
                  <a:lnTo>
                    <a:pt x="1771" y="1922"/>
                  </a:lnTo>
                  <a:lnTo>
                    <a:pt x="1616" y="1795"/>
                  </a:lnTo>
                  <a:lnTo>
                    <a:pt x="1531" y="1753"/>
                  </a:lnTo>
                  <a:lnTo>
                    <a:pt x="1483" y="1633"/>
                  </a:lnTo>
                  <a:lnTo>
                    <a:pt x="1411" y="1477"/>
                  </a:lnTo>
                  <a:lnTo>
                    <a:pt x="1358" y="1381"/>
                  </a:lnTo>
                  <a:lnTo>
                    <a:pt x="1219" y="1291"/>
                  </a:lnTo>
                  <a:lnTo>
                    <a:pt x="1147" y="1279"/>
                  </a:lnTo>
                  <a:lnTo>
                    <a:pt x="127" y="2006"/>
                  </a:lnTo>
                  <a:lnTo>
                    <a:pt x="0" y="2024"/>
                  </a:lnTo>
                  <a:lnTo>
                    <a:pt x="865" y="142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hidden">
            <a:xfrm>
              <a:off x="1344" y="293"/>
              <a:ext cx="2144" cy="1787"/>
            </a:xfrm>
            <a:custGeom>
              <a:avLst/>
              <a:gdLst>
                <a:gd name="T0" fmla="*/ 318 w 2144"/>
                <a:gd name="T1" fmla="*/ 1078 h 1787"/>
                <a:gd name="T2" fmla="*/ 217 w 2144"/>
                <a:gd name="T3" fmla="*/ 928 h 1787"/>
                <a:gd name="T4" fmla="*/ 102 w 2144"/>
                <a:gd name="T5" fmla="*/ 808 h 1787"/>
                <a:gd name="T6" fmla="*/ 36 w 2144"/>
                <a:gd name="T7" fmla="*/ 742 h 1787"/>
                <a:gd name="T8" fmla="*/ 0 w 2144"/>
                <a:gd name="T9" fmla="*/ 700 h 1787"/>
                <a:gd name="T10" fmla="*/ 270 w 2144"/>
                <a:gd name="T11" fmla="*/ 958 h 1787"/>
                <a:gd name="T12" fmla="*/ 294 w 2144"/>
                <a:gd name="T13" fmla="*/ 1006 h 1787"/>
                <a:gd name="T14" fmla="*/ 367 w 2144"/>
                <a:gd name="T15" fmla="*/ 670 h 1787"/>
                <a:gd name="T16" fmla="*/ 379 w 2144"/>
                <a:gd name="T17" fmla="*/ 411 h 1787"/>
                <a:gd name="T18" fmla="*/ 347 w 2144"/>
                <a:gd name="T19" fmla="*/ 118 h 1787"/>
                <a:gd name="T20" fmla="*/ 393 w 2144"/>
                <a:gd name="T21" fmla="*/ 0 h 1787"/>
                <a:gd name="T22" fmla="*/ 397 w 2144"/>
                <a:gd name="T23" fmla="*/ 357 h 1787"/>
                <a:gd name="T24" fmla="*/ 421 w 2144"/>
                <a:gd name="T25" fmla="*/ 609 h 1787"/>
                <a:gd name="T26" fmla="*/ 385 w 2144"/>
                <a:gd name="T27" fmla="*/ 826 h 1787"/>
                <a:gd name="T28" fmla="*/ 385 w 2144"/>
                <a:gd name="T29" fmla="*/ 1036 h 1787"/>
                <a:gd name="T30" fmla="*/ 877 w 2144"/>
                <a:gd name="T31" fmla="*/ 784 h 1787"/>
                <a:gd name="T32" fmla="*/ 1309 w 2144"/>
                <a:gd name="T33" fmla="*/ 555 h 1787"/>
                <a:gd name="T34" fmla="*/ 1802 w 2144"/>
                <a:gd name="T35" fmla="*/ 249 h 1787"/>
                <a:gd name="T36" fmla="*/ 2096 w 2144"/>
                <a:gd name="T37" fmla="*/ 69 h 1787"/>
                <a:gd name="T38" fmla="*/ 1814 w 2144"/>
                <a:gd name="T39" fmla="*/ 279 h 1787"/>
                <a:gd name="T40" fmla="*/ 1453 w 2144"/>
                <a:gd name="T41" fmla="*/ 501 h 1787"/>
                <a:gd name="T42" fmla="*/ 1123 w 2144"/>
                <a:gd name="T43" fmla="*/ 700 h 1787"/>
                <a:gd name="T44" fmla="*/ 739 w 2144"/>
                <a:gd name="T45" fmla="*/ 898 h 1787"/>
                <a:gd name="T46" fmla="*/ 463 w 2144"/>
                <a:gd name="T47" fmla="*/ 1084 h 1787"/>
                <a:gd name="T48" fmla="*/ 817 w 2144"/>
                <a:gd name="T49" fmla="*/ 1193 h 1787"/>
                <a:gd name="T50" fmla="*/ 1285 w 2144"/>
                <a:gd name="T51" fmla="*/ 1187 h 1787"/>
                <a:gd name="T52" fmla="*/ 1916 w 2144"/>
                <a:gd name="T53" fmla="*/ 1396 h 1787"/>
                <a:gd name="T54" fmla="*/ 2144 w 2144"/>
                <a:gd name="T55" fmla="*/ 1420 h 1787"/>
                <a:gd name="T56" fmla="*/ 1814 w 2144"/>
                <a:gd name="T57" fmla="*/ 1408 h 1787"/>
                <a:gd name="T58" fmla="*/ 1435 w 2144"/>
                <a:gd name="T59" fmla="*/ 1288 h 1787"/>
                <a:gd name="T60" fmla="*/ 1219 w 2144"/>
                <a:gd name="T61" fmla="*/ 1229 h 1787"/>
                <a:gd name="T62" fmla="*/ 799 w 2144"/>
                <a:gd name="T63" fmla="*/ 1223 h 1787"/>
                <a:gd name="T64" fmla="*/ 505 w 2144"/>
                <a:gd name="T65" fmla="*/ 1145 h 1787"/>
                <a:gd name="T66" fmla="*/ 733 w 2144"/>
                <a:gd name="T67" fmla="*/ 1378 h 1787"/>
                <a:gd name="T68" fmla="*/ 877 w 2144"/>
                <a:gd name="T69" fmla="*/ 1619 h 1787"/>
                <a:gd name="T70" fmla="*/ 1009 w 2144"/>
                <a:gd name="T71" fmla="*/ 1787 h 1787"/>
                <a:gd name="T72" fmla="*/ 817 w 2144"/>
                <a:gd name="T73" fmla="*/ 1607 h 1787"/>
                <a:gd name="T74" fmla="*/ 673 w 2144"/>
                <a:gd name="T75" fmla="*/ 1372 h 1787"/>
                <a:gd name="T76" fmla="*/ 415 w 2144"/>
                <a:gd name="T77" fmla="*/ 1109 h 1787"/>
                <a:gd name="T78" fmla="*/ 318 w 2144"/>
                <a:gd name="T79" fmla="*/ 1078 h 1787"/>
                <a:gd name="T80" fmla="*/ 318 w 2144"/>
                <a:gd name="T81" fmla="*/ 1078 h 178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144" h="1787">
                  <a:moveTo>
                    <a:pt x="318" y="1078"/>
                  </a:moveTo>
                  <a:lnTo>
                    <a:pt x="217" y="928"/>
                  </a:lnTo>
                  <a:lnTo>
                    <a:pt x="102" y="808"/>
                  </a:lnTo>
                  <a:lnTo>
                    <a:pt x="36" y="742"/>
                  </a:lnTo>
                  <a:lnTo>
                    <a:pt x="0" y="700"/>
                  </a:lnTo>
                  <a:lnTo>
                    <a:pt x="270" y="958"/>
                  </a:lnTo>
                  <a:lnTo>
                    <a:pt x="294" y="1006"/>
                  </a:lnTo>
                  <a:lnTo>
                    <a:pt x="367" y="670"/>
                  </a:lnTo>
                  <a:lnTo>
                    <a:pt x="379" y="411"/>
                  </a:lnTo>
                  <a:lnTo>
                    <a:pt x="347" y="118"/>
                  </a:lnTo>
                  <a:lnTo>
                    <a:pt x="393" y="0"/>
                  </a:lnTo>
                  <a:lnTo>
                    <a:pt x="397" y="357"/>
                  </a:lnTo>
                  <a:lnTo>
                    <a:pt x="421" y="609"/>
                  </a:lnTo>
                  <a:lnTo>
                    <a:pt x="385" y="826"/>
                  </a:lnTo>
                  <a:lnTo>
                    <a:pt x="385" y="1036"/>
                  </a:lnTo>
                  <a:lnTo>
                    <a:pt x="877" y="784"/>
                  </a:lnTo>
                  <a:lnTo>
                    <a:pt x="1309" y="555"/>
                  </a:lnTo>
                  <a:lnTo>
                    <a:pt x="1802" y="249"/>
                  </a:lnTo>
                  <a:lnTo>
                    <a:pt x="2096" y="69"/>
                  </a:lnTo>
                  <a:lnTo>
                    <a:pt x="1814" y="279"/>
                  </a:lnTo>
                  <a:lnTo>
                    <a:pt x="1453" y="501"/>
                  </a:lnTo>
                  <a:lnTo>
                    <a:pt x="1123" y="700"/>
                  </a:lnTo>
                  <a:lnTo>
                    <a:pt x="739" y="898"/>
                  </a:lnTo>
                  <a:lnTo>
                    <a:pt x="463" y="1084"/>
                  </a:lnTo>
                  <a:lnTo>
                    <a:pt x="817" y="1193"/>
                  </a:lnTo>
                  <a:lnTo>
                    <a:pt x="1285" y="1187"/>
                  </a:lnTo>
                  <a:lnTo>
                    <a:pt x="1916" y="1396"/>
                  </a:lnTo>
                  <a:lnTo>
                    <a:pt x="2144" y="1420"/>
                  </a:lnTo>
                  <a:lnTo>
                    <a:pt x="1814" y="1408"/>
                  </a:lnTo>
                  <a:lnTo>
                    <a:pt x="1435" y="1288"/>
                  </a:lnTo>
                  <a:lnTo>
                    <a:pt x="1219" y="1229"/>
                  </a:lnTo>
                  <a:lnTo>
                    <a:pt x="799" y="1223"/>
                  </a:lnTo>
                  <a:lnTo>
                    <a:pt x="505" y="1145"/>
                  </a:lnTo>
                  <a:lnTo>
                    <a:pt x="733" y="1378"/>
                  </a:lnTo>
                  <a:lnTo>
                    <a:pt x="877" y="1619"/>
                  </a:lnTo>
                  <a:lnTo>
                    <a:pt x="1009" y="1787"/>
                  </a:lnTo>
                  <a:lnTo>
                    <a:pt x="817" y="1607"/>
                  </a:lnTo>
                  <a:lnTo>
                    <a:pt x="673" y="1372"/>
                  </a:lnTo>
                  <a:lnTo>
                    <a:pt x="415" y="1109"/>
                  </a:lnTo>
                  <a:lnTo>
                    <a:pt x="318" y="1078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hidden">
            <a:xfrm>
              <a:off x="2932" y="1728"/>
              <a:ext cx="2828" cy="2366"/>
            </a:xfrm>
            <a:custGeom>
              <a:avLst/>
              <a:gdLst/>
              <a:ahLst/>
              <a:cxnLst>
                <a:cxn ang="0">
                  <a:pos x="1814" y="606"/>
                </a:cxn>
                <a:cxn ang="0">
                  <a:pos x="1615" y="252"/>
                </a:cxn>
                <a:cxn ang="0">
                  <a:pos x="1345" y="132"/>
                </a:cxn>
                <a:cxn ang="0">
                  <a:pos x="1381" y="492"/>
                </a:cxn>
                <a:cxn ang="0">
                  <a:pos x="955" y="221"/>
                </a:cxn>
                <a:cxn ang="0">
                  <a:pos x="877" y="161"/>
                </a:cxn>
                <a:cxn ang="0">
                  <a:pos x="841" y="167"/>
                </a:cxn>
                <a:cxn ang="0">
                  <a:pos x="720" y="161"/>
                </a:cxn>
                <a:cxn ang="0">
                  <a:pos x="613" y="144"/>
                </a:cxn>
                <a:cxn ang="0">
                  <a:pos x="492" y="161"/>
                </a:cxn>
                <a:cxn ang="0">
                  <a:pos x="432" y="150"/>
                </a:cxn>
                <a:cxn ang="0">
                  <a:pos x="342" y="138"/>
                </a:cxn>
                <a:cxn ang="0">
                  <a:pos x="246" y="126"/>
                </a:cxn>
                <a:cxn ang="0">
                  <a:pos x="174" y="114"/>
                </a:cxn>
                <a:cxn ang="0">
                  <a:pos x="216" y="240"/>
                </a:cxn>
                <a:cxn ang="0">
                  <a:pos x="607" y="588"/>
                </a:cxn>
                <a:cxn ang="0">
                  <a:pos x="1177" y="817"/>
                </a:cxn>
                <a:cxn ang="0">
                  <a:pos x="972" y="871"/>
                </a:cxn>
                <a:cxn ang="0">
                  <a:pos x="492" y="1111"/>
                </a:cxn>
                <a:cxn ang="0">
                  <a:pos x="276" y="1441"/>
                </a:cxn>
                <a:cxn ang="0">
                  <a:pos x="42" y="1441"/>
                </a:cxn>
                <a:cxn ang="0">
                  <a:pos x="367" y="1585"/>
                </a:cxn>
                <a:cxn ang="0">
                  <a:pos x="949" y="1712"/>
                </a:cxn>
                <a:cxn ang="0">
                  <a:pos x="1519" y="1537"/>
                </a:cxn>
                <a:cxn ang="0">
                  <a:pos x="1735" y="1513"/>
                </a:cxn>
                <a:cxn ang="0">
                  <a:pos x="1723" y="1802"/>
                </a:cxn>
                <a:cxn ang="0">
                  <a:pos x="2042" y="2229"/>
                </a:cxn>
                <a:cxn ang="0">
                  <a:pos x="2191" y="2133"/>
                </a:cxn>
                <a:cxn ang="0">
                  <a:pos x="2270" y="1970"/>
                </a:cxn>
                <a:cxn ang="0">
                  <a:pos x="2233" y="1573"/>
                </a:cxn>
                <a:cxn ang="0">
                  <a:pos x="2294" y="1483"/>
                </a:cxn>
                <a:cxn ang="0">
                  <a:pos x="2588" y="1688"/>
                </a:cxn>
                <a:cxn ang="0">
                  <a:pos x="2695" y="1682"/>
                </a:cxn>
                <a:cxn ang="0">
                  <a:pos x="2588" y="1543"/>
                </a:cxn>
                <a:cxn ang="0">
                  <a:pos x="2510" y="1357"/>
                </a:cxn>
                <a:cxn ang="0">
                  <a:pos x="2354" y="1184"/>
                </a:cxn>
                <a:cxn ang="0">
                  <a:pos x="2102" y="931"/>
                </a:cxn>
                <a:cxn ang="0">
                  <a:pos x="2137" y="907"/>
                </a:cxn>
                <a:cxn ang="0">
                  <a:pos x="2215" y="871"/>
                </a:cxn>
                <a:cxn ang="0">
                  <a:pos x="2324" y="817"/>
                </a:cxn>
                <a:cxn ang="0">
                  <a:pos x="2372" y="787"/>
                </a:cxn>
                <a:cxn ang="0">
                  <a:pos x="2078" y="865"/>
                </a:cxn>
              </a:cxnLst>
              <a:rect l="0" t="0" r="r" b="b"/>
              <a:pathLst>
                <a:path w="2828" h="2366">
                  <a:moveTo>
                    <a:pt x="2006" y="835"/>
                  </a:moveTo>
                  <a:lnTo>
                    <a:pt x="1873" y="715"/>
                  </a:lnTo>
                  <a:lnTo>
                    <a:pt x="1814" y="606"/>
                  </a:lnTo>
                  <a:lnTo>
                    <a:pt x="1747" y="438"/>
                  </a:lnTo>
                  <a:lnTo>
                    <a:pt x="1699" y="312"/>
                  </a:lnTo>
                  <a:lnTo>
                    <a:pt x="1615" y="252"/>
                  </a:lnTo>
                  <a:lnTo>
                    <a:pt x="1453" y="84"/>
                  </a:lnTo>
                  <a:lnTo>
                    <a:pt x="1375" y="0"/>
                  </a:lnTo>
                  <a:lnTo>
                    <a:pt x="1345" y="132"/>
                  </a:lnTo>
                  <a:lnTo>
                    <a:pt x="1369" y="294"/>
                  </a:lnTo>
                  <a:lnTo>
                    <a:pt x="1513" y="558"/>
                  </a:lnTo>
                  <a:lnTo>
                    <a:pt x="1381" y="492"/>
                  </a:lnTo>
                  <a:lnTo>
                    <a:pt x="1201" y="360"/>
                  </a:lnTo>
                  <a:lnTo>
                    <a:pt x="961" y="227"/>
                  </a:lnTo>
                  <a:lnTo>
                    <a:pt x="955" y="221"/>
                  </a:lnTo>
                  <a:lnTo>
                    <a:pt x="949" y="215"/>
                  </a:lnTo>
                  <a:lnTo>
                    <a:pt x="913" y="185"/>
                  </a:lnTo>
                  <a:lnTo>
                    <a:pt x="877" y="161"/>
                  </a:lnTo>
                  <a:lnTo>
                    <a:pt x="859" y="156"/>
                  </a:lnTo>
                  <a:lnTo>
                    <a:pt x="853" y="161"/>
                  </a:lnTo>
                  <a:lnTo>
                    <a:pt x="841" y="167"/>
                  </a:lnTo>
                  <a:lnTo>
                    <a:pt x="810" y="173"/>
                  </a:lnTo>
                  <a:lnTo>
                    <a:pt x="768" y="167"/>
                  </a:lnTo>
                  <a:lnTo>
                    <a:pt x="720" y="161"/>
                  </a:lnTo>
                  <a:lnTo>
                    <a:pt x="678" y="156"/>
                  </a:lnTo>
                  <a:lnTo>
                    <a:pt x="637" y="150"/>
                  </a:lnTo>
                  <a:lnTo>
                    <a:pt x="613" y="144"/>
                  </a:lnTo>
                  <a:lnTo>
                    <a:pt x="601" y="144"/>
                  </a:lnTo>
                  <a:lnTo>
                    <a:pt x="498" y="161"/>
                  </a:lnTo>
                  <a:lnTo>
                    <a:pt x="492" y="161"/>
                  </a:lnTo>
                  <a:lnTo>
                    <a:pt x="480" y="156"/>
                  </a:lnTo>
                  <a:lnTo>
                    <a:pt x="456" y="156"/>
                  </a:lnTo>
                  <a:lnTo>
                    <a:pt x="432" y="150"/>
                  </a:lnTo>
                  <a:lnTo>
                    <a:pt x="379" y="144"/>
                  </a:lnTo>
                  <a:lnTo>
                    <a:pt x="361" y="138"/>
                  </a:lnTo>
                  <a:lnTo>
                    <a:pt x="342" y="138"/>
                  </a:lnTo>
                  <a:lnTo>
                    <a:pt x="324" y="138"/>
                  </a:lnTo>
                  <a:lnTo>
                    <a:pt x="300" y="132"/>
                  </a:lnTo>
                  <a:lnTo>
                    <a:pt x="246" y="126"/>
                  </a:lnTo>
                  <a:lnTo>
                    <a:pt x="216" y="120"/>
                  </a:lnTo>
                  <a:lnTo>
                    <a:pt x="192" y="120"/>
                  </a:lnTo>
                  <a:lnTo>
                    <a:pt x="174" y="114"/>
                  </a:lnTo>
                  <a:lnTo>
                    <a:pt x="168" y="114"/>
                  </a:lnTo>
                  <a:lnTo>
                    <a:pt x="6" y="120"/>
                  </a:lnTo>
                  <a:lnTo>
                    <a:pt x="216" y="240"/>
                  </a:lnTo>
                  <a:lnTo>
                    <a:pt x="306" y="294"/>
                  </a:lnTo>
                  <a:lnTo>
                    <a:pt x="480" y="462"/>
                  </a:lnTo>
                  <a:lnTo>
                    <a:pt x="607" y="588"/>
                  </a:lnTo>
                  <a:lnTo>
                    <a:pt x="655" y="672"/>
                  </a:lnTo>
                  <a:lnTo>
                    <a:pt x="949" y="769"/>
                  </a:lnTo>
                  <a:lnTo>
                    <a:pt x="1177" y="817"/>
                  </a:lnTo>
                  <a:lnTo>
                    <a:pt x="1249" y="871"/>
                  </a:lnTo>
                  <a:lnTo>
                    <a:pt x="1117" y="853"/>
                  </a:lnTo>
                  <a:lnTo>
                    <a:pt x="972" y="871"/>
                  </a:lnTo>
                  <a:lnTo>
                    <a:pt x="756" y="919"/>
                  </a:lnTo>
                  <a:lnTo>
                    <a:pt x="619" y="961"/>
                  </a:lnTo>
                  <a:lnTo>
                    <a:pt x="492" y="1111"/>
                  </a:lnTo>
                  <a:lnTo>
                    <a:pt x="420" y="1214"/>
                  </a:lnTo>
                  <a:lnTo>
                    <a:pt x="348" y="1345"/>
                  </a:lnTo>
                  <a:lnTo>
                    <a:pt x="276" y="1441"/>
                  </a:lnTo>
                  <a:lnTo>
                    <a:pt x="192" y="1471"/>
                  </a:lnTo>
                  <a:lnTo>
                    <a:pt x="66" y="1465"/>
                  </a:lnTo>
                  <a:lnTo>
                    <a:pt x="42" y="1441"/>
                  </a:lnTo>
                  <a:lnTo>
                    <a:pt x="0" y="1471"/>
                  </a:lnTo>
                  <a:lnTo>
                    <a:pt x="126" y="1519"/>
                  </a:lnTo>
                  <a:lnTo>
                    <a:pt x="367" y="1585"/>
                  </a:lnTo>
                  <a:lnTo>
                    <a:pt x="570" y="1591"/>
                  </a:lnTo>
                  <a:lnTo>
                    <a:pt x="690" y="1664"/>
                  </a:lnTo>
                  <a:lnTo>
                    <a:pt x="949" y="1712"/>
                  </a:lnTo>
                  <a:lnTo>
                    <a:pt x="1260" y="1694"/>
                  </a:lnTo>
                  <a:lnTo>
                    <a:pt x="1411" y="1603"/>
                  </a:lnTo>
                  <a:lnTo>
                    <a:pt x="1519" y="1537"/>
                  </a:lnTo>
                  <a:lnTo>
                    <a:pt x="1645" y="1399"/>
                  </a:lnTo>
                  <a:lnTo>
                    <a:pt x="1699" y="1387"/>
                  </a:lnTo>
                  <a:lnTo>
                    <a:pt x="1735" y="1513"/>
                  </a:lnTo>
                  <a:lnTo>
                    <a:pt x="1729" y="1567"/>
                  </a:lnTo>
                  <a:lnTo>
                    <a:pt x="1723" y="1670"/>
                  </a:lnTo>
                  <a:lnTo>
                    <a:pt x="1723" y="1802"/>
                  </a:lnTo>
                  <a:lnTo>
                    <a:pt x="1831" y="1964"/>
                  </a:lnTo>
                  <a:lnTo>
                    <a:pt x="1957" y="2090"/>
                  </a:lnTo>
                  <a:lnTo>
                    <a:pt x="2042" y="2229"/>
                  </a:lnTo>
                  <a:lnTo>
                    <a:pt x="2155" y="2366"/>
                  </a:lnTo>
                  <a:lnTo>
                    <a:pt x="2161" y="2295"/>
                  </a:lnTo>
                  <a:lnTo>
                    <a:pt x="2191" y="2133"/>
                  </a:lnTo>
                  <a:lnTo>
                    <a:pt x="2215" y="2048"/>
                  </a:lnTo>
                  <a:lnTo>
                    <a:pt x="2258" y="2042"/>
                  </a:lnTo>
                  <a:lnTo>
                    <a:pt x="2270" y="1970"/>
                  </a:lnTo>
                  <a:lnTo>
                    <a:pt x="2342" y="1868"/>
                  </a:lnTo>
                  <a:lnTo>
                    <a:pt x="2324" y="1748"/>
                  </a:lnTo>
                  <a:lnTo>
                    <a:pt x="2233" y="1573"/>
                  </a:lnTo>
                  <a:lnTo>
                    <a:pt x="2209" y="1453"/>
                  </a:lnTo>
                  <a:lnTo>
                    <a:pt x="2209" y="1345"/>
                  </a:lnTo>
                  <a:lnTo>
                    <a:pt x="2294" y="1483"/>
                  </a:lnTo>
                  <a:lnTo>
                    <a:pt x="2461" y="1651"/>
                  </a:lnTo>
                  <a:lnTo>
                    <a:pt x="2504" y="1651"/>
                  </a:lnTo>
                  <a:lnTo>
                    <a:pt x="2588" y="1688"/>
                  </a:lnTo>
                  <a:lnTo>
                    <a:pt x="2678" y="1718"/>
                  </a:lnTo>
                  <a:lnTo>
                    <a:pt x="2720" y="1712"/>
                  </a:lnTo>
                  <a:lnTo>
                    <a:pt x="2695" y="1682"/>
                  </a:lnTo>
                  <a:lnTo>
                    <a:pt x="2678" y="1627"/>
                  </a:lnTo>
                  <a:lnTo>
                    <a:pt x="2630" y="1597"/>
                  </a:lnTo>
                  <a:lnTo>
                    <a:pt x="2588" y="1543"/>
                  </a:lnTo>
                  <a:lnTo>
                    <a:pt x="2618" y="1483"/>
                  </a:lnTo>
                  <a:lnTo>
                    <a:pt x="2576" y="1399"/>
                  </a:lnTo>
                  <a:lnTo>
                    <a:pt x="2510" y="1357"/>
                  </a:lnTo>
                  <a:lnTo>
                    <a:pt x="2576" y="1351"/>
                  </a:lnTo>
                  <a:lnTo>
                    <a:pt x="2552" y="1315"/>
                  </a:lnTo>
                  <a:lnTo>
                    <a:pt x="2354" y="1184"/>
                  </a:lnTo>
                  <a:lnTo>
                    <a:pt x="2252" y="1123"/>
                  </a:lnTo>
                  <a:lnTo>
                    <a:pt x="2173" y="1009"/>
                  </a:lnTo>
                  <a:lnTo>
                    <a:pt x="2102" y="931"/>
                  </a:lnTo>
                  <a:lnTo>
                    <a:pt x="2108" y="931"/>
                  </a:lnTo>
                  <a:lnTo>
                    <a:pt x="2114" y="925"/>
                  </a:lnTo>
                  <a:lnTo>
                    <a:pt x="2137" y="907"/>
                  </a:lnTo>
                  <a:lnTo>
                    <a:pt x="2167" y="883"/>
                  </a:lnTo>
                  <a:lnTo>
                    <a:pt x="2197" y="877"/>
                  </a:lnTo>
                  <a:lnTo>
                    <a:pt x="2215" y="871"/>
                  </a:lnTo>
                  <a:lnTo>
                    <a:pt x="2240" y="859"/>
                  </a:lnTo>
                  <a:lnTo>
                    <a:pt x="2300" y="829"/>
                  </a:lnTo>
                  <a:lnTo>
                    <a:pt x="2324" y="817"/>
                  </a:lnTo>
                  <a:lnTo>
                    <a:pt x="2348" y="799"/>
                  </a:lnTo>
                  <a:lnTo>
                    <a:pt x="2366" y="793"/>
                  </a:lnTo>
                  <a:lnTo>
                    <a:pt x="2372" y="787"/>
                  </a:lnTo>
                  <a:lnTo>
                    <a:pt x="2828" y="588"/>
                  </a:lnTo>
                  <a:lnTo>
                    <a:pt x="2828" y="528"/>
                  </a:lnTo>
                  <a:lnTo>
                    <a:pt x="2078" y="865"/>
                  </a:lnTo>
                  <a:lnTo>
                    <a:pt x="2006" y="835"/>
                  </a:lnTo>
                  <a:lnTo>
                    <a:pt x="2006" y="83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hidden">
            <a:xfrm>
              <a:off x="3160" y="1860"/>
              <a:ext cx="2162" cy="1934"/>
            </a:xfrm>
            <a:custGeom>
              <a:avLst/>
              <a:gdLst>
                <a:gd name="T0" fmla="*/ 1850 w 2153"/>
                <a:gd name="T1" fmla="*/ 853 h 1930"/>
                <a:gd name="T2" fmla="*/ 1945 w 2153"/>
                <a:gd name="T3" fmla="*/ 1021 h 1930"/>
                <a:gd name="T4" fmla="*/ 2060 w 2153"/>
                <a:gd name="T5" fmla="*/ 1170 h 1930"/>
                <a:gd name="T6" fmla="*/ 2126 w 2153"/>
                <a:gd name="T7" fmla="*/ 1249 h 1930"/>
                <a:gd name="T8" fmla="*/ 2162 w 2153"/>
                <a:gd name="T9" fmla="*/ 1297 h 1930"/>
                <a:gd name="T10" fmla="*/ 1897 w 2153"/>
                <a:gd name="T11" fmla="*/ 979 h 1930"/>
                <a:gd name="T12" fmla="*/ 1868 w 2153"/>
                <a:gd name="T13" fmla="*/ 931 h 1930"/>
                <a:gd name="T14" fmla="*/ 1789 w 2153"/>
                <a:gd name="T15" fmla="*/ 1243 h 1930"/>
                <a:gd name="T16" fmla="*/ 1777 w 2153"/>
                <a:gd name="T17" fmla="*/ 1489 h 1930"/>
                <a:gd name="T18" fmla="*/ 1826 w 2153"/>
                <a:gd name="T19" fmla="*/ 1910 h 1930"/>
                <a:gd name="T20" fmla="*/ 1795 w 2153"/>
                <a:gd name="T21" fmla="*/ 1934 h 1930"/>
                <a:gd name="T22" fmla="*/ 1753 w 2153"/>
                <a:gd name="T23" fmla="*/ 1537 h 1930"/>
                <a:gd name="T24" fmla="*/ 1735 w 2153"/>
                <a:gd name="T25" fmla="*/ 1291 h 1930"/>
                <a:gd name="T26" fmla="*/ 1771 w 2153"/>
                <a:gd name="T27" fmla="*/ 1087 h 1930"/>
                <a:gd name="T28" fmla="*/ 1777 w 2153"/>
                <a:gd name="T29" fmla="*/ 877 h 1930"/>
                <a:gd name="T30" fmla="*/ 1273 w 2153"/>
                <a:gd name="T31" fmla="*/ 1009 h 1930"/>
                <a:gd name="T32" fmla="*/ 828 w 2153"/>
                <a:gd name="T33" fmla="*/ 1134 h 1930"/>
                <a:gd name="T34" fmla="*/ 324 w 2153"/>
                <a:gd name="T35" fmla="*/ 1315 h 1930"/>
                <a:gd name="T36" fmla="*/ 18 w 2153"/>
                <a:gd name="T37" fmla="*/ 1423 h 1930"/>
                <a:gd name="T38" fmla="*/ 312 w 2153"/>
                <a:gd name="T39" fmla="*/ 1285 h 1930"/>
                <a:gd name="T40" fmla="*/ 685 w 2153"/>
                <a:gd name="T41" fmla="*/ 1146 h 1930"/>
                <a:gd name="T42" fmla="*/ 1026 w 2153"/>
                <a:gd name="T43" fmla="*/ 1039 h 1930"/>
                <a:gd name="T44" fmla="*/ 1417 w 2153"/>
                <a:gd name="T45" fmla="*/ 931 h 1930"/>
                <a:gd name="T46" fmla="*/ 1699 w 2153"/>
                <a:gd name="T47" fmla="*/ 817 h 1930"/>
                <a:gd name="T48" fmla="*/ 1339 w 2153"/>
                <a:gd name="T49" fmla="*/ 624 h 1930"/>
                <a:gd name="T50" fmla="*/ 865 w 2153"/>
                <a:gd name="T51" fmla="*/ 516 h 1930"/>
                <a:gd name="T52" fmla="*/ 228 w 2153"/>
                <a:gd name="T53" fmla="*/ 161 h 1930"/>
                <a:gd name="T54" fmla="*/ 0 w 2153"/>
                <a:gd name="T55" fmla="*/ 83 h 1930"/>
                <a:gd name="T56" fmla="*/ 330 w 2153"/>
                <a:gd name="T57" fmla="*/ 179 h 1930"/>
                <a:gd name="T58" fmla="*/ 715 w 2153"/>
                <a:gd name="T59" fmla="*/ 384 h 1930"/>
                <a:gd name="T60" fmla="*/ 937 w 2153"/>
                <a:gd name="T61" fmla="*/ 492 h 1930"/>
                <a:gd name="T62" fmla="*/ 1357 w 2153"/>
                <a:gd name="T63" fmla="*/ 594 h 1930"/>
                <a:gd name="T64" fmla="*/ 1657 w 2153"/>
                <a:gd name="T65" fmla="*/ 745 h 1930"/>
                <a:gd name="T66" fmla="*/ 1429 w 2153"/>
                <a:gd name="T67" fmla="*/ 462 h 1930"/>
                <a:gd name="T68" fmla="*/ 1291 w 2153"/>
                <a:gd name="T69" fmla="*/ 191 h 1930"/>
                <a:gd name="T70" fmla="*/ 1159 w 2153"/>
                <a:gd name="T71" fmla="*/ 0 h 1930"/>
                <a:gd name="T72" fmla="*/ 1345 w 2153"/>
                <a:gd name="T73" fmla="*/ 215 h 1930"/>
                <a:gd name="T74" fmla="*/ 1495 w 2153"/>
                <a:gd name="T75" fmla="*/ 486 h 1930"/>
                <a:gd name="T76" fmla="*/ 1753 w 2153"/>
                <a:gd name="T77" fmla="*/ 805 h 1930"/>
                <a:gd name="T78" fmla="*/ 1850 w 2153"/>
                <a:gd name="T79" fmla="*/ 853 h 1930"/>
                <a:gd name="T80" fmla="*/ 1850 w 2153"/>
                <a:gd name="T81" fmla="*/ 853 h 193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153" h="1930">
                  <a:moveTo>
                    <a:pt x="1842" y="851"/>
                  </a:moveTo>
                  <a:lnTo>
                    <a:pt x="1937" y="1019"/>
                  </a:lnTo>
                  <a:lnTo>
                    <a:pt x="2051" y="1168"/>
                  </a:lnTo>
                  <a:lnTo>
                    <a:pt x="2117" y="1246"/>
                  </a:lnTo>
                  <a:lnTo>
                    <a:pt x="2153" y="1294"/>
                  </a:lnTo>
                  <a:lnTo>
                    <a:pt x="1889" y="977"/>
                  </a:lnTo>
                  <a:lnTo>
                    <a:pt x="1860" y="929"/>
                  </a:lnTo>
                  <a:lnTo>
                    <a:pt x="1782" y="1240"/>
                  </a:lnTo>
                  <a:lnTo>
                    <a:pt x="1770" y="1486"/>
                  </a:lnTo>
                  <a:lnTo>
                    <a:pt x="1818" y="1906"/>
                  </a:lnTo>
                  <a:lnTo>
                    <a:pt x="1788" y="1930"/>
                  </a:lnTo>
                  <a:lnTo>
                    <a:pt x="1746" y="1534"/>
                  </a:lnTo>
                  <a:lnTo>
                    <a:pt x="1728" y="1288"/>
                  </a:lnTo>
                  <a:lnTo>
                    <a:pt x="1764" y="1085"/>
                  </a:lnTo>
                  <a:lnTo>
                    <a:pt x="1770" y="875"/>
                  </a:lnTo>
                  <a:lnTo>
                    <a:pt x="1268" y="1007"/>
                  </a:lnTo>
                  <a:lnTo>
                    <a:pt x="825" y="1132"/>
                  </a:lnTo>
                  <a:lnTo>
                    <a:pt x="323" y="1312"/>
                  </a:lnTo>
                  <a:lnTo>
                    <a:pt x="18" y="1420"/>
                  </a:lnTo>
                  <a:lnTo>
                    <a:pt x="311" y="1282"/>
                  </a:lnTo>
                  <a:lnTo>
                    <a:pt x="682" y="1144"/>
                  </a:lnTo>
                  <a:lnTo>
                    <a:pt x="1022" y="1037"/>
                  </a:lnTo>
                  <a:lnTo>
                    <a:pt x="1411" y="929"/>
                  </a:lnTo>
                  <a:lnTo>
                    <a:pt x="1692" y="815"/>
                  </a:lnTo>
                  <a:lnTo>
                    <a:pt x="1333" y="623"/>
                  </a:lnTo>
                  <a:lnTo>
                    <a:pt x="861" y="515"/>
                  </a:lnTo>
                  <a:lnTo>
                    <a:pt x="227" y="161"/>
                  </a:lnTo>
                  <a:lnTo>
                    <a:pt x="0" y="83"/>
                  </a:lnTo>
                  <a:lnTo>
                    <a:pt x="329" y="179"/>
                  </a:lnTo>
                  <a:lnTo>
                    <a:pt x="712" y="383"/>
                  </a:lnTo>
                  <a:lnTo>
                    <a:pt x="933" y="491"/>
                  </a:lnTo>
                  <a:lnTo>
                    <a:pt x="1351" y="593"/>
                  </a:lnTo>
                  <a:lnTo>
                    <a:pt x="1650" y="743"/>
                  </a:lnTo>
                  <a:lnTo>
                    <a:pt x="1423" y="461"/>
                  </a:lnTo>
                  <a:lnTo>
                    <a:pt x="1286" y="191"/>
                  </a:lnTo>
                  <a:lnTo>
                    <a:pt x="1154" y="0"/>
                  </a:lnTo>
                  <a:lnTo>
                    <a:pt x="1339" y="215"/>
                  </a:lnTo>
                  <a:lnTo>
                    <a:pt x="1489" y="485"/>
                  </a:lnTo>
                  <a:lnTo>
                    <a:pt x="1746" y="803"/>
                  </a:lnTo>
                  <a:lnTo>
                    <a:pt x="1842" y="85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9045" name="Rectangle 2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28800"/>
            <a:ext cx="7772400" cy="1736725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9046" name="Rectangle 2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3" name="Rectangle 23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A22F36-B92F-4A16-8E01-BE4AF8A686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9873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B35B6B-D2D8-4FC4-841E-FF7BF291FE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4707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00148A-FF5C-4C89-9681-ED51055EF6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7711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434FA3-05E9-47DB-B433-4B1A4B9A96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9598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êu đề, Văn bản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5" name="Chỗ dành sẵn cho Ngày tháng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Chỗ dành sẵn cho Số hiệu Bản chiế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EAA4F9-E812-453F-8F83-AADD7E3DD3AE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5868735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78457266-F218-4C4A-A473-B58AE7FB395D}" type="datetimeFigureOut">
              <a:rPr lang="en-US"/>
              <a:pPr>
                <a:defRPr/>
              </a:pPr>
              <a:t>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A3F18AB0-0E80-4E3B-AABB-97D31299F0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9285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0CF85674-C496-4313-BBE1-856F026FBC63}" type="datetimeFigureOut">
              <a:rPr lang="en-US"/>
              <a:pPr>
                <a:defRPr/>
              </a:pPr>
              <a:t>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A0DB099F-2982-447F-8DB8-2F595D61D6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199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BBBDACA4-733C-4C44-8D05-C5C0B1C93A1E}" type="datetimeFigureOut">
              <a:rPr lang="en-US"/>
              <a:pPr>
                <a:defRPr/>
              </a:pPr>
              <a:t>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93DE28CD-2861-42AC-9669-A43BEA1250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2462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059C9024-F615-4069-BEDF-504B33FE7370}" type="datetimeFigureOut">
              <a:rPr lang="en-US"/>
              <a:pPr>
                <a:defRPr/>
              </a:pPr>
              <a:t>2/16/2021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0FD1E7F3-821C-4A28-B0DA-77C766E0BA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5885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59C275C5-F39D-4318-ADEF-472263939C59}" type="datetimeFigureOut">
              <a:rPr lang="en-US"/>
              <a:pPr>
                <a:defRPr/>
              </a:pPr>
              <a:t>2/16/2021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665180EB-8B8F-4450-B455-066BF4EB64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9856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E30BC07D-1C19-424C-B822-051B5BE2B7AA}" type="datetimeFigureOut">
              <a:rPr lang="en-US"/>
              <a:pPr>
                <a:defRPr/>
              </a:pPr>
              <a:t>2/16/2021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A83BD0B9-5DBB-4872-AB1A-439B91E514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38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9E2DFC-4A4C-4DD1-97D4-E4FD0B6647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0281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5E301C7F-0745-464A-93FC-8AE3F4FBFD6B}" type="datetimeFigureOut">
              <a:rPr lang="en-US"/>
              <a:pPr>
                <a:defRPr/>
              </a:pPr>
              <a:t>2/16/2021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08B3A573-E620-4ED9-B3E0-3DF86E5149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1638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288CF3F6-23DD-422B-9AA6-71A476376FA5}" type="datetimeFigureOut">
              <a:rPr lang="en-US"/>
              <a:pPr>
                <a:defRPr/>
              </a:pPr>
              <a:t>2/16/2021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9510DBD3-3E65-485E-B5AD-5887AC0417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0422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AC9F1E07-17B7-4B9C-975B-9D4E950186B0}" type="datetimeFigureOut">
              <a:rPr lang="en-US"/>
              <a:pPr>
                <a:defRPr/>
              </a:pPr>
              <a:t>2/16/2021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7868A04B-F6D0-45EE-B6B1-96C22AD192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4110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F71C52CF-2FDC-40CF-90B7-A3BC2B89D152}" type="datetimeFigureOut">
              <a:rPr lang="en-US"/>
              <a:pPr>
                <a:defRPr/>
              </a:pPr>
              <a:t>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EB044A3F-9B8E-46F0-98BD-5EA1AC082C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1171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DCEDB261-30E5-43A7-850F-5C34F6B1EAE3}" type="datetimeFigureOut">
              <a:rPr lang="en-US"/>
              <a:pPr>
                <a:defRPr/>
              </a:pPr>
              <a:t>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C0CE1298-AFAD-497E-A238-D03661A990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0647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934200"/>
            <a:chOff x="0" y="0"/>
            <a:chExt cx="5760" cy="4368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2208"/>
              <a:ext cx="2515" cy="1970"/>
            </a:xfrm>
            <a:custGeom>
              <a:avLst/>
              <a:gdLst>
                <a:gd name="T0" fmla="*/ 744 w 2515"/>
                <a:gd name="T1" fmla="*/ 1669 h 1970"/>
                <a:gd name="T2" fmla="*/ 852 w 2515"/>
                <a:gd name="T3" fmla="*/ 1400 h 1970"/>
                <a:gd name="T4" fmla="*/ 876 w 2515"/>
                <a:gd name="T5" fmla="*/ 1171 h 1970"/>
                <a:gd name="T6" fmla="*/ 979 w 2515"/>
                <a:gd name="T7" fmla="*/ 1370 h 1970"/>
                <a:gd name="T8" fmla="*/ 1231 w 2515"/>
                <a:gd name="T9" fmla="*/ 1621 h 1970"/>
                <a:gd name="T10" fmla="*/ 1471 w 2515"/>
                <a:gd name="T11" fmla="*/ 1693 h 1970"/>
                <a:gd name="T12" fmla="*/ 1819 w 2515"/>
                <a:gd name="T13" fmla="*/ 1678 h 1970"/>
                <a:gd name="T14" fmla="*/ 1893 w 2515"/>
                <a:gd name="T15" fmla="*/ 1513 h 1970"/>
                <a:gd name="T16" fmla="*/ 1874 w 2515"/>
                <a:gd name="T17" fmla="*/ 1285 h 1970"/>
                <a:gd name="T18" fmla="*/ 1783 w 2515"/>
                <a:gd name="T19" fmla="*/ 967 h 1970"/>
                <a:gd name="T20" fmla="*/ 1289 w 2515"/>
                <a:gd name="T21" fmla="*/ 873 h 1970"/>
                <a:gd name="T22" fmla="*/ 1549 w 2515"/>
                <a:gd name="T23" fmla="*/ 745 h 1970"/>
                <a:gd name="T24" fmla="*/ 1753 w 2515"/>
                <a:gd name="T25" fmla="*/ 732 h 1970"/>
                <a:gd name="T26" fmla="*/ 2107 w 2515"/>
                <a:gd name="T27" fmla="*/ 618 h 1970"/>
                <a:gd name="T28" fmla="*/ 2377 w 2515"/>
                <a:gd name="T29" fmla="*/ 438 h 1970"/>
                <a:gd name="T30" fmla="*/ 2420 w 2515"/>
                <a:gd name="T31" fmla="*/ 343 h 1970"/>
                <a:gd name="T32" fmla="*/ 2077 w 2515"/>
                <a:gd name="T33" fmla="*/ 331 h 1970"/>
                <a:gd name="T34" fmla="*/ 1951 w 2515"/>
                <a:gd name="T35" fmla="*/ 301 h 1970"/>
                <a:gd name="T36" fmla="*/ 1645 w 2515"/>
                <a:gd name="T37" fmla="*/ 289 h 1970"/>
                <a:gd name="T38" fmla="*/ 1297 w 2515"/>
                <a:gd name="T39" fmla="*/ 408 h 1970"/>
                <a:gd name="T40" fmla="*/ 1308 w 2515"/>
                <a:gd name="T41" fmla="*/ 337 h 1970"/>
                <a:gd name="T42" fmla="*/ 1453 w 2515"/>
                <a:gd name="T43" fmla="*/ 168 h 1970"/>
                <a:gd name="T44" fmla="*/ 1477 w 2515"/>
                <a:gd name="T45" fmla="*/ 36 h 1970"/>
                <a:gd name="T46" fmla="*/ 1417 w 2515"/>
                <a:gd name="T47" fmla="*/ 24 h 1970"/>
                <a:gd name="T48" fmla="*/ 1189 w 2515"/>
                <a:gd name="T49" fmla="*/ 102 h 1970"/>
                <a:gd name="T50" fmla="*/ 1026 w 2515"/>
                <a:gd name="T51" fmla="*/ 144 h 1970"/>
                <a:gd name="T52" fmla="*/ 889 w 2515"/>
                <a:gd name="T53" fmla="*/ 331 h 1970"/>
                <a:gd name="T54" fmla="*/ 726 w 2515"/>
                <a:gd name="T55" fmla="*/ 480 h 1970"/>
                <a:gd name="T56" fmla="*/ 643 w 2515"/>
                <a:gd name="T57" fmla="*/ 540 h 1970"/>
                <a:gd name="T58" fmla="*/ 600 w 2515"/>
                <a:gd name="T59" fmla="*/ 516 h 1970"/>
                <a:gd name="T60" fmla="*/ 552 w 2515"/>
                <a:gd name="T61" fmla="*/ 486 h 1970"/>
                <a:gd name="T62" fmla="*/ 528 w 2515"/>
                <a:gd name="T63" fmla="*/ 462 h 1970"/>
                <a:gd name="T64" fmla="*/ 474 w 2515"/>
                <a:gd name="T65" fmla="*/ 426 h 1970"/>
                <a:gd name="T66" fmla="*/ 415 w 2515"/>
                <a:gd name="T67" fmla="*/ 390 h 1970"/>
                <a:gd name="T68" fmla="*/ 366 w 2515"/>
                <a:gd name="T69" fmla="*/ 366 h 1970"/>
                <a:gd name="T70" fmla="*/ 192 w 2515"/>
                <a:gd name="T71" fmla="*/ 234 h 1970"/>
                <a:gd name="T72" fmla="*/ 570 w 2515"/>
                <a:gd name="T73" fmla="*/ 564 h 1970"/>
                <a:gd name="T74" fmla="*/ 444 w 2515"/>
                <a:gd name="T75" fmla="*/ 732 h 1970"/>
                <a:gd name="T76" fmla="*/ 318 w 2515"/>
                <a:gd name="T77" fmla="*/ 787 h 1970"/>
                <a:gd name="T78" fmla="*/ 127 w 2515"/>
                <a:gd name="T79" fmla="*/ 853 h 1970"/>
                <a:gd name="T80" fmla="*/ 0 w 2515"/>
                <a:gd name="T81" fmla="*/ 1165 h 1970"/>
                <a:gd name="T82" fmla="*/ 372 w 2515"/>
                <a:gd name="T83" fmla="*/ 1015 h 1970"/>
                <a:gd name="T84" fmla="*/ 222 w 2515"/>
                <a:gd name="T85" fmla="*/ 1262 h 1970"/>
                <a:gd name="T86" fmla="*/ 139 w 2515"/>
                <a:gd name="T87" fmla="*/ 1459 h 1970"/>
                <a:gd name="T88" fmla="*/ 102 w 2515"/>
                <a:gd name="T89" fmla="*/ 1495 h 1970"/>
                <a:gd name="T90" fmla="*/ 84 w 2515"/>
                <a:gd name="T91" fmla="*/ 1519 h 1970"/>
                <a:gd name="T92" fmla="*/ 96 w 2515"/>
                <a:gd name="T93" fmla="*/ 1537 h 1970"/>
                <a:gd name="T94" fmla="*/ 127 w 2515"/>
                <a:gd name="T95" fmla="*/ 1567 h 1970"/>
                <a:gd name="T96" fmla="*/ 145 w 2515"/>
                <a:gd name="T97" fmla="*/ 1633 h 1970"/>
                <a:gd name="T98" fmla="*/ 156 w 2515"/>
                <a:gd name="T99" fmla="*/ 1693 h 1970"/>
                <a:gd name="T100" fmla="*/ 162 w 2515"/>
                <a:gd name="T101" fmla="*/ 1723 h 1970"/>
                <a:gd name="T102" fmla="*/ 216 w 2515"/>
                <a:gd name="T103" fmla="*/ 1802 h 1970"/>
                <a:gd name="T104" fmla="*/ 228 w 2515"/>
                <a:gd name="T105" fmla="*/ 1850 h 1970"/>
                <a:gd name="T106" fmla="*/ 240 w 2515"/>
                <a:gd name="T107" fmla="*/ 1904 h 1970"/>
                <a:gd name="T108" fmla="*/ 246 w 2515"/>
                <a:gd name="T109" fmla="*/ 1922 h 1970"/>
                <a:gd name="T110" fmla="*/ 258 w 2515"/>
                <a:gd name="T111" fmla="*/ 1970 h 1970"/>
                <a:gd name="T112" fmla="*/ 462 w 2515"/>
                <a:gd name="T113" fmla="*/ 1922 h 1970"/>
                <a:gd name="T114" fmla="*/ 624 w 2515"/>
                <a:gd name="T115" fmla="*/ 1778 h 19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515" h="1970">
                  <a:moveTo>
                    <a:pt x="624" y="1778"/>
                  </a:moveTo>
                  <a:lnTo>
                    <a:pt x="744" y="1669"/>
                  </a:lnTo>
                  <a:lnTo>
                    <a:pt x="834" y="1627"/>
                  </a:lnTo>
                  <a:lnTo>
                    <a:pt x="852" y="1400"/>
                  </a:lnTo>
                  <a:lnTo>
                    <a:pt x="834" y="1225"/>
                  </a:lnTo>
                  <a:lnTo>
                    <a:pt x="876" y="1171"/>
                  </a:lnTo>
                  <a:lnTo>
                    <a:pt x="901" y="1268"/>
                  </a:lnTo>
                  <a:lnTo>
                    <a:pt x="979" y="1370"/>
                  </a:lnTo>
                  <a:lnTo>
                    <a:pt x="1116" y="1519"/>
                  </a:lnTo>
                  <a:lnTo>
                    <a:pt x="1231" y="1621"/>
                  </a:lnTo>
                  <a:lnTo>
                    <a:pt x="1353" y="1632"/>
                  </a:lnTo>
                  <a:lnTo>
                    <a:pt x="1471" y="1693"/>
                  </a:lnTo>
                  <a:lnTo>
                    <a:pt x="1664" y="1659"/>
                  </a:lnTo>
                  <a:lnTo>
                    <a:pt x="1819" y="1678"/>
                  </a:lnTo>
                  <a:lnTo>
                    <a:pt x="1975" y="1632"/>
                  </a:lnTo>
                  <a:lnTo>
                    <a:pt x="1893" y="1513"/>
                  </a:lnTo>
                  <a:lnTo>
                    <a:pt x="1920" y="1385"/>
                  </a:lnTo>
                  <a:lnTo>
                    <a:pt x="1874" y="1285"/>
                  </a:lnTo>
                  <a:lnTo>
                    <a:pt x="1865" y="1129"/>
                  </a:lnTo>
                  <a:lnTo>
                    <a:pt x="1783" y="967"/>
                  </a:lnTo>
                  <a:lnTo>
                    <a:pt x="1527" y="891"/>
                  </a:lnTo>
                  <a:lnTo>
                    <a:pt x="1289" y="873"/>
                  </a:lnTo>
                  <a:lnTo>
                    <a:pt x="1393" y="781"/>
                  </a:lnTo>
                  <a:lnTo>
                    <a:pt x="1549" y="745"/>
                  </a:lnTo>
                  <a:lnTo>
                    <a:pt x="1620" y="738"/>
                  </a:lnTo>
                  <a:lnTo>
                    <a:pt x="1753" y="732"/>
                  </a:lnTo>
                  <a:lnTo>
                    <a:pt x="1933" y="720"/>
                  </a:lnTo>
                  <a:lnTo>
                    <a:pt x="2107" y="618"/>
                  </a:lnTo>
                  <a:lnTo>
                    <a:pt x="2227" y="516"/>
                  </a:lnTo>
                  <a:lnTo>
                    <a:pt x="2377" y="438"/>
                  </a:lnTo>
                  <a:lnTo>
                    <a:pt x="2515" y="337"/>
                  </a:lnTo>
                  <a:lnTo>
                    <a:pt x="2420" y="343"/>
                  </a:lnTo>
                  <a:lnTo>
                    <a:pt x="2191" y="343"/>
                  </a:lnTo>
                  <a:lnTo>
                    <a:pt x="2077" y="331"/>
                  </a:lnTo>
                  <a:lnTo>
                    <a:pt x="2053" y="301"/>
                  </a:lnTo>
                  <a:lnTo>
                    <a:pt x="1951" y="301"/>
                  </a:lnTo>
                  <a:lnTo>
                    <a:pt x="1795" y="259"/>
                  </a:lnTo>
                  <a:lnTo>
                    <a:pt x="1645" y="289"/>
                  </a:lnTo>
                  <a:lnTo>
                    <a:pt x="1447" y="372"/>
                  </a:lnTo>
                  <a:lnTo>
                    <a:pt x="1297" y="408"/>
                  </a:lnTo>
                  <a:lnTo>
                    <a:pt x="1153" y="414"/>
                  </a:lnTo>
                  <a:lnTo>
                    <a:pt x="1308" y="337"/>
                  </a:lnTo>
                  <a:lnTo>
                    <a:pt x="1465" y="198"/>
                  </a:lnTo>
                  <a:lnTo>
                    <a:pt x="1453" y="168"/>
                  </a:lnTo>
                  <a:lnTo>
                    <a:pt x="1465" y="102"/>
                  </a:lnTo>
                  <a:lnTo>
                    <a:pt x="1477" y="36"/>
                  </a:lnTo>
                  <a:lnTo>
                    <a:pt x="1453" y="0"/>
                  </a:lnTo>
                  <a:lnTo>
                    <a:pt x="1417" y="24"/>
                  </a:lnTo>
                  <a:lnTo>
                    <a:pt x="1356" y="42"/>
                  </a:lnTo>
                  <a:lnTo>
                    <a:pt x="1189" y="102"/>
                  </a:lnTo>
                  <a:lnTo>
                    <a:pt x="1098" y="144"/>
                  </a:lnTo>
                  <a:lnTo>
                    <a:pt x="1026" y="144"/>
                  </a:lnTo>
                  <a:lnTo>
                    <a:pt x="991" y="168"/>
                  </a:lnTo>
                  <a:lnTo>
                    <a:pt x="889" y="331"/>
                  </a:lnTo>
                  <a:lnTo>
                    <a:pt x="852" y="408"/>
                  </a:lnTo>
                  <a:lnTo>
                    <a:pt x="726" y="480"/>
                  </a:lnTo>
                  <a:lnTo>
                    <a:pt x="649" y="540"/>
                  </a:lnTo>
                  <a:lnTo>
                    <a:pt x="643" y="540"/>
                  </a:lnTo>
                  <a:lnTo>
                    <a:pt x="637" y="534"/>
                  </a:lnTo>
                  <a:lnTo>
                    <a:pt x="600" y="516"/>
                  </a:lnTo>
                  <a:lnTo>
                    <a:pt x="564" y="492"/>
                  </a:lnTo>
                  <a:lnTo>
                    <a:pt x="552" y="486"/>
                  </a:lnTo>
                  <a:lnTo>
                    <a:pt x="540" y="474"/>
                  </a:lnTo>
                  <a:lnTo>
                    <a:pt x="528" y="462"/>
                  </a:lnTo>
                  <a:lnTo>
                    <a:pt x="504" y="444"/>
                  </a:lnTo>
                  <a:lnTo>
                    <a:pt x="474" y="426"/>
                  </a:lnTo>
                  <a:lnTo>
                    <a:pt x="444" y="408"/>
                  </a:lnTo>
                  <a:lnTo>
                    <a:pt x="415" y="390"/>
                  </a:lnTo>
                  <a:lnTo>
                    <a:pt x="385" y="372"/>
                  </a:lnTo>
                  <a:lnTo>
                    <a:pt x="366" y="366"/>
                  </a:lnTo>
                  <a:lnTo>
                    <a:pt x="360" y="360"/>
                  </a:lnTo>
                  <a:lnTo>
                    <a:pt x="192" y="234"/>
                  </a:lnTo>
                  <a:lnTo>
                    <a:pt x="210" y="307"/>
                  </a:lnTo>
                  <a:lnTo>
                    <a:pt x="570" y="564"/>
                  </a:lnTo>
                  <a:lnTo>
                    <a:pt x="558" y="618"/>
                  </a:lnTo>
                  <a:lnTo>
                    <a:pt x="444" y="732"/>
                  </a:lnTo>
                  <a:lnTo>
                    <a:pt x="324" y="787"/>
                  </a:lnTo>
                  <a:lnTo>
                    <a:pt x="318" y="787"/>
                  </a:lnTo>
                  <a:lnTo>
                    <a:pt x="258" y="811"/>
                  </a:lnTo>
                  <a:lnTo>
                    <a:pt x="127" y="853"/>
                  </a:lnTo>
                  <a:lnTo>
                    <a:pt x="0" y="901"/>
                  </a:lnTo>
                  <a:lnTo>
                    <a:pt x="0" y="1165"/>
                  </a:lnTo>
                  <a:lnTo>
                    <a:pt x="78" y="1147"/>
                  </a:lnTo>
                  <a:lnTo>
                    <a:pt x="372" y="1015"/>
                  </a:lnTo>
                  <a:lnTo>
                    <a:pt x="336" y="1117"/>
                  </a:lnTo>
                  <a:lnTo>
                    <a:pt x="222" y="1262"/>
                  </a:lnTo>
                  <a:lnTo>
                    <a:pt x="145" y="1453"/>
                  </a:lnTo>
                  <a:lnTo>
                    <a:pt x="139" y="1459"/>
                  </a:lnTo>
                  <a:lnTo>
                    <a:pt x="133" y="1465"/>
                  </a:lnTo>
                  <a:lnTo>
                    <a:pt x="102" y="1495"/>
                  </a:lnTo>
                  <a:lnTo>
                    <a:pt x="90" y="1507"/>
                  </a:lnTo>
                  <a:lnTo>
                    <a:pt x="84" y="1519"/>
                  </a:lnTo>
                  <a:lnTo>
                    <a:pt x="84" y="1531"/>
                  </a:lnTo>
                  <a:lnTo>
                    <a:pt x="96" y="1537"/>
                  </a:lnTo>
                  <a:lnTo>
                    <a:pt x="114" y="1549"/>
                  </a:lnTo>
                  <a:lnTo>
                    <a:pt x="127" y="1567"/>
                  </a:lnTo>
                  <a:lnTo>
                    <a:pt x="139" y="1597"/>
                  </a:lnTo>
                  <a:lnTo>
                    <a:pt x="145" y="1633"/>
                  </a:lnTo>
                  <a:lnTo>
                    <a:pt x="150" y="1663"/>
                  </a:lnTo>
                  <a:lnTo>
                    <a:pt x="156" y="1693"/>
                  </a:lnTo>
                  <a:lnTo>
                    <a:pt x="162" y="1717"/>
                  </a:lnTo>
                  <a:lnTo>
                    <a:pt x="162" y="1723"/>
                  </a:lnTo>
                  <a:lnTo>
                    <a:pt x="216" y="1796"/>
                  </a:lnTo>
                  <a:lnTo>
                    <a:pt x="216" y="1802"/>
                  </a:lnTo>
                  <a:lnTo>
                    <a:pt x="222" y="1814"/>
                  </a:lnTo>
                  <a:lnTo>
                    <a:pt x="228" y="1850"/>
                  </a:lnTo>
                  <a:lnTo>
                    <a:pt x="234" y="1886"/>
                  </a:lnTo>
                  <a:lnTo>
                    <a:pt x="240" y="1904"/>
                  </a:lnTo>
                  <a:lnTo>
                    <a:pt x="240" y="1916"/>
                  </a:lnTo>
                  <a:lnTo>
                    <a:pt x="246" y="1922"/>
                  </a:lnTo>
                  <a:lnTo>
                    <a:pt x="252" y="1934"/>
                  </a:lnTo>
                  <a:lnTo>
                    <a:pt x="258" y="1970"/>
                  </a:lnTo>
                  <a:lnTo>
                    <a:pt x="438" y="1970"/>
                  </a:lnTo>
                  <a:lnTo>
                    <a:pt x="462" y="1922"/>
                  </a:lnTo>
                  <a:lnTo>
                    <a:pt x="624" y="1778"/>
                  </a:lnTo>
                  <a:lnTo>
                    <a:pt x="624" y="177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3366"/>
                </a:solidFill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2496"/>
              <a:ext cx="2112" cy="1604"/>
            </a:xfrm>
            <a:custGeom>
              <a:avLst/>
              <a:gdLst>
                <a:gd name="T0" fmla="*/ 574 w 2123"/>
                <a:gd name="T1" fmla="*/ 933 h 1696"/>
                <a:gd name="T2" fmla="*/ 538 w 2123"/>
                <a:gd name="T3" fmla="*/ 611 h 1696"/>
                <a:gd name="T4" fmla="*/ 664 w 2123"/>
                <a:gd name="T5" fmla="*/ 354 h 1696"/>
                <a:gd name="T6" fmla="*/ 917 w 2123"/>
                <a:gd name="T7" fmla="*/ 525 h 1696"/>
                <a:gd name="T8" fmla="*/ 1202 w 2123"/>
                <a:gd name="T9" fmla="*/ 777 h 1696"/>
                <a:gd name="T10" fmla="*/ 1467 w 2123"/>
                <a:gd name="T11" fmla="*/ 992 h 1696"/>
                <a:gd name="T12" fmla="*/ 1782 w 2123"/>
                <a:gd name="T13" fmla="*/ 1216 h 1696"/>
                <a:gd name="T14" fmla="*/ 1863 w 2123"/>
                <a:gd name="T15" fmla="*/ 1264 h 1696"/>
                <a:gd name="T16" fmla="*/ 1817 w 2123"/>
                <a:gd name="T17" fmla="*/ 1212 h 1696"/>
                <a:gd name="T18" fmla="*/ 1397 w 2123"/>
                <a:gd name="T19" fmla="*/ 896 h 1696"/>
                <a:gd name="T20" fmla="*/ 1076 w 2123"/>
                <a:gd name="T21" fmla="*/ 611 h 1696"/>
                <a:gd name="T22" fmla="*/ 715 w 2123"/>
                <a:gd name="T23" fmla="*/ 294 h 1696"/>
                <a:gd name="T24" fmla="*/ 989 w 2123"/>
                <a:gd name="T25" fmla="*/ 278 h 1696"/>
                <a:gd name="T26" fmla="*/ 1272 w 2123"/>
                <a:gd name="T27" fmla="*/ 284 h 1696"/>
                <a:gd name="T28" fmla="*/ 1598 w 2123"/>
                <a:gd name="T29" fmla="*/ 240 h 1696"/>
                <a:gd name="T30" fmla="*/ 2101 w 2123"/>
                <a:gd name="T31" fmla="*/ 176 h 1696"/>
                <a:gd name="T32" fmla="*/ 2053 w 2123"/>
                <a:gd name="T33" fmla="*/ 155 h 1696"/>
                <a:gd name="T34" fmla="*/ 1527 w 2123"/>
                <a:gd name="T35" fmla="*/ 230 h 1696"/>
                <a:gd name="T36" fmla="*/ 1196 w 2123"/>
                <a:gd name="T37" fmla="*/ 246 h 1696"/>
                <a:gd name="T38" fmla="*/ 751 w 2123"/>
                <a:gd name="T39" fmla="*/ 230 h 1696"/>
                <a:gd name="T40" fmla="*/ 811 w 2123"/>
                <a:gd name="T41" fmla="*/ 203 h 1696"/>
                <a:gd name="T42" fmla="*/ 1130 w 2123"/>
                <a:gd name="T43" fmla="*/ 0 h 1696"/>
                <a:gd name="T44" fmla="*/ 1076 w 2123"/>
                <a:gd name="T45" fmla="*/ 26 h 1696"/>
                <a:gd name="T46" fmla="*/ 1000 w 2123"/>
                <a:gd name="T47" fmla="*/ 75 h 1696"/>
                <a:gd name="T48" fmla="*/ 847 w 2123"/>
                <a:gd name="T49" fmla="*/ 171 h 1696"/>
                <a:gd name="T50" fmla="*/ 664 w 2123"/>
                <a:gd name="T51" fmla="*/ 252 h 1696"/>
                <a:gd name="T52" fmla="*/ 628 w 2123"/>
                <a:gd name="T53" fmla="*/ 322 h 1696"/>
                <a:gd name="T54" fmla="*/ 301 w 2123"/>
                <a:gd name="T55" fmla="*/ 525 h 1696"/>
                <a:gd name="T56" fmla="*/ 0 w 2123"/>
                <a:gd name="T57" fmla="*/ 649 h 1696"/>
                <a:gd name="T58" fmla="*/ 0 w 2123"/>
                <a:gd name="T59" fmla="*/ 654 h 1696"/>
                <a:gd name="T60" fmla="*/ 0 w 2123"/>
                <a:gd name="T61" fmla="*/ 686 h 1696"/>
                <a:gd name="T62" fmla="*/ 295 w 2123"/>
                <a:gd name="T63" fmla="*/ 568 h 1696"/>
                <a:gd name="T64" fmla="*/ 586 w 2123"/>
                <a:gd name="T65" fmla="*/ 386 h 1696"/>
                <a:gd name="T66" fmla="*/ 502 w 2123"/>
                <a:gd name="T67" fmla="*/ 601 h 1696"/>
                <a:gd name="T68" fmla="*/ 520 w 2123"/>
                <a:gd name="T69" fmla="*/ 890 h 1696"/>
                <a:gd name="T70" fmla="*/ 456 w 2123"/>
                <a:gd name="T71" fmla="*/ 1045 h 1696"/>
                <a:gd name="T72" fmla="*/ 325 w 2123"/>
                <a:gd name="T73" fmla="*/ 1324 h 1696"/>
                <a:gd name="T74" fmla="*/ 319 w 2123"/>
                <a:gd name="T75" fmla="*/ 1517 h 1696"/>
                <a:gd name="T76" fmla="*/ 325 w 2123"/>
                <a:gd name="T77" fmla="*/ 1517 h 1696"/>
                <a:gd name="T78" fmla="*/ 343 w 2123"/>
                <a:gd name="T79" fmla="*/ 1388 h 1696"/>
                <a:gd name="T80" fmla="*/ 574 w 2123"/>
                <a:gd name="T81" fmla="*/ 933 h 1696"/>
                <a:gd name="T82" fmla="*/ 574 w 2123"/>
                <a:gd name="T83" fmla="*/ 933 h 169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2123" h="1696">
                  <a:moveTo>
                    <a:pt x="580" y="1043"/>
                  </a:moveTo>
                  <a:lnTo>
                    <a:pt x="544" y="683"/>
                  </a:lnTo>
                  <a:lnTo>
                    <a:pt x="670" y="395"/>
                  </a:lnTo>
                  <a:lnTo>
                    <a:pt x="927" y="587"/>
                  </a:lnTo>
                  <a:lnTo>
                    <a:pt x="1214" y="869"/>
                  </a:lnTo>
                  <a:lnTo>
                    <a:pt x="1483" y="1109"/>
                  </a:lnTo>
                  <a:lnTo>
                    <a:pt x="1800" y="1360"/>
                  </a:lnTo>
                  <a:lnTo>
                    <a:pt x="1883" y="1414"/>
                  </a:lnTo>
                  <a:lnTo>
                    <a:pt x="1836" y="1354"/>
                  </a:lnTo>
                  <a:lnTo>
                    <a:pt x="1411" y="1001"/>
                  </a:lnTo>
                  <a:lnTo>
                    <a:pt x="1088" y="683"/>
                  </a:lnTo>
                  <a:lnTo>
                    <a:pt x="723" y="329"/>
                  </a:lnTo>
                  <a:lnTo>
                    <a:pt x="999" y="311"/>
                  </a:lnTo>
                  <a:lnTo>
                    <a:pt x="1286" y="317"/>
                  </a:lnTo>
                  <a:lnTo>
                    <a:pt x="1614" y="269"/>
                  </a:lnTo>
                  <a:lnTo>
                    <a:pt x="2123" y="197"/>
                  </a:lnTo>
                  <a:lnTo>
                    <a:pt x="2075" y="173"/>
                  </a:lnTo>
                  <a:lnTo>
                    <a:pt x="1543" y="257"/>
                  </a:lnTo>
                  <a:lnTo>
                    <a:pt x="1208" y="275"/>
                  </a:lnTo>
                  <a:lnTo>
                    <a:pt x="759" y="257"/>
                  </a:lnTo>
                  <a:lnTo>
                    <a:pt x="819" y="227"/>
                  </a:lnTo>
                  <a:lnTo>
                    <a:pt x="1142" y="0"/>
                  </a:lnTo>
                  <a:lnTo>
                    <a:pt x="1088" y="30"/>
                  </a:lnTo>
                  <a:lnTo>
                    <a:pt x="1010" y="84"/>
                  </a:lnTo>
                  <a:lnTo>
                    <a:pt x="855" y="191"/>
                  </a:lnTo>
                  <a:lnTo>
                    <a:pt x="670" y="281"/>
                  </a:lnTo>
                  <a:lnTo>
                    <a:pt x="634" y="359"/>
                  </a:lnTo>
                  <a:lnTo>
                    <a:pt x="305" y="587"/>
                  </a:lnTo>
                  <a:lnTo>
                    <a:pt x="0" y="725"/>
                  </a:lnTo>
                  <a:lnTo>
                    <a:pt x="0" y="731"/>
                  </a:lnTo>
                  <a:lnTo>
                    <a:pt x="0" y="767"/>
                  </a:lnTo>
                  <a:lnTo>
                    <a:pt x="299" y="635"/>
                  </a:lnTo>
                  <a:lnTo>
                    <a:pt x="592" y="431"/>
                  </a:lnTo>
                  <a:lnTo>
                    <a:pt x="508" y="671"/>
                  </a:lnTo>
                  <a:lnTo>
                    <a:pt x="526" y="995"/>
                  </a:lnTo>
                  <a:lnTo>
                    <a:pt x="460" y="1168"/>
                  </a:lnTo>
                  <a:lnTo>
                    <a:pt x="329" y="1480"/>
                  </a:lnTo>
                  <a:lnTo>
                    <a:pt x="323" y="1696"/>
                  </a:lnTo>
                  <a:lnTo>
                    <a:pt x="329" y="1696"/>
                  </a:lnTo>
                  <a:lnTo>
                    <a:pt x="347" y="1552"/>
                  </a:lnTo>
                  <a:lnTo>
                    <a:pt x="58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2092" y="3233"/>
              <a:ext cx="3668" cy="943"/>
            </a:xfrm>
            <a:custGeom>
              <a:avLst/>
              <a:gdLst>
                <a:gd name="T0" fmla="*/ 3338 w 3668"/>
                <a:gd name="T1" fmla="*/ 288 h 943"/>
                <a:gd name="T2" fmla="*/ 3194 w 3668"/>
                <a:gd name="T3" fmla="*/ 258 h 943"/>
                <a:gd name="T4" fmla="*/ 2816 w 3668"/>
                <a:gd name="T5" fmla="*/ 234 h 943"/>
                <a:gd name="T6" fmla="*/ 2330 w 3668"/>
                <a:gd name="T7" fmla="*/ 306 h 943"/>
                <a:gd name="T8" fmla="*/ 2372 w 3668"/>
                <a:gd name="T9" fmla="*/ 258 h 943"/>
                <a:gd name="T10" fmla="*/ 2624 w 3668"/>
                <a:gd name="T11" fmla="*/ 132 h 943"/>
                <a:gd name="T12" fmla="*/ 2707 w 3668"/>
                <a:gd name="T13" fmla="*/ 24 h 943"/>
                <a:gd name="T14" fmla="*/ 2642 w 3668"/>
                <a:gd name="T15" fmla="*/ 12 h 943"/>
                <a:gd name="T16" fmla="*/ 2515 w 3668"/>
                <a:gd name="T17" fmla="*/ 54 h 943"/>
                <a:gd name="T18" fmla="*/ 2324 w 3668"/>
                <a:gd name="T19" fmla="*/ 66 h 943"/>
                <a:gd name="T20" fmla="*/ 2101 w 3668"/>
                <a:gd name="T21" fmla="*/ 90 h 943"/>
                <a:gd name="T22" fmla="*/ 1855 w 3668"/>
                <a:gd name="T23" fmla="*/ 228 h 943"/>
                <a:gd name="T24" fmla="*/ 1591 w 3668"/>
                <a:gd name="T25" fmla="*/ 337 h 943"/>
                <a:gd name="T26" fmla="*/ 1459 w 3668"/>
                <a:gd name="T27" fmla="*/ 379 h 943"/>
                <a:gd name="T28" fmla="*/ 1417 w 3668"/>
                <a:gd name="T29" fmla="*/ 361 h 943"/>
                <a:gd name="T30" fmla="*/ 1363 w 3668"/>
                <a:gd name="T31" fmla="*/ 331 h 943"/>
                <a:gd name="T32" fmla="*/ 1344 w 3668"/>
                <a:gd name="T33" fmla="*/ 312 h 943"/>
                <a:gd name="T34" fmla="*/ 1290 w 3668"/>
                <a:gd name="T35" fmla="*/ 288 h 943"/>
                <a:gd name="T36" fmla="*/ 1230 w 3668"/>
                <a:gd name="T37" fmla="*/ 252 h 943"/>
                <a:gd name="T38" fmla="*/ 1119 w 3668"/>
                <a:gd name="T39" fmla="*/ 227 h 943"/>
                <a:gd name="T40" fmla="*/ 1320 w 3668"/>
                <a:gd name="T41" fmla="*/ 438 h 943"/>
                <a:gd name="T42" fmla="*/ 960 w 3668"/>
                <a:gd name="T43" fmla="*/ 558 h 943"/>
                <a:gd name="T44" fmla="*/ 474 w 3668"/>
                <a:gd name="T45" fmla="*/ 630 h 943"/>
                <a:gd name="T46" fmla="*/ 132 w 3668"/>
                <a:gd name="T47" fmla="*/ 781 h 943"/>
                <a:gd name="T48" fmla="*/ 234 w 3668"/>
                <a:gd name="T49" fmla="*/ 847 h 943"/>
                <a:gd name="T50" fmla="*/ 925 w 3668"/>
                <a:gd name="T51" fmla="*/ 739 h 943"/>
                <a:gd name="T52" fmla="*/ 637 w 3668"/>
                <a:gd name="T53" fmla="*/ 925 h 943"/>
                <a:gd name="T54" fmla="*/ 1405 w 3668"/>
                <a:gd name="T55" fmla="*/ 943 h 943"/>
                <a:gd name="T56" fmla="*/ 1447 w 3668"/>
                <a:gd name="T57" fmla="*/ 943 h 943"/>
                <a:gd name="T58" fmla="*/ 2888 w 3668"/>
                <a:gd name="T59" fmla="*/ 859 h 943"/>
                <a:gd name="T60" fmla="*/ 2582 w 3668"/>
                <a:gd name="T61" fmla="*/ 708 h 943"/>
                <a:gd name="T62" fmla="*/ 2299 w 3668"/>
                <a:gd name="T63" fmla="*/ 606 h 943"/>
                <a:gd name="T64" fmla="*/ 2606 w 3668"/>
                <a:gd name="T65" fmla="*/ 588 h 943"/>
                <a:gd name="T66" fmla="*/ 3001 w 3668"/>
                <a:gd name="T67" fmla="*/ 582 h 943"/>
                <a:gd name="T68" fmla="*/ 3452 w 3668"/>
                <a:gd name="T69" fmla="*/ 438 h 943"/>
                <a:gd name="T70" fmla="*/ 3668 w 3668"/>
                <a:gd name="T71" fmla="*/ 312 h 943"/>
                <a:gd name="T72" fmla="*/ 3482 w 3668"/>
                <a:gd name="T73" fmla="*/ 300 h 94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668" h="943">
                  <a:moveTo>
                    <a:pt x="3482" y="300"/>
                  </a:moveTo>
                  <a:lnTo>
                    <a:pt x="3338" y="288"/>
                  </a:lnTo>
                  <a:lnTo>
                    <a:pt x="3320" y="264"/>
                  </a:lnTo>
                  <a:lnTo>
                    <a:pt x="3194" y="258"/>
                  </a:lnTo>
                  <a:lnTo>
                    <a:pt x="3019" y="216"/>
                  </a:lnTo>
                  <a:lnTo>
                    <a:pt x="2816" y="234"/>
                  </a:lnTo>
                  <a:lnTo>
                    <a:pt x="2533" y="288"/>
                  </a:lnTo>
                  <a:lnTo>
                    <a:pt x="2330" y="306"/>
                  </a:lnTo>
                  <a:lnTo>
                    <a:pt x="2149" y="312"/>
                  </a:lnTo>
                  <a:lnTo>
                    <a:pt x="2372" y="258"/>
                  </a:lnTo>
                  <a:lnTo>
                    <a:pt x="2624" y="156"/>
                  </a:lnTo>
                  <a:lnTo>
                    <a:pt x="2624" y="132"/>
                  </a:lnTo>
                  <a:lnTo>
                    <a:pt x="2666" y="78"/>
                  </a:lnTo>
                  <a:lnTo>
                    <a:pt x="2707" y="24"/>
                  </a:lnTo>
                  <a:lnTo>
                    <a:pt x="2695" y="0"/>
                  </a:lnTo>
                  <a:lnTo>
                    <a:pt x="2642" y="12"/>
                  </a:lnTo>
                  <a:lnTo>
                    <a:pt x="2557" y="30"/>
                  </a:lnTo>
                  <a:lnTo>
                    <a:pt x="2515" y="54"/>
                  </a:lnTo>
                  <a:lnTo>
                    <a:pt x="2425" y="84"/>
                  </a:lnTo>
                  <a:lnTo>
                    <a:pt x="2324" y="66"/>
                  </a:lnTo>
                  <a:lnTo>
                    <a:pt x="2191" y="90"/>
                  </a:lnTo>
                  <a:lnTo>
                    <a:pt x="2101" y="90"/>
                  </a:lnTo>
                  <a:lnTo>
                    <a:pt x="2047" y="108"/>
                  </a:lnTo>
                  <a:lnTo>
                    <a:pt x="1855" y="228"/>
                  </a:lnTo>
                  <a:lnTo>
                    <a:pt x="1771" y="288"/>
                  </a:lnTo>
                  <a:lnTo>
                    <a:pt x="1591" y="337"/>
                  </a:lnTo>
                  <a:lnTo>
                    <a:pt x="1465" y="379"/>
                  </a:lnTo>
                  <a:lnTo>
                    <a:pt x="1459" y="379"/>
                  </a:lnTo>
                  <a:lnTo>
                    <a:pt x="1453" y="373"/>
                  </a:lnTo>
                  <a:lnTo>
                    <a:pt x="1417" y="361"/>
                  </a:lnTo>
                  <a:lnTo>
                    <a:pt x="1381" y="343"/>
                  </a:lnTo>
                  <a:lnTo>
                    <a:pt x="1363" y="331"/>
                  </a:lnTo>
                  <a:lnTo>
                    <a:pt x="1357" y="324"/>
                  </a:lnTo>
                  <a:lnTo>
                    <a:pt x="1344" y="312"/>
                  </a:lnTo>
                  <a:lnTo>
                    <a:pt x="1320" y="300"/>
                  </a:lnTo>
                  <a:lnTo>
                    <a:pt x="1290" y="288"/>
                  </a:lnTo>
                  <a:lnTo>
                    <a:pt x="1260" y="270"/>
                  </a:lnTo>
                  <a:lnTo>
                    <a:pt x="1230" y="252"/>
                  </a:lnTo>
                  <a:lnTo>
                    <a:pt x="1187" y="227"/>
                  </a:lnTo>
                  <a:lnTo>
                    <a:pt x="1119" y="227"/>
                  </a:lnTo>
                  <a:lnTo>
                    <a:pt x="1357" y="397"/>
                  </a:lnTo>
                  <a:lnTo>
                    <a:pt x="1320" y="438"/>
                  </a:lnTo>
                  <a:lnTo>
                    <a:pt x="1135" y="522"/>
                  </a:lnTo>
                  <a:lnTo>
                    <a:pt x="960" y="558"/>
                  </a:lnTo>
                  <a:lnTo>
                    <a:pt x="684" y="600"/>
                  </a:lnTo>
                  <a:lnTo>
                    <a:pt x="474" y="630"/>
                  </a:lnTo>
                  <a:lnTo>
                    <a:pt x="390" y="684"/>
                  </a:lnTo>
                  <a:lnTo>
                    <a:pt x="132" y="781"/>
                  </a:lnTo>
                  <a:lnTo>
                    <a:pt x="0" y="829"/>
                  </a:lnTo>
                  <a:lnTo>
                    <a:pt x="234" y="847"/>
                  </a:lnTo>
                  <a:lnTo>
                    <a:pt x="498" y="829"/>
                  </a:lnTo>
                  <a:lnTo>
                    <a:pt x="925" y="739"/>
                  </a:lnTo>
                  <a:lnTo>
                    <a:pt x="840" y="817"/>
                  </a:lnTo>
                  <a:lnTo>
                    <a:pt x="637" y="925"/>
                  </a:lnTo>
                  <a:lnTo>
                    <a:pt x="613" y="943"/>
                  </a:lnTo>
                  <a:lnTo>
                    <a:pt x="1405" y="943"/>
                  </a:lnTo>
                  <a:lnTo>
                    <a:pt x="1411" y="925"/>
                  </a:lnTo>
                  <a:lnTo>
                    <a:pt x="1447" y="943"/>
                  </a:lnTo>
                  <a:lnTo>
                    <a:pt x="2924" y="943"/>
                  </a:lnTo>
                  <a:lnTo>
                    <a:pt x="2888" y="859"/>
                  </a:lnTo>
                  <a:lnTo>
                    <a:pt x="2713" y="775"/>
                  </a:lnTo>
                  <a:lnTo>
                    <a:pt x="2582" y="708"/>
                  </a:lnTo>
                  <a:lnTo>
                    <a:pt x="2336" y="636"/>
                  </a:lnTo>
                  <a:lnTo>
                    <a:pt x="2299" y="606"/>
                  </a:lnTo>
                  <a:lnTo>
                    <a:pt x="2509" y="582"/>
                  </a:lnTo>
                  <a:lnTo>
                    <a:pt x="2606" y="588"/>
                  </a:lnTo>
                  <a:lnTo>
                    <a:pt x="2773" y="588"/>
                  </a:lnTo>
                  <a:lnTo>
                    <a:pt x="3001" y="582"/>
                  </a:lnTo>
                  <a:lnTo>
                    <a:pt x="3259" y="516"/>
                  </a:lnTo>
                  <a:lnTo>
                    <a:pt x="3452" y="438"/>
                  </a:lnTo>
                  <a:lnTo>
                    <a:pt x="3668" y="391"/>
                  </a:lnTo>
                  <a:lnTo>
                    <a:pt x="3668" y="312"/>
                  </a:lnTo>
                  <a:lnTo>
                    <a:pt x="3482" y="30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hidden">
            <a:xfrm>
              <a:off x="0" y="524"/>
              <a:ext cx="973" cy="1195"/>
            </a:xfrm>
            <a:custGeom>
              <a:avLst/>
              <a:gdLst>
                <a:gd name="T0" fmla="*/ 325 w 969"/>
                <a:gd name="T1" fmla="*/ 1192 h 1192"/>
                <a:gd name="T2" fmla="*/ 494 w 969"/>
                <a:gd name="T3" fmla="*/ 1198 h 1192"/>
                <a:gd name="T4" fmla="*/ 584 w 969"/>
                <a:gd name="T5" fmla="*/ 1156 h 1192"/>
                <a:gd name="T6" fmla="*/ 819 w 969"/>
                <a:gd name="T7" fmla="*/ 1091 h 1192"/>
                <a:gd name="T8" fmla="*/ 941 w 969"/>
                <a:gd name="T9" fmla="*/ 1061 h 1192"/>
                <a:gd name="T10" fmla="*/ 765 w 969"/>
                <a:gd name="T11" fmla="*/ 993 h 1192"/>
                <a:gd name="T12" fmla="*/ 560 w 969"/>
                <a:gd name="T13" fmla="*/ 957 h 1192"/>
                <a:gd name="T14" fmla="*/ 199 w 969"/>
                <a:gd name="T15" fmla="*/ 975 h 1192"/>
                <a:gd name="T16" fmla="*/ 301 w 969"/>
                <a:gd name="T17" fmla="*/ 897 h 1192"/>
                <a:gd name="T18" fmla="*/ 500 w 969"/>
                <a:gd name="T19" fmla="*/ 807 h 1192"/>
                <a:gd name="T20" fmla="*/ 700 w 969"/>
                <a:gd name="T21" fmla="*/ 675 h 1192"/>
                <a:gd name="T22" fmla="*/ 706 w 969"/>
                <a:gd name="T23" fmla="*/ 675 h 1192"/>
                <a:gd name="T24" fmla="*/ 718 w 969"/>
                <a:gd name="T25" fmla="*/ 669 h 1192"/>
                <a:gd name="T26" fmla="*/ 759 w 969"/>
                <a:gd name="T27" fmla="*/ 651 h 1192"/>
                <a:gd name="T28" fmla="*/ 783 w 969"/>
                <a:gd name="T29" fmla="*/ 645 h 1192"/>
                <a:gd name="T30" fmla="*/ 795 w 969"/>
                <a:gd name="T31" fmla="*/ 633 h 1192"/>
                <a:gd name="T32" fmla="*/ 801 w 969"/>
                <a:gd name="T33" fmla="*/ 621 h 1192"/>
                <a:gd name="T34" fmla="*/ 795 w 969"/>
                <a:gd name="T35" fmla="*/ 615 h 1192"/>
                <a:gd name="T36" fmla="*/ 789 w 969"/>
                <a:gd name="T37" fmla="*/ 603 h 1192"/>
                <a:gd name="T38" fmla="*/ 789 w 969"/>
                <a:gd name="T39" fmla="*/ 577 h 1192"/>
                <a:gd name="T40" fmla="*/ 801 w 969"/>
                <a:gd name="T41" fmla="*/ 547 h 1192"/>
                <a:gd name="T42" fmla="*/ 813 w 969"/>
                <a:gd name="T43" fmla="*/ 517 h 1192"/>
                <a:gd name="T44" fmla="*/ 831 w 969"/>
                <a:gd name="T45" fmla="*/ 487 h 1192"/>
                <a:gd name="T46" fmla="*/ 843 w 969"/>
                <a:gd name="T47" fmla="*/ 457 h 1192"/>
                <a:gd name="T48" fmla="*/ 849 w 969"/>
                <a:gd name="T49" fmla="*/ 439 h 1192"/>
                <a:gd name="T50" fmla="*/ 857 w 969"/>
                <a:gd name="T51" fmla="*/ 433 h 1192"/>
                <a:gd name="T52" fmla="*/ 857 w 969"/>
                <a:gd name="T53" fmla="*/ 349 h 1192"/>
                <a:gd name="T54" fmla="*/ 857 w 969"/>
                <a:gd name="T55" fmla="*/ 343 h 1192"/>
                <a:gd name="T56" fmla="*/ 863 w 969"/>
                <a:gd name="T57" fmla="*/ 337 h 1192"/>
                <a:gd name="T58" fmla="*/ 881 w 969"/>
                <a:gd name="T59" fmla="*/ 307 h 1192"/>
                <a:gd name="T60" fmla="*/ 893 w 969"/>
                <a:gd name="T61" fmla="*/ 271 h 1192"/>
                <a:gd name="T62" fmla="*/ 905 w 969"/>
                <a:gd name="T63" fmla="*/ 241 h 1192"/>
                <a:gd name="T64" fmla="*/ 911 w 969"/>
                <a:gd name="T65" fmla="*/ 229 h 1192"/>
                <a:gd name="T66" fmla="*/ 917 w 969"/>
                <a:gd name="T67" fmla="*/ 217 h 1192"/>
                <a:gd name="T68" fmla="*/ 935 w 969"/>
                <a:gd name="T69" fmla="*/ 173 h 1192"/>
                <a:gd name="T70" fmla="*/ 953 w 969"/>
                <a:gd name="T71" fmla="*/ 137 h 1192"/>
                <a:gd name="T72" fmla="*/ 959 w 969"/>
                <a:gd name="T73" fmla="*/ 125 h 1192"/>
                <a:gd name="T74" fmla="*/ 959 w 969"/>
                <a:gd name="T75" fmla="*/ 119 h 1192"/>
                <a:gd name="T76" fmla="*/ 977 w 969"/>
                <a:gd name="T77" fmla="*/ 0 h 1192"/>
                <a:gd name="T78" fmla="*/ 953 w 969"/>
                <a:gd name="T79" fmla="*/ 47 h 1192"/>
                <a:gd name="T80" fmla="*/ 789 w 969"/>
                <a:gd name="T81" fmla="*/ 113 h 1192"/>
                <a:gd name="T82" fmla="*/ 712 w 969"/>
                <a:gd name="T83" fmla="*/ 161 h 1192"/>
                <a:gd name="T84" fmla="*/ 464 w 969"/>
                <a:gd name="T85" fmla="*/ 235 h 1192"/>
                <a:gd name="T86" fmla="*/ 283 w 969"/>
                <a:gd name="T87" fmla="*/ 289 h 1192"/>
                <a:gd name="T88" fmla="*/ 175 w 969"/>
                <a:gd name="T89" fmla="*/ 295 h 1192"/>
                <a:gd name="T90" fmla="*/ 12 w 969"/>
                <a:gd name="T91" fmla="*/ 487 h 1192"/>
                <a:gd name="T92" fmla="*/ 0 w 969"/>
                <a:gd name="T93" fmla="*/ 511 h 1192"/>
                <a:gd name="T94" fmla="*/ 0 w 969"/>
                <a:gd name="T95" fmla="*/ 1192 h 1192"/>
                <a:gd name="T96" fmla="*/ 96 w 969"/>
                <a:gd name="T97" fmla="*/ 1186 h 1192"/>
                <a:gd name="T98" fmla="*/ 325 w 969"/>
                <a:gd name="T99" fmla="*/ 1192 h 1192"/>
                <a:gd name="T100" fmla="*/ 325 w 969"/>
                <a:gd name="T101" fmla="*/ 1192 h 119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969" h="1192">
                  <a:moveTo>
                    <a:pt x="323" y="1186"/>
                  </a:moveTo>
                  <a:lnTo>
                    <a:pt x="490" y="1192"/>
                  </a:lnTo>
                  <a:lnTo>
                    <a:pt x="580" y="1150"/>
                  </a:lnTo>
                  <a:lnTo>
                    <a:pt x="813" y="1085"/>
                  </a:lnTo>
                  <a:lnTo>
                    <a:pt x="933" y="1055"/>
                  </a:lnTo>
                  <a:lnTo>
                    <a:pt x="759" y="989"/>
                  </a:lnTo>
                  <a:lnTo>
                    <a:pt x="556" y="953"/>
                  </a:lnTo>
                  <a:lnTo>
                    <a:pt x="197" y="971"/>
                  </a:lnTo>
                  <a:lnTo>
                    <a:pt x="299" y="893"/>
                  </a:lnTo>
                  <a:lnTo>
                    <a:pt x="496" y="803"/>
                  </a:lnTo>
                  <a:lnTo>
                    <a:pt x="694" y="671"/>
                  </a:lnTo>
                  <a:lnTo>
                    <a:pt x="700" y="671"/>
                  </a:lnTo>
                  <a:lnTo>
                    <a:pt x="712" y="665"/>
                  </a:lnTo>
                  <a:lnTo>
                    <a:pt x="753" y="647"/>
                  </a:lnTo>
                  <a:lnTo>
                    <a:pt x="777" y="641"/>
                  </a:lnTo>
                  <a:lnTo>
                    <a:pt x="789" y="629"/>
                  </a:lnTo>
                  <a:lnTo>
                    <a:pt x="795" y="617"/>
                  </a:lnTo>
                  <a:lnTo>
                    <a:pt x="789" y="611"/>
                  </a:lnTo>
                  <a:lnTo>
                    <a:pt x="783" y="599"/>
                  </a:lnTo>
                  <a:lnTo>
                    <a:pt x="783" y="575"/>
                  </a:lnTo>
                  <a:lnTo>
                    <a:pt x="795" y="545"/>
                  </a:lnTo>
                  <a:lnTo>
                    <a:pt x="807" y="515"/>
                  </a:lnTo>
                  <a:lnTo>
                    <a:pt x="825" y="485"/>
                  </a:lnTo>
                  <a:lnTo>
                    <a:pt x="837" y="455"/>
                  </a:lnTo>
                  <a:lnTo>
                    <a:pt x="843" y="437"/>
                  </a:lnTo>
                  <a:lnTo>
                    <a:pt x="849" y="431"/>
                  </a:lnTo>
                  <a:lnTo>
                    <a:pt x="849" y="347"/>
                  </a:lnTo>
                  <a:lnTo>
                    <a:pt x="849" y="341"/>
                  </a:lnTo>
                  <a:lnTo>
                    <a:pt x="855" y="335"/>
                  </a:lnTo>
                  <a:lnTo>
                    <a:pt x="873" y="305"/>
                  </a:lnTo>
                  <a:lnTo>
                    <a:pt x="885" y="269"/>
                  </a:lnTo>
                  <a:lnTo>
                    <a:pt x="897" y="239"/>
                  </a:lnTo>
                  <a:lnTo>
                    <a:pt x="903" y="227"/>
                  </a:lnTo>
                  <a:lnTo>
                    <a:pt x="909" y="215"/>
                  </a:lnTo>
                  <a:lnTo>
                    <a:pt x="927" y="173"/>
                  </a:lnTo>
                  <a:lnTo>
                    <a:pt x="945" y="137"/>
                  </a:lnTo>
                  <a:lnTo>
                    <a:pt x="951" y="125"/>
                  </a:lnTo>
                  <a:lnTo>
                    <a:pt x="951" y="119"/>
                  </a:lnTo>
                  <a:lnTo>
                    <a:pt x="969" y="0"/>
                  </a:lnTo>
                  <a:lnTo>
                    <a:pt x="945" y="47"/>
                  </a:lnTo>
                  <a:lnTo>
                    <a:pt x="783" y="113"/>
                  </a:lnTo>
                  <a:lnTo>
                    <a:pt x="706" y="161"/>
                  </a:lnTo>
                  <a:lnTo>
                    <a:pt x="460" y="233"/>
                  </a:lnTo>
                  <a:lnTo>
                    <a:pt x="281" y="287"/>
                  </a:lnTo>
                  <a:lnTo>
                    <a:pt x="173" y="293"/>
                  </a:lnTo>
                  <a:lnTo>
                    <a:pt x="12" y="485"/>
                  </a:lnTo>
                  <a:lnTo>
                    <a:pt x="0" y="509"/>
                  </a:lnTo>
                  <a:lnTo>
                    <a:pt x="0" y="1186"/>
                  </a:lnTo>
                  <a:lnTo>
                    <a:pt x="96" y="1180"/>
                  </a:lnTo>
                  <a:lnTo>
                    <a:pt x="323" y="118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hidden">
            <a:xfrm>
              <a:off x="3188" y="1"/>
              <a:ext cx="2570" cy="2266"/>
            </a:xfrm>
            <a:custGeom>
              <a:avLst/>
              <a:gdLst>
                <a:gd name="T0" fmla="*/ 859 w 2570"/>
                <a:gd name="T1" fmla="*/ 612 h 2266"/>
                <a:gd name="T2" fmla="*/ 1087 w 2570"/>
                <a:gd name="T3" fmla="*/ 853 h 2266"/>
                <a:gd name="T4" fmla="*/ 961 w 2570"/>
                <a:gd name="T5" fmla="*/ 913 h 2266"/>
                <a:gd name="T6" fmla="*/ 786 w 2570"/>
                <a:gd name="T7" fmla="*/ 883 h 2266"/>
                <a:gd name="T8" fmla="*/ 450 w 2570"/>
                <a:gd name="T9" fmla="*/ 931 h 2266"/>
                <a:gd name="T10" fmla="*/ 150 w 2570"/>
                <a:gd name="T11" fmla="*/ 1075 h 2266"/>
                <a:gd name="T12" fmla="*/ 78 w 2570"/>
                <a:gd name="T13" fmla="*/ 1165 h 2266"/>
                <a:gd name="T14" fmla="*/ 361 w 2570"/>
                <a:gd name="T15" fmla="*/ 1256 h 2266"/>
                <a:gd name="T16" fmla="*/ 444 w 2570"/>
                <a:gd name="T17" fmla="*/ 1316 h 2266"/>
                <a:gd name="T18" fmla="*/ 697 w 2570"/>
                <a:gd name="T19" fmla="*/ 1400 h 2266"/>
                <a:gd name="T20" fmla="*/ 1026 w 2570"/>
                <a:gd name="T21" fmla="*/ 1346 h 2266"/>
                <a:gd name="T22" fmla="*/ 991 w 2570"/>
                <a:gd name="T23" fmla="*/ 1412 h 2266"/>
                <a:gd name="T24" fmla="*/ 804 w 2570"/>
                <a:gd name="T25" fmla="*/ 1574 h 2266"/>
                <a:gd name="T26" fmla="*/ 726 w 2570"/>
                <a:gd name="T27" fmla="*/ 1718 h 2266"/>
                <a:gd name="T28" fmla="*/ 768 w 2570"/>
                <a:gd name="T29" fmla="*/ 1742 h 2266"/>
                <a:gd name="T30" fmla="*/ 865 w 2570"/>
                <a:gd name="T31" fmla="*/ 1693 h 2266"/>
                <a:gd name="T32" fmla="*/ 991 w 2570"/>
                <a:gd name="T33" fmla="*/ 1699 h 2266"/>
                <a:gd name="T34" fmla="*/ 1135 w 2570"/>
                <a:gd name="T35" fmla="*/ 1627 h 2266"/>
                <a:gd name="T36" fmla="*/ 1183 w 2570"/>
                <a:gd name="T37" fmla="*/ 1669 h 2266"/>
                <a:gd name="T38" fmla="*/ 1399 w 2570"/>
                <a:gd name="T39" fmla="*/ 1436 h 2266"/>
                <a:gd name="T40" fmla="*/ 1615 w 2570"/>
                <a:gd name="T41" fmla="*/ 1334 h 2266"/>
                <a:gd name="T42" fmla="*/ 1645 w 2570"/>
                <a:gd name="T43" fmla="*/ 1370 h 2266"/>
                <a:gd name="T44" fmla="*/ 1681 w 2570"/>
                <a:gd name="T45" fmla="*/ 1430 h 2266"/>
                <a:gd name="T46" fmla="*/ 1699 w 2570"/>
                <a:gd name="T47" fmla="*/ 1466 h 2266"/>
                <a:gd name="T48" fmla="*/ 1747 w 2570"/>
                <a:gd name="T49" fmla="*/ 1550 h 2266"/>
                <a:gd name="T50" fmla="*/ 1772 w 2570"/>
                <a:gd name="T51" fmla="*/ 1586 h 2266"/>
                <a:gd name="T52" fmla="*/ 2124 w 2570"/>
                <a:gd name="T53" fmla="*/ 2248 h 2266"/>
                <a:gd name="T54" fmla="*/ 1693 w 2570"/>
                <a:gd name="T55" fmla="*/ 1322 h 2266"/>
                <a:gd name="T56" fmla="*/ 1861 w 2570"/>
                <a:gd name="T57" fmla="*/ 1165 h 2266"/>
                <a:gd name="T58" fmla="*/ 2173 w 2570"/>
                <a:gd name="T59" fmla="*/ 1099 h 2266"/>
                <a:gd name="T60" fmla="*/ 2390 w 2570"/>
                <a:gd name="T61" fmla="*/ 1009 h 2266"/>
                <a:gd name="T62" fmla="*/ 2570 w 2570"/>
                <a:gd name="T63" fmla="*/ 805 h 2266"/>
                <a:gd name="T64" fmla="*/ 2342 w 2570"/>
                <a:gd name="T65" fmla="*/ 781 h 2266"/>
                <a:gd name="T66" fmla="*/ 2114 w 2570"/>
                <a:gd name="T67" fmla="*/ 763 h 2266"/>
                <a:gd name="T68" fmla="*/ 2408 w 2570"/>
                <a:gd name="T69" fmla="*/ 433 h 2266"/>
                <a:gd name="T70" fmla="*/ 2426 w 2570"/>
                <a:gd name="T71" fmla="*/ 421 h 2266"/>
                <a:gd name="T72" fmla="*/ 2474 w 2570"/>
                <a:gd name="T73" fmla="*/ 379 h 2266"/>
                <a:gd name="T74" fmla="*/ 2492 w 2570"/>
                <a:gd name="T75" fmla="*/ 355 h 2266"/>
                <a:gd name="T76" fmla="*/ 2474 w 2570"/>
                <a:gd name="T77" fmla="*/ 337 h 2266"/>
                <a:gd name="T78" fmla="*/ 2474 w 2570"/>
                <a:gd name="T79" fmla="*/ 271 h 2266"/>
                <a:gd name="T80" fmla="*/ 2492 w 2570"/>
                <a:gd name="T81" fmla="*/ 192 h 2266"/>
                <a:gd name="T82" fmla="*/ 2504 w 2570"/>
                <a:gd name="T83" fmla="*/ 132 h 2266"/>
                <a:gd name="T84" fmla="*/ 2492 w 2570"/>
                <a:gd name="T85" fmla="*/ 36 h 2266"/>
                <a:gd name="T86" fmla="*/ 2492 w 2570"/>
                <a:gd name="T87" fmla="*/ 24 h 2266"/>
                <a:gd name="T88" fmla="*/ 2102 w 2570"/>
                <a:gd name="T89" fmla="*/ 0 h 2266"/>
                <a:gd name="T90" fmla="*/ 1909 w 2570"/>
                <a:gd name="T91" fmla="*/ 90 h 2266"/>
                <a:gd name="T92" fmla="*/ 1747 w 2570"/>
                <a:gd name="T93" fmla="*/ 535 h 2266"/>
                <a:gd name="T94" fmla="*/ 1711 w 2570"/>
                <a:gd name="T95" fmla="*/ 469 h 2266"/>
                <a:gd name="T96" fmla="*/ 1633 w 2570"/>
                <a:gd name="T97" fmla="*/ 144 h 2266"/>
                <a:gd name="T98" fmla="*/ 1579 w 2570"/>
                <a:gd name="T99" fmla="*/ 0 h 2266"/>
                <a:gd name="T100" fmla="*/ 738 w 2570"/>
                <a:gd name="T101" fmla="*/ 186 h 2266"/>
                <a:gd name="T102" fmla="*/ 756 w 2570"/>
                <a:gd name="T103" fmla="*/ 463 h 226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2570" h="2266">
                  <a:moveTo>
                    <a:pt x="756" y="463"/>
                  </a:moveTo>
                  <a:lnTo>
                    <a:pt x="859" y="612"/>
                  </a:lnTo>
                  <a:lnTo>
                    <a:pt x="937" y="720"/>
                  </a:lnTo>
                  <a:lnTo>
                    <a:pt x="1087" y="853"/>
                  </a:lnTo>
                  <a:lnTo>
                    <a:pt x="1105" y="907"/>
                  </a:lnTo>
                  <a:lnTo>
                    <a:pt x="961" y="913"/>
                  </a:lnTo>
                  <a:lnTo>
                    <a:pt x="895" y="901"/>
                  </a:lnTo>
                  <a:lnTo>
                    <a:pt x="786" y="883"/>
                  </a:lnTo>
                  <a:lnTo>
                    <a:pt x="637" y="859"/>
                  </a:lnTo>
                  <a:lnTo>
                    <a:pt x="450" y="931"/>
                  </a:lnTo>
                  <a:lnTo>
                    <a:pt x="306" y="1021"/>
                  </a:lnTo>
                  <a:lnTo>
                    <a:pt x="150" y="1075"/>
                  </a:lnTo>
                  <a:lnTo>
                    <a:pt x="0" y="1153"/>
                  </a:lnTo>
                  <a:lnTo>
                    <a:pt x="78" y="1165"/>
                  </a:lnTo>
                  <a:lnTo>
                    <a:pt x="264" y="1220"/>
                  </a:lnTo>
                  <a:lnTo>
                    <a:pt x="361" y="1256"/>
                  </a:lnTo>
                  <a:lnTo>
                    <a:pt x="367" y="1298"/>
                  </a:lnTo>
                  <a:lnTo>
                    <a:pt x="444" y="1316"/>
                  </a:lnTo>
                  <a:lnTo>
                    <a:pt x="558" y="1400"/>
                  </a:lnTo>
                  <a:lnTo>
                    <a:pt x="697" y="1400"/>
                  </a:lnTo>
                  <a:lnTo>
                    <a:pt x="895" y="1346"/>
                  </a:lnTo>
                  <a:lnTo>
                    <a:pt x="1026" y="1346"/>
                  </a:lnTo>
                  <a:lnTo>
                    <a:pt x="1147" y="1358"/>
                  </a:lnTo>
                  <a:lnTo>
                    <a:pt x="991" y="1412"/>
                  </a:lnTo>
                  <a:lnTo>
                    <a:pt x="804" y="1538"/>
                  </a:lnTo>
                  <a:lnTo>
                    <a:pt x="804" y="1574"/>
                  </a:lnTo>
                  <a:lnTo>
                    <a:pt x="762" y="1645"/>
                  </a:lnTo>
                  <a:lnTo>
                    <a:pt x="726" y="1718"/>
                  </a:lnTo>
                  <a:lnTo>
                    <a:pt x="732" y="1754"/>
                  </a:lnTo>
                  <a:lnTo>
                    <a:pt x="768" y="1742"/>
                  </a:lnTo>
                  <a:lnTo>
                    <a:pt x="829" y="1730"/>
                  </a:lnTo>
                  <a:lnTo>
                    <a:pt x="865" y="1693"/>
                  </a:lnTo>
                  <a:lnTo>
                    <a:pt x="925" y="1663"/>
                  </a:lnTo>
                  <a:lnTo>
                    <a:pt x="991" y="1699"/>
                  </a:lnTo>
                  <a:lnTo>
                    <a:pt x="1087" y="1675"/>
                  </a:lnTo>
                  <a:lnTo>
                    <a:pt x="1135" y="1627"/>
                  </a:lnTo>
                  <a:lnTo>
                    <a:pt x="1147" y="1687"/>
                  </a:lnTo>
                  <a:lnTo>
                    <a:pt x="1183" y="1669"/>
                  </a:lnTo>
                  <a:lnTo>
                    <a:pt x="1333" y="1514"/>
                  </a:lnTo>
                  <a:lnTo>
                    <a:pt x="1399" y="1436"/>
                  </a:lnTo>
                  <a:lnTo>
                    <a:pt x="1526" y="1382"/>
                  </a:lnTo>
                  <a:lnTo>
                    <a:pt x="1615" y="1334"/>
                  </a:lnTo>
                  <a:lnTo>
                    <a:pt x="1627" y="1346"/>
                  </a:lnTo>
                  <a:lnTo>
                    <a:pt x="1645" y="1370"/>
                  </a:lnTo>
                  <a:lnTo>
                    <a:pt x="1669" y="1400"/>
                  </a:lnTo>
                  <a:lnTo>
                    <a:pt x="1681" y="1430"/>
                  </a:lnTo>
                  <a:lnTo>
                    <a:pt x="1687" y="1448"/>
                  </a:lnTo>
                  <a:lnTo>
                    <a:pt x="1699" y="1466"/>
                  </a:lnTo>
                  <a:lnTo>
                    <a:pt x="1729" y="1520"/>
                  </a:lnTo>
                  <a:lnTo>
                    <a:pt x="1747" y="1550"/>
                  </a:lnTo>
                  <a:lnTo>
                    <a:pt x="1766" y="1574"/>
                  </a:lnTo>
                  <a:lnTo>
                    <a:pt x="1772" y="1586"/>
                  </a:lnTo>
                  <a:lnTo>
                    <a:pt x="1778" y="1592"/>
                  </a:lnTo>
                  <a:lnTo>
                    <a:pt x="2124" y="2248"/>
                  </a:lnTo>
                  <a:lnTo>
                    <a:pt x="2215" y="2266"/>
                  </a:lnTo>
                  <a:lnTo>
                    <a:pt x="1693" y="1322"/>
                  </a:lnTo>
                  <a:lnTo>
                    <a:pt x="1723" y="1262"/>
                  </a:lnTo>
                  <a:lnTo>
                    <a:pt x="1861" y="1165"/>
                  </a:lnTo>
                  <a:lnTo>
                    <a:pt x="1988" y="1129"/>
                  </a:lnTo>
                  <a:lnTo>
                    <a:pt x="2173" y="1099"/>
                  </a:lnTo>
                  <a:lnTo>
                    <a:pt x="2318" y="1075"/>
                  </a:lnTo>
                  <a:lnTo>
                    <a:pt x="2390" y="1009"/>
                  </a:lnTo>
                  <a:lnTo>
                    <a:pt x="2570" y="895"/>
                  </a:lnTo>
                  <a:lnTo>
                    <a:pt x="2570" y="805"/>
                  </a:lnTo>
                  <a:lnTo>
                    <a:pt x="2516" y="787"/>
                  </a:lnTo>
                  <a:lnTo>
                    <a:pt x="2342" y="781"/>
                  </a:lnTo>
                  <a:lnTo>
                    <a:pt x="2042" y="871"/>
                  </a:lnTo>
                  <a:lnTo>
                    <a:pt x="2114" y="763"/>
                  </a:lnTo>
                  <a:lnTo>
                    <a:pt x="2264" y="624"/>
                  </a:lnTo>
                  <a:lnTo>
                    <a:pt x="2408" y="433"/>
                  </a:lnTo>
                  <a:lnTo>
                    <a:pt x="2414" y="433"/>
                  </a:lnTo>
                  <a:lnTo>
                    <a:pt x="2426" y="421"/>
                  </a:lnTo>
                  <a:lnTo>
                    <a:pt x="2456" y="397"/>
                  </a:lnTo>
                  <a:lnTo>
                    <a:pt x="2474" y="379"/>
                  </a:lnTo>
                  <a:lnTo>
                    <a:pt x="2486" y="367"/>
                  </a:lnTo>
                  <a:lnTo>
                    <a:pt x="2492" y="355"/>
                  </a:lnTo>
                  <a:lnTo>
                    <a:pt x="2486" y="349"/>
                  </a:lnTo>
                  <a:lnTo>
                    <a:pt x="2474" y="337"/>
                  </a:lnTo>
                  <a:lnTo>
                    <a:pt x="2474" y="307"/>
                  </a:lnTo>
                  <a:lnTo>
                    <a:pt x="2474" y="271"/>
                  </a:lnTo>
                  <a:lnTo>
                    <a:pt x="2480" y="228"/>
                  </a:lnTo>
                  <a:lnTo>
                    <a:pt x="2492" y="192"/>
                  </a:lnTo>
                  <a:lnTo>
                    <a:pt x="2498" y="156"/>
                  </a:lnTo>
                  <a:lnTo>
                    <a:pt x="2504" y="132"/>
                  </a:lnTo>
                  <a:lnTo>
                    <a:pt x="2504" y="126"/>
                  </a:lnTo>
                  <a:lnTo>
                    <a:pt x="2492" y="36"/>
                  </a:lnTo>
                  <a:lnTo>
                    <a:pt x="2492" y="24"/>
                  </a:lnTo>
                  <a:lnTo>
                    <a:pt x="2498" y="0"/>
                  </a:lnTo>
                  <a:lnTo>
                    <a:pt x="2102" y="0"/>
                  </a:lnTo>
                  <a:lnTo>
                    <a:pt x="2006" y="60"/>
                  </a:lnTo>
                  <a:lnTo>
                    <a:pt x="1909" y="90"/>
                  </a:lnTo>
                  <a:lnTo>
                    <a:pt x="1808" y="337"/>
                  </a:lnTo>
                  <a:lnTo>
                    <a:pt x="1747" y="535"/>
                  </a:lnTo>
                  <a:lnTo>
                    <a:pt x="1687" y="588"/>
                  </a:lnTo>
                  <a:lnTo>
                    <a:pt x="1711" y="469"/>
                  </a:lnTo>
                  <a:lnTo>
                    <a:pt x="1687" y="343"/>
                  </a:lnTo>
                  <a:lnTo>
                    <a:pt x="1633" y="144"/>
                  </a:lnTo>
                  <a:lnTo>
                    <a:pt x="1585" y="12"/>
                  </a:lnTo>
                  <a:lnTo>
                    <a:pt x="1579" y="0"/>
                  </a:lnTo>
                  <a:lnTo>
                    <a:pt x="786" y="0"/>
                  </a:lnTo>
                  <a:lnTo>
                    <a:pt x="738" y="186"/>
                  </a:lnTo>
                  <a:lnTo>
                    <a:pt x="756" y="463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hidden">
            <a:xfrm>
              <a:off x="3525" y="1"/>
              <a:ext cx="2185" cy="1508"/>
            </a:xfrm>
            <a:custGeom>
              <a:avLst/>
              <a:gdLst>
                <a:gd name="T0" fmla="*/ 1042 w 2176"/>
                <a:gd name="T1" fmla="*/ 771 h 1505"/>
                <a:gd name="T2" fmla="*/ 1200 w 2176"/>
                <a:gd name="T3" fmla="*/ 1239 h 1505"/>
                <a:gd name="T4" fmla="*/ 964 w 2176"/>
                <a:gd name="T5" fmla="*/ 1197 h 1505"/>
                <a:gd name="T6" fmla="*/ 729 w 2176"/>
                <a:gd name="T7" fmla="*/ 1131 h 1505"/>
                <a:gd name="T8" fmla="*/ 446 w 2176"/>
                <a:gd name="T9" fmla="*/ 1113 h 1505"/>
                <a:gd name="T10" fmla="*/ 0 w 2176"/>
                <a:gd name="T11" fmla="*/ 1083 h 1505"/>
                <a:gd name="T12" fmla="*/ 30 w 2176"/>
                <a:gd name="T13" fmla="*/ 1119 h 1505"/>
                <a:gd name="T14" fmla="*/ 500 w 2176"/>
                <a:gd name="T15" fmla="*/ 1137 h 1505"/>
                <a:gd name="T16" fmla="*/ 783 w 2176"/>
                <a:gd name="T17" fmla="*/ 1191 h 1505"/>
                <a:gd name="T18" fmla="*/ 1140 w 2176"/>
                <a:gd name="T19" fmla="*/ 1307 h 1505"/>
                <a:gd name="T20" fmla="*/ 1078 w 2176"/>
                <a:gd name="T21" fmla="*/ 1325 h 1505"/>
                <a:gd name="T22" fmla="*/ 717 w 2176"/>
                <a:gd name="T23" fmla="*/ 1511 h 1505"/>
                <a:gd name="T24" fmla="*/ 771 w 2176"/>
                <a:gd name="T25" fmla="*/ 1487 h 1505"/>
                <a:gd name="T26" fmla="*/ 869 w 2176"/>
                <a:gd name="T27" fmla="*/ 1445 h 1505"/>
                <a:gd name="T28" fmla="*/ 1030 w 2176"/>
                <a:gd name="T29" fmla="*/ 1361 h 1505"/>
                <a:gd name="T30" fmla="*/ 1224 w 2176"/>
                <a:gd name="T31" fmla="*/ 1301 h 1505"/>
                <a:gd name="T32" fmla="*/ 1277 w 2176"/>
                <a:gd name="T33" fmla="*/ 1227 h 1505"/>
                <a:gd name="T34" fmla="*/ 1646 w 2176"/>
                <a:gd name="T35" fmla="*/ 1047 h 1505"/>
                <a:gd name="T36" fmla="*/ 1947 w 2176"/>
                <a:gd name="T37" fmla="*/ 957 h 1505"/>
                <a:gd name="T38" fmla="*/ 2194 w 2176"/>
                <a:gd name="T39" fmla="*/ 825 h 1505"/>
                <a:gd name="T40" fmla="*/ 1977 w 2176"/>
                <a:gd name="T41" fmla="*/ 915 h 1505"/>
                <a:gd name="T42" fmla="*/ 1670 w 2176"/>
                <a:gd name="T43" fmla="*/ 993 h 1505"/>
                <a:gd name="T44" fmla="*/ 1351 w 2176"/>
                <a:gd name="T45" fmla="*/ 1155 h 1505"/>
                <a:gd name="T46" fmla="*/ 1513 w 2176"/>
                <a:gd name="T47" fmla="*/ 909 h 1505"/>
                <a:gd name="T48" fmla="*/ 1634 w 2176"/>
                <a:gd name="T49" fmla="*/ 547 h 1505"/>
                <a:gd name="T50" fmla="*/ 1754 w 2176"/>
                <a:gd name="T51" fmla="*/ 374 h 1505"/>
                <a:gd name="T52" fmla="*/ 1995 w 2176"/>
                <a:gd name="T53" fmla="*/ 60 h 1505"/>
                <a:gd name="T54" fmla="*/ 2019 w 2176"/>
                <a:gd name="T55" fmla="*/ 0 h 1505"/>
                <a:gd name="T56" fmla="*/ 1989 w 2176"/>
                <a:gd name="T57" fmla="*/ 0 h 1505"/>
                <a:gd name="T58" fmla="*/ 1610 w 2176"/>
                <a:gd name="T59" fmla="*/ 482 h 1505"/>
                <a:gd name="T60" fmla="*/ 1489 w 2176"/>
                <a:gd name="T61" fmla="*/ 891 h 1505"/>
                <a:gd name="T62" fmla="*/ 1265 w 2176"/>
                <a:gd name="T63" fmla="*/ 1179 h 1505"/>
                <a:gd name="T64" fmla="*/ 1140 w 2176"/>
                <a:gd name="T65" fmla="*/ 909 h 1505"/>
                <a:gd name="T66" fmla="*/ 1018 w 2176"/>
                <a:gd name="T67" fmla="*/ 542 h 1505"/>
                <a:gd name="T68" fmla="*/ 893 w 2176"/>
                <a:gd name="T69" fmla="*/ 222 h 1505"/>
                <a:gd name="T70" fmla="*/ 795 w 2176"/>
                <a:gd name="T71" fmla="*/ 0 h 1505"/>
                <a:gd name="T72" fmla="*/ 759 w 2176"/>
                <a:gd name="T73" fmla="*/ 0 h 1505"/>
                <a:gd name="T74" fmla="*/ 911 w 2176"/>
                <a:gd name="T75" fmla="*/ 356 h 1505"/>
                <a:gd name="T76" fmla="*/ 1042 w 2176"/>
                <a:gd name="T77" fmla="*/ 771 h 1505"/>
                <a:gd name="T78" fmla="*/ 1042 w 2176"/>
                <a:gd name="T79" fmla="*/ 771 h 1505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2176" h="1505">
                  <a:moveTo>
                    <a:pt x="1034" y="767"/>
                  </a:moveTo>
                  <a:lnTo>
                    <a:pt x="1190" y="1235"/>
                  </a:lnTo>
                  <a:lnTo>
                    <a:pt x="956" y="1193"/>
                  </a:lnTo>
                  <a:lnTo>
                    <a:pt x="723" y="1127"/>
                  </a:lnTo>
                  <a:lnTo>
                    <a:pt x="442" y="1109"/>
                  </a:lnTo>
                  <a:lnTo>
                    <a:pt x="0" y="1079"/>
                  </a:lnTo>
                  <a:lnTo>
                    <a:pt x="30" y="1115"/>
                  </a:lnTo>
                  <a:lnTo>
                    <a:pt x="496" y="1133"/>
                  </a:lnTo>
                  <a:lnTo>
                    <a:pt x="777" y="1187"/>
                  </a:lnTo>
                  <a:lnTo>
                    <a:pt x="1130" y="1301"/>
                  </a:lnTo>
                  <a:lnTo>
                    <a:pt x="1070" y="1319"/>
                  </a:lnTo>
                  <a:lnTo>
                    <a:pt x="711" y="1505"/>
                  </a:lnTo>
                  <a:lnTo>
                    <a:pt x="765" y="1481"/>
                  </a:lnTo>
                  <a:lnTo>
                    <a:pt x="861" y="1439"/>
                  </a:lnTo>
                  <a:lnTo>
                    <a:pt x="1022" y="1355"/>
                  </a:lnTo>
                  <a:lnTo>
                    <a:pt x="1214" y="1295"/>
                  </a:lnTo>
                  <a:lnTo>
                    <a:pt x="1267" y="1223"/>
                  </a:lnTo>
                  <a:lnTo>
                    <a:pt x="1632" y="1043"/>
                  </a:lnTo>
                  <a:lnTo>
                    <a:pt x="1931" y="953"/>
                  </a:lnTo>
                  <a:lnTo>
                    <a:pt x="2176" y="821"/>
                  </a:lnTo>
                  <a:lnTo>
                    <a:pt x="1961" y="911"/>
                  </a:lnTo>
                  <a:lnTo>
                    <a:pt x="1656" y="989"/>
                  </a:lnTo>
                  <a:lnTo>
                    <a:pt x="1339" y="1151"/>
                  </a:lnTo>
                  <a:lnTo>
                    <a:pt x="1501" y="905"/>
                  </a:lnTo>
                  <a:lnTo>
                    <a:pt x="1620" y="545"/>
                  </a:lnTo>
                  <a:lnTo>
                    <a:pt x="1740" y="372"/>
                  </a:lnTo>
                  <a:lnTo>
                    <a:pt x="1979" y="60"/>
                  </a:lnTo>
                  <a:lnTo>
                    <a:pt x="2003" y="0"/>
                  </a:lnTo>
                  <a:lnTo>
                    <a:pt x="1973" y="0"/>
                  </a:lnTo>
                  <a:lnTo>
                    <a:pt x="1596" y="480"/>
                  </a:lnTo>
                  <a:lnTo>
                    <a:pt x="1477" y="887"/>
                  </a:lnTo>
                  <a:lnTo>
                    <a:pt x="1255" y="1175"/>
                  </a:lnTo>
                  <a:lnTo>
                    <a:pt x="1130" y="905"/>
                  </a:lnTo>
                  <a:lnTo>
                    <a:pt x="1010" y="540"/>
                  </a:lnTo>
                  <a:lnTo>
                    <a:pt x="885" y="222"/>
                  </a:lnTo>
                  <a:lnTo>
                    <a:pt x="789" y="0"/>
                  </a:lnTo>
                  <a:lnTo>
                    <a:pt x="753" y="0"/>
                  </a:lnTo>
                  <a:lnTo>
                    <a:pt x="903" y="354"/>
                  </a:lnTo>
                  <a:lnTo>
                    <a:pt x="1034" y="767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hidden">
            <a:xfrm>
              <a:off x="0" y="649"/>
              <a:ext cx="816" cy="806"/>
            </a:xfrm>
            <a:custGeom>
              <a:avLst/>
              <a:gdLst>
                <a:gd name="T0" fmla="*/ 163 w 813"/>
                <a:gd name="T1" fmla="*/ 566 h 804"/>
                <a:gd name="T2" fmla="*/ 331 w 813"/>
                <a:gd name="T3" fmla="*/ 440 h 804"/>
                <a:gd name="T4" fmla="*/ 650 w 813"/>
                <a:gd name="T5" fmla="*/ 218 h 804"/>
                <a:gd name="T6" fmla="*/ 819 w 813"/>
                <a:gd name="T7" fmla="*/ 0 h 804"/>
                <a:gd name="T8" fmla="*/ 681 w 813"/>
                <a:gd name="T9" fmla="*/ 150 h 804"/>
                <a:gd name="T10" fmla="*/ 146 w 813"/>
                <a:gd name="T11" fmla="*/ 506 h 804"/>
                <a:gd name="T12" fmla="*/ 0 w 813"/>
                <a:gd name="T13" fmla="*/ 736 h 804"/>
                <a:gd name="T14" fmla="*/ 0 w 813"/>
                <a:gd name="T15" fmla="*/ 808 h 804"/>
                <a:gd name="T16" fmla="*/ 163 w 813"/>
                <a:gd name="T17" fmla="*/ 566 h 804"/>
                <a:gd name="T18" fmla="*/ 163 w 813"/>
                <a:gd name="T19" fmla="*/ 566 h 80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813" h="804">
                  <a:moveTo>
                    <a:pt x="161" y="564"/>
                  </a:moveTo>
                  <a:lnTo>
                    <a:pt x="329" y="438"/>
                  </a:lnTo>
                  <a:lnTo>
                    <a:pt x="646" y="216"/>
                  </a:lnTo>
                  <a:lnTo>
                    <a:pt x="813" y="0"/>
                  </a:lnTo>
                  <a:lnTo>
                    <a:pt x="676" y="150"/>
                  </a:lnTo>
                  <a:lnTo>
                    <a:pt x="144" y="504"/>
                  </a:lnTo>
                  <a:lnTo>
                    <a:pt x="0" y="732"/>
                  </a:lnTo>
                  <a:lnTo>
                    <a:pt x="0" y="804"/>
                  </a:lnTo>
                  <a:lnTo>
                    <a:pt x="161" y="564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hidden">
            <a:xfrm>
              <a:off x="0" y="1545"/>
              <a:ext cx="762" cy="107"/>
            </a:xfrm>
            <a:custGeom>
              <a:avLst/>
              <a:gdLst>
                <a:gd name="T0" fmla="*/ 464 w 759"/>
                <a:gd name="T1" fmla="*/ 66 h 107"/>
                <a:gd name="T2" fmla="*/ 765 w 759"/>
                <a:gd name="T3" fmla="*/ 0 h 107"/>
                <a:gd name="T4" fmla="*/ 500 w 759"/>
                <a:gd name="T5" fmla="*/ 36 h 107"/>
                <a:gd name="T6" fmla="*/ 140 w 759"/>
                <a:gd name="T7" fmla="*/ 48 h 107"/>
                <a:gd name="T8" fmla="*/ 0 w 759"/>
                <a:gd name="T9" fmla="*/ 78 h 107"/>
                <a:gd name="T10" fmla="*/ 0 w 759"/>
                <a:gd name="T11" fmla="*/ 107 h 107"/>
                <a:gd name="T12" fmla="*/ 96 w 759"/>
                <a:gd name="T13" fmla="*/ 89 h 107"/>
                <a:gd name="T14" fmla="*/ 464 w 759"/>
                <a:gd name="T15" fmla="*/ 66 h 107"/>
                <a:gd name="T16" fmla="*/ 464 w 759"/>
                <a:gd name="T17" fmla="*/ 66 h 10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59" h="107">
                  <a:moveTo>
                    <a:pt x="460" y="66"/>
                  </a:moveTo>
                  <a:lnTo>
                    <a:pt x="759" y="0"/>
                  </a:lnTo>
                  <a:lnTo>
                    <a:pt x="496" y="36"/>
                  </a:lnTo>
                  <a:lnTo>
                    <a:pt x="138" y="48"/>
                  </a:lnTo>
                  <a:lnTo>
                    <a:pt x="0" y="78"/>
                  </a:lnTo>
                  <a:lnTo>
                    <a:pt x="0" y="107"/>
                  </a:lnTo>
                  <a:lnTo>
                    <a:pt x="96" y="89"/>
                  </a:lnTo>
                  <a:lnTo>
                    <a:pt x="460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hidden">
            <a:xfrm>
              <a:off x="2314" y="3431"/>
              <a:ext cx="3182" cy="745"/>
            </a:xfrm>
            <a:custGeom>
              <a:avLst/>
              <a:gdLst>
                <a:gd name="T0" fmla="*/ 1399 w 3169"/>
                <a:gd name="T1" fmla="*/ 241 h 743"/>
                <a:gd name="T2" fmla="*/ 1748 w 3169"/>
                <a:gd name="T3" fmla="*/ 235 h 743"/>
                <a:gd name="T4" fmla="*/ 2105 w 3169"/>
                <a:gd name="T5" fmla="*/ 253 h 743"/>
                <a:gd name="T6" fmla="*/ 2525 w 3169"/>
                <a:gd name="T7" fmla="*/ 235 h 743"/>
                <a:gd name="T8" fmla="*/ 3195 w 3169"/>
                <a:gd name="T9" fmla="*/ 206 h 743"/>
                <a:gd name="T10" fmla="*/ 3141 w 3169"/>
                <a:gd name="T11" fmla="*/ 188 h 743"/>
                <a:gd name="T12" fmla="*/ 2442 w 3169"/>
                <a:gd name="T13" fmla="*/ 223 h 743"/>
                <a:gd name="T14" fmla="*/ 2019 w 3169"/>
                <a:gd name="T15" fmla="*/ 223 h 743"/>
                <a:gd name="T16" fmla="*/ 1471 w 3169"/>
                <a:gd name="T17" fmla="*/ 188 h 743"/>
                <a:gd name="T18" fmla="*/ 1555 w 3169"/>
                <a:gd name="T19" fmla="*/ 168 h 743"/>
                <a:gd name="T20" fmla="*/ 2055 w 3169"/>
                <a:gd name="T21" fmla="*/ 0 h 743"/>
                <a:gd name="T22" fmla="*/ 1977 w 3169"/>
                <a:gd name="T23" fmla="*/ 24 h 743"/>
                <a:gd name="T24" fmla="*/ 1852 w 3169"/>
                <a:gd name="T25" fmla="*/ 66 h 743"/>
                <a:gd name="T26" fmla="*/ 1616 w 3169"/>
                <a:gd name="T27" fmla="*/ 138 h 743"/>
                <a:gd name="T28" fmla="*/ 1350 w 3169"/>
                <a:gd name="T29" fmla="*/ 200 h 743"/>
                <a:gd name="T30" fmla="*/ 1278 w 3169"/>
                <a:gd name="T31" fmla="*/ 253 h 743"/>
                <a:gd name="T32" fmla="*/ 771 w 3169"/>
                <a:gd name="T33" fmla="*/ 415 h 743"/>
                <a:gd name="T34" fmla="*/ 337 w 3169"/>
                <a:gd name="T35" fmla="*/ 505 h 743"/>
                <a:gd name="T36" fmla="*/ 0 w 3169"/>
                <a:gd name="T37" fmla="*/ 621 h 743"/>
                <a:gd name="T38" fmla="*/ 301 w 3169"/>
                <a:gd name="T39" fmla="*/ 541 h 743"/>
                <a:gd name="T40" fmla="*/ 741 w 3169"/>
                <a:gd name="T41" fmla="*/ 451 h 743"/>
                <a:gd name="T42" fmla="*/ 1188 w 3169"/>
                <a:gd name="T43" fmla="*/ 313 h 743"/>
                <a:gd name="T44" fmla="*/ 989 w 3169"/>
                <a:gd name="T45" fmla="*/ 493 h 743"/>
                <a:gd name="T46" fmla="*/ 875 w 3169"/>
                <a:gd name="T47" fmla="*/ 747 h 743"/>
                <a:gd name="T48" fmla="*/ 869 w 3169"/>
                <a:gd name="T49" fmla="*/ 747 h 743"/>
                <a:gd name="T50" fmla="*/ 941 w 3169"/>
                <a:gd name="T51" fmla="*/ 747 h 743"/>
                <a:gd name="T52" fmla="*/ 1030 w 3169"/>
                <a:gd name="T53" fmla="*/ 499 h 743"/>
                <a:gd name="T54" fmla="*/ 1307 w 3169"/>
                <a:gd name="T55" fmla="*/ 283 h 743"/>
                <a:gd name="T56" fmla="*/ 1543 w 3169"/>
                <a:gd name="T57" fmla="*/ 451 h 743"/>
                <a:gd name="T58" fmla="*/ 1784 w 3169"/>
                <a:gd name="T59" fmla="*/ 681 h 743"/>
                <a:gd name="T60" fmla="*/ 1870 w 3169"/>
                <a:gd name="T61" fmla="*/ 747 h 743"/>
                <a:gd name="T62" fmla="*/ 1935 w 3169"/>
                <a:gd name="T63" fmla="*/ 747 h 743"/>
                <a:gd name="T64" fmla="*/ 1706 w 3169"/>
                <a:gd name="T65" fmla="*/ 529 h 743"/>
                <a:gd name="T66" fmla="*/ 1399 w 3169"/>
                <a:gd name="T67" fmla="*/ 241 h 743"/>
                <a:gd name="T68" fmla="*/ 1399 w 3169"/>
                <a:gd name="T69" fmla="*/ 241 h 74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3169" h="743">
                  <a:moveTo>
                    <a:pt x="1387" y="239"/>
                  </a:moveTo>
                  <a:lnTo>
                    <a:pt x="1734" y="233"/>
                  </a:lnTo>
                  <a:lnTo>
                    <a:pt x="2087" y="251"/>
                  </a:lnTo>
                  <a:lnTo>
                    <a:pt x="2505" y="233"/>
                  </a:lnTo>
                  <a:lnTo>
                    <a:pt x="3169" y="204"/>
                  </a:lnTo>
                  <a:lnTo>
                    <a:pt x="3115" y="186"/>
                  </a:lnTo>
                  <a:lnTo>
                    <a:pt x="2422" y="221"/>
                  </a:lnTo>
                  <a:lnTo>
                    <a:pt x="2003" y="221"/>
                  </a:lnTo>
                  <a:lnTo>
                    <a:pt x="1459" y="186"/>
                  </a:lnTo>
                  <a:lnTo>
                    <a:pt x="1543" y="168"/>
                  </a:lnTo>
                  <a:lnTo>
                    <a:pt x="2039" y="0"/>
                  </a:lnTo>
                  <a:lnTo>
                    <a:pt x="1961" y="24"/>
                  </a:lnTo>
                  <a:lnTo>
                    <a:pt x="1836" y="66"/>
                  </a:lnTo>
                  <a:lnTo>
                    <a:pt x="1602" y="138"/>
                  </a:lnTo>
                  <a:lnTo>
                    <a:pt x="1339" y="198"/>
                  </a:lnTo>
                  <a:lnTo>
                    <a:pt x="1268" y="251"/>
                  </a:lnTo>
                  <a:lnTo>
                    <a:pt x="765" y="413"/>
                  </a:lnTo>
                  <a:lnTo>
                    <a:pt x="335" y="503"/>
                  </a:lnTo>
                  <a:lnTo>
                    <a:pt x="0" y="617"/>
                  </a:lnTo>
                  <a:lnTo>
                    <a:pt x="299" y="539"/>
                  </a:lnTo>
                  <a:lnTo>
                    <a:pt x="735" y="449"/>
                  </a:lnTo>
                  <a:lnTo>
                    <a:pt x="1178" y="311"/>
                  </a:lnTo>
                  <a:lnTo>
                    <a:pt x="981" y="491"/>
                  </a:lnTo>
                  <a:lnTo>
                    <a:pt x="867" y="743"/>
                  </a:lnTo>
                  <a:lnTo>
                    <a:pt x="861" y="743"/>
                  </a:lnTo>
                  <a:lnTo>
                    <a:pt x="933" y="743"/>
                  </a:lnTo>
                  <a:lnTo>
                    <a:pt x="1022" y="497"/>
                  </a:lnTo>
                  <a:lnTo>
                    <a:pt x="1297" y="281"/>
                  </a:lnTo>
                  <a:lnTo>
                    <a:pt x="1531" y="449"/>
                  </a:lnTo>
                  <a:lnTo>
                    <a:pt x="1770" y="677"/>
                  </a:lnTo>
                  <a:lnTo>
                    <a:pt x="1854" y="743"/>
                  </a:lnTo>
                  <a:lnTo>
                    <a:pt x="1919" y="743"/>
                  </a:lnTo>
                  <a:lnTo>
                    <a:pt x="1692" y="527"/>
                  </a:lnTo>
                  <a:lnTo>
                    <a:pt x="1387" y="239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Rectangle 12"/>
            <p:cNvSpPr>
              <a:spLocks noChangeArrowheads="1"/>
            </p:cNvSpPr>
            <p:nvPr/>
          </p:nvSpPr>
          <p:spPr bwMode="hidden">
            <a:xfrm>
              <a:off x="192" y="127"/>
              <a:ext cx="1" cy="1"/>
            </a:xfrm>
            <a:prstGeom prst="rect">
              <a:avLst/>
            </a:prstGeom>
            <a:solidFill>
              <a:srgbClr val="9A1E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3366"/>
                </a:solidFill>
              </a:endParaRPr>
            </a:p>
          </p:txBody>
        </p:sp>
        <p:sp>
          <p:nvSpPr>
            <p:cNvPr id="15" name="Rectangle 13"/>
            <p:cNvSpPr>
              <a:spLocks noChangeArrowheads="1"/>
            </p:cNvSpPr>
            <p:nvPr/>
          </p:nvSpPr>
          <p:spPr bwMode="hidden">
            <a:xfrm>
              <a:off x="204" y="131"/>
              <a:ext cx="1" cy="1"/>
            </a:xfrm>
            <a:prstGeom prst="rect">
              <a:avLst/>
            </a:prstGeom>
            <a:solidFill>
              <a:srgbClr val="9A1E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3366"/>
                </a:solidFill>
              </a:endParaRPr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0" y="4032"/>
              <a:ext cx="5760" cy="288"/>
            </a:xfrm>
            <a:custGeom>
              <a:avLst/>
              <a:gdLst>
                <a:gd name="T0" fmla="*/ 5740 w 5740"/>
                <a:gd name="T1" fmla="*/ 288 h 288"/>
                <a:gd name="T2" fmla="*/ 0 w 5740"/>
                <a:gd name="T3" fmla="*/ 288 h 288"/>
                <a:gd name="T4" fmla="*/ 0 w 5740"/>
                <a:gd name="T5" fmla="*/ 0 h 288"/>
                <a:gd name="T6" fmla="*/ 5740 w 5740"/>
                <a:gd name="T7" fmla="*/ 0 h 288"/>
                <a:gd name="T8" fmla="*/ 5740 w 5740"/>
                <a:gd name="T9" fmla="*/ 288 h 288"/>
                <a:gd name="T10" fmla="*/ 5740 w 5740"/>
                <a:gd name="T11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3366"/>
                </a:solidFill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hidden">
            <a:xfrm>
              <a:off x="0" y="4032"/>
              <a:ext cx="5760" cy="336"/>
            </a:xfrm>
            <a:custGeom>
              <a:avLst/>
              <a:gdLst>
                <a:gd name="T0" fmla="*/ 5740 w 5740"/>
                <a:gd name="T1" fmla="*/ 288 h 288"/>
                <a:gd name="T2" fmla="*/ 0 w 5740"/>
                <a:gd name="T3" fmla="*/ 288 h 288"/>
                <a:gd name="T4" fmla="*/ 0 w 5740"/>
                <a:gd name="T5" fmla="*/ 0 h 288"/>
                <a:gd name="T6" fmla="*/ 5740 w 5740"/>
                <a:gd name="T7" fmla="*/ 0 h 288"/>
                <a:gd name="T8" fmla="*/ 5740 w 5740"/>
                <a:gd name="T9" fmla="*/ 288 h 288"/>
                <a:gd name="T10" fmla="*/ 5740 w 5740"/>
                <a:gd name="T11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3366"/>
                </a:solidFill>
              </a:endParaRPr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hidden">
            <a:xfrm>
              <a:off x="0" y="0"/>
              <a:ext cx="5760" cy="288"/>
            </a:xfrm>
            <a:custGeom>
              <a:avLst/>
              <a:gdLst>
                <a:gd name="T0" fmla="*/ 5740 w 5740"/>
                <a:gd name="T1" fmla="*/ 288 h 288"/>
                <a:gd name="T2" fmla="*/ 0 w 5740"/>
                <a:gd name="T3" fmla="*/ 288 h 288"/>
                <a:gd name="T4" fmla="*/ 0 w 5740"/>
                <a:gd name="T5" fmla="*/ 0 h 288"/>
                <a:gd name="T6" fmla="*/ 5740 w 5740"/>
                <a:gd name="T7" fmla="*/ 0 h 288"/>
                <a:gd name="T8" fmla="*/ 5740 w 5740"/>
                <a:gd name="T9" fmla="*/ 288 h 288"/>
                <a:gd name="T10" fmla="*/ 5740 w 5740"/>
                <a:gd name="T11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56078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3366"/>
                </a:solidFill>
              </a:endParaRPr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hidden">
            <a:xfrm>
              <a:off x="509" y="229"/>
              <a:ext cx="3188" cy="2024"/>
            </a:xfrm>
            <a:custGeom>
              <a:avLst/>
              <a:gdLst>
                <a:gd name="T0" fmla="*/ 871 w 3188"/>
                <a:gd name="T1" fmla="*/ 1423 h 2024"/>
                <a:gd name="T2" fmla="*/ 907 w 3188"/>
                <a:gd name="T3" fmla="*/ 1393 h 2024"/>
                <a:gd name="T4" fmla="*/ 991 w 3188"/>
                <a:gd name="T5" fmla="*/ 1320 h 2024"/>
                <a:gd name="T6" fmla="*/ 1033 w 3188"/>
                <a:gd name="T7" fmla="*/ 1297 h 2024"/>
                <a:gd name="T8" fmla="*/ 1086 w 3188"/>
                <a:gd name="T9" fmla="*/ 1249 h 2024"/>
                <a:gd name="T10" fmla="*/ 1123 w 3188"/>
                <a:gd name="T11" fmla="*/ 1219 h 2024"/>
                <a:gd name="T12" fmla="*/ 1057 w 3188"/>
                <a:gd name="T13" fmla="*/ 1153 h 2024"/>
                <a:gd name="T14" fmla="*/ 877 w 3188"/>
                <a:gd name="T15" fmla="*/ 1021 h 2024"/>
                <a:gd name="T16" fmla="*/ 655 w 3188"/>
                <a:gd name="T17" fmla="*/ 907 h 2024"/>
                <a:gd name="T18" fmla="*/ 655 w 3188"/>
                <a:gd name="T19" fmla="*/ 846 h 2024"/>
                <a:gd name="T20" fmla="*/ 643 w 3188"/>
                <a:gd name="T21" fmla="*/ 708 h 2024"/>
                <a:gd name="T22" fmla="*/ 552 w 3188"/>
                <a:gd name="T23" fmla="*/ 642 h 2024"/>
                <a:gd name="T24" fmla="*/ 510 w 3188"/>
                <a:gd name="T25" fmla="*/ 570 h 2024"/>
                <a:gd name="T26" fmla="*/ 637 w 3188"/>
                <a:gd name="T27" fmla="*/ 564 h 2024"/>
                <a:gd name="T28" fmla="*/ 763 w 3188"/>
                <a:gd name="T29" fmla="*/ 570 h 2024"/>
                <a:gd name="T30" fmla="*/ 1091 w 3188"/>
                <a:gd name="T31" fmla="*/ 850 h 2024"/>
                <a:gd name="T32" fmla="*/ 1009 w 3188"/>
                <a:gd name="T33" fmla="*/ 566 h 2024"/>
                <a:gd name="T34" fmla="*/ 1054 w 3188"/>
                <a:gd name="T35" fmla="*/ 265 h 2024"/>
                <a:gd name="T36" fmla="*/ 1249 w 3188"/>
                <a:gd name="T37" fmla="*/ 0 h 2024"/>
                <a:gd name="T38" fmla="*/ 1466 w 3188"/>
                <a:gd name="T39" fmla="*/ 292 h 2024"/>
                <a:gd name="T40" fmla="*/ 1475 w 3188"/>
                <a:gd name="T41" fmla="*/ 548 h 2024"/>
                <a:gd name="T42" fmla="*/ 1567 w 3188"/>
                <a:gd name="T43" fmla="*/ 630 h 2024"/>
                <a:gd name="T44" fmla="*/ 1795 w 3188"/>
                <a:gd name="T45" fmla="*/ 365 h 2024"/>
                <a:gd name="T46" fmla="*/ 2245 w 3188"/>
                <a:gd name="T47" fmla="*/ 150 h 2024"/>
                <a:gd name="T48" fmla="*/ 2618 w 3188"/>
                <a:gd name="T49" fmla="*/ 180 h 2024"/>
                <a:gd name="T50" fmla="*/ 3050 w 3188"/>
                <a:gd name="T51" fmla="*/ 150 h 2024"/>
                <a:gd name="T52" fmla="*/ 3140 w 3188"/>
                <a:gd name="T53" fmla="*/ 210 h 2024"/>
                <a:gd name="T54" fmla="*/ 2990 w 3188"/>
                <a:gd name="T55" fmla="*/ 210 h 2024"/>
                <a:gd name="T56" fmla="*/ 2834 w 3188"/>
                <a:gd name="T57" fmla="*/ 377 h 2024"/>
                <a:gd name="T58" fmla="*/ 2702 w 3188"/>
                <a:gd name="T59" fmla="*/ 648 h 2024"/>
                <a:gd name="T60" fmla="*/ 2582 w 3188"/>
                <a:gd name="T61" fmla="*/ 828 h 2024"/>
                <a:gd name="T62" fmla="*/ 2234 w 3188"/>
                <a:gd name="T63" fmla="*/ 1009 h 2024"/>
                <a:gd name="T64" fmla="*/ 1963 w 3188"/>
                <a:gd name="T65" fmla="*/ 1075 h 2024"/>
                <a:gd name="T66" fmla="*/ 2257 w 3188"/>
                <a:gd name="T67" fmla="*/ 1111 h 2024"/>
                <a:gd name="T68" fmla="*/ 2600 w 3188"/>
                <a:gd name="T69" fmla="*/ 1207 h 2024"/>
                <a:gd name="T70" fmla="*/ 2894 w 3188"/>
                <a:gd name="T71" fmla="*/ 1441 h 2024"/>
                <a:gd name="T72" fmla="*/ 3122 w 3188"/>
                <a:gd name="T73" fmla="*/ 1555 h 2024"/>
                <a:gd name="T74" fmla="*/ 3032 w 3188"/>
                <a:gd name="T75" fmla="*/ 1585 h 2024"/>
                <a:gd name="T76" fmla="*/ 3008 w 3188"/>
                <a:gd name="T77" fmla="*/ 1591 h 2024"/>
                <a:gd name="T78" fmla="*/ 2960 w 3188"/>
                <a:gd name="T79" fmla="*/ 1597 h 2024"/>
                <a:gd name="T80" fmla="*/ 2882 w 3188"/>
                <a:gd name="T81" fmla="*/ 1609 h 2024"/>
                <a:gd name="T82" fmla="*/ 2846 w 3188"/>
                <a:gd name="T83" fmla="*/ 1609 h 2024"/>
                <a:gd name="T84" fmla="*/ 2774 w 3188"/>
                <a:gd name="T85" fmla="*/ 1615 h 2024"/>
                <a:gd name="T86" fmla="*/ 2726 w 3188"/>
                <a:gd name="T87" fmla="*/ 1621 h 2024"/>
                <a:gd name="T88" fmla="*/ 2708 w 3188"/>
                <a:gd name="T89" fmla="*/ 1621 h 2024"/>
                <a:gd name="T90" fmla="*/ 2594 w 3188"/>
                <a:gd name="T91" fmla="*/ 1657 h 2024"/>
                <a:gd name="T92" fmla="*/ 2533 w 3188"/>
                <a:gd name="T93" fmla="*/ 1663 h 2024"/>
                <a:gd name="T94" fmla="*/ 2444 w 3188"/>
                <a:gd name="T95" fmla="*/ 1675 h 2024"/>
                <a:gd name="T96" fmla="*/ 2378 w 3188"/>
                <a:gd name="T97" fmla="*/ 1687 h 2024"/>
                <a:gd name="T98" fmla="*/ 2360 w 3188"/>
                <a:gd name="T99" fmla="*/ 1705 h 2024"/>
                <a:gd name="T100" fmla="*/ 2305 w 3188"/>
                <a:gd name="T101" fmla="*/ 1687 h 2024"/>
                <a:gd name="T102" fmla="*/ 2263 w 3188"/>
                <a:gd name="T103" fmla="*/ 1663 h 2024"/>
                <a:gd name="T104" fmla="*/ 2017 w 3188"/>
                <a:gd name="T105" fmla="*/ 1585 h 2024"/>
                <a:gd name="T106" fmla="*/ 1711 w 3188"/>
                <a:gd name="T107" fmla="*/ 1453 h 2024"/>
                <a:gd name="T108" fmla="*/ 1880 w 3188"/>
                <a:gd name="T109" fmla="*/ 1844 h 2024"/>
                <a:gd name="T110" fmla="*/ 1771 w 3188"/>
                <a:gd name="T111" fmla="*/ 1922 h 2024"/>
                <a:gd name="T112" fmla="*/ 1531 w 3188"/>
                <a:gd name="T113" fmla="*/ 1753 h 2024"/>
                <a:gd name="T114" fmla="*/ 1411 w 3188"/>
                <a:gd name="T115" fmla="*/ 1477 h 2024"/>
                <a:gd name="T116" fmla="*/ 1219 w 3188"/>
                <a:gd name="T117" fmla="*/ 1291 h 2024"/>
                <a:gd name="T118" fmla="*/ 127 w 3188"/>
                <a:gd name="T119" fmla="*/ 2006 h 2024"/>
                <a:gd name="T120" fmla="*/ 865 w 3188"/>
                <a:gd name="T121" fmla="*/ 1429 h 202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3188" h="2024">
                  <a:moveTo>
                    <a:pt x="865" y="1429"/>
                  </a:moveTo>
                  <a:lnTo>
                    <a:pt x="871" y="1423"/>
                  </a:lnTo>
                  <a:lnTo>
                    <a:pt x="889" y="1411"/>
                  </a:lnTo>
                  <a:lnTo>
                    <a:pt x="907" y="1393"/>
                  </a:lnTo>
                  <a:lnTo>
                    <a:pt x="937" y="1369"/>
                  </a:lnTo>
                  <a:lnTo>
                    <a:pt x="991" y="1320"/>
                  </a:lnTo>
                  <a:lnTo>
                    <a:pt x="1015" y="1309"/>
                  </a:lnTo>
                  <a:lnTo>
                    <a:pt x="1033" y="1297"/>
                  </a:lnTo>
                  <a:lnTo>
                    <a:pt x="1057" y="1279"/>
                  </a:lnTo>
                  <a:lnTo>
                    <a:pt x="1086" y="1249"/>
                  </a:lnTo>
                  <a:lnTo>
                    <a:pt x="1111" y="1225"/>
                  </a:lnTo>
                  <a:lnTo>
                    <a:pt x="1123" y="1219"/>
                  </a:lnTo>
                  <a:lnTo>
                    <a:pt x="1123" y="1213"/>
                  </a:lnTo>
                  <a:lnTo>
                    <a:pt x="1057" y="1153"/>
                  </a:lnTo>
                  <a:lnTo>
                    <a:pt x="979" y="1051"/>
                  </a:lnTo>
                  <a:lnTo>
                    <a:pt x="877" y="1021"/>
                  </a:lnTo>
                  <a:lnTo>
                    <a:pt x="685" y="931"/>
                  </a:lnTo>
                  <a:lnTo>
                    <a:pt x="655" y="907"/>
                  </a:lnTo>
                  <a:lnTo>
                    <a:pt x="721" y="876"/>
                  </a:lnTo>
                  <a:lnTo>
                    <a:pt x="655" y="846"/>
                  </a:lnTo>
                  <a:lnTo>
                    <a:pt x="612" y="774"/>
                  </a:lnTo>
                  <a:lnTo>
                    <a:pt x="643" y="708"/>
                  </a:lnTo>
                  <a:lnTo>
                    <a:pt x="600" y="660"/>
                  </a:lnTo>
                  <a:lnTo>
                    <a:pt x="552" y="642"/>
                  </a:lnTo>
                  <a:lnTo>
                    <a:pt x="528" y="594"/>
                  </a:lnTo>
                  <a:lnTo>
                    <a:pt x="510" y="570"/>
                  </a:lnTo>
                  <a:lnTo>
                    <a:pt x="552" y="552"/>
                  </a:lnTo>
                  <a:lnTo>
                    <a:pt x="637" y="564"/>
                  </a:lnTo>
                  <a:lnTo>
                    <a:pt x="721" y="576"/>
                  </a:lnTo>
                  <a:lnTo>
                    <a:pt x="763" y="570"/>
                  </a:lnTo>
                  <a:lnTo>
                    <a:pt x="931" y="696"/>
                  </a:lnTo>
                  <a:lnTo>
                    <a:pt x="1091" y="850"/>
                  </a:lnTo>
                  <a:lnTo>
                    <a:pt x="1073" y="685"/>
                  </a:lnTo>
                  <a:lnTo>
                    <a:pt x="1009" y="566"/>
                  </a:lnTo>
                  <a:lnTo>
                    <a:pt x="945" y="393"/>
                  </a:lnTo>
                  <a:lnTo>
                    <a:pt x="1054" y="265"/>
                  </a:lnTo>
                  <a:lnTo>
                    <a:pt x="1137" y="45"/>
                  </a:lnTo>
                  <a:lnTo>
                    <a:pt x="1249" y="0"/>
                  </a:lnTo>
                  <a:lnTo>
                    <a:pt x="1338" y="137"/>
                  </a:lnTo>
                  <a:lnTo>
                    <a:pt x="1466" y="292"/>
                  </a:lnTo>
                  <a:lnTo>
                    <a:pt x="1502" y="411"/>
                  </a:lnTo>
                  <a:lnTo>
                    <a:pt x="1475" y="548"/>
                  </a:lnTo>
                  <a:lnTo>
                    <a:pt x="1347" y="768"/>
                  </a:lnTo>
                  <a:lnTo>
                    <a:pt x="1567" y="630"/>
                  </a:lnTo>
                  <a:lnTo>
                    <a:pt x="1687" y="462"/>
                  </a:lnTo>
                  <a:lnTo>
                    <a:pt x="1795" y="365"/>
                  </a:lnTo>
                  <a:lnTo>
                    <a:pt x="1940" y="239"/>
                  </a:lnTo>
                  <a:lnTo>
                    <a:pt x="2245" y="150"/>
                  </a:lnTo>
                  <a:lnTo>
                    <a:pt x="2498" y="138"/>
                  </a:lnTo>
                  <a:lnTo>
                    <a:pt x="2618" y="180"/>
                  </a:lnTo>
                  <a:lnTo>
                    <a:pt x="2815" y="138"/>
                  </a:lnTo>
                  <a:lnTo>
                    <a:pt x="3050" y="150"/>
                  </a:lnTo>
                  <a:lnTo>
                    <a:pt x="3176" y="168"/>
                  </a:lnTo>
                  <a:lnTo>
                    <a:pt x="3140" y="210"/>
                  </a:lnTo>
                  <a:lnTo>
                    <a:pt x="3116" y="192"/>
                  </a:lnTo>
                  <a:lnTo>
                    <a:pt x="2990" y="210"/>
                  </a:lnTo>
                  <a:lnTo>
                    <a:pt x="2906" y="263"/>
                  </a:lnTo>
                  <a:lnTo>
                    <a:pt x="2834" y="377"/>
                  </a:lnTo>
                  <a:lnTo>
                    <a:pt x="2768" y="534"/>
                  </a:lnTo>
                  <a:lnTo>
                    <a:pt x="2702" y="648"/>
                  </a:lnTo>
                  <a:lnTo>
                    <a:pt x="2738" y="726"/>
                  </a:lnTo>
                  <a:lnTo>
                    <a:pt x="2582" y="828"/>
                  </a:lnTo>
                  <a:lnTo>
                    <a:pt x="2444" y="913"/>
                  </a:lnTo>
                  <a:lnTo>
                    <a:pt x="2234" y="1009"/>
                  </a:lnTo>
                  <a:lnTo>
                    <a:pt x="2096" y="1063"/>
                  </a:lnTo>
                  <a:lnTo>
                    <a:pt x="1963" y="1075"/>
                  </a:lnTo>
                  <a:lnTo>
                    <a:pt x="2035" y="1117"/>
                  </a:lnTo>
                  <a:lnTo>
                    <a:pt x="2257" y="1111"/>
                  </a:lnTo>
                  <a:lnTo>
                    <a:pt x="2545" y="1135"/>
                  </a:lnTo>
                  <a:lnTo>
                    <a:pt x="2600" y="1207"/>
                  </a:lnTo>
                  <a:lnTo>
                    <a:pt x="2726" y="1303"/>
                  </a:lnTo>
                  <a:lnTo>
                    <a:pt x="2894" y="1441"/>
                  </a:lnTo>
                  <a:lnTo>
                    <a:pt x="2984" y="1471"/>
                  </a:lnTo>
                  <a:lnTo>
                    <a:pt x="3122" y="1555"/>
                  </a:lnTo>
                  <a:lnTo>
                    <a:pt x="3188" y="1543"/>
                  </a:lnTo>
                  <a:lnTo>
                    <a:pt x="3032" y="1585"/>
                  </a:lnTo>
                  <a:lnTo>
                    <a:pt x="3026" y="1585"/>
                  </a:lnTo>
                  <a:lnTo>
                    <a:pt x="3008" y="1591"/>
                  </a:lnTo>
                  <a:lnTo>
                    <a:pt x="2984" y="1591"/>
                  </a:lnTo>
                  <a:lnTo>
                    <a:pt x="2960" y="1597"/>
                  </a:lnTo>
                  <a:lnTo>
                    <a:pt x="2906" y="1603"/>
                  </a:lnTo>
                  <a:lnTo>
                    <a:pt x="2882" y="1609"/>
                  </a:lnTo>
                  <a:lnTo>
                    <a:pt x="2864" y="1609"/>
                  </a:lnTo>
                  <a:lnTo>
                    <a:pt x="2846" y="1609"/>
                  </a:lnTo>
                  <a:lnTo>
                    <a:pt x="2828" y="1609"/>
                  </a:lnTo>
                  <a:lnTo>
                    <a:pt x="2774" y="1615"/>
                  </a:lnTo>
                  <a:lnTo>
                    <a:pt x="2750" y="1615"/>
                  </a:lnTo>
                  <a:lnTo>
                    <a:pt x="2726" y="1621"/>
                  </a:lnTo>
                  <a:lnTo>
                    <a:pt x="2714" y="1621"/>
                  </a:lnTo>
                  <a:lnTo>
                    <a:pt x="2708" y="1621"/>
                  </a:lnTo>
                  <a:lnTo>
                    <a:pt x="2606" y="1657"/>
                  </a:lnTo>
                  <a:lnTo>
                    <a:pt x="2594" y="1657"/>
                  </a:lnTo>
                  <a:lnTo>
                    <a:pt x="2569" y="1657"/>
                  </a:lnTo>
                  <a:lnTo>
                    <a:pt x="2533" y="1663"/>
                  </a:lnTo>
                  <a:lnTo>
                    <a:pt x="2486" y="1669"/>
                  </a:lnTo>
                  <a:lnTo>
                    <a:pt x="2444" y="1675"/>
                  </a:lnTo>
                  <a:lnTo>
                    <a:pt x="2408" y="1681"/>
                  </a:lnTo>
                  <a:lnTo>
                    <a:pt x="2378" y="1687"/>
                  </a:lnTo>
                  <a:lnTo>
                    <a:pt x="2366" y="1699"/>
                  </a:lnTo>
                  <a:lnTo>
                    <a:pt x="2360" y="1705"/>
                  </a:lnTo>
                  <a:lnTo>
                    <a:pt x="2342" y="1705"/>
                  </a:lnTo>
                  <a:lnTo>
                    <a:pt x="2305" y="1687"/>
                  </a:lnTo>
                  <a:lnTo>
                    <a:pt x="2275" y="1669"/>
                  </a:lnTo>
                  <a:lnTo>
                    <a:pt x="2263" y="1663"/>
                  </a:lnTo>
                  <a:lnTo>
                    <a:pt x="2257" y="1657"/>
                  </a:lnTo>
                  <a:lnTo>
                    <a:pt x="2017" y="1585"/>
                  </a:lnTo>
                  <a:lnTo>
                    <a:pt x="1844" y="1489"/>
                  </a:lnTo>
                  <a:lnTo>
                    <a:pt x="1711" y="1453"/>
                  </a:lnTo>
                  <a:lnTo>
                    <a:pt x="1856" y="1693"/>
                  </a:lnTo>
                  <a:lnTo>
                    <a:pt x="1880" y="1844"/>
                  </a:lnTo>
                  <a:lnTo>
                    <a:pt x="1856" y="1994"/>
                  </a:lnTo>
                  <a:lnTo>
                    <a:pt x="1771" y="1922"/>
                  </a:lnTo>
                  <a:lnTo>
                    <a:pt x="1616" y="1795"/>
                  </a:lnTo>
                  <a:lnTo>
                    <a:pt x="1531" y="1753"/>
                  </a:lnTo>
                  <a:lnTo>
                    <a:pt x="1483" y="1633"/>
                  </a:lnTo>
                  <a:lnTo>
                    <a:pt x="1411" y="1477"/>
                  </a:lnTo>
                  <a:lnTo>
                    <a:pt x="1358" y="1381"/>
                  </a:lnTo>
                  <a:lnTo>
                    <a:pt x="1219" y="1291"/>
                  </a:lnTo>
                  <a:lnTo>
                    <a:pt x="1147" y="1279"/>
                  </a:lnTo>
                  <a:lnTo>
                    <a:pt x="127" y="2006"/>
                  </a:lnTo>
                  <a:lnTo>
                    <a:pt x="0" y="2024"/>
                  </a:lnTo>
                  <a:lnTo>
                    <a:pt x="865" y="142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hidden">
            <a:xfrm>
              <a:off x="1344" y="293"/>
              <a:ext cx="2144" cy="1787"/>
            </a:xfrm>
            <a:custGeom>
              <a:avLst/>
              <a:gdLst>
                <a:gd name="T0" fmla="*/ 318 w 2144"/>
                <a:gd name="T1" fmla="*/ 1078 h 1787"/>
                <a:gd name="T2" fmla="*/ 217 w 2144"/>
                <a:gd name="T3" fmla="*/ 928 h 1787"/>
                <a:gd name="T4" fmla="*/ 102 w 2144"/>
                <a:gd name="T5" fmla="*/ 808 h 1787"/>
                <a:gd name="T6" fmla="*/ 36 w 2144"/>
                <a:gd name="T7" fmla="*/ 742 h 1787"/>
                <a:gd name="T8" fmla="*/ 0 w 2144"/>
                <a:gd name="T9" fmla="*/ 700 h 1787"/>
                <a:gd name="T10" fmla="*/ 270 w 2144"/>
                <a:gd name="T11" fmla="*/ 958 h 1787"/>
                <a:gd name="T12" fmla="*/ 294 w 2144"/>
                <a:gd name="T13" fmla="*/ 1006 h 1787"/>
                <a:gd name="T14" fmla="*/ 367 w 2144"/>
                <a:gd name="T15" fmla="*/ 670 h 1787"/>
                <a:gd name="T16" fmla="*/ 379 w 2144"/>
                <a:gd name="T17" fmla="*/ 411 h 1787"/>
                <a:gd name="T18" fmla="*/ 347 w 2144"/>
                <a:gd name="T19" fmla="*/ 118 h 1787"/>
                <a:gd name="T20" fmla="*/ 393 w 2144"/>
                <a:gd name="T21" fmla="*/ 0 h 1787"/>
                <a:gd name="T22" fmla="*/ 397 w 2144"/>
                <a:gd name="T23" fmla="*/ 357 h 1787"/>
                <a:gd name="T24" fmla="*/ 421 w 2144"/>
                <a:gd name="T25" fmla="*/ 609 h 1787"/>
                <a:gd name="T26" fmla="*/ 385 w 2144"/>
                <a:gd name="T27" fmla="*/ 826 h 1787"/>
                <a:gd name="T28" fmla="*/ 385 w 2144"/>
                <a:gd name="T29" fmla="*/ 1036 h 1787"/>
                <a:gd name="T30" fmla="*/ 877 w 2144"/>
                <a:gd name="T31" fmla="*/ 784 h 1787"/>
                <a:gd name="T32" fmla="*/ 1309 w 2144"/>
                <a:gd name="T33" fmla="*/ 555 h 1787"/>
                <a:gd name="T34" fmla="*/ 1802 w 2144"/>
                <a:gd name="T35" fmla="*/ 249 h 1787"/>
                <a:gd name="T36" fmla="*/ 2096 w 2144"/>
                <a:gd name="T37" fmla="*/ 69 h 1787"/>
                <a:gd name="T38" fmla="*/ 1814 w 2144"/>
                <a:gd name="T39" fmla="*/ 279 h 1787"/>
                <a:gd name="T40" fmla="*/ 1453 w 2144"/>
                <a:gd name="T41" fmla="*/ 501 h 1787"/>
                <a:gd name="T42" fmla="*/ 1123 w 2144"/>
                <a:gd name="T43" fmla="*/ 700 h 1787"/>
                <a:gd name="T44" fmla="*/ 739 w 2144"/>
                <a:gd name="T45" fmla="*/ 898 h 1787"/>
                <a:gd name="T46" fmla="*/ 463 w 2144"/>
                <a:gd name="T47" fmla="*/ 1084 h 1787"/>
                <a:gd name="T48" fmla="*/ 817 w 2144"/>
                <a:gd name="T49" fmla="*/ 1193 h 1787"/>
                <a:gd name="T50" fmla="*/ 1285 w 2144"/>
                <a:gd name="T51" fmla="*/ 1187 h 1787"/>
                <a:gd name="T52" fmla="*/ 1916 w 2144"/>
                <a:gd name="T53" fmla="*/ 1396 h 1787"/>
                <a:gd name="T54" fmla="*/ 2144 w 2144"/>
                <a:gd name="T55" fmla="*/ 1420 h 1787"/>
                <a:gd name="T56" fmla="*/ 1814 w 2144"/>
                <a:gd name="T57" fmla="*/ 1408 h 1787"/>
                <a:gd name="T58" fmla="*/ 1435 w 2144"/>
                <a:gd name="T59" fmla="*/ 1288 h 1787"/>
                <a:gd name="T60" fmla="*/ 1219 w 2144"/>
                <a:gd name="T61" fmla="*/ 1229 h 1787"/>
                <a:gd name="T62" fmla="*/ 799 w 2144"/>
                <a:gd name="T63" fmla="*/ 1223 h 1787"/>
                <a:gd name="T64" fmla="*/ 505 w 2144"/>
                <a:gd name="T65" fmla="*/ 1145 h 1787"/>
                <a:gd name="T66" fmla="*/ 733 w 2144"/>
                <a:gd name="T67" fmla="*/ 1378 h 1787"/>
                <a:gd name="T68" fmla="*/ 877 w 2144"/>
                <a:gd name="T69" fmla="*/ 1619 h 1787"/>
                <a:gd name="T70" fmla="*/ 1009 w 2144"/>
                <a:gd name="T71" fmla="*/ 1787 h 1787"/>
                <a:gd name="T72" fmla="*/ 817 w 2144"/>
                <a:gd name="T73" fmla="*/ 1607 h 1787"/>
                <a:gd name="T74" fmla="*/ 673 w 2144"/>
                <a:gd name="T75" fmla="*/ 1372 h 1787"/>
                <a:gd name="T76" fmla="*/ 415 w 2144"/>
                <a:gd name="T77" fmla="*/ 1109 h 1787"/>
                <a:gd name="T78" fmla="*/ 318 w 2144"/>
                <a:gd name="T79" fmla="*/ 1078 h 1787"/>
                <a:gd name="T80" fmla="*/ 318 w 2144"/>
                <a:gd name="T81" fmla="*/ 1078 h 178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144" h="1787">
                  <a:moveTo>
                    <a:pt x="318" y="1078"/>
                  </a:moveTo>
                  <a:lnTo>
                    <a:pt x="217" y="928"/>
                  </a:lnTo>
                  <a:lnTo>
                    <a:pt x="102" y="808"/>
                  </a:lnTo>
                  <a:lnTo>
                    <a:pt x="36" y="742"/>
                  </a:lnTo>
                  <a:lnTo>
                    <a:pt x="0" y="700"/>
                  </a:lnTo>
                  <a:lnTo>
                    <a:pt x="270" y="958"/>
                  </a:lnTo>
                  <a:lnTo>
                    <a:pt x="294" y="1006"/>
                  </a:lnTo>
                  <a:lnTo>
                    <a:pt x="367" y="670"/>
                  </a:lnTo>
                  <a:lnTo>
                    <a:pt x="379" y="411"/>
                  </a:lnTo>
                  <a:lnTo>
                    <a:pt x="347" y="118"/>
                  </a:lnTo>
                  <a:lnTo>
                    <a:pt x="393" y="0"/>
                  </a:lnTo>
                  <a:lnTo>
                    <a:pt x="397" y="357"/>
                  </a:lnTo>
                  <a:lnTo>
                    <a:pt x="421" y="609"/>
                  </a:lnTo>
                  <a:lnTo>
                    <a:pt x="385" y="826"/>
                  </a:lnTo>
                  <a:lnTo>
                    <a:pt x="385" y="1036"/>
                  </a:lnTo>
                  <a:lnTo>
                    <a:pt x="877" y="784"/>
                  </a:lnTo>
                  <a:lnTo>
                    <a:pt x="1309" y="555"/>
                  </a:lnTo>
                  <a:lnTo>
                    <a:pt x="1802" y="249"/>
                  </a:lnTo>
                  <a:lnTo>
                    <a:pt x="2096" y="69"/>
                  </a:lnTo>
                  <a:lnTo>
                    <a:pt x="1814" y="279"/>
                  </a:lnTo>
                  <a:lnTo>
                    <a:pt x="1453" y="501"/>
                  </a:lnTo>
                  <a:lnTo>
                    <a:pt x="1123" y="700"/>
                  </a:lnTo>
                  <a:lnTo>
                    <a:pt x="739" y="898"/>
                  </a:lnTo>
                  <a:lnTo>
                    <a:pt x="463" y="1084"/>
                  </a:lnTo>
                  <a:lnTo>
                    <a:pt x="817" y="1193"/>
                  </a:lnTo>
                  <a:lnTo>
                    <a:pt x="1285" y="1187"/>
                  </a:lnTo>
                  <a:lnTo>
                    <a:pt x="1916" y="1396"/>
                  </a:lnTo>
                  <a:lnTo>
                    <a:pt x="2144" y="1420"/>
                  </a:lnTo>
                  <a:lnTo>
                    <a:pt x="1814" y="1408"/>
                  </a:lnTo>
                  <a:lnTo>
                    <a:pt x="1435" y="1288"/>
                  </a:lnTo>
                  <a:lnTo>
                    <a:pt x="1219" y="1229"/>
                  </a:lnTo>
                  <a:lnTo>
                    <a:pt x="799" y="1223"/>
                  </a:lnTo>
                  <a:lnTo>
                    <a:pt x="505" y="1145"/>
                  </a:lnTo>
                  <a:lnTo>
                    <a:pt x="733" y="1378"/>
                  </a:lnTo>
                  <a:lnTo>
                    <a:pt x="877" y="1619"/>
                  </a:lnTo>
                  <a:lnTo>
                    <a:pt x="1009" y="1787"/>
                  </a:lnTo>
                  <a:lnTo>
                    <a:pt x="817" y="1607"/>
                  </a:lnTo>
                  <a:lnTo>
                    <a:pt x="673" y="1372"/>
                  </a:lnTo>
                  <a:lnTo>
                    <a:pt x="415" y="1109"/>
                  </a:lnTo>
                  <a:lnTo>
                    <a:pt x="318" y="1078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hidden">
            <a:xfrm>
              <a:off x="2932" y="1728"/>
              <a:ext cx="2828" cy="2366"/>
            </a:xfrm>
            <a:custGeom>
              <a:avLst/>
              <a:gdLst>
                <a:gd name="T0" fmla="*/ 1814 w 2828"/>
                <a:gd name="T1" fmla="*/ 606 h 2366"/>
                <a:gd name="T2" fmla="*/ 1615 w 2828"/>
                <a:gd name="T3" fmla="*/ 252 h 2366"/>
                <a:gd name="T4" fmla="*/ 1345 w 2828"/>
                <a:gd name="T5" fmla="*/ 132 h 2366"/>
                <a:gd name="T6" fmla="*/ 1381 w 2828"/>
                <a:gd name="T7" fmla="*/ 492 h 2366"/>
                <a:gd name="T8" fmla="*/ 955 w 2828"/>
                <a:gd name="T9" fmla="*/ 221 h 2366"/>
                <a:gd name="T10" fmla="*/ 877 w 2828"/>
                <a:gd name="T11" fmla="*/ 161 h 2366"/>
                <a:gd name="T12" fmla="*/ 841 w 2828"/>
                <a:gd name="T13" fmla="*/ 167 h 2366"/>
                <a:gd name="T14" fmla="*/ 720 w 2828"/>
                <a:gd name="T15" fmla="*/ 161 h 2366"/>
                <a:gd name="T16" fmla="*/ 613 w 2828"/>
                <a:gd name="T17" fmla="*/ 144 h 2366"/>
                <a:gd name="T18" fmla="*/ 492 w 2828"/>
                <a:gd name="T19" fmla="*/ 161 h 2366"/>
                <a:gd name="T20" fmla="*/ 432 w 2828"/>
                <a:gd name="T21" fmla="*/ 150 h 2366"/>
                <a:gd name="T22" fmla="*/ 342 w 2828"/>
                <a:gd name="T23" fmla="*/ 138 h 2366"/>
                <a:gd name="T24" fmla="*/ 246 w 2828"/>
                <a:gd name="T25" fmla="*/ 126 h 2366"/>
                <a:gd name="T26" fmla="*/ 174 w 2828"/>
                <a:gd name="T27" fmla="*/ 114 h 2366"/>
                <a:gd name="T28" fmla="*/ 216 w 2828"/>
                <a:gd name="T29" fmla="*/ 240 h 2366"/>
                <a:gd name="T30" fmla="*/ 607 w 2828"/>
                <a:gd name="T31" fmla="*/ 588 h 2366"/>
                <a:gd name="T32" fmla="*/ 1177 w 2828"/>
                <a:gd name="T33" fmla="*/ 817 h 2366"/>
                <a:gd name="T34" fmla="*/ 972 w 2828"/>
                <a:gd name="T35" fmla="*/ 871 h 2366"/>
                <a:gd name="T36" fmla="*/ 492 w 2828"/>
                <a:gd name="T37" fmla="*/ 1111 h 2366"/>
                <a:gd name="T38" fmla="*/ 276 w 2828"/>
                <a:gd name="T39" fmla="*/ 1441 h 2366"/>
                <a:gd name="T40" fmla="*/ 42 w 2828"/>
                <a:gd name="T41" fmla="*/ 1441 h 2366"/>
                <a:gd name="T42" fmla="*/ 367 w 2828"/>
                <a:gd name="T43" fmla="*/ 1585 h 2366"/>
                <a:gd name="T44" fmla="*/ 949 w 2828"/>
                <a:gd name="T45" fmla="*/ 1712 h 2366"/>
                <a:gd name="T46" fmla="*/ 1519 w 2828"/>
                <a:gd name="T47" fmla="*/ 1537 h 2366"/>
                <a:gd name="T48" fmla="*/ 1735 w 2828"/>
                <a:gd name="T49" fmla="*/ 1513 h 2366"/>
                <a:gd name="T50" fmla="*/ 1723 w 2828"/>
                <a:gd name="T51" fmla="*/ 1802 h 2366"/>
                <a:gd name="T52" fmla="*/ 2042 w 2828"/>
                <a:gd name="T53" fmla="*/ 2229 h 2366"/>
                <a:gd name="T54" fmla="*/ 2191 w 2828"/>
                <a:gd name="T55" fmla="*/ 2133 h 2366"/>
                <a:gd name="T56" fmla="*/ 2270 w 2828"/>
                <a:gd name="T57" fmla="*/ 1970 h 2366"/>
                <a:gd name="T58" fmla="*/ 2233 w 2828"/>
                <a:gd name="T59" fmla="*/ 1573 h 2366"/>
                <a:gd name="T60" fmla="*/ 2294 w 2828"/>
                <a:gd name="T61" fmla="*/ 1483 h 2366"/>
                <a:gd name="T62" fmla="*/ 2588 w 2828"/>
                <a:gd name="T63" fmla="*/ 1688 h 2366"/>
                <a:gd name="T64" fmla="*/ 2695 w 2828"/>
                <a:gd name="T65" fmla="*/ 1682 h 2366"/>
                <a:gd name="T66" fmla="*/ 2588 w 2828"/>
                <a:gd name="T67" fmla="*/ 1543 h 2366"/>
                <a:gd name="T68" fmla="*/ 2510 w 2828"/>
                <a:gd name="T69" fmla="*/ 1357 h 2366"/>
                <a:gd name="T70" fmla="*/ 2354 w 2828"/>
                <a:gd name="T71" fmla="*/ 1184 h 2366"/>
                <a:gd name="T72" fmla="*/ 2102 w 2828"/>
                <a:gd name="T73" fmla="*/ 931 h 2366"/>
                <a:gd name="T74" fmla="*/ 2137 w 2828"/>
                <a:gd name="T75" fmla="*/ 907 h 2366"/>
                <a:gd name="T76" fmla="*/ 2215 w 2828"/>
                <a:gd name="T77" fmla="*/ 871 h 2366"/>
                <a:gd name="T78" fmla="*/ 2324 w 2828"/>
                <a:gd name="T79" fmla="*/ 817 h 2366"/>
                <a:gd name="T80" fmla="*/ 2372 w 2828"/>
                <a:gd name="T81" fmla="*/ 787 h 2366"/>
                <a:gd name="T82" fmla="*/ 2078 w 2828"/>
                <a:gd name="T83" fmla="*/ 865 h 2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828" h="2366">
                  <a:moveTo>
                    <a:pt x="2006" y="835"/>
                  </a:moveTo>
                  <a:lnTo>
                    <a:pt x="1873" y="715"/>
                  </a:lnTo>
                  <a:lnTo>
                    <a:pt x="1814" y="606"/>
                  </a:lnTo>
                  <a:lnTo>
                    <a:pt x="1747" y="438"/>
                  </a:lnTo>
                  <a:lnTo>
                    <a:pt x="1699" y="312"/>
                  </a:lnTo>
                  <a:lnTo>
                    <a:pt x="1615" y="252"/>
                  </a:lnTo>
                  <a:lnTo>
                    <a:pt x="1453" y="84"/>
                  </a:lnTo>
                  <a:lnTo>
                    <a:pt x="1375" y="0"/>
                  </a:lnTo>
                  <a:lnTo>
                    <a:pt x="1345" y="132"/>
                  </a:lnTo>
                  <a:lnTo>
                    <a:pt x="1369" y="294"/>
                  </a:lnTo>
                  <a:lnTo>
                    <a:pt x="1513" y="558"/>
                  </a:lnTo>
                  <a:lnTo>
                    <a:pt x="1381" y="492"/>
                  </a:lnTo>
                  <a:lnTo>
                    <a:pt x="1201" y="360"/>
                  </a:lnTo>
                  <a:lnTo>
                    <a:pt x="961" y="227"/>
                  </a:lnTo>
                  <a:lnTo>
                    <a:pt x="955" y="221"/>
                  </a:lnTo>
                  <a:lnTo>
                    <a:pt x="949" y="215"/>
                  </a:lnTo>
                  <a:lnTo>
                    <a:pt x="913" y="185"/>
                  </a:lnTo>
                  <a:lnTo>
                    <a:pt x="877" y="161"/>
                  </a:lnTo>
                  <a:lnTo>
                    <a:pt x="859" y="156"/>
                  </a:lnTo>
                  <a:lnTo>
                    <a:pt x="853" y="161"/>
                  </a:lnTo>
                  <a:lnTo>
                    <a:pt x="841" y="167"/>
                  </a:lnTo>
                  <a:lnTo>
                    <a:pt x="810" y="173"/>
                  </a:lnTo>
                  <a:lnTo>
                    <a:pt x="768" y="167"/>
                  </a:lnTo>
                  <a:lnTo>
                    <a:pt x="720" y="161"/>
                  </a:lnTo>
                  <a:lnTo>
                    <a:pt x="678" y="156"/>
                  </a:lnTo>
                  <a:lnTo>
                    <a:pt x="637" y="150"/>
                  </a:lnTo>
                  <a:lnTo>
                    <a:pt x="613" y="144"/>
                  </a:lnTo>
                  <a:lnTo>
                    <a:pt x="601" y="144"/>
                  </a:lnTo>
                  <a:lnTo>
                    <a:pt x="498" y="161"/>
                  </a:lnTo>
                  <a:lnTo>
                    <a:pt x="492" y="161"/>
                  </a:lnTo>
                  <a:lnTo>
                    <a:pt x="480" y="156"/>
                  </a:lnTo>
                  <a:lnTo>
                    <a:pt x="456" y="156"/>
                  </a:lnTo>
                  <a:lnTo>
                    <a:pt x="432" y="150"/>
                  </a:lnTo>
                  <a:lnTo>
                    <a:pt x="379" y="144"/>
                  </a:lnTo>
                  <a:lnTo>
                    <a:pt x="361" y="138"/>
                  </a:lnTo>
                  <a:lnTo>
                    <a:pt x="342" y="138"/>
                  </a:lnTo>
                  <a:lnTo>
                    <a:pt x="324" y="138"/>
                  </a:lnTo>
                  <a:lnTo>
                    <a:pt x="300" y="132"/>
                  </a:lnTo>
                  <a:lnTo>
                    <a:pt x="246" y="126"/>
                  </a:lnTo>
                  <a:lnTo>
                    <a:pt x="216" y="120"/>
                  </a:lnTo>
                  <a:lnTo>
                    <a:pt x="192" y="120"/>
                  </a:lnTo>
                  <a:lnTo>
                    <a:pt x="174" y="114"/>
                  </a:lnTo>
                  <a:lnTo>
                    <a:pt x="168" y="114"/>
                  </a:lnTo>
                  <a:lnTo>
                    <a:pt x="6" y="120"/>
                  </a:lnTo>
                  <a:lnTo>
                    <a:pt x="216" y="240"/>
                  </a:lnTo>
                  <a:lnTo>
                    <a:pt x="306" y="294"/>
                  </a:lnTo>
                  <a:lnTo>
                    <a:pt x="480" y="462"/>
                  </a:lnTo>
                  <a:lnTo>
                    <a:pt x="607" y="588"/>
                  </a:lnTo>
                  <a:lnTo>
                    <a:pt x="655" y="672"/>
                  </a:lnTo>
                  <a:lnTo>
                    <a:pt x="949" y="769"/>
                  </a:lnTo>
                  <a:lnTo>
                    <a:pt x="1177" y="817"/>
                  </a:lnTo>
                  <a:lnTo>
                    <a:pt x="1249" y="871"/>
                  </a:lnTo>
                  <a:lnTo>
                    <a:pt x="1117" y="853"/>
                  </a:lnTo>
                  <a:lnTo>
                    <a:pt x="972" y="871"/>
                  </a:lnTo>
                  <a:lnTo>
                    <a:pt x="756" y="919"/>
                  </a:lnTo>
                  <a:lnTo>
                    <a:pt x="619" y="961"/>
                  </a:lnTo>
                  <a:lnTo>
                    <a:pt x="492" y="1111"/>
                  </a:lnTo>
                  <a:lnTo>
                    <a:pt x="420" y="1214"/>
                  </a:lnTo>
                  <a:lnTo>
                    <a:pt x="348" y="1345"/>
                  </a:lnTo>
                  <a:lnTo>
                    <a:pt x="276" y="1441"/>
                  </a:lnTo>
                  <a:lnTo>
                    <a:pt x="192" y="1471"/>
                  </a:lnTo>
                  <a:lnTo>
                    <a:pt x="66" y="1465"/>
                  </a:lnTo>
                  <a:lnTo>
                    <a:pt x="42" y="1441"/>
                  </a:lnTo>
                  <a:lnTo>
                    <a:pt x="0" y="1471"/>
                  </a:lnTo>
                  <a:lnTo>
                    <a:pt x="126" y="1519"/>
                  </a:lnTo>
                  <a:lnTo>
                    <a:pt x="367" y="1585"/>
                  </a:lnTo>
                  <a:lnTo>
                    <a:pt x="570" y="1591"/>
                  </a:lnTo>
                  <a:lnTo>
                    <a:pt x="690" y="1664"/>
                  </a:lnTo>
                  <a:lnTo>
                    <a:pt x="949" y="1712"/>
                  </a:lnTo>
                  <a:lnTo>
                    <a:pt x="1260" y="1694"/>
                  </a:lnTo>
                  <a:lnTo>
                    <a:pt x="1411" y="1603"/>
                  </a:lnTo>
                  <a:lnTo>
                    <a:pt x="1519" y="1537"/>
                  </a:lnTo>
                  <a:lnTo>
                    <a:pt x="1645" y="1399"/>
                  </a:lnTo>
                  <a:lnTo>
                    <a:pt x="1699" y="1387"/>
                  </a:lnTo>
                  <a:lnTo>
                    <a:pt x="1735" y="1513"/>
                  </a:lnTo>
                  <a:lnTo>
                    <a:pt x="1729" y="1567"/>
                  </a:lnTo>
                  <a:lnTo>
                    <a:pt x="1723" y="1670"/>
                  </a:lnTo>
                  <a:lnTo>
                    <a:pt x="1723" y="1802"/>
                  </a:lnTo>
                  <a:lnTo>
                    <a:pt x="1831" y="1964"/>
                  </a:lnTo>
                  <a:lnTo>
                    <a:pt x="1957" y="2090"/>
                  </a:lnTo>
                  <a:lnTo>
                    <a:pt x="2042" y="2229"/>
                  </a:lnTo>
                  <a:lnTo>
                    <a:pt x="2155" y="2366"/>
                  </a:lnTo>
                  <a:lnTo>
                    <a:pt x="2161" y="2295"/>
                  </a:lnTo>
                  <a:lnTo>
                    <a:pt x="2191" y="2133"/>
                  </a:lnTo>
                  <a:lnTo>
                    <a:pt x="2215" y="2048"/>
                  </a:lnTo>
                  <a:lnTo>
                    <a:pt x="2258" y="2042"/>
                  </a:lnTo>
                  <a:lnTo>
                    <a:pt x="2270" y="1970"/>
                  </a:lnTo>
                  <a:lnTo>
                    <a:pt x="2342" y="1868"/>
                  </a:lnTo>
                  <a:lnTo>
                    <a:pt x="2324" y="1748"/>
                  </a:lnTo>
                  <a:lnTo>
                    <a:pt x="2233" y="1573"/>
                  </a:lnTo>
                  <a:lnTo>
                    <a:pt x="2209" y="1453"/>
                  </a:lnTo>
                  <a:lnTo>
                    <a:pt x="2209" y="1345"/>
                  </a:lnTo>
                  <a:lnTo>
                    <a:pt x="2294" y="1483"/>
                  </a:lnTo>
                  <a:lnTo>
                    <a:pt x="2461" y="1651"/>
                  </a:lnTo>
                  <a:lnTo>
                    <a:pt x="2504" y="1651"/>
                  </a:lnTo>
                  <a:lnTo>
                    <a:pt x="2588" y="1688"/>
                  </a:lnTo>
                  <a:lnTo>
                    <a:pt x="2678" y="1718"/>
                  </a:lnTo>
                  <a:lnTo>
                    <a:pt x="2720" y="1712"/>
                  </a:lnTo>
                  <a:lnTo>
                    <a:pt x="2695" y="1682"/>
                  </a:lnTo>
                  <a:lnTo>
                    <a:pt x="2678" y="1627"/>
                  </a:lnTo>
                  <a:lnTo>
                    <a:pt x="2630" y="1597"/>
                  </a:lnTo>
                  <a:lnTo>
                    <a:pt x="2588" y="1543"/>
                  </a:lnTo>
                  <a:lnTo>
                    <a:pt x="2618" y="1483"/>
                  </a:lnTo>
                  <a:lnTo>
                    <a:pt x="2576" y="1399"/>
                  </a:lnTo>
                  <a:lnTo>
                    <a:pt x="2510" y="1357"/>
                  </a:lnTo>
                  <a:lnTo>
                    <a:pt x="2576" y="1351"/>
                  </a:lnTo>
                  <a:lnTo>
                    <a:pt x="2552" y="1315"/>
                  </a:lnTo>
                  <a:lnTo>
                    <a:pt x="2354" y="1184"/>
                  </a:lnTo>
                  <a:lnTo>
                    <a:pt x="2252" y="1123"/>
                  </a:lnTo>
                  <a:lnTo>
                    <a:pt x="2173" y="1009"/>
                  </a:lnTo>
                  <a:lnTo>
                    <a:pt x="2102" y="931"/>
                  </a:lnTo>
                  <a:lnTo>
                    <a:pt x="2108" y="931"/>
                  </a:lnTo>
                  <a:lnTo>
                    <a:pt x="2114" y="925"/>
                  </a:lnTo>
                  <a:lnTo>
                    <a:pt x="2137" y="907"/>
                  </a:lnTo>
                  <a:lnTo>
                    <a:pt x="2167" y="883"/>
                  </a:lnTo>
                  <a:lnTo>
                    <a:pt x="2197" y="877"/>
                  </a:lnTo>
                  <a:lnTo>
                    <a:pt x="2215" y="871"/>
                  </a:lnTo>
                  <a:lnTo>
                    <a:pt x="2240" y="859"/>
                  </a:lnTo>
                  <a:lnTo>
                    <a:pt x="2300" y="829"/>
                  </a:lnTo>
                  <a:lnTo>
                    <a:pt x="2324" y="817"/>
                  </a:lnTo>
                  <a:lnTo>
                    <a:pt x="2348" y="799"/>
                  </a:lnTo>
                  <a:lnTo>
                    <a:pt x="2366" y="793"/>
                  </a:lnTo>
                  <a:lnTo>
                    <a:pt x="2372" y="787"/>
                  </a:lnTo>
                  <a:lnTo>
                    <a:pt x="2828" y="588"/>
                  </a:lnTo>
                  <a:lnTo>
                    <a:pt x="2828" y="528"/>
                  </a:lnTo>
                  <a:lnTo>
                    <a:pt x="2078" y="865"/>
                  </a:lnTo>
                  <a:lnTo>
                    <a:pt x="2006" y="835"/>
                  </a:lnTo>
                  <a:lnTo>
                    <a:pt x="2006" y="83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3366"/>
                </a:solidFill>
              </a:endParaRPr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hidden">
            <a:xfrm>
              <a:off x="3160" y="1860"/>
              <a:ext cx="2162" cy="1934"/>
            </a:xfrm>
            <a:custGeom>
              <a:avLst/>
              <a:gdLst>
                <a:gd name="T0" fmla="*/ 1858 w 2153"/>
                <a:gd name="T1" fmla="*/ 855 h 1930"/>
                <a:gd name="T2" fmla="*/ 1953 w 2153"/>
                <a:gd name="T3" fmla="*/ 1023 h 1930"/>
                <a:gd name="T4" fmla="*/ 2069 w 2153"/>
                <a:gd name="T5" fmla="*/ 1172 h 1930"/>
                <a:gd name="T6" fmla="*/ 2135 w 2153"/>
                <a:gd name="T7" fmla="*/ 1252 h 1930"/>
                <a:gd name="T8" fmla="*/ 2171 w 2153"/>
                <a:gd name="T9" fmla="*/ 1300 h 1930"/>
                <a:gd name="T10" fmla="*/ 1905 w 2153"/>
                <a:gd name="T11" fmla="*/ 981 h 1930"/>
                <a:gd name="T12" fmla="*/ 1876 w 2153"/>
                <a:gd name="T13" fmla="*/ 933 h 1930"/>
                <a:gd name="T14" fmla="*/ 1796 w 2153"/>
                <a:gd name="T15" fmla="*/ 1246 h 1930"/>
                <a:gd name="T16" fmla="*/ 1784 w 2153"/>
                <a:gd name="T17" fmla="*/ 1492 h 1930"/>
                <a:gd name="T18" fmla="*/ 1834 w 2153"/>
                <a:gd name="T19" fmla="*/ 1914 h 1930"/>
                <a:gd name="T20" fmla="*/ 1803 w 2153"/>
                <a:gd name="T21" fmla="*/ 1938 h 1930"/>
                <a:gd name="T22" fmla="*/ 1760 w 2153"/>
                <a:gd name="T23" fmla="*/ 1540 h 1930"/>
                <a:gd name="T24" fmla="*/ 1742 w 2153"/>
                <a:gd name="T25" fmla="*/ 1294 h 1930"/>
                <a:gd name="T26" fmla="*/ 1778 w 2153"/>
                <a:gd name="T27" fmla="*/ 1089 h 1930"/>
                <a:gd name="T28" fmla="*/ 1784 w 2153"/>
                <a:gd name="T29" fmla="*/ 879 h 1930"/>
                <a:gd name="T30" fmla="*/ 1278 w 2153"/>
                <a:gd name="T31" fmla="*/ 1011 h 1930"/>
                <a:gd name="T32" fmla="*/ 831 w 2153"/>
                <a:gd name="T33" fmla="*/ 1136 h 1930"/>
                <a:gd name="T34" fmla="*/ 325 w 2153"/>
                <a:gd name="T35" fmla="*/ 1318 h 1930"/>
                <a:gd name="T36" fmla="*/ 18 w 2153"/>
                <a:gd name="T37" fmla="*/ 1426 h 1930"/>
                <a:gd name="T38" fmla="*/ 313 w 2153"/>
                <a:gd name="T39" fmla="*/ 1288 h 1930"/>
                <a:gd name="T40" fmla="*/ 688 w 2153"/>
                <a:gd name="T41" fmla="*/ 1148 h 1930"/>
                <a:gd name="T42" fmla="*/ 1030 w 2153"/>
                <a:gd name="T43" fmla="*/ 1041 h 1930"/>
                <a:gd name="T44" fmla="*/ 1423 w 2153"/>
                <a:gd name="T45" fmla="*/ 933 h 1930"/>
                <a:gd name="T46" fmla="*/ 1706 w 2153"/>
                <a:gd name="T47" fmla="*/ 819 h 1930"/>
                <a:gd name="T48" fmla="*/ 1345 w 2153"/>
                <a:gd name="T49" fmla="*/ 625 h 1930"/>
                <a:gd name="T50" fmla="*/ 869 w 2153"/>
                <a:gd name="T51" fmla="*/ 517 h 1930"/>
                <a:gd name="T52" fmla="*/ 229 w 2153"/>
                <a:gd name="T53" fmla="*/ 161 h 1930"/>
                <a:gd name="T54" fmla="*/ 0 w 2153"/>
                <a:gd name="T55" fmla="*/ 83 h 1930"/>
                <a:gd name="T56" fmla="*/ 331 w 2153"/>
                <a:gd name="T57" fmla="*/ 179 h 1930"/>
                <a:gd name="T58" fmla="*/ 718 w 2153"/>
                <a:gd name="T59" fmla="*/ 385 h 1930"/>
                <a:gd name="T60" fmla="*/ 941 w 2153"/>
                <a:gd name="T61" fmla="*/ 493 h 1930"/>
                <a:gd name="T62" fmla="*/ 1363 w 2153"/>
                <a:gd name="T63" fmla="*/ 595 h 1930"/>
                <a:gd name="T64" fmla="*/ 1664 w 2153"/>
                <a:gd name="T65" fmla="*/ 747 h 1930"/>
                <a:gd name="T66" fmla="*/ 1435 w 2153"/>
                <a:gd name="T67" fmla="*/ 463 h 1930"/>
                <a:gd name="T68" fmla="*/ 1296 w 2153"/>
                <a:gd name="T69" fmla="*/ 191 h 1930"/>
                <a:gd name="T70" fmla="*/ 1164 w 2153"/>
                <a:gd name="T71" fmla="*/ 0 h 1930"/>
                <a:gd name="T72" fmla="*/ 1351 w 2153"/>
                <a:gd name="T73" fmla="*/ 215 h 1930"/>
                <a:gd name="T74" fmla="*/ 1501 w 2153"/>
                <a:gd name="T75" fmla="*/ 487 h 1930"/>
                <a:gd name="T76" fmla="*/ 1760 w 2153"/>
                <a:gd name="T77" fmla="*/ 807 h 1930"/>
                <a:gd name="T78" fmla="*/ 1858 w 2153"/>
                <a:gd name="T79" fmla="*/ 855 h 1930"/>
                <a:gd name="T80" fmla="*/ 1858 w 2153"/>
                <a:gd name="T81" fmla="*/ 855 h 193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153" h="1930">
                  <a:moveTo>
                    <a:pt x="1842" y="851"/>
                  </a:moveTo>
                  <a:lnTo>
                    <a:pt x="1937" y="1019"/>
                  </a:lnTo>
                  <a:lnTo>
                    <a:pt x="2051" y="1168"/>
                  </a:lnTo>
                  <a:lnTo>
                    <a:pt x="2117" y="1246"/>
                  </a:lnTo>
                  <a:lnTo>
                    <a:pt x="2153" y="1294"/>
                  </a:lnTo>
                  <a:lnTo>
                    <a:pt x="1889" y="977"/>
                  </a:lnTo>
                  <a:lnTo>
                    <a:pt x="1860" y="929"/>
                  </a:lnTo>
                  <a:lnTo>
                    <a:pt x="1782" y="1240"/>
                  </a:lnTo>
                  <a:lnTo>
                    <a:pt x="1770" y="1486"/>
                  </a:lnTo>
                  <a:lnTo>
                    <a:pt x="1818" y="1906"/>
                  </a:lnTo>
                  <a:lnTo>
                    <a:pt x="1788" y="1930"/>
                  </a:lnTo>
                  <a:lnTo>
                    <a:pt x="1746" y="1534"/>
                  </a:lnTo>
                  <a:lnTo>
                    <a:pt x="1728" y="1288"/>
                  </a:lnTo>
                  <a:lnTo>
                    <a:pt x="1764" y="1085"/>
                  </a:lnTo>
                  <a:lnTo>
                    <a:pt x="1770" y="875"/>
                  </a:lnTo>
                  <a:lnTo>
                    <a:pt x="1268" y="1007"/>
                  </a:lnTo>
                  <a:lnTo>
                    <a:pt x="825" y="1132"/>
                  </a:lnTo>
                  <a:lnTo>
                    <a:pt x="323" y="1312"/>
                  </a:lnTo>
                  <a:lnTo>
                    <a:pt x="18" y="1420"/>
                  </a:lnTo>
                  <a:lnTo>
                    <a:pt x="311" y="1282"/>
                  </a:lnTo>
                  <a:lnTo>
                    <a:pt x="682" y="1144"/>
                  </a:lnTo>
                  <a:lnTo>
                    <a:pt x="1022" y="1037"/>
                  </a:lnTo>
                  <a:lnTo>
                    <a:pt x="1411" y="929"/>
                  </a:lnTo>
                  <a:lnTo>
                    <a:pt x="1692" y="815"/>
                  </a:lnTo>
                  <a:lnTo>
                    <a:pt x="1333" y="623"/>
                  </a:lnTo>
                  <a:lnTo>
                    <a:pt x="861" y="515"/>
                  </a:lnTo>
                  <a:lnTo>
                    <a:pt x="227" y="161"/>
                  </a:lnTo>
                  <a:lnTo>
                    <a:pt x="0" y="83"/>
                  </a:lnTo>
                  <a:lnTo>
                    <a:pt x="329" y="179"/>
                  </a:lnTo>
                  <a:lnTo>
                    <a:pt x="712" y="383"/>
                  </a:lnTo>
                  <a:lnTo>
                    <a:pt x="933" y="491"/>
                  </a:lnTo>
                  <a:lnTo>
                    <a:pt x="1351" y="593"/>
                  </a:lnTo>
                  <a:lnTo>
                    <a:pt x="1650" y="743"/>
                  </a:lnTo>
                  <a:lnTo>
                    <a:pt x="1423" y="461"/>
                  </a:lnTo>
                  <a:lnTo>
                    <a:pt x="1286" y="191"/>
                  </a:lnTo>
                  <a:lnTo>
                    <a:pt x="1154" y="0"/>
                  </a:lnTo>
                  <a:lnTo>
                    <a:pt x="1339" y="215"/>
                  </a:lnTo>
                  <a:lnTo>
                    <a:pt x="1489" y="485"/>
                  </a:lnTo>
                  <a:lnTo>
                    <a:pt x="1746" y="803"/>
                  </a:lnTo>
                  <a:lnTo>
                    <a:pt x="1842" y="85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9045" name="Rectangle 2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28800"/>
            <a:ext cx="7772400" cy="1736725"/>
          </a:xfrm>
        </p:spPr>
        <p:txBody>
          <a:bodyPr/>
          <a:lstStyle>
            <a:lvl1pPr>
              <a:defRPr sz="54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129046" name="Rectangle 2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23" name="Rectangle 23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9ABA1B-163C-4D3A-85A4-E4F5BE83AC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9149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119747-A3C6-49FF-89F6-DFF71FCFCA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1691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F32D95-D662-45AB-865F-A702334FD9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625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A36064-7A71-414C-80BA-41C050D90B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3960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FC280C-E816-4835-A9A4-E2CE23743A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9066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DD0BC1-DEC0-48B9-B9DE-67CC7E696A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27515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61E4B3-4E6B-4930-92FC-B4050C0B9A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8775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7EB8DB-368F-4A0C-87B1-FDD1F65332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770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C53CDE-E9A2-4F2A-A552-6BE68903D0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58730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D5C934-BC32-4365-9535-09360146DA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13923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A7F3DB-CD43-4647-B6AE-7D88DAD605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02361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E3EBC2-B1D4-46D6-94EE-4438E219C8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98978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D9F5C9-EA39-4E3E-A91C-00264E0218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77670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êu đề, Văn bản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5" name="Chỗ dành sẵn cho Ngày tháng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Chỗ dành sẵn cho Số hiệu Bản chiế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81099909-C075-4095-877F-F04D7D4745A1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03832292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 smtClean="0"/>
              <a:t>Bấm &amp; sửa kiểu phụ đề</a:t>
            </a:r>
            <a:endParaRPr lang="vi-VN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316B3F-AC73-4814-92AA-A5FC854C4252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98096954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407B69-7C18-4A48-8D58-34EEF2ED88E9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4428653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5EC586-BC85-4CDE-8985-56A8B7F115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3418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B5043F-2F0D-4695-853E-EBDD06E792C7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50355375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Nội dung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5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CA6FB3-633A-4EC9-AF0D-60732C7F6AEA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9791635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5" name="Chỗ dành sẵn cho Văn bản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6" name="Chỗ dành sẵn cho Nội dung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7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D41E81-C435-42F1-A8D8-FB6CEEC1EA1A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12619341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D8A546-E843-4D13-AEEB-027480BEEABF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89563205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7A9C60-44B4-4920-8C88-E1778636C454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2339984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5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672CD1-6C75-46DD-852B-600B20183449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72610693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Hình ảnh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 smtClean="0"/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5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2BC40A-D82A-44F9-AE54-3ECA7F029952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34074831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5C017D-F206-4599-9EB4-9611B78B1413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19331259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FF0488-79EC-4D42-A48B-54626EB8DBC8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14450581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êu đề, Văn bản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5" name="Chỗ dành sẵn cho Ngày tháng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Chỗ dành sẵn cho Số hiệu Bản chiếu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98D2A62-B8DB-4A3E-BB88-417EE88E5F81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687966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B5DB31-FAFB-4573-8350-5F4EF6108B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23014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êu đề, Văn bản và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Chỗ dành sẵn cho ClipArt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30725"/>
          </a:xfrm>
        </p:spPr>
        <p:txBody>
          <a:bodyPr rtlCol="0">
            <a:normAutofit/>
          </a:bodyPr>
          <a:lstStyle/>
          <a:p>
            <a:pPr lvl="0"/>
            <a:endParaRPr lang="vi-VN" noProof="0" smtClean="0"/>
          </a:p>
        </p:txBody>
      </p:sp>
      <p:sp>
        <p:nvSpPr>
          <p:cNvPr id="5" name="Chỗ dành sẵn cho Ngày tháng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Chỗ dành sẵn cho Số hiệu Bản chiếu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4594E3F-8F5D-4C7E-9737-DBAE50A244CD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92039544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934200"/>
            <a:chOff x="0" y="0"/>
            <a:chExt cx="5760" cy="4368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2208"/>
              <a:ext cx="2515" cy="1970"/>
            </a:xfrm>
            <a:custGeom>
              <a:avLst/>
              <a:gdLst>
                <a:gd name="T0" fmla="*/ 744 w 2515"/>
                <a:gd name="T1" fmla="*/ 1669 h 1970"/>
                <a:gd name="T2" fmla="*/ 852 w 2515"/>
                <a:gd name="T3" fmla="*/ 1400 h 1970"/>
                <a:gd name="T4" fmla="*/ 876 w 2515"/>
                <a:gd name="T5" fmla="*/ 1171 h 1970"/>
                <a:gd name="T6" fmla="*/ 979 w 2515"/>
                <a:gd name="T7" fmla="*/ 1370 h 1970"/>
                <a:gd name="T8" fmla="*/ 1231 w 2515"/>
                <a:gd name="T9" fmla="*/ 1621 h 1970"/>
                <a:gd name="T10" fmla="*/ 1471 w 2515"/>
                <a:gd name="T11" fmla="*/ 1693 h 1970"/>
                <a:gd name="T12" fmla="*/ 1819 w 2515"/>
                <a:gd name="T13" fmla="*/ 1678 h 1970"/>
                <a:gd name="T14" fmla="*/ 1893 w 2515"/>
                <a:gd name="T15" fmla="*/ 1513 h 1970"/>
                <a:gd name="T16" fmla="*/ 1874 w 2515"/>
                <a:gd name="T17" fmla="*/ 1285 h 1970"/>
                <a:gd name="T18" fmla="*/ 1783 w 2515"/>
                <a:gd name="T19" fmla="*/ 967 h 1970"/>
                <a:gd name="T20" fmla="*/ 1289 w 2515"/>
                <a:gd name="T21" fmla="*/ 873 h 1970"/>
                <a:gd name="T22" fmla="*/ 1549 w 2515"/>
                <a:gd name="T23" fmla="*/ 745 h 1970"/>
                <a:gd name="T24" fmla="*/ 1753 w 2515"/>
                <a:gd name="T25" fmla="*/ 732 h 1970"/>
                <a:gd name="T26" fmla="*/ 2107 w 2515"/>
                <a:gd name="T27" fmla="*/ 618 h 1970"/>
                <a:gd name="T28" fmla="*/ 2377 w 2515"/>
                <a:gd name="T29" fmla="*/ 438 h 1970"/>
                <a:gd name="T30" fmla="*/ 2420 w 2515"/>
                <a:gd name="T31" fmla="*/ 343 h 1970"/>
                <a:gd name="T32" fmla="*/ 2077 w 2515"/>
                <a:gd name="T33" fmla="*/ 331 h 1970"/>
                <a:gd name="T34" fmla="*/ 1951 w 2515"/>
                <a:gd name="T35" fmla="*/ 301 h 1970"/>
                <a:gd name="T36" fmla="*/ 1645 w 2515"/>
                <a:gd name="T37" fmla="*/ 289 h 1970"/>
                <a:gd name="T38" fmla="*/ 1297 w 2515"/>
                <a:gd name="T39" fmla="*/ 408 h 1970"/>
                <a:gd name="T40" fmla="*/ 1308 w 2515"/>
                <a:gd name="T41" fmla="*/ 337 h 1970"/>
                <a:gd name="T42" fmla="*/ 1453 w 2515"/>
                <a:gd name="T43" fmla="*/ 168 h 1970"/>
                <a:gd name="T44" fmla="*/ 1477 w 2515"/>
                <a:gd name="T45" fmla="*/ 36 h 1970"/>
                <a:gd name="T46" fmla="*/ 1417 w 2515"/>
                <a:gd name="T47" fmla="*/ 24 h 1970"/>
                <a:gd name="T48" fmla="*/ 1189 w 2515"/>
                <a:gd name="T49" fmla="*/ 102 h 1970"/>
                <a:gd name="T50" fmla="*/ 1026 w 2515"/>
                <a:gd name="T51" fmla="*/ 144 h 1970"/>
                <a:gd name="T52" fmla="*/ 889 w 2515"/>
                <a:gd name="T53" fmla="*/ 331 h 1970"/>
                <a:gd name="T54" fmla="*/ 726 w 2515"/>
                <a:gd name="T55" fmla="*/ 480 h 1970"/>
                <a:gd name="T56" fmla="*/ 643 w 2515"/>
                <a:gd name="T57" fmla="*/ 540 h 1970"/>
                <a:gd name="T58" fmla="*/ 600 w 2515"/>
                <a:gd name="T59" fmla="*/ 516 h 1970"/>
                <a:gd name="T60" fmla="*/ 552 w 2515"/>
                <a:gd name="T61" fmla="*/ 486 h 1970"/>
                <a:gd name="T62" fmla="*/ 528 w 2515"/>
                <a:gd name="T63" fmla="*/ 462 h 1970"/>
                <a:gd name="T64" fmla="*/ 474 w 2515"/>
                <a:gd name="T65" fmla="*/ 426 h 1970"/>
                <a:gd name="T66" fmla="*/ 415 w 2515"/>
                <a:gd name="T67" fmla="*/ 390 h 1970"/>
                <a:gd name="T68" fmla="*/ 366 w 2515"/>
                <a:gd name="T69" fmla="*/ 366 h 1970"/>
                <a:gd name="T70" fmla="*/ 192 w 2515"/>
                <a:gd name="T71" fmla="*/ 234 h 1970"/>
                <a:gd name="T72" fmla="*/ 570 w 2515"/>
                <a:gd name="T73" fmla="*/ 564 h 1970"/>
                <a:gd name="T74" fmla="*/ 444 w 2515"/>
                <a:gd name="T75" fmla="*/ 732 h 1970"/>
                <a:gd name="T76" fmla="*/ 318 w 2515"/>
                <a:gd name="T77" fmla="*/ 787 h 1970"/>
                <a:gd name="T78" fmla="*/ 127 w 2515"/>
                <a:gd name="T79" fmla="*/ 853 h 1970"/>
                <a:gd name="T80" fmla="*/ 0 w 2515"/>
                <a:gd name="T81" fmla="*/ 1165 h 1970"/>
                <a:gd name="T82" fmla="*/ 372 w 2515"/>
                <a:gd name="T83" fmla="*/ 1015 h 1970"/>
                <a:gd name="T84" fmla="*/ 222 w 2515"/>
                <a:gd name="T85" fmla="*/ 1262 h 1970"/>
                <a:gd name="T86" fmla="*/ 139 w 2515"/>
                <a:gd name="T87" fmla="*/ 1459 h 1970"/>
                <a:gd name="T88" fmla="*/ 102 w 2515"/>
                <a:gd name="T89" fmla="*/ 1495 h 1970"/>
                <a:gd name="T90" fmla="*/ 84 w 2515"/>
                <a:gd name="T91" fmla="*/ 1519 h 1970"/>
                <a:gd name="T92" fmla="*/ 96 w 2515"/>
                <a:gd name="T93" fmla="*/ 1537 h 1970"/>
                <a:gd name="T94" fmla="*/ 127 w 2515"/>
                <a:gd name="T95" fmla="*/ 1567 h 1970"/>
                <a:gd name="T96" fmla="*/ 145 w 2515"/>
                <a:gd name="T97" fmla="*/ 1633 h 1970"/>
                <a:gd name="T98" fmla="*/ 156 w 2515"/>
                <a:gd name="T99" fmla="*/ 1693 h 1970"/>
                <a:gd name="T100" fmla="*/ 162 w 2515"/>
                <a:gd name="T101" fmla="*/ 1723 h 1970"/>
                <a:gd name="T102" fmla="*/ 216 w 2515"/>
                <a:gd name="T103" fmla="*/ 1802 h 1970"/>
                <a:gd name="T104" fmla="*/ 228 w 2515"/>
                <a:gd name="T105" fmla="*/ 1850 h 1970"/>
                <a:gd name="T106" fmla="*/ 240 w 2515"/>
                <a:gd name="T107" fmla="*/ 1904 h 1970"/>
                <a:gd name="T108" fmla="*/ 246 w 2515"/>
                <a:gd name="T109" fmla="*/ 1922 h 1970"/>
                <a:gd name="T110" fmla="*/ 258 w 2515"/>
                <a:gd name="T111" fmla="*/ 1970 h 1970"/>
                <a:gd name="T112" fmla="*/ 462 w 2515"/>
                <a:gd name="T113" fmla="*/ 1922 h 1970"/>
                <a:gd name="T114" fmla="*/ 624 w 2515"/>
                <a:gd name="T115" fmla="*/ 1778 h 19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515" h="1970">
                  <a:moveTo>
                    <a:pt x="624" y="1778"/>
                  </a:moveTo>
                  <a:lnTo>
                    <a:pt x="744" y="1669"/>
                  </a:lnTo>
                  <a:lnTo>
                    <a:pt x="834" y="1627"/>
                  </a:lnTo>
                  <a:lnTo>
                    <a:pt x="852" y="1400"/>
                  </a:lnTo>
                  <a:lnTo>
                    <a:pt x="834" y="1225"/>
                  </a:lnTo>
                  <a:lnTo>
                    <a:pt x="876" y="1171"/>
                  </a:lnTo>
                  <a:lnTo>
                    <a:pt x="901" y="1268"/>
                  </a:lnTo>
                  <a:lnTo>
                    <a:pt x="979" y="1370"/>
                  </a:lnTo>
                  <a:lnTo>
                    <a:pt x="1116" y="1519"/>
                  </a:lnTo>
                  <a:lnTo>
                    <a:pt x="1231" y="1621"/>
                  </a:lnTo>
                  <a:lnTo>
                    <a:pt x="1353" y="1632"/>
                  </a:lnTo>
                  <a:lnTo>
                    <a:pt x="1471" y="1693"/>
                  </a:lnTo>
                  <a:lnTo>
                    <a:pt x="1664" y="1659"/>
                  </a:lnTo>
                  <a:lnTo>
                    <a:pt x="1819" y="1678"/>
                  </a:lnTo>
                  <a:lnTo>
                    <a:pt x="1975" y="1632"/>
                  </a:lnTo>
                  <a:lnTo>
                    <a:pt x="1893" y="1513"/>
                  </a:lnTo>
                  <a:lnTo>
                    <a:pt x="1920" y="1385"/>
                  </a:lnTo>
                  <a:lnTo>
                    <a:pt x="1874" y="1285"/>
                  </a:lnTo>
                  <a:lnTo>
                    <a:pt x="1865" y="1129"/>
                  </a:lnTo>
                  <a:lnTo>
                    <a:pt x="1783" y="967"/>
                  </a:lnTo>
                  <a:lnTo>
                    <a:pt x="1527" y="891"/>
                  </a:lnTo>
                  <a:lnTo>
                    <a:pt x="1289" y="873"/>
                  </a:lnTo>
                  <a:lnTo>
                    <a:pt x="1393" y="781"/>
                  </a:lnTo>
                  <a:lnTo>
                    <a:pt x="1549" y="745"/>
                  </a:lnTo>
                  <a:lnTo>
                    <a:pt x="1620" y="738"/>
                  </a:lnTo>
                  <a:lnTo>
                    <a:pt x="1753" y="732"/>
                  </a:lnTo>
                  <a:lnTo>
                    <a:pt x="1933" y="720"/>
                  </a:lnTo>
                  <a:lnTo>
                    <a:pt x="2107" y="618"/>
                  </a:lnTo>
                  <a:lnTo>
                    <a:pt x="2227" y="516"/>
                  </a:lnTo>
                  <a:lnTo>
                    <a:pt x="2377" y="438"/>
                  </a:lnTo>
                  <a:lnTo>
                    <a:pt x="2515" y="337"/>
                  </a:lnTo>
                  <a:lnTo>
                    <a:pt x="2420" y="343"/>
                  </a:lnTo>
                  <a:lnTo>
                    <a:pt x="2191" y="343"/>
                  </a:lnTo>
                  <a:lnTo>
                    <a:pt x="2077" y="331"/>
                  </a:lnTo>
                  <a:lnTo>
                    <a:pt x="2053" y="301"/>
                  </a:lnTo>
                  <a:lnTo>
                    <a:pt x="1951" y="301"/>
                  </a:lnTo>
                  <a:lnTo>
                    <a:pt x="1795" y="259"/>
                  </a:lnTo>
                  <a:lnTo>
                    <a:pt x="1645" y="289"/>
                  </a:lnTo>
                  <a:lnTo>
                    <a:pt x="1447" y="372"/>
                  </a:lnTo>
                  <a:lnTo>
                    <a:pt x="1297" y="408"/>
                  </a:lnTo>
                  <a:lnTo>
                    <a:pt x="1153" y="414"/>
                  </a:lnTo>
                  <a:lnTo>
                    <a:pt x="1308" y="337"/>
                  </a:lnTo>
                  <a:lnTo>
                    <a:pt x="1465" y="198"/>
                  </a:lnTo>
                  <a:lnTo>
                    <a:pt x="1453" y="168"/>
                  </a:lnTo>
                  <a:lnTo>
                    <a:pt x="1465" y="102"/>
                  </a:lnTo>
                  <a:lnTo>
                    <a:pt x="1477" y="36"/>
                  </a:lnTo>
                  <a:lnTo>
                    <a:pt x="1453" y="0"/>
                  </a:lnTo>
                  <a:lnTo>
                    <a:pt x="1417" y="24"/>
                  </a:lnTo>
                  <a:lnTo>
                    <a:pt x="1356" y="42"/>
                  </a:lnTo>
                  <a:lnTo>
                    <a:pt x="1189" y="102"/>
                  </a:lnTo>
                  <a:lnTo>
                    <a:pt x="1098" y="144"/>
                  </a:lnTo>
                  <a:lnTo>
                    <a:pt x="1026" y="144"/>
                  </a:lnTo>
                  <a:lnTo>
                    <a:pt x="991" y="168"/>
                  </a:lnTo>
                  <a:lnTo>
                    <a:pt x="889" y="331"/>
                  </a:lnTo>
                  <a:lnTo>
                    <a:pt x="852" y="408"/>
                  </a:lnTo>
                  <a:lnTo>
                    <a:pt x="726" y="480"/>
                  </a:lnTo>
                  <a:lnTo>
                    <a:pt x="649" y="540"/>
                  </a:lnTo>
                  <a:lnTo>
                    <a:pt x="643" y="540"/>
                  </a:lnTo>
                  <a:lnTo>
                    <a:pt x="637" y="534"/>
                  </a:lnTo>
                  <a:lnTo>
                    <a:pt x="600" y="516"/>
                  </a:lnTo>
                  <a:lnTo>
                    <a:pt x="564" y="492"/>
                  </a:lnTo>
                  <a:lnTo>
                    <a:pt x="552" y="486"/>
                  </a:lnTo>
                  <a:lnTo>
                    <a:pt x="540" y="474"/>
                  </a:lnTo>
                  <a:lnTo>
                    <a:pt x="528" y="462"/>
                  </a:lnTo>
                  <a:lnTo>
                    <a:pt x="504" y="444"/>
                  </a:lnTo>
                  <a:lnTo>
                    <a:pt x="474" y="426"/>
                  </a:lnTo>
                  <a:lnTo>
                    <a:pt x="444" y="408"/>
                  </a:lnTo>
                  <a:lnTo>
                    <a:pt x="415" y="390"/>
                  </a:lnTo>
                  <a:lnTo>
                    <a:pt x="385" y="372"/>
                  </a:lnTo>
                  <a:lnTo>
                    <a:pt x="366" y="366"/>
                  </a:lnTo>
                  <a:lnTo>
                    <a:pt x="360" y="360"/>
                  </a:lnTo>
                  <a:lnTo>
                    <a:pt x="192" y="234"/>
                  </a:lnTo>
                  <a:lnTo>
                    <a:pt x="210" y="307"/>
                  </a:lnTo>
                  <a:lnTo>
                    <a:pt x="570" y="564"/>
                  </a:lnTo>
                  <a:lnTo>
                    <a:pt x="558" y="618"/>
                  </a:lnTo>
                  <a:lnTo>
                    <a:pt x="444" y="732"/>
                  </a:lnTo>
                  <a:lnTo>
                    <a:pt x="324" y="787"/>
                  </a:lnTo>
                  <a:lnTo>
                    <a:pt x="318" y="787"/>
                  </a:lnTo>
                  <a:lnTo>
                    <a:pt x="258" y="811"/>
                  </a:lnTo>
                  <a:lnTo>
                    <a:pt x="127" y="853"/>
                  </a:lnTo>
                  <a:lnTo>
                    <a:pt x="0" y="901"/>
                  </a:lnTo>
                  <a:lnTo>
                    <a:pt x="0" y="1165"/>
                  </a:lnTo>
                  <a:lnTo>
                    <a:pt x="78" y="1147"/>
                  </a:lnTo>
                  <a:lnTo>
                    <a:pt x="372" y="1015"/>
                  </a:lnTo>
                  <a:lnTo>
                    <a:pt x="336" y="1117"/>
                  </a:lnTo>
                  <a:lnTo>
                    <a:pt x="222" y="1262"/>
                  </a:lnTo>
                  <a:lnTo>
                    <a:pt x="145" y="1453"/>
                  </a:lnTo>
                  <a:lnTo>
                    <a:pt x="139" y="1459"/>
                  </a:lnTo>
                  <a:lnTo>
                    <a:pt x="133" y="1465"/>
                  </a:lnTo>
                  <a:lnTo>
                    <a:pt x="102" y="1495"/>
                  </a:lnTo>
                  <a:lnTo>
                    <a:pt x="90" y="1507"/>
                  </a:lnTo>
                  <a:lnTo>
                    <a:pt x="84" y="1519"/>
                  </a:lnTo>
                  <a:lnTo>
                    <a:pt x="84" y="1531"/>
                  </a:lnTo>
                  <a:lnTo>
                    <a:pt x="96" y="1537"/>
                  </a:lnTo>
                  <a:lnTo>
                    <a:pt x="114" y="1549"/>
                  </a:lnTo>
                  <a:lnTo>
                    <a:pt x="127" y="1567"/>
                  </a:lnTo>
                  <a:lnTo>
                    <a:pt x="139" y="1597"/>
                  </a:lnTo>
                  <a:lnTo>
                    <a:pt x="145" y="1633"/>
                  </a:lnTo>
                  <a:lnTo>
                    <a:pt x="150" y="1663"/>
                  </a:lnTo>
                  <a:lnTo>
                    <a:pt x="156" y="1693"/>
                  </a:lnTo>
                  <a:lnTo>
                    <a:pt x="162" y="1717"/>
                  </a:lnTo>
                  <a:lnTo>
                    <a:pt x="162" y="1723"/>
                  </a:lnTo>
                  <a:lnTo>
                    <a:pt x="216" y="1796"/>
                  </a:lnTo>
                  <a:lnTo>
                    <a:pt x="216" y="1802"/>
                  </a:lnTo>
                  <a:lnTo>
                    <a:pt x="222" y="1814"/>
                  </a:lnTo>
                  <a:lnTo>
                    <a:pt x="228" y="1850"/>
                  </a:lnTo>
                  <a:lnTo>
                    <a:pt x="234" y="1886"/>
                  </a:lnTo>
                  <a:lnTo>
                    <a:pt x="240" y="1904"/>
                  </a:lnTo>
                  <a:lnTo>
                    <a:pt x="240" y="1916"/>
                  </a:lnTo>
                  <a:lnTo>
                    <a:pt x="246" y="1922"/>
                  </a:lnTo>
                  <a:lnTo>
                    <a:pt x="252" y="1934"/>
                  </a:lnTo>
                  <a:lnTo>
                    <a:pt x="258" y="1970"/>
                  </a:lnTo>
                  <a:lnTo>
                    <a:pt x="438" y="1970"/>
                  </a:lnTo>
                  <a:lnTo>
                    <a:pt x="462" y="1922"/>
                  </a:lnTo>
                  <a:lnTo>
                    <a:pt x="624" y="1778"/>
                  </a:lnTo>
                  <a:lnTo>
                    <a:pt x="624" y="177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3366"/>
                </a:solidFill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2496"/>
              <a:ext cx="2112" cy="1604"/>
            </a:xfrm>
            <a:custGeom>
              <a:avLst/>
              <a:gdLst>
                <a:gd name="T0" fmla="*/ 574 w 2123"/>
                <a:gd name="T1" fmla="*/ 933 h 1696"/>
                <a:gd name="T2" fmla="*/ 538 w 2123"/>
                <a:gd name="T3" fmla="*/ 611 h 1696"/>
                <a:gd name="T4" fmla="*/ 664 w 2123"/>
                <a:gd name="T5" fmla="*/ 354 h 1696"/>
                <a:gd name="T6" fmla="*/ 917 w 2123"/>
                <a:gd name="T7" fmla="*/ 525 h 1696"/>
                <a:gd name="T8" fmla="*/ 1202 w 2123"/>
                <a:gd name="T9" fmla="*/ 777 h 1696"/>
                <a:gd name="T10" fmla="*/ 1467 w 2123"/>
                <a:gd name="T11" fmla="*/ 992 h 1696"/>
                <a:gd name="T12" fmla="*/ 1782 w 2123"/>
                <a:gd name="T13" fmla="*/ 1216 h 1696"/>
                <a:gd name="T14" fmla="*/ 1863 w 2123"/>
                <a:gd name="T15" fmla="*/ 1264 h 1696"/>
                <a:gd name="T16" fmla="*/ 1817 w 2123"/>
                <a:gd name="T17" fmla="*/ 1212 h 1696"/>
                <a:gd name="T18" fmla="*/ 1397 w 2123"/>
                <a:gd name="T19" fmla="*/ 896 h 1696"/>
                <a:gd name="T20" fmla="*/ 1076 w 2123"/>
                <a:gd name="T21" fmla="*/ 611 h 1696"/>
                <a:gd name="T22" fmla="*/ 715 w 2123"/>
                <a:gd name="T23" fmla="*/ 294 h 1696"/>
                <a:gd name="T24" fmla="*/ 989 w 2123"/>
                <a:gd name="T25" fmla="*/ 278 h 1696"/>
                <a:gd name="T26" fmla="*/ 1272 w 2123"/>
                <a:gd name="T27" fmla="*/ 284 h 1696"/>
                <a:gd name="T28" fmla="*/ 1598 w 2123"/>
                <a:gd name="T29" fmla="*/ 240 h 1696"/>
                <a:gd name="T30" fmla="*/ 2101 w 2123"/>
                <a:gd name="T31" fmla="*/ 176 h 1696"/>
                <a:gd name="T32" fmla="*/ 2053 w 2123"/>
                <a:gd name="T33" fmla="*/ 155 h 1696"/>
                <a:gd name="T34" fmla="*/ 1527 w 2123"/>
                <a:gd name="T35" fmla="*/ 230 h 1696"/>
                <a:gd name="T36" fmla="*/ 1196 w 2123"/>
                <a:gd name="T37" fmla="*/ 246 h 1696"/>
                <a:gd name="T38" fmla="*/ 751 w 2123"/>
                <a:gd name="T39" fmla="*/ 230 h 1696"/>
                <a:gd name="T40" fmla="*/ 811 w 2123"/>
                <a:gd name="T41" fmla="*/ 203 h 1696"/>
                <a:gd name="T42" fmla="*/ 1130 w 2123"/>
                <a:gd name="T43" fmla="*/ 0 h 1696"/>
                <a:gd name="T44" fmla="*/ 1076 w 2123"/>
                <a:gd name="T45" fmla="*/ 26 h 1696"/>
                <a:gd name="T46" fmla="*/ 1000 w 2123"/>
                <a:gd name="T47" fmla="*/ 75 h 1696"/>
                <a:gd name="T48" fmla="*/ 847 w 2123"/>
                <a:gd name="T49" fmla="*/ 171 h 1696"/>
                <a:gd name="T50" fmla="*/ 664 w 2123"/>
                <a:gd name="T51" fmla="*/ 252 h 1696"/>
                <a:gd name="T52" fmla="*/ 628 w 2123"/>
                <a:gd name="T53" fmla="*/ 322 h 1696"/>
                <a:gd name="T54" fmla="*/ 301 w 2123"/>
                <a:gd name="T55" fmla="*/ 525 h 1696"/>
                <a:gd name="T56" fmla="*/ 0 w 2123"/>
                <a:gd name="T57" fmla="*/ 649 h 1696"/>
                <a:gd name="T58" fmla="*/ 0 w 2123"/>
                <a:gd name="T59" fmla="*/ 654 h 1696"/>
                <a:gd name="T60" fmla="*/ 0 w 2123"/>
                <a:gd name="T61" fmla="*/ 686 h 1696"/>
                <a:gd name="T62" fmla="*/ 295 w 2123"/>
                <a:gd name="T63" fmla="*/ 568 h 1696"/>
                <a:gd name="T64" fmla="*/ 586 w 2123"/>
                <a:gd name="T65" fmla="*/ 386 h 1696"/>
                <a:gd name="T66" fmla="*/ 502 w 2123"/>
                <a:gd name="T67" fmla="*/ 601 h 1696"/>
                <a:gd name="T68" fmla="*/ 520 w 2123"/>
                <a:gd name="T69" fmla="*/ 890 h 1696"/>
                <a:gd name="T70" fmla="*/ 456 w 2123"/>
                <a:gd name="T71" fmla="*/ 1045 h 1696"/>
                <a:gd name="T72" fmla="*/ 325 w 2123"/>
                <a:gd name="T73" fmla="*/ 1324 h 1696"/>
                <a:gd name="T74" fmla="*/ 319 w 2123"/>
                <a:gd name="T75" fmla="*/ 1517 h 1696"/>
                <a:gd name="T76" fmla="*/ 325 w 2123"/>
                <a:gd name="T77" fmla="*/ 1517 h 1696"/>
                <a:gd name="T78" fmla="*/ 343 w 2123"/>
                <a:gd name="T79" fmla="*/ 1388 h 1696"/>
                <a:gd name="T80" fmla="*/ 574 w 2123"/>
                <a:gd name="T81" fmla="*/ 933 h 1696"/>
                <a:gd name="T82" fmla="*/ 574 w 2123"/>
                <a:gd name="T83" fmla="*/ 933 h 169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2123" h="1696">
                  <a:moveTo>
                    <a:pt x="580" y="1043"/>
                  </a:moveTo>
                  <a:lnTo>
                    <a:pt x="544" y="683"/>
                  </a:lnTo>
                  <a:lnTo>
                    <a:pt x="670" y="395"/>
                  </a:lnTo>
                  <a:lnTo>
                    <a:pt x="927" y="587"/>
                  </a:lnTo>
                  <a:lnTo>
                    <a:pt x="1214" y="869"/>
                  </a:lnTo>
                  <a:lnTo>
                    <a:pt x="1483" y="1109"/>
                  </a:lnTo>
                  <a:lnTo>
                    <a:pt x="1800" y="1360"/>
                  </a:lnTo>
                  <a:lnTo>
                    <a:pt x="1883" y="1414"/>
                  </a:lnTo>
                  <a:lnTo>
                    <a:pt x="1836" y="1354"/>
                  </a:lnTo>
                  <a:lnTo>
                    <a:pt x="1411" y="1001"/>
                  </a:lnTo>
                  <a:lnTo>
                    <a:pt x="1088" y="683"/>
                  </a:lnTo>
                  <a:lnTo>
                    <a:pt x="723" y="329"/>
                  </a:lnTo>
                  <a:lnTo>
                    <a:pt x="999" y="311"/>
                  </a:lnTo>
                  <a:lnTo>
                    <a:pt x="1286" y="317"/>
                  </a:lnTo>
                  <a:lnTo>
                    <a:pt x="1614" y="269"/>
                  </a:lnTo>
                  <a:lnTo>
                    <a:pt x="2123" y="197"/>
                  </a:lnTo>
                  <a:lnTo>
                    <a:pt x="2075" y="173"/>
                  </a:lnTo>
                  <a:lnTo>
                    <a:pt x="1543" y="257"/>
                  </a:lnTo>
                  <a:lnTo>
                    <a:pt x="1208" y="275"/>
                  </a:lnTo>
                  <a:lnTo>
                    <a:pt x="759" y="257"/>
                  </a:lnTo>
                  <a:lnTo>
                    <a:pt x="819" y="227"/>
                  </a:lnTo>
                  <a:lnTo>
                    <a:pt x="1142" y="0"/>
                  </a:lnTo>
                  <a:lnTo>
                    <a:pt x="1088" y="30"/>
                  </a:lnTo>
                  <a:lnTo>
                    <a:pt x="1010" y="84"/>
                  </a:lnTo>
                  <a:lnTo>
                    <a:pt x="855" y="191"/>
                  </a:lnTo>
                  <a:lnTo>
                    <a:pt x="670" y="281"/>
                  </a:lnTo>
                  <a:lnTo>
                    <a:pt x="634" y="359"/>
                  </a:lnTo>
                  <a:lnTo>
                    <a:pt x="305" y="587"/>
                  </a:lnTo>
                  <a:lnTo>
                    <a:pt x="0" y="725"/>
                  </a:lnTo>
                  <a:lnTo>
                    <a:pt x="0" y="731"/>
                  </a:lnTo>
                  <a:lnTo>
                    <a:pt x="0" y="767"/>
                  </a:lnTo>
                  <a:lnTo>
                    <a:pt x="299" y="635"/>
                  </a:lnTo>
                  <a:lnTo>
                    <a:pt x="592" y="431"/>
                  </a:lnTo>
                  <a:lnTo>
                    <a:pt x="508" y="671"/>
                  </a:lnTo>
                  <a:lnTo>
                    <a:pt x="526" y="995"/>
                  </a:lnTo>
                  <a:lnTo>
                    <a:pt x="460" y="1168"/>
                  </a:lnTo>
                  <a:lnTo>
                    <a:pt x="329" y="1480"/>
                  </a:lnTo>
                  <a:lnTo>
                    <a:pt x="323" y="1696"/>
                  </a:lnTo>
                  <a:lnTo>
                    <a:pt x="329" y="1696"/>
                  </a:lnTo>
                  <a:lnTo>
                    <a:pt x="347" y="1552"/>
                  </a:lnTo>
                  <a:lnTo>
                    <a:pt x="58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3366"/>
                </a:solidFill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2092" y="3233"/>
              <a:ext cx="3668" cy="943"/>
            </a:xfrm>
            <a:custGeom>
              <a:avLst/>
              <a:gdLst>
                <a:gd name="T0" fmla="*/ 3338 w 3668"/>
                <a:gd name="T1" fmla="*/ 288 h 943"/>
                <a:gd name="T2" fmla="*/ 3194 w 3668"/>
                <a:gd name="T3" fmla="*/ 258 h 943"/>
                <a:gd name="T4" fmla="*/ 2816 w 3668"/>
                <a:gd name="T5" fmla="*/ 234 h 943"/>
                <a:gd name="T6" fmla="*/ 2330 w 3668"/>
                <a:gd name="T7" fmla="*/ 306 h 943"/>
                <a:gd name="T8" fmla="*/ 2372 w 3668"/>
                <a:gd name="T9" fmla="*/ 258 h 943"/>
                <a:gd name="T10" fmla="*/ 2624 w 3668"/>
                <a:gd name="T11" fmla="*/ 132 h 943"/>
                <a:gd name="T12" fmla="*/ 2707 w 3668"/>
                <a:gd name="T13" fmla="*/ 24 h 943"/>
                <a:gd name="T14" fmla="*/ 2642 w 3668"/>
                <a:gd name="T15" fmla="*/ 12 h 943"/>
                <a:gd name="T16" fmla="*/ 2515 w 3668"/>
                <a:gd name="T17" fmla="*/ 54 h 943"/>
                <a:gd name="T18" fmla="*/ 2324 w 3668"/>
                <a:gd name="T19" fmla="*/ 66 h 943"/>
                <a:gd name="T20" fmla="*/ 2101 w 3668"/>
                <a:gd name="T21" fmla="*/ 90 h 943"/>
                <a:gd name="T22" fmla="*/ 1855 w 3668"/>
                <a:gd name="T23" fmla="*/ 228 h 943"/>
                <a:gd name="T24" fmla="*/ 1591 w 3668"/>
                <a:gd name="T25" fmla="*/ 337 h 943"/>
                <a:gd name="T26" fmla="*/ 1459 w 3668"/>
                <a:gd name="T27" fmla="*/ 379 h 943"/>
                <a:gd name="T28" fmla="*/ 1417 w 3668"/>
                <a:gd name="T29" fmla="*/ 361 h 943"/>
                <a:gd name="T30" fmla="*/ 1363 w 3668"/>
                <a:gd name="T31" fmla="*/ 331 h 943"/>
                <a:gd name="T32" fmla="*/ 1344 w 3668"/>
                <a:gd name="T33" fmla="*/ 312 h 943"/>
                <a:gd name="T34" fmla="*/ 1290 w 3668"/>
                <a:gd name="T35" fmla="*/ 288 h 943"/>
                <a:gd name="T36" fmla="*/ 1230 w 3668"/>
                <a:gd name="T37" fmla="*/ 252 h 943"/>
                <a:gd name="T38" fmla="*/ 1119 w 3668"/>
                <a:gd name="T39" fmla="*/ 227 h 943"/>
                <a:gd name="T40" fmla="*/ 1320 w 3668"/>
                <a:gd name="T41" fmla="*/ 438 h 943"/>
                <a:gd name="T42" fmla="*/ 960 w 3668"/>
                <a:gd name="T43" fmla="*/ 558 h 943"/>
                <a:gd name="T44" fmla="*/ 474 w 3668"/>
                <a:gd name="T45" fmla="*/ 630 h 943"/>
                <a:gd name="T46" fmla="*/ 132 w 3668"/>
                <a:gd name="T47" fmla="*/ 781 h 943"/>
                <a:gd name="T48" fmla="*/ 234 w 3668"/>
                <a:gd name="T49" fmla="*/ 847 h 943"/>
                <a:gd name="T50" fmla="*/ 925 w 3668"/>
                <a:gd name="T51" fmla="*/ 739 h 943"/>
                <a:gd name="T52" fmla="*/ 637 w 3668"/>
                <a:gd name="T53" fmla="*/ 925 h 943"/>
                <a:gd name="T54" fmla="*/ 1405 w 3668"/>
                <a:gd name="T55" fmla="*/ 943 h 943"/>
                <a:gd name="T56" fmla="*/ 1447 w 3668"/>
                <a:gd name="T57" fmla="*/ 943 h 943"/>
                <a:gd name="T58" fmla="*/ 2888 w 3668"/>
                <a:gd name="T59" fmla="*/ 859 h 943"/>
                <a:gd name="T60" fmla="*/ 2582 w 3668"/>
                <a:gd name="T61" fmla="*/ 708 h 943"/>
                <a:gd name="T62" fmla="*/ 2299 w 3668"/>
                <a:gd name="T63" fmla="*/ 606 h 943"/>
                <a:gd name="T64" fmla="*/ 2606 w 3668"/>
                <a:gd name="T65" fmla="*/ 588 h 943"/>
                <a:gd name="T66" fmla="*/ 3001 w 3668"/>
                <a:gd name="T67" fmla="*/ 582 h 943"/>
                <a:gd name="T68" fmla="*/ 3452 w 3668"/>
                <a:gd name="T69" fmla="*/ 438 h 943"/>
                <a:gd name="T70" fmla="*/ 3668 w 3668"/>
                <a:gd name="T71" fmla="*/ 312 h 943"/>
                <a:gd name="T72" fmla="*/ 3482 w 3668"/>
                <a:gd name="T73" fmla="*/ 300 h 94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668" h="943">
                  <a:moveTo>
                    <a:pt x="3482" y="300"/>
                  </a:moveTo>
                  <a:lnTo>
                    <a:pt x="3338" y="288"/>
                  </a:lnTo>
                  <a:lnTo>
                    <a:pt x="3320" y="264"/>
                  </a:lnTo>
                  <a:lnTo>
                    <a:pt x="3194" y="258"/>
                  </a:lnTo>
                  <a:lnTo>
                    <a:pt x="3019" y="216"/>
                  </a:lnTo>
                  <a:lnTo>
                    <a:pt x="2816" y="234"/>
                  </a:lnTo>
                  <a:lnTo>
                    <a:pt x="2533" y="288"/>
                  </a:lnTo>
                  <a:lnTo>
                    <a:pt x="2330" y="306"/>
                  </a:lnTo>
                  <a:lnTo>
                    <a:pt x="2149" y="312"/>
                  </a:lnTo>
                  <a:lnTo>
                    <a:pt x="2372" y="258"/>
                  </a:lnTo>
                  <a:lnTo>
                    <a:pt x="2624" y="156"/>
                  </a:lnTo>
                  <a:lnTo>
                    <a:pt x="2624" y="132"/>
                  </a:lnTo>
                  <a:lnTo>
                    <a:pt x="2666" y="78"/>
                  </a:lnTo>
                  <a:lnTo>
                    <a:pt x="2707" y="24"/>
                  </a:lnTo>
                  <a:lnTo>
                    <a:pt x="2695" y="0"/>
                  </a:lnTo>
                  <a:lnTo>
                    <a:pt x="2642" y="12"/>
                  </a:lnTo>
                  <a:lnTo>
                    <a:pt x="2557" y="30"/>
                  </a:lnTo>
                  <a:lnTo>
                    <a:pt x="2515" y="54"/>
                  </a:lnTo>
                  <a:lnTo>
                    <a:pt x="2425" y="84"/>
                  </a:lnTo>
                  <a:lnTo>
                    <a:pt x="2324" y="66"/>
                  </a:lnTo>
                  <a:lnTo>
                    <a:pt x="2191" y="90"/>
                  </a:lnTo>
                  <a:lnTo>
                    <a:pt x="2101" y="90"/>
                  </a:lnTo>
                  <a:lnTo>
                    <a:pt x="2047" y="108"/>
                  </a:lnTo>
                  <a:lnTo>
                    <a:pt x="1855" y="228"/>
                  </a:lnTo>
                  <a:lnTo>
                    <a:pt x="1771" y="288"/>
                  </a:lnTo>
                  <a:lnTo>
                    <a:pt x="1591" y="337"/>
                  </a:lnTo>
                  <a:lnTo>
                    <a:pt x="1465" y="379"/>
                  </a:lnTo>
                  <a:lnTo>
                    <a:pt x="1459" y="379"/>
                  </a:lnTo>
                  <a:lnTo>
                    <a:pt x="1453" y="373"/>
                  </a:lnTo>
                  <a:lnTo>
                    <a:pt x="1417" y="361"/>
                  </a:lnTo>
                  <a:lnTo>
                    <a:pt x="1381" y="343"/>
                  </a:lnTo>
                  <a:lnTo>
                    <a:pt x="1363" y="331"/>
                  </a:lnTo>
                  <a:lnTo>
                    <a:pt x="1357" y="324"/>
                  </a:lnTo>
                  <a:lnTo>
                    <a:pt x="1344" y="312"/>
                  </a:lnTo>
                  <a:lnTo>
                    <a:pt x="1320" y="300"/>
                  </a:lnTo>
                  <a:lnTo>
                    <a:pt x="1290" y="288"/>
                  </a:lnTo>
                  <a:lnTo>
                    <a:pt x="1260" y="270"/>
                  </a:lnTo>
                  <a:lnTo>
                    <a:pt x="1230" y="252"/>
                  </a:lnTo>
                  <a:lnTo>
                    <a:pt x="1187" y="227"/>
                  </a:lnTo>
                  <a:lnTo>
                    <a:pt x="1119" y="227"/>
                  </a:lnTo>
                  <a:lnTo>
                    <a:pt x="1357" y="397"/>
                  </a:lnTo>
                  <a:lnTo>
                    <a:pt x="1320" y="438"/>
                  </a:lnTo>
                  <a:lnTo>
                    <a:pt x="1135" y="522"/>
                  </a:lnTo>
                  <a:lnTo>
                    <a:pt x="960" y="558"/>
                  </a:lnTo>
                  <a:lnTo>
                    <a:pt x="684" y="600"/>
                  </a:lnTo>
                  <a:lnTo>
                    <a:pt x="474" y="630"/>
                  </a:lnTo>
                  <a:lnTo>
                    <a:pt x="390" y="684"/>
                  </a:lnTo>
                  <a:lnTo>
                    <a:pt x="132" y="781"/>
                  </a:lnTo>
                  <a:lnTo>
                    <a:pt x="0" y="829"/>
                  </a:lnTo>
                  <a:lnTo>
                    <a:pt x="234" y="847"/>
                  </a:lnTo>
                  <a:lnTo>
                    <a:pt x="498" y="829"/>
                  </a:lnTo>
                  <a:lnTo>
                    <a:pt x="925" y="739"/>
                  </a:lnTo>
                  <a:lnTo>
                    <a:pt x="840" y="817"/>
                  </a:lnTo>
                  <a:lnTo>
                    <a:pt x="637" y="925"/>
                  </a:lnTo>
                  <a:lnTo>
                    <a:pt x="613" y="943"/>
                  </a:lnTo>
                  <a:lnTo>
                    <a:pt x="1405" y="943"/>
                  </a:lnTo>
                  <a:lnTo>
                    <a:pt x="1411" y="925"/>
                  </a:lnTo>
                  <a:lnTo>
                    <a:pt x="1447" y="943"/>
                  </a:lnTo>
                  <a:lnTo>
                    <a:pt x="2924" y="943"/>
                  </a:lnTo>
                  <a:lnTo>
                    <a:pt x="2888" y="859"/>
                  </a:lnTo>
                  <a:lnTo>
                    <a:pt x="2713" y="775"/>
                  </a:lnTo>
                  <a:lnTo>
                    <a:pt x="2582" y="708"/>
                  </a:lnTo>
                  <a:lnTo>
                    <a:pt x="2336" y="636"/>
                  </a:lnTo>
                  <a:lnTo>
                    <a:pt x="2299" y="606"/>
                  </a:lnTo>
                  <a:lnTo>
                    <a:pt x="2509" y="582"/>
                  </a:lnTo>
                  <a:lnTo>
                    <a:pt x="2606" y="588"/>
                  </a:lnTo>
                  <a:lnTo>
                    <a:pt x="2773" y="588"/>
                  </a:lnTo>
                  <a:lnTo>
                    <a:pt x="3001" y="582"/>
                  </a:lnTo>
                  <a:lnTo>
                    <a:pt x="3259" y="516"/>
                  </a:lnTo>
                  <a:lnTo>
                    <a:pt x="3452" y="438"/>
                  </a:lnTo>
                  <a:lnTo>
                    <a:pt x="3668" y="391"/>
                  </a:lnTo>
                  <a:lnTo>
                    <a:pt x="3668" y="312"/>
                  </a:lnTo>
                  <a:lnTo>
                    <a:pt x="3482" y="30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3366"/>
                </a:solidFill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hidden">
            <a:xfrm>
              <a:off x="0" y="524"/>
              <a:ext cx="973" cy="1195"/>
            </a:xfrm>
            <a:custGeom>
              <a:avLst/>
              <a:gdLst>
                <a:gd name="T0" fmla="*/ 325 w 969"/>
                <a:gd name="T1" fmla="*/ 1192 h 1192"/>
                <a:gd name="T2" fmla="*/ 494 w 969"/>
                <a:gd name="T3" fmla="*/ 1198 h 1192"/>
                <a:gd name="T4" fmla="*/ 584 w 969"/>
                <a:gd name="T5" fmla="*/ 1156 h 1192"/>
                <a:gd name="T6" fmla="*/ 819 w 969"/>
                <a:gd name="T7" fmla="*/ 1091 h 1192"/>
                <a:gd name="T8" fmla="*/ 941 w 969"/>
                <a:gd name="T9" fmla="*/ 1061 h 1192"/>
                <a:gd name="T10" fmla="*/ 765 w 969"/>
                <a:gd name="T11" fmla="*/ 993 h 1192"/>
                <a:gd name="T12" fmla="*/ 560 w 969"/>
                <a:gd name="T13" fmla="*/ 957 h 1192"/>
                <a:gd name="T14" fmla="*/ 199 w 969"/>
                <a:gd name="T15" fmla="*/ 975 h 1192"/>
                <a:gd name="T16" fmla="*/ 301 w 969"/>
                <a:gd name="T17" fmla="*/ 897 h 1192"/>
                <a:gd name="T18" fmla="*/ 500 w 969"/>
                <a:gd name="T19" fmla="*/ 807 h 1192"/>
                <a:gd name="T20" fmla="*/ 700 w 969"/>
                <a:gd name="T21" fmla="*/ 675 h 1192"/>
                <a:gd name="T22" fmla="*/ 706 w 969"/>
                <a:gd name="T23" fmla="*/ 675 h 1192"/>
                <a:gd name="T24" fmla="*/ 718 w 969"/>
                <a:gd name="T25" fmla="*/ 669 h 1192"/>
                <a:gd name="T26" fmla="*/ 759 w 969"/>
                <a:gd name="T27" fmla="*/ 651 h 1192"/>
                <a:gd name="T28" fmla="*/ 783 w 969"/>
                <a:gd name="T29" fmla="*/ 645 h 1192"/>
                <a:gd name="T30" fmla="*/ 795 w 969"/>
                <a:gd name="T31" fmla="*/ 633 h 1192"/>
                <a:gd name="T32" fmla="*/ 801 w 969"/>
                <a:gd name="T33" fmla="*/ 621 h 1192"/>
                <a:gd name="T34" fmla="*/ 795 w 969"/>
                <a:gd name="T35" fmla="*/ 615 h 1192"/>
                <a:gd name="T36" fmla="*/ 789 w 969"/>
                <a:gd name="T37" fmla="*/ 603 h 1192"/>
                <a:gd name="T38" fmla="*/ 789 w 969"/>
                <a:gd name="T39" fmla="*/ 577 h 1192"/>
                <a:gd name="T40" fmla="*/ 801 w 969"/>
                <a:gd name="T41" fmla="*/ 547 h 1192"/>
                <a:gd name="T42" fmla="*/ 813 w 969"/>
                <a:gd name="T43" fmla="*/ 517 h 1192"/>
                <a:gd name="T44" fmla="*/ 831 w 969"/>
                <a:gd name="T45" fmla="*/ 487 h 1192"/>
                <a:gd name="T46" fmla="*/ 843 w 969"/>
                <a:gd name="T47" fmla="*/ 457 h 1192"/>
                <a:gd name="T48" fmla="*/ 849 w 969"/>
                <a:gd name="T49" fmla="*/ 439 h 1192"/>
                <a:gd name="T50" fmla="*/ 857 w 969"/>
                <a:gd name="T51" fmla="*/ 433 h 1192"/>
                <a:gd name="T52" fmla="*/ 857 w 969"/>
                <a:gd name="T53" fmla="*/ 349 h 1192"/>
                <a:gd name="T54" fmla="*/ 857 w 969"/>
                <a:gd name="T55" fmla="*/ 343 h 1192"/>
                <a:gd name="T56" fmla="*/ 863 w 969"/>
                <a:gd name="T57" fmla="*/ 337 h 1192"/>
                <a:gd name="T58" fmla="*/ 881 w 969"/>
                <a:gd name="T59" fmla="*/ 307 h 1192"/>
                <a:gd name="T60" fmla="*/ 893 w 969"/>
                <a:gd name="T61" fmla="*/ 271 h 1192"/>
                <a:gd name="T62" fmla="*/ 905 w 969"/>
                <a:gd name="T63" fmla="*/ 241 h 1192"/>
                <a:gd name="T64" fmla="*/ 911 w 969"/>
                <a:gd name="T65" fmla="*/ 229 h 1192"/>
                <a:gd name="T66" fmla="*/ 917 w 969"/>
                <a:gd name="T67" fmla="*/ 217 h 1192"/>
                <a:gd name="T68" fmla="*/ 935 w 969"/>
                <a:gd name="T69" fmla="*/ 173 h 1192"/>
                <a:gd name="T70" fmla="*/ 953 w 969"/>
                <a:gd name="T71" fmla="*/ 137 h 1192"/>
                <a:gd name="T72" fmla="*/ 959 w 969"/>
                <a:gd name="T73" fmla="*/ 125 h 1192"/>
                <a:gd name="T74" fmla="*/ 959 w 969"/>
                <a:gd name="T75" fmla="*/ 119 h 1192"/>
                <a:gd name="T76" fmla="*/ 977 w 969"/>
                <a:gd name="T77" fmla="*/ 0 h 1192"/>
                <a:gd name="T78" fmla="*/ 953 w 969"/>
                <a:gd name="T79" fmla="*/ 47 h 1192"/>
                <a:gd name="T80" fmla="*/ 789 w 969"/>
                <a:gd name="T81" fmla="*/ 113 h 1192"/>
                <a:gd name="T82" fmla="*/ 712 w 969"/>
                <a:gd name="T83" fmla="*/ 161 h 1192"/>
                <a:gd name="T84" fmla="*/ 464 w 969"/>
                <a:gd name="T85" fmla="*/ 235 h 1192"/>
                <a:gd name="T86" fmla="*/ 283 w 969"/>
                <a:gd name="T87" fmla="*/ 289 h 1192"/>
                <a:gd name="T88" fmla="*/ 175 w 969"/>
                <a:gd name="T89" fmla="*/ 295 h 1192"/>
                <a:gd name="T90" fmla="*/ 12 w 969"/>
                <a:gd name="T91" fmla="*/ 487 h 1192"/>
                <a:gd name="T92" fmla="*/ 0 w 969"/>
                <a:gd name="T93" fmla="*/ 511 h 1192"/>
                <a:gd name="T94" fmla="*/ 0 w 969"/>
                <a:gd name="T95" fmla="*/ 1192 h 1192"/>
                <a:gd name="T96" fmla="*/ 96 w 969"/>
                <a:gd name="T97" fmla="*/ 1186 h 1192"/>
                <a:gd name="T98" fmla="*/ 325 w 969"/>
                <a:gd name="T99" fmla="*/ 1192 h 1192"/>
                <a:gd name="T100" fmla="*/ 325 w 969"/>
                <a:gd name="T101" fmla="*/ 1192 h 119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969" h="1192">
                  <a:moveTo>
                    <a:pt x="323" y="1186"/>
                  </a:moveTo>
                  <a:lnTo>
                    <a:pt x="490" y="1192"/>
                  </a:lnTo>
                  <a:lnTo>
                    <a:pt x="580" y="1150"/>
                  </a:lnTo>
                  <a:lnTo>
                    <a:pt x="813" y="1085"/>
                  </a:lnTo>
                  <a:lnTo>
                    <a:pt x="933" y="1055"/>
                  </a:lnTo>
                  <a:lnTo>
                    <a:pt x="759" y="989"/>
                  </a:lnTo>
                  <a:lnTo>
                    <a:pt x="556" y="953"/>
                  </a:lnTo>
                  <a:lnTo>
                    <a:pt x="197" y="971"/>
                  </a:lnTo>
                  <a:lnTo>
                    <a:pt x="299" y="893"/>
                  </a:lnTo>
                  <a:lnTo>
                    <a:pt x="496" y="803"/>
                  </a:lnTo>
                  <a:lnTo>
                    <a:pt x="694" y="671"/>
                  </a:lnTo>
                  <a:lnTo>
                    <a:pt x="700" y="671"/>
                  </a:lnTo>
                  <a:lnTo>
                    <a:pt x="712" y="665"/>
                  </a:lnTo>
                  <a:lnTo>
                    <a:pt x="753" y="647"/>
                  </a:lnTo>
                  <a:lnTo>
                    <a:pt x="777" y="641"/>
                  </a:lnTo>
                  <a:lnTo>
                    <a:pt x="789" y="629"/>
                  </a:lnTo>
                  <a:lnTo>
                    <a:pt x="795" y="617"/>
                  </a:lnTo>
                  <a:lnTo>
                    <a:pt x="789" y="611"/>
                  </a:lnTo>
                  <a:lnTo>
                    <a:pt x="783" y="599"/>
                  </a:lnTo>
                  <a:lnTo>
                    <a:pt x="783" y="575"/>
                  </a:lnTo>
                  <a:lnTo>
                    <a:pt x="795" y="545"/>
                  </a:lnTo>
                  <a:lnTo>
                    <a:pt x="807" y="515"/>
                  </a:lnTo>
                  <a:lnTo>
                    <a:pt x="825" y="485"/>
                  </a:lnTo>
                  <a:lnTo>
                    <a:pt x="837" y="455"/>
                  </a:lnTo>
                  <a:lnTo>
                    <a:pt x="843" y="437"/>
                  </a:lnTo>
                  <a:lnTo>
                    <a:pt x="849" y="431"/>
                  </a:lnTo>
                  <a:lnTo>
                    <a:pt x="849" y="347"/>
                  </a:lnTo>
                  <a:lnTo>
                    <a:pt x="849" y="341"/>
                  </a:lnTo>
                  <a:lnTo>
                    <a:pt x="855" y="335"/>
                  </a:lnTo>
                  <a:lnTo>
                    <a:pt x="873" y="305"/>
                  </a:lnTo>
                  <a:lnTo>
                    <a:pt x="885" y="269"/>
                  </a:lnTo>
                  <a:lnTo>
                    <a:pt x="897" y="239"/>
                  </a:lnTo>
                  <a:lnTo>
                    <a:pt x="903" y="227"/>
                  </a:lnTo>
                  <a:lnTo>
                    <a:pt x="909" y="215"/>
                  </a:lnTo>
                  <a:lnTo>
                    <a:pt x="927" y="173"/>
                  </a:lnTo>
                  <a:lnTo>
                    <a:pt x="945" y="137"/>
                  </a:lnTo>
                  <a:lnTo>
                    <a:pt x="951" y="125"/>
                  </a:lnTo>
                  <a:lnTo>
                    <a:pt x="951" y="119"/>
                  </a:lnTo>
                  <a:lnTo>
                    <a:pt x="969" y="0"/>
                  </a:lnTo>
                  <a:lnTo>
                    <a:pt x="945" y="47"/>
                  </a:lnTo>
                  <a:lnTo>
                    <a:pt x="783" y="113"/>
                  </a:lnTo>
                  <a:lnTo>
                    <a:pt x="706" y="161"/>
                  </a:lnTo>
                  <a:lnTo>
                    <a:pt x="460" y="233"/>
                  </a:lnTo>
                  <a:lnTo>
                    <a:pt x="281" y="287"/>
                  </a:lnTo>
                  <a:lnTo>
                    <a:pt x="173" y="293"/>
                  </a:lnTo>
                  <a:lnTo>
                    <a:pt x="12" y="485"/>
                  </a:lnTo>
                  <a:lnTo>
                    <a:pt x="0" y="509"/>
                  </a:lnTo>
                  <a:lnTo>
                    <a:pt x="0" y="1186"/>
                  </a:lnTo>
                  <a:lnTo>
                    <a:pt x="96" y="1180"/>
                  </a:lnTo>
                  <a:lnTo>
                    <a:pt x="323" y="118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3366"/>
                </a:solidFill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hidden">
            <a:xfrm>
              <a:off x="3188" y="1"/>
              <a:ext cx="2570" cy="2266"/>
            </a:xfrm>
            <a:custGeom>
              <a:avLst/>
              <a:gdLst>
                <a:gd name="T0" fmla="*/ 859 w 2570"/>
                <a:gd name="T1" fmla="*/ 612 h 2266"/>
                <a:gd name="T2" fmla="*/ 1087 w 2570"/>
                <a:gd name="T3" fmla="*/ 853 h 2266"/>
                <a:gd name="T4" fmla="*/ 961 w 2570"/>
                <a:gd name="T5" fmla="*/ 913 h 2266"/>
                <a:gd name="T6" fmla="*/ 786 w 2570"/>
                <a:gd name="T7" fmla="*/ 883 h 2266"/>
                <a:gd name="T8" fmla="*/ 450 w 2570"/>
                <a:gd name="T9" fmla="*/ 931 h 2266"/>
                <a:gd name="T10" fmla="*/ 150 w 2570"/>
                <a:gd name="T11" fmla="*/ 1075 h 2266"/>
                <a:gd name="T12" fmla="*/ 78 w 2570"/>
                <a:gd name="T13" fmla="*/ 1165 h 2266"/>
                <a:gd name="T14" fmla="*/ 361 w 2570"/>
                <a:gd name="T15" fmla="*/ 1256 h 2266"/>
                <a:gd name="T16" fmla="*/ 444 w 2570"/>
                <a:gd name="T17" fmla="*/ 1316 h 2266"/>
                <a:gd name="T18" fmla="*/ 697 w 2570"/>
                <a:gd name="T19" fmla="*/ 1400 h 2266"/>
                <a:gd name="T20" fmla="*/ 1026 w 2570"/>
                <a:gd name="T21" fmla="*/ 1346 h 2266"/>
                <a:gd name="T22" fmla="*/ 991 w 2570"/>
                <a:gd name="T23" fmla="*/ 1412 h 2266"/>
                <a:gd name="T24" fmla="*/ 804 w 2570"/>
                <a:gd name="T25" fmla="*/ 1574 h 2266"/>
                <a:gd name="T26" fmla="*/ 726 w 2570"/>
                <a:gd name="T27" fmla="*/ 1718 h 2266"/>
                <a:gd name="T28" fmla="*/ 768 w 2570"/>
                <a:gd name="T29" fmla="*/ 1742 h 2266"/>
                <a:gd name="T30" fmla="*/ 865 w 2570"/>
                <a:gd name="T31" fmla="*/ 1693 h 2266"/>
                <a:gd name="T32" fmla="*/ 991 w 2570"/>
                <a:gd name="T33" fmla="*/ 1699 h 2266"/>
                <a:gd name="T34" fmla="*/ 1135 w 2570"/>
                <a:gd name="T35" fmla="*/ 1627 h 2266"/>
                <a:gd name="T36" fmla="*/ 1183 w 2570"/>
                <a:gd name="T37" fmla="*/ 1669 h 2266"/>
                <a:gd name="T38" fmla="*/ 1399 w 2570"/>
                <a:gd name="T39" fmla="*/ 1436 h 2266"/>
                <a:gd name="T40" fmla="*/ 1615 w 2570"/>
                <a:gd name="T41" fmla="*/ 1334 h 2266"/>
                <a:gd name="T42" fmla="*/ 1645 w 2570"/>
                <a:gd name="T43" fmla="*/ 1370 h 2266"/>
                <a:gd name="T44" fmla="*/ 1681 w 2570"/>
                <a:gd name="T45" fmla="*/ 1430 h 2266"/>
                <a:gd name="T46" fmla="*/ 1699 w 2570"/>
                <a:gd name="T47" fmla="*/ 1466 h 2266"/>
                <a:gd name="T48" fmla="*/ 1747 w 2570"/>
                <a:gd name="T49" fmla="*/ 1550 h 2266"/>
                <a:gd name="T50" fmla="*/ 1772 w 2570"/>
                <a:gd name="T51" fmla="*/ 1586 h 2266"/>
                <a:gd name="T52" fmla="*/ 2124 w 2570"/>
                <a:gd name="T53" fmla="*/ 2248 h 2266"/>
                <a:gd name="T54" fmla="*/ 1693 w 2570"/>
                <a:gd name="T55" fmla="*/ 1322 h 2266"/>
                <a:gd name="T56" fmla="*/ 1861 w 2570"/>
                <a:gd name="T57" fmla="*/ 1165 h 2266"/>
                <a:gd name="T58" fmla="*/ 2173 w 2570"/>
                <a:gd name="T59" fmla="*/ 1099 h 2266"/>
                <a:gd name="T60" fmla="*/ 2390 w 2570"/>
                <a:gd name="T61" fmla="*/ 1009 h 2266"/>
                <a:gd name="T62" fmla="*/ 2570 w 2570"/>
                <a:gd name="T63" fmla="*/ 805 h 2266"/>
                <a:gd name="T64" fmla="*/ 2342 w 2570"/>
                <a:gd name="T65" fmla="*/ 781 h 2266"/>
                <a:gd name="T66" fmla="*/ 2114 w 2570"/>
                <a:gd name="T67" fmla="*/ 763 h 2266"/>
                <a:gd name="T68" fmla="*/ 2408 w 2570"/>
                <a:gd name="T69" fmla="*/ 433 h 2266"/>
                <a:gd name="T70" fmla="*/ 2426 w 2570"/>
                <a:gd name="T71" fmla="*/ 421 h 2266"/>
                <a:gd name="T72" fmla="*/ 2474 w 2570"/>
                <a:gd name="T73" fmla="*/ 379 h 2266"/>
                <a:gd name="T74" fmla="*/ 2492 w 2570"/>
                <a:gd name="T75" fmla="*/ 355 h 2266"/>
                <a:gd name="T76" fmla="*/ 2474 w 2570"/>
                <a:gd name="T77" fmla="*/ 337 h 2266"/>
                <a:gd name="T78" fmla="*/ 2474 w 2570"/>
                <a:gd name="T79" fmla="*/ 271 h 2266"/>
                <a:gd name="T80" fmla="*/ 2492 w 2570"/>
                <a:gd name="T81" fmla="*/ 192 h 2266"/>
                <a:gd name="T82" fmla="*/ 2504 w 2570"/>
                <a:gd name="T83" fmla="*/ 132 h 2266"/>
                <a:gd name="T84" fmla="*/ 2492 w 2570"/>
                <a:gd name="T85" fmla="*/ 36 h 2266"/>
                <a:gd name="T86" fmla="*/ 2492 w 2570"/>
                <a:gd name="T87" fmla="*/ 24 h 2266"/>
                <a:gd name="T88" fmla="*/ 2102 w 2570"/>
                <a:gd name="T89" fmla="*/ 0 h 2266"/>
                <a:gd name="T90" fmla="*/ 1909 w 2570"/>
                <a:gd name="T91" fmla="*/ 90 h 2266"/>
                <a:gd name="T92" fmla="*/ 1747 w 2570"/>
                <a:gd name="T93" fmla="*/ 535 h 2266"/>
                <a:gd name="T94" fmla="*/ 1711 w 2570"/>
                <a:gd name="T95" fmla="*/ 469 h 2266"/>
                <a:gd name="T96" fmla="*/ 1633 w 2570"/>
                <a:gd name="T97" fmla="*/ 144 h 2266"/>
                <a:gd name="T98" fmla="*/ 1579 w 2570"/>
                <a:gd name="T99" fmla="*/ 0 h 2266"/>
                <a:gd name="T100" fmla="*/ 738 w 2570"/>
                <a:gd name="T101" fmla="*/ 186 h 2266"/>
                <a:gd name="T102" fmla="*/ 756 w 2570"/>
                <a:gd name="T103" fmla="*/ 463 h 226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2570" h="2266">
                  <a:moveTo>
                    <a:pt x="756" y="463"/>
                  </a:moveTo>
                  <a:lnTo>
                    <a:pt x="859" y="612"/>
                  </a:lnTo>
                  <a:lnTo>
                    <a:pt x="937" y="720"/>
                  </a:lnTo>
                  <a:lnTo>
                    <a:pt x="1087" y="853"/>
                  </a:lnTo>
                  <a:lnTo>
                    <a:pt x="1105" y="907"/>
                  </a:lnTo>
                  <a:lnTo>
                    <a:pt x="961" y="913"/>
                  </a:lnTo>
                  <a:lnTo>
                    <a:pt x="895" y="901"/>
                  </a:lnTo>
                  <a:lnTo>
                    <a:pt x="786" y="883"/>
                  </a:lnTo>
                  <a:lnTo>
                    <a:pt x="637" y="859"/>
                  </a:lnTo>
                  <a:lnTo>
                    <a:pt x="450" y="931"/>
                  </a:lnTo>
                  <a:lnTo>
                    <a:pt x="306" y="1021"/>
                  </a:lnTo>
                  <a:lnTo>
                    <a:pt x="150" y="1075"/>
                  </a:lnTo>
                  <a:lnTo>
                    <a:pt x="0" y="1153"/>
                  </a:lnTo>
                  <a:lnTo>
                    <a:pt x="78" y="1165"/>
                  </a:lnTo>
                  <a:lnTo>
                    <a:pt x="264" y="1220"/>
                  </a:lnTo>
                  <a:lnTo>
                    <a:pt x="361" y="1256"/>
                  </a:lnTo>
                  <a:lnTo>
                    <a:pt x="367" y="1298"/>
                  </a:lnTo>
                  <a:lnTo>
                    <a:pt x="444" y="1316"/>
                  </a:lnTo>
                  <a:lnTo>
                    <a:pt x="558" y="1400"/>
                  </a:lnTo>
                  <a:lnTo>
                    <a:pt x="697" y="1400"/>
                  </a:lnTo>
                  <a:lnTo>
                    <a:pt x="895" y="1346"/>
                  </a:lnTo>
                  <a:lnTo>
                    <a:pt x="1026" y="1346"/>
                  </a:lnTo>
                  <a:lnTo>
                    <a:pt x="1147" y="1358"/>
                  </a:lnTo>
                  <a:lnTo>
                    <a:pt x="991" y="1412"/>
                  </a:lnTo>
                  <a:lnTo>
                    <a:pt x="804" y="1538"/>
                  </a:lnTo>
                  <a:lnTo>
                    <a:pt x="804" y="1574"/>
                  </a:lnTo>
                  <a:lnTo>
                    <a:pt x="762" y="1645"/>
                  </a:lnTo>
                  <a:lnTo>
                    <a:pt x="726" y="1718"/>
                  </a:lnTo>
                  <a:lnTo>
                    <a:pt x="732" y="1754"/>
                  </a:lnTo>
                  <a:lnTo>
                    <a:pt x="768" y="1742"/>
                  </a:lnTo>
                  <a:lnTo>
                    <a:pt x="829" y="1730"/>
                  </a:lnTo>
                  <a:lnTo>
                    <a:pt x="865" y="1693"/>
                  </a:lnTo>
                  <a:lnTo>
                    <a:pt x="925" y="1663"/>
                  </a:lnTo>
                  <a:lnTo>
                    <a:pt x="991" y="1699"/>
                  </a:lnTo>
                  <a:lnTo>
                    <a:pt x="1087" y="1675"/>
                  </a:lnTo>
                  <a:lnTo>
                    <a:pt x="1135" y="1627"/>
                  </a:lnTo>
                  <a:lnTo>
                    <a:pt x="1147" y="1687"/>
                  </a:lnTo>
                  <a:lnTo>
                    <a:pt x="1183" y="1669"/>
                  </a:lnTo>
                  <a:lnTo>
                    <a:pt x="1333" y="1514"/>
                  </a:lnTo>
                  <a:lnTo>
                    <a:pt x="1399" y="1436"/>
                  </a:lnTo>
                  <a:lnTo>
                    <a:pt x="1526" y="1382"/>
                  </a:lnTo>
                  <a:lnTo>
                    <a:pt x="1615" y="1334"/>
                  </a:lnTo>
                  <a:lnTo>
                    <a:pt x="1627" y="1346"/>
                  </a:lnTo>
                  <a:lnTo>
                    <a:pt x="1645" y="1370"/>
                  </a:lnTo>
                  <a:lnTo>
                    <a:pt x="1669" y="1400"/>
                  </a:lnTo>
                  <a:lnTo>
                    <a:pt x="1681" y="1430"/>
                  </a:lnTo>
                  <a:lnTo>
                    <a:pt x="1687" y="1448"/>
                  </a:lnTo>
                  <a:lnTo>
                    <a:pt x="1699" y="1466"/>
                  </a:lnTo>
                  <a:lnTo>
                    <a:pt x="1729" y="1520"/>
                  </a:lnTo>
                  <a:lnTo>
                    <a:pt x="1747" y="1550"/>
                  </a:lnTo>
                  <a:lnTo>
                    <a:pt x="1766" y="1574"/>
                  </a:lnTo>
                  <a:lnTo>
                    <a:pt x="1772" y="1586"/>
                  </a:lnTo>
                  <a:lnTo>
                    <a:pt x="1778" y="1592"/>
                  </a:lnTo>
                  <a:lnTo>
                    <a:pt x="2124" y="2248"/>
                  </a:lnTo>
                  <a:lnTo>
                    <a:pt x="2215" y="2266"/>
                  </a:lnTo>
                  <a:lnTo>
                    <a:pt x="1693" y="1322"/>
                  </a:lnTo>
                  <a:lnTo>
                    <a:pt x="1723" y="1262"/>
                  </a:lnTo>
                  <a:lnTo>
                    <a:pt x="1861" y="1165"/>
                  </a:lnTo>
                  <a:lnTo>
                    <a:pt x="1988" y="1129"/>
                  </a:lnTo>
                  <a:lnTo>
                    <a:pt x="2173" y="1099"/>
                  </a:lnTo>
                  <a:lnTo>
                    <a:pt x="2318" y="1075"/>
                  </a:lnTo>
                  <a:lnTo>
                    <a:pt x="2390" y="1009"/>
                  </a:lnTo>
                  <a:lnTo>
                    <a:pt x="2570" y="895"/>
                  </a:lnTo>
                  <a:lnTo>
                    <a:pt x="2570" y="805"/>
                  </a:lnTo>
                  <a:lnTo>
                    <a:pt x="2516" y="787"/>
                  </a:lnTo>
                  <a:lnTo>
                    <a:pt x="2342" y="781"/>
                  </a:lnTo>
                  <a:lnTo>
                    <a:pt x="2042" y="871"/>
                  </a:lnTo>
                  <a:lnTo>
                    <a:pt x="2114" y="763"/>
                  </a:lnTo>
                  <a:lnTo>
                    <a:pt x="2264" y="624"/>
                  </a:lnTo>
                  <a:lnTo>
                    <a:pt x="2408" y="433"/>
                  </a:lnTo>
                  <a:lnTo>
                    <a:pt x="2414" y="433"/>
                  </a:lnTo>
                  <a:lnTo>
                    <a:pt x="2426" y="421"/>
                  </a:lnTo>
                  <a:lnTo>
                    <a:pt x="2456" y="397"/>
                  </a:lnTo>
                  <a:lnTo>
                    <a:pt x="2474" y="379"/>
                  </a:lnTo>
                  <a:lnTo>
                    <a:pt x="2486" y="367"/>
                  </a:lnTo>
                  <a:lnTo>
                    <a:pt x="2492" y="355"/>
                  </a:lnTo>
                  <a:lnTo>
                    <a:pt x="2486" y="349"/>
                  </a:lnTo>
                  <a:lnTo>
                    <a:pt x="2474" y="337"/>
                  </a:lnTo>
                  <a:lnTo>
                    <a:pt x="2474" y="307"/>
                  </a:lnTo>
                  <a:lnTo>
                    <a:pt x="2474" y="271"/>
                  </a:lnTo>
                  <a:lnTo>
                    <a:pt x="2480" y="228"/>
                  </a:lnTo>
                  <a:lnTo>
                    <a:pt x="2492" y="192"/>
                  </a:lnTo>
                  <a:lnTo>
                    <a:pt x="2498" y="156"/>
                  </a:lnTo>
                  <a:lnTo>
                    <a:pt x="2504" y="132"/>
                  </a:lnTo>
                  <a:lnTo>
                    <a:pt x="2504" y="126"/>
                  </a:lnTo>
                  <a:lnTo>
                    <a:pt x="2492" y="36"/>
                  </a:lnTo>
                  <a:lnTo>
                    <a:pt x="2492" y="24"/>
                  </a:lnTo>
                  <a:lnTo>
                    <a:pt x="2498" y="0"/>
                  </a:lnTo>
                  <a:lnTo>
                    <a:pt x="2102" y="0"/>
                  </a:lnTo>
                  <a:lnTo>
                    <a:pt x="2006" y="60"/>
                  </a:lnTo>
                  <a:lnTo>
                    <a:pt x="1909" y="90"/>
                  </a:lnTo>
                  <a:lnTo>
                    <a:pt x="1808" y="337"/>
                  </a:lnTo>
                  <a:lnTo>
                    <a:pt x="1747" y="535"/>
                  </a:lnTo>
                  <a:lnTo>
                    <a:pt x="1687" y="588"/>
                  </a:lnTo>
                  <a:lnTo>
                    <a:pt x="1711" y="469"/>
                  </a:lnTo>
                  <a:lnTo>
                    <a:pt x="1687" y="343"/>
                  </a:lnTo>
                  <a:lnTo>
                    <a:pt x="1633" y="144"/>
                  </a:lnTo>
                  <a:lnTo>
                    <a:pt x="1585" y="12"/>
                  </a:lnTo>
                  <a:lnTo>
                    <a:pt x="1579" y="0"/>
                  </a:lnTo>
                  <a:lnTo>
                    <a:pt x="786" y="0"/>
                  </a:lnTo>
                  <a:lnTo>
                    <a:pt x="738" y="186"/>
                  </a:lnTo>
                  <a:lnTo>
                    <a:pt x="756" y="463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3366"/>
                </a:solidFill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hidden">
            <a:xfrm>
              <a:off x="3525" y="1"/>
              <a:ext cx="2185" cy="1508"/>
            </a:xfrm>
            <a:custGeom>
              <a:avLst/>
              <a:gdLst>
                <a:gd name="T0" fmla="*/ 1042 w 2176"/>
                <a:gd name="T1" fmla="*/ 771 h 1505"/>
                <a:gd name="T2" fmla="*/ 1200 w 2176"/>
                <a:gd name="T3" fmla="*/ 1239 h 1505"/>
                <a:gd name="T4" fmla="*/ 964 w 2176"/>
                <a:gd name="T5" fmla="*/ 1197 h 1505"/>
                <a:gd name="T6" fmla="*/ 729 w 2176"/>
                <a:gd name="T7" fmla="*/ 1131 h 1505"/>
                <a:gd name="T8" fmla="*/ 446 w 2176"/>
                <a:gd name="T9" fmla="*/ 1113 h 1505"/>
                <a:gd name="T10" fmla="*/ 0 w 2176"/>
                <a:gd name="T11" fmla="*/ 1083 h 1505"/>
                <a:gd name="T12" fmla="*/ 30 w 2176"/>
                <a:gd name="T13" fmla="*/ 1119 h 1505"/>
                <a:gd name="T14" fmla="*/ 500 w 2176"/>
                <a:gd name="T15" fmla="*/ 1137 h 1505"/>
                <a:gd name="T16" fmla="*/ 783 w 2176"/>
                <a:gd name="T17" fmla="*/ 1191 h 1505"/>
                <a:gd name="T18" fmla="*/ 1140 w 2176"/>
                <a:gd name="T19" fmla="*/ 1307 h 1505"/>
                <a:gd name="T20" fmla="*/ 1078 w 2176"/>
                <a:gd name="T21" fmla="*/ 1325 h 1505"/>
                <a:gd name="T22" fmla="*/ 717 w 2176"/>
                <a:gd name="T23" fmla="*/ 1511 h 1505"/>
                <a:gd name="T24" fmla="*/ 771 w 2176"/>
                <a:gd name="T25" fmla="*/ 1487 h 1505"/>
                <a:gd name="T26" fmla="*/ 869 w 2176"/>
                <a:gd name="T27" fmla="*/ 1445 h 1505"/>
                <a:gd name="T28" fmla="*/ 1030 w 2176"/>
                <a:gd name="T29" fmla="*/ 1361 h 1505"/>
                <a:gd name="T30" fmla="*/ 1224 w 2176"/>
                <a:gd name="T31" fmla="*/ 1301 h 1505"/>
                <a:gd name="T32" fmla="*/ 1277 w 2176"/>
                <a:gd name="T33" fmla="*/ 1227 h 1505"/>
                <a:gd name="T34" fmla="*/ 1646 w 2176"/>
                <a:gd name="T35" fmla="*/ 1047 h 1505"/>
                <a:gd name="T36" fmla="*/ 1947 w 2176"/>
                <a:gd name="T37" fmla="*/ 957 h 1505"/>
                <a:gd name="T38" fmla="*/ 2194 w 2176"/>
                <a:gd name="T39" fmla="*/ 825 h 1505"/>
                <a:gd name="T40" fmla="*/ 1977 w 2176"/>
                <a:gd name="T41" fmla="*/ 915 h 1505"/>
                <a:gd name="T42" fmla="*/ 1670 w 2176"/>
                <a:gd name="T43" fmla="*/ 993 h 1505"/>
                <a:gd name="T44" fmla="*/ 1351 w 2176"/>
                <a:gd name="T45" fmla="*/ 1155 h 1505"/>
                <a:gd name="T46" fmla="*/ 1513 w 2176"/>
                <a:gd name="T47" fmla="*/ 909 h 1505"/>
                <a:gd name="T48" fmla="*/ 1634 w 2176"/>
                <a:gd name="T49" fmla="*/ 547 h 1505"/>
                <a:gd name="T50" fmla="*/ 1754 w 2176"/>
                <a:gd name="T51" fmla="*/ 374 h 1505"/>
                <a:gd name="T52" fmla="*/ 1995 w 2176"/>
                <a:gd name="T53" fmla="*/ 60 h 1505"/>
                <a:gd name="T54" fmla="*/ 2019 w 2176"/>
                <a:gd name="T55" fmla="*/ 0 h 1505"/>
                <a:gd name="T56" fmla="*/ 1989 w 2176"/>
                <a:gd name="T57" fmla="*/ 0 h 1505"/>
                <a:gd name="T58" fmla="*/ 1610 w 2176"/>
                <a:gd name="T59" fmla="*/ 482 h 1505"/>
                <a:gd name="T60" fmla="*/ 1489 w 2176"/>
                <a:gd name="T61" fmla="*/ 891 h 1505"/>
                <a:gd name="T62" fmla="*/ 1265 w 2176"/>
                <a:gd name="T63" fmla="*/ 1179 h 1505"/>
                <a:gd name="T64" fmla="*/ 1140 w 2176"/>
                <a:gd name="T65" fmla="*/ 909 h 1505"/>
                <a:gd name="T66" fmla="*/ 1018 w 2176"/>
                <a:gd name="T67" fmla="*/ 542 h 1505"/>
                <a:gd name="T68" fmla="*/ 893 w 2176"/>
                <a:gd name="T69" fmla="*/ 222 h 1505"/>
                <a:gd name="T70" fmla="*/ 795 w 2176"/>
                <a:gd name="T71" fmla="*/ 0 h 1505"/>
                <a:gd name="T72" fmla="*/ 759 w 2176"/>
                <a:gd name="T73" fmla="*/ 0 h 1505"/>
                <a:gd name="T74" fmla="*/ 911 w 2176"/>
                <a:gd name="T75" fmla="*/ 356 h 1505"/>
                <a:gd name="T76" fmla="*/ 1042 w 2176"/>
                <a:gd name="T77" fmla="*/ 771 h 1505"/>
                <a:gd name="T78" fmla="*/ 1042 w 2176"/>
                <a:gd name="T79" fmla="*/ 771 h 1505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2176" h="1505">
                  <a:moveTo>
                    <a:pt x="1034" y="767"/>
                  </a:moveTo>
                  <a:lnTo>
                    <a:pt x="1190" y="1235"/>
                  </a:lnTo>
                  <a:lnTo>
                    <a:pt x="956" y="1193"/>
                  </a:lnTo>
                  <a:lnTo>
                    <a:pt x="723" y="1127"/>
                  </a:lnTo>
                  <a:lnTo>
                    <a:pt x="442" y="1109"/>
                  </a:lnTo>
                  <a:lnTo>
                    <a:pt x="0" y="1079"/>
                  </a:lnTo>
                  <a:lnTo>
                    <a:pt x="30" y="1115"/>
                  </a:lnTo>
                  <a:lnTo>
                    <a:pt x="496" y="1133"/>
                  </a:lnTo>
                  <a:lnTo>
                    <a:pt x="777" y="1187"/>
                  </a:lnTo>
                  <a:lnTo>
                    <a:pt x="1130" y="1301"/>
                  </a:lnTo>
                  <a:lnTo>
                    <a:pt x="1070" y="1319"/>
                  </a:lnTo>
                  <a:lnTo>
                    <a:pt x="711" y="1505"/>
                  </a:lnTo>
                  <a:lnTo>
                    <a:pt x="765" y="1481"/>
                  </a:lnTo>
                  <a:lnTo>
                    <a:pt x="861" y="1439"/>
                  </a:lnTo>
                  <a:lnTo>
                    <a:pt x="1022" y="1355"/>
                  </a:lnTo>
                  <a:lnTo>
                    <a:pt x="1214" y="1295"/>
                  </a:lnTo>
                  <a:lnTo>
                    <a:pt x="1267" y="1223"/>
                  </a:lnTo>
                  <a:lnTo>
                    <a:pt x="1632" y="1043"/>
                  </a:lnTo>
                  <a:lnTo>
                    <a:pt x="1931" y="953"/>
                  </a:lnTo>
                  <a:lnTo>
                    <a:pt x="2176" y="821"/>
                  </a:lnTo>
                  <a:lnTo>
                    <a:pt x="1961" y="911"/>
                  </a:lnTo>
                  <a:lnTo>
                    <a:pt x="1656" y="989"/>
                  </a:lnTo>
                  <a:lnTo>
                    <a:pt x="1339" y="1151"/>
                  </a:lnTo>
                  <a:lnTo>
                    <a:pt x="1501" y="905"/>
                  </a:lnTo>
                  <a:lnTo>
                    <a:pt x="1620" y="545"/>
                  </a:lnTo>
                  <a:lnTo>
                    <a:pt x="1740" y="372"/>
                  </a:lnTo>
                  <a:lnTo>
                    <a:pt x="1979" y="60"/>
                  </a:lnTo>
                  <a:lnTo>
                    <a:pt x="2003" y="0"/>
                  </a:lnTo>
                  <a:lnTo>
                    <a:pt x="1973" y="0"/>
                  </a:lnTo>
                  <a:lnTo>
                    <a:pt x="1596" y="480"/>
                  </a:lnTo>
                  <a:lnTo>
                    <a:pt x="1477" y="887"/>
                  </a:lnTo>
                  <a:lnTo>
                    <a:pt x="1255" y="1175"/>
                  </a:lnTo>
                  <a:lnTo>
                    <a:pt x="1130" y="905"/>
                  </a:lnTo>
                  <a:lnTo>
                    <a:pt x="1010" y="540"/>
                  </a:lnTo>
                  <a:lnTo>
                    <a:pt x="885" y="222"/>
                  </a:lnTo>
                  <a:lnTo>
                    <a:pt x="789" y="0"/>
                  </a:lnTo>
                  <a:lnTo>
                    <a:pt x="753" y="0"/>
                  </a:lnTo>
                  <a:lnTo>
                    <a:pt x="903" y="354"/>
                  </a:lnTo>
                  <a:lnTo>
                    <a:pt x="1034" y="767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3366"/>
                </a:solidFill>
              </a:endParaRPr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hidden">
            <a:xfrm>
              <a:off x="0" y="649"/>
              <a:ext cx="816" cy="806"/>
            </a:xfrm>
            <a:custGeom>
              <a:avLst/>
              <a:gdLst>
                <a:gd name="T0" fmla="*/ 163 w 813"/>
                <a:gd name="T1" fmla="*/ 566 h 804"/>
                <a:gd name="T2" fmla="*/ 331 w 813"/>
                <a:gd name="T3" fmla="*/ 440 h 804"/>
                <a:gd name="T4" fmla="*/ 650 w 813"/>
                <a:gd name="T5" fmla="*/ 218 h 804"/>
                <a:gd name="T6" fmla="*/ 819 w 813"/>
                <a:gd name="T7" fmla="*/ 0 h 804"/>
                <a:gd name="T8" fmla="*/ 681 w 813"/>
                <a:gd name="T9" fmla="*/ 150 h 804"/>
                <a:gd name="T10" fmla="*/ 146 w 813"/>
                <a:gd name="T11" fmla="*/ 506 h 804"/>
                <a:gd name="T12" fmla="*/ 0 w 813"/>
                <a:gd name="T13" fmla="*/ 736 h 804"/>
                <a:gd name="T14" fmla="*/ 0 w 813"/>
                <a:gd name="T15" fmla="*/ 808 h 804"/>
                <a:gd name="T16" fmla="*/ 163 w 813"/>
                <a:gd name="T17" fmla="*/ 566 h 804"/>
                <a:gd name="T18" fmla="*/ 163 w 813"/>
                <a:gd name="T19" fmla="*/ 566 h 80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813" h="804">
                  <a:moveTo>
                    <a:pt x="161" y="564"/>
                  </a:moveTo>
                  <a:lnTo>
                    <a:pt x="329" y="438"/>
                  </a:lnTo>
                  <a:lnTo>
                    <a:pt x="646" y="216"/>
                  </a:lnTo>
                  <a:lnTo>
                    <a:pt x="813" y="0"/>
                  </a:lnTo>
                  <a:lnTo>
                    <a:pt x="676" y="150"/>
                  </a:lnTo>
                  <a:lnTo>
                    <a:pt x="144" y="504"/>
                  </a:lnTo>
                  <a:lnTo>
                    <a:pt x="0" y="732"/>
                  </a:lnTo>
                  <a:lnTo>
                    <a:pt x="0" y="804"/>
                  </a:lnTo>
                  <a:lnTo>
                    <a:pt x="161" y="564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3366"/>
                </a:solidFill>
              </a:endParaRPr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hidden">
            <a:xfrm>
              <a:off x="0" y="1545"/>
              <a:ext cx="762" cy="107"/>
            </a:xfrm>
            <a:custGeom>
              <a:avLst/>
              <a:gdLst>
                <a:gd name="T0" fmla="*/ 464 w 759"/>
                <a:gd name="T1" fmla="*/ 66 h 107"/>
                <a:gd name="T2" fmla="*/ 765 w 759"/>
                <a:gd name="T3" fmla="*/ 0 h 107"/>
                <a:gd name="T4" fmla="*/ 500 w 759"/>
                <a:gd name="T5" fmla="*/ 36 h 107"/>
                <a:gd name="T6" fmla="*/ 140 w 759"/>
                <a:gd name="T7" fmla="*/ 48 h 107"/>
                <a:gd name="T8" fmla="*/ 0 w 759"/>
                <a:gd name="T9" fmla="*/ 78 h 107"/>
                <a:gd name="T10" fmla="*/ 0 w 759"/>
                <a:gd name="T11" fmla="*/ 107 h 107"/>
                <a:gd name="T12" fmla="*/ 96 w 759"/>
                <a:gd name="T13" fmla="*/ 89 h 107"/>
                <a:gd name="T14" fmla="*/ 464 w 759"/>
                <a:gd name="T15" fmla="*/ 66 h 107"/>
                <a:gd name="T16" fmla="*/ 464 w 759"/>
                <a:gd name="T17" fmla="*/ 66 h 10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59" h="107">
                  <a:moveTo>
                    <a:pt x="460" y="66"/>
                  </a:moveTo>
                  <a:lnTo>
                    <a:pt x="759" y="0"/>
                  </a:lnTo>
                  <a:lnTo>
                    <a:pt x="496" y="36"/>
                  </a:lnTo>
                  <a:lnTo>
                    <a:pt x="138" y="48"/>
                  </a:lnTo>
                  <a:lnTo>
                    <a:pt x="0" y="78"/>
                  </a:lnTo>
                  <a:lnTo>
                    <a:pt x="0" y="107"/>
                  </a:lnTo>
                  <a:lnTo>
                    <a:pt x="96" y="89"/>
                  </a:lnTo>
                  <a:lnTo>
                    <a:pt x="460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3366"/>
                </a:solidFill>
              </a:endParaRPr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hidden">
            <a:xfrm>
              <a:off x="2314" y="3431"/>
              <a:ext cx="3182" cy="745"/>
            </a:xfrm>
            <a:custGeom>
              <a:avLst/>
              <a:gdLst>
                <a:gd name="T0" fmla="*/ 1399 w 3169"/>
                <a:gd name="T1" fmla="*/ 241 h 743"/>
                <a:gd name="T2" fmla="*/ 1748 w 3169"/>
                <a:gd name="T3" fmla="*/ 235 h 743"/>
                <a:gd name="T4" fmla="*/ 2105 w 3169"/>
                <a:gd name="T5" fmla="*/ 253 h 743"/>
                <a:gd name="T6" fmla="*/ 2525 w 3169"/>
                <a:gd name="T7" fmla="*/ 235 h 743"/>
                <a:gd name="T8" fmla="*/ 3195 w 3169"/>
                <a:gd name="T9" fmla="*/ 206 h 743"/>
                <a:gd name="T10" fmla="*/ 3141 w 3169"/>
                <a:gd name="T11" fmla="*/ 188 h 743"/>
                <a:gd name="T12" fmla="*/ 2442 w 3169"/>
                <a:gd name="T13" fmla="*/ 223 h 743"/>
                <a:gd name="T14" fmla="*/ 2019 w 3169"/>
                <a:gd name="T15" fmla="*/ 223 h 743"/>
                <a:gd name="T16" fmla="*/ 1471 w 3169"/>
                <a:gd name="T17" fmla="*/ 188 h 743"/>
                <a:gd name="T18" fmla="*/ 1555 w 3169"/>
                <a:gd name="T19" fmla="*/ 168 h 743"/>
                <a:gd name="T20" fmla="*/ 2055 w 3169"/>
                <a:gd name="T21" fmla="*/ 0 h 743"/>
                <a:gd name="T22" fmla="*/ 1977 w 3169"/>
                <a:gd name="T23" fmla="*/ 24 h 743"/>
                <a:gd name="T24" fmla="*/ 1852 w 3169"/>
                <a:gd name="T25" fmla="*/ 66 h 743"/>
                <a:gd name="T26" fmla="*/ 1616 w 3169"/>
                <a:gd name="T27" fmla="*/ 138 h 743"/>
                <a:gd name="T28" fmla="*/ 1350 w 3169"/>
                <a:gd name="T29" fmla="*/ 200 h 743"/>
                <a:gd name="T30" fmla="*/ 1278 w 3169"/>
                <a:gd name="T31" fmla="*/ 253 h 743"/>
                <a:gd name="T32" fmla="*/ 771 w 3169"/>
                <a:gd name="T33" fmla="*/ 415 h 743"/>
                <a:gd name="T34" fmla="*/ 337 w 3169"/>
                <a:gd name="T35" fmla="*/ 505 h 743"/>
                <a:gd name="T36" fmla="*/ 0 w 3169"/>
                <a:gd name="T37" fmla="*/ 621 h 743"/>
                <a:gd name="T38" fmla="*/ 301 w 3169"/>
                <a:gd name="T39" fmla="*/ 541 h 743"/>
                <a:gd name="T40" fmla="*/ 741 w 3169"/>
                <a:gd name="T41" fmla="*/ 451 h 743"/>
                <a:gd name="T42" fmla="*/ 1188 w 3169"/>
                <a:gd name="T43" fmla="*/ 313 h 743"/>
                <a:gd name="T44" fmla="*/ 989 w 3169"/>
                <a:gd name="T45" fmla="*/ 493 h 743"/>
                <a:gd name="T46" fmla="*/ 875 w 3169"/>
                <a:gd name="T47" fmla="*/ 747 h 743"/>
                <a:gd name="T48" fmla="*/ 869 w 3169"/>
                <a:gd name="T49" fmla="*/ 747 h 743"/>
                <a:gd name="T50" fmla="*/ 941 w 3169"/>
                <a:gd name="T51" fmla="*/ 747 h 743"/>
                <a:gd name="T52" fmla="*/ 1030 w 3169"/>
                <a:gd name="T53" fmla="*/ 499 h 743"/>
                <a:gd name="T54" fmla="*/ 1307 w 3169"/>
                <a:gd name="T55" fmla="*/ 283 h 743"/>
                <a:gd name="T56" fmla="*/ 1543 w 3169"/>
                <a:gd name="T57" fmla="*/ 451 h 743"/>
                <a:gd name="T58" fmla="*/ 1784 w 3169"/>
                <a:gd name="T59" fmla="*/ 681 h 743"/>
                <a:gd name="T60" fmla="*/ 1870 w 3169"/>
                <a:gd name="T61" fmla="*/ 747 h 743"/>
                <a:gd name="T62" fmla="*/ 1935 w 3169"/>
                <a:gd name="T63" fmla="*/ 747 h 743"/>
                <a:gd name="T64" fmla="*/ 1706 w 3169"/>
                <a:gd name="T65" fmla="*/ 529 h 743"/>
                <a:gd name="T66" fmla="*/ 1399 w 3169"/>
                <a:gd name="T67" fmla="*/ 241 h 743"/>
                <a:gd name="T68" fmla="*/ 1399 w 3169"/>
                <a:gd name="T69" fmla="*/ 241 h 74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3169" h="743">
                  <a:moveTo>
                    <a:pt x="1387" y="239"/>
                  </a:moveTo>
                  <a:lnTo>
                    <a:pt x="1734" y="233"/>
                  </a:lnTo>
                  <a:lnTo>
                    <a:pt x="2087" y="251"/>
                  </a:lnTo>
                  <a:lnTo>
                    <a:pt x="2505" y="233"/>
                  </a:lnTo>
                  <a:lnTo>
                    <a:pt x="3169" y="204"/>
                  </a:lnTo>
                  <a:lnTo>
                    <a:pt x="3115" y="186"/>
                  </a:lnTo>
                  <a:lnTo>
                    <a:pt x="2422" y="221"/>
                  </a:lnTo>
                  <a:lnTo>
                    <a:pt x="2003" y="221"/>
                  </a:lnTo>
                  <a:lnTo>
                    <a:pt x="1459" y="186"/>
                  </a:lnTo>
                  <a:lnTo>
                    <a:pt x="1543" y="168"/>
                  </a:lnTo>
                  <a:lnTo>
                    <a:pt x="2039" y="0"/>
                  </a:lnTo>
                  <a:lnTo>
                    <a:pt x="1961" y="24"/>
                  </a:lnTo>
                  <a:lnTo>
                    <a:pt x="1836" y="66"/>
                  </a:lnTo>
                  <a:lnTo>
                    <a:pt x="1602" y="138"/>
                  </a:lnTo>
                  <a:lnTo>
                    <a:pt x="1339" y="198"/>
                  </a:lnTo>
                  <a:lnTo>
                    <a:pt x="1268" y="251"/>
                  </a:lnTo>
                  <a:lnTo>
                    <a:pt x="765" y="413"/>
                  </a:lnTo>
                  <a:lnTo>
                    <a:pt x="335" y="503"/>
                  </a:lnTo>
                  <a:lnTo>
                    <a:pt x="0" y="617"/>
                  </a:lnTo>
                  <a:lnTo>
                    <a:pt x="299" y="539"/>
                  </a:lnTo>
                  <a:lnTo>
                    <a:pt x="735" y="449"/>
                  </a:lnTo>
                  <a:lnTo>
                    <a:pt x="1178" y="311"/>
                  </a:lnTo>
                  <a:lnTo>
                    <a:pt x="981" y="491"/>
                  </a:lnTo>
                  <a:lnTo>
                    <a:pt x="867" y="743"/>
                  </a:lnTo>
                  <a:lnTo>
                    <a:pt x="861" y="743"/>
                  </a:lnTo>
                  <a:lnTo>
                    <a:pt x="933" y="743"/>
                  </a:lnTo>
                  <a:lnTo>
                    <a:pt x="1022" y="497"/>
                  </a:lnTo>
                  <a:lnTo>
                    <a:pt x="1297" y="281"/>
                  </a:lnTo>
                  <a:lnTo>
                    <a:pt x="1531" y="449"/>
                  </a:lnTo>
                  <a:lnTo>
                    <a:pt x="1770" y="677"/>
                  </a:lnTo>
                  <a:lnTo>
                    <a:pt x="1854" y="743"/>
                  </a:lnTo>
                  <a:lnTo>
                    <a:pt x="1919" y="743"/>
                  </a:lnTo>
                  <a:lnTo>
                    <a:pt x="1692" y="527"/>
                  </a:lnTo>
                  <a:lnTo>
                    <a:pt x="1387" y="239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3366"/>
                </a:solidFill>
              </a:endParaRPr>
            </a:p>
          </p:txBody>
        </p:sp>
        <p:sp>
          <p:nvSpPr>
            <p:cNvPr id="14" name="Rectangle 12"/>
            <p:cNvSpPr>
              <a:spLocks noChangeArrowheads="1"/>
            </p:cNvSpPr>
            <p:nvPr/>
          </p:nvSpPr>
          <p:spPr bwMode="hidden">
            <a:xfrm>
              <a:off x="192" y="127"/>
              <a:ext cx="1" cy="1"/>
            </a:xfrm>
            <a:prstGeom prst="rect">
              <a:avLst/>
            </a:prstGeom>
            <a:solidFill>
              <a:srgbClr val="9A1E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3366"/>
                </a:solidFill>
              </a:endParaRPr>
            </a:p>
          </p:txBody>
        </p:sp>
        <p:sp>
          <p:nvSpPr>
            <p:cNvPr id="15" name="Rectangle 13"/>
            <p:cNvSpPr>
              <a:spLocks noChangeArrowheads="1"/>
            </p:cNvSpPr>
            <p:nvPr/>
          </p:nvSpPr>
          <p:spPr bwMode="hidden">
            <a:xfrm>
              <a:off x="204" y="131"/>
              <a:ext cx="1" cy="1"/>
            </a:xfrm>
            <a:prstGeom prst="rect">
              <a:avLst/>
            </a:prstGeom>
            <a:solidFill>
              <a:srgbClr val="9A1E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3366"/>
                </a:solidFill>
              </a:endParaRPr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0" y="4032"/>
              <a:ext cx="5760" cy="288"/>
            </a:xfrm>
            <a:custGeom>
              <a:avLst/>
              <a:gdLst>
                <a:gd name="T0" fmla="*/ 5740 w 5740"/>
                <a:gd name="T1" fmla="*/ 288 h 288"/>
                <a:gd name="T2" fmla="*/ 0 w 5740"/>
                <a:gd name="T3" fmla="*/ 288 h 288"/>
                <a:gd name="T4" fmla="*/ 0 w 5740"/>
                <a:gd name="T5" fmla="*/ 0 h 288"/>
                <a:gd name="T6" fmla="*/ 5740 w 5740"/>
                <a:gd name="T7" fmla="*/ 0 h 288"/>
                <a:gd name="T8" fmla="*/ 5740 w 5740"/>
                <a:gd name="T9" fmla="*/ 288 h 288"/>
                <a:gd name="T10" fmla="*/ 5740 w 5740"/>
                <a:gd name="T11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3366"/>
                </a:solidFill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hidden">
            <a:xfrm>
              <a:off x="0" y="4032"/>
              <a:ext cx="5760" cy="336"/>
            </a:xfrm>
            <a:custGeom>
              <a:avLst/>
              <a:gdLst>
                <a:gd name="T0" fmla="*/ 5740 w 5740"/>
                <a:gd name="T1" fmla="*/ 288 h 288"/>
                <a:gd name="T2" fmla="*/ 0 w 5740"/>
                <a:gd name="T3" fmla="*/ 288 h 288"/>
                <a:gd name="T4" fmla="*/ 0 w 5740"/>
                <a:gd name="T5" fmla="*/ 0 h 288"/>
                <a:gd name="T6" fmla="*/ 5740 w 5740"/>
                <a:gd name="T7" fmla="*/ 0 h 288"/>
                <a:gd name="T8" fmla="*/ 5740 w 5740"/>
                <a:gd name="T9" fmla="*/ 288 h 288"/>
                <a:gd name="T10" fmla="*/ 5740 w 5740"/>
                <a:gd name="T11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3366"/>
                </a:solidFill>
              </a:endParaRPr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hidden">
            <a:xfrm>
              <a:off x="0" y="0"/>
              <a:ext cx="5760" cy="288"/>
            </a:xfrm>
            <a:custGeom>
              <a:avLst/>
              <a:gdLst>
                <a:gd name="T0" fmla="*/ 5740 w 5740"/>
                <a:gd name="T1" fmla="*/ 288 h 288"/>
                <a:gd name="T2" fmla="*/ 0 w 5740"/>
                <a:gd name="T3" fmla="*/ 288 h 288"/>
                <a:gd name="T4" fmla="*/ 0 w 5740"/>
                <a:gd name="T5" fmla="*/ 0 h 288"/>
                <a:gd name="T6" fmla="*/ 5740 w 5740"/>
                <a:gd name="T7" fmla="*/ 0 h 288"/>
                <a:gd name="T8" fmla="*/ 5740 w 5740"/>
                <a:gd name="T9" fmla="*/ 288 h 288"/>
                <a:gd name="T10" fmla="*/ 5740 w 5740"/>
                <a:gd name="T11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56078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3366"/>
                </a:solidFill>
              </a:endParaRPr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hidden">
            <a:xfrm>
              <a:off x="509" y="229"/>
              <a:ext cx="3188" cy="2024"/>
            </a:xfrm>
            <a:custGeom>
              <a:avLst/>
              <a:gdLst>
                <a:gd name="T0" fmla="*/ 871 w 3188"/>
                <a:gd name="T1" fmla="*/ 1423 h 2024"/>
                <a:gd name="T2" fmla="*/ 907 w 3188"/>
                <a:gd name="T3" fmla="*/ 1393 h 2024"/>
                <a:gd name="T4" fmla="*/ 991 w 3188"/>
                <a:gd name="T5" fmla="*/ 1320 h 2024"/>
                <a:gd name="T6" fmla="*/ 1033 w 3188"/>
                <a:gd name="T7" fmla="*/ 1297 h 2024"/>
                <a:gd name="T8" fmla="*/ 1086 w 3188"/>
                <a:gd name="T9" fmla="*/ 1249 h 2024"/>
                <a:gd name="T10" fmla="*/ 1123 w 3188"/>
                <a:gd name="T11" fmla="*/ 1219 h 2024"/>
                <a:gd name="T12" fmla="*/ 1057 w 3188"/>
                <a:gd name="T13" fmla="*/ 1153 h 2024"/>
                <a:gd name="T14" fmla="*/ 877 w 3188"/>
                <a:gd name="T15" fmla="*/ 1021 h 2024"/>
                <a:gd name="T16" fmla="*/ 655 w 3188"/>
                <a:gd name="T17" fmla="*/ 907 h 2024"/>
                <a:gd name="T18" fmla="*/ 655 w 3188"/>
                <a:gd name="T19" fmla="*/ 846 h 2024"/>
                <a:gd name="T20" fmla="*/ 643 w 3188"/>
                <a:gd name="T21" fmla="*/ 708 h 2024"/>
                <a:gd name="T22" fmla="*/ 552 w 3188"/>
                <a:gd name="T23" fmla="*/ 642 h 2024"/>
                <a:gd name="T24" fmla="*/ 510 w 3188"/>
                <a:gd name="T25" fmla="*/ 570 h 2024"/>
                <a:gd name="T26" fmla="*/ 637 w 3188"/>
                <a:gd name="T27" fmla="*/ 564 h 2024"/>
                <a:gd name="T28" fmla="*/ 763 w 3188"/>
                <a:gd name="T29" fmla="*/ 570 h 2024"/>
                <a:gd name="T30" fmla="*/ 1091 w 3188"/>
                <a:gd name="T31" fmla="*/ 850 h 2024"/>
                <a:gd name="T32" fmla="*/ 1009 w 3188"/>
                <a:gd name="T33" fmla="*/ 566 h 2024"/>
                <a:gd name="T34" fmla="*/ 1054 w 3188"/>
                <a:gd name="T35" fmla="*/ 265 h 2024"/>
                <a:gd name="T36" fmla="*/ 1249 w 3188"/>
                <a:gd name="T37" fmla="*/ 0 h 2024"/>
                <a:gd name="T38" fmla="*/ 1466 w 3188"/>
                <a:gd name="T39" fmla="*/ 292 h 2024"/>
                <a:gd name="T40" fmla="*/ 1475 w 3188"/>
                <a:gd name="T41" fmla="*/ 548 h 2024"/>
                <a:gd name="T42" fmla="*/ 1567 w 3188"/>
                <a:gd name="T43" fmla="*/ 630 h 2024"/>
                <a:gd name="T44" fmla="*/ 1795 w 3188"/>
                <a:gd name="T45" fmla="*/ 365 h 2024"/>
                <a:gd name="T46" fmla="*/ 2245 w 3188"/>
                <a:gd name="T47" fmla="*/ 150 h 2024"/>
                <a:gd name="T48" fmla="*/ 2618 w 3188"/>
                <a:gd name="T49" fmla="*/ 180 h 2024"/>
                <a:gd name="T50" fmla="*/ 3050 w 3188"/>
                <a:gd name="T51" fmla="*/ 150 h 2024"/>
                <a:gd name="T52" fmla="*/ 3140 w 3188"/>
                <a:gd name="T53" fmla="*/ 210 h 2024"/>
                <a:gd name="T54" fmla="*/ 2990 w 3188"/>
                <a:gd name="T55" fmla="*/ 210 h 2024"/>
                <a:gd name="T56" fmla="*/ 2834 w 3188"/>
                <a:gd name="T57" fmla="*/ 377 h 2024"/>
                <a:gd name="T58" fmla="*/ 2702 w 3188"/>
                <a:gd name="T59" fmla="*/ 648 h 2024"/>
                <a:gd name="T60" fmla="*/ 2582 w 3188"/>
                <a:gd name="T61" fmla="*/ 828 h 2024"/>
                <a:gd name="T62" fmla="*/ 2234 w 3188"/>
                <a:gd name="T63" fmla="*/ 1009 h 2024"/>
                <a:gd name="T64" fmla="*/ 1963 w 3188"/>
                <a:gd name="T65" fmla="*/ 1075 h 2024"/>
                <a:gd name="T66" fmla="*/ 2257 w 3188"/>
                <a:gd name="T67" fmla="*/ 1111 h 2024"/>
                <a:gd name="T68" fmla="*/ 2600 w 3188"/>
                <a:gd name="T69" fmla="*/ 1207 h 2024"/>
                <a:gd name="T70" fmla="*/ 2894 w 3188"/>
                <a:gd name="T71" fmla="*/ 1441 h 2024"/>
                <a:gd name="T72" fmla="*/ 3122 w 3188"/>
                <a:gd name="T73" fmla="*/ 1555 h 2024"/>
                <a:gd name="T74" fmla="*/ 3032 w 3188"/>
                <a:gd name="T75" fmla="*/ 1585 h 2024"/>
                <a:gd name="T76" fmla="*/ 3008 w 3188"/>
                <a:gd name="T77" fmla="*/ 1591 h 2024"/>
                <a:gd name="T78" fmla="*/ 2960 w 3188"/>
                <a:gd name="T79" fmla="*/ 1597 h 2024"/>
                <a:gd name="T80" fmla="*/ 2882 w 3188"/>
                <a:gd name="T81" fmla="*/ 1609 h 2024"/>
                <a:gd name="T82" fmla="*/ 2846 w 3188"/>
                <a:gd name="T83" fmla="*/ 1609 h 2024"/>
                <a:gd name="T84" fmla="*/ 2774 w 3188"/>
                <a:gd name="T85" fmla="*/ 1615 h 2024"/>
                <a:gd name="T86" fmla="*/ 2726 w 3188"/>
                <a:gd name="T87" fmla="*/ 1621 h 2024"/>
                <a:gd name="T88" fmla="*/ 2708 w 3188"/>
                <a:gd name="T89" fmla="*/ 1621 h 2024"/>
                <a:gd name="T90" fmla="*/ 2594 w 3188"/>
                <a:gd name="T91" fmla="*/ 1657 h 2024"/>
                <a:gd name="T92" fmla="*/ 2533 w 3188"/>
                <a:gd name="T93" fmla="*/ 1663 h 2024"/>
                <a:gd name="T94" fmla="*/ 2444 w 3188"/>
                <a:gd name="T95" fmla="*/ 1675 h 2024"/>
                <a:gd name="T96" fmla="*/ 2378 w 3188"/>
                <a:gd name="T97" fmla="*/ 1687 h 2024"/>
                <a:gd name="T98" fmla="*/ 2360 w 3188"/>
                <a:gd name="T99" fmla="*/ 1705 h 2024"/>
                <a:gd name="T100" fmla="*/ 2305 w 3188"/>
                <a:gd name="T101" fmla="*/ 1687 h 2024"/>
                <a:gd name="T102" fmla="*/ 2263 w 3188"/>
                <a:gd name="T103" fmla="*/ 1663 h 2024"/>
                <a:gd name="T104" fmla="*/ 2017 w 3188"/>
                <a:gd name="T105" fmla="*/ 1585 h 2024"/>
                <a:gd name="T106" fmla="*/ 1711 w 3188"/>
                <a:gd name="T107" fmla="*/ 1453 h 2024"/>
                <a:gd name="T108" fmla="*/ 1880 w 3188"/>
                <a:gd name="T109" fmla="*/ 1844 h 2024"/>
                <a:gd name="T110" fmla="*/ 1771 w 3188"/>
                <a:gd name="T111" fmla="*/ 1922 h 2024"/>
                <a:gd name="T112" fmla="*/ 1531 w 3188"/>
                <a:gd name="T113" fmla="*/ 1753 h 2024"/>
                <a:gd name="T114" fmla="*/ 1411 w 3188"/>
                <a:gd name="T115" fmla="*/ 1477 h 2024"/>
                <a:gd name="T116" fmla="*/ 1219 w 3188"/>
                <a:gd name="T117" fmla="*/ 1291 h 2024"/>
                <a:gd name="T118" fmla="*/ 127 w 3188"/>
                <a:gd name="T119" fmla="*/ 2006 h 2024"/>
                <a:gd name="T120" fmla="*/ 865 w 3188"/>
                <a:gd name="T121" fmla="*/ 1429 h 202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3188" h="2024">
                  <a:moveTo>
                    <a:pt x="865" y="1429"/>
                  </a:moveTo>
                  <a:lnTo>
                    <a:pt x="871" y="1423"/>
                  </a:lnTo>
                  <a:lnTo>
                    <a:pt x="889" y="1411"/>
                  </a:lnTo>
                  <a:lnTo>
                    <a:pt x="907" y="1393"/>
                  </a:lnTo>
                  <a:lnTo>
                    <a:pt x="937" y="1369"/>
                  </a:lnTo>
                  <a:lnTo>
                    <a:pt x="991" y="1320"/>
                  </a:lnTo>
                  <a:lnTo>
                    <a:pt x="1015" y="1309"/>
                  </a:lnTo>
                  <a:lnTo>
                    <a:pt x="1033" y="1297"/>
                  </a:lnTo>
                  <a:lnTo>
                    <a:pt x="1057" y="1279"/>
                  </a:lnTo>
                  <a:lnTo>
                    <a:pt x="1086" y="1249"/>
                  </a:lnTo>
                  <a:lnTo>
                    <a:pt x="1111" y="1225"/>
                  </a:lnTo>
                  <a:lnTo>
                    <a:pt x="1123" y="1219"/>
                  </a:lnTo>
                  <a:lnTo>
                    <a:pt x="1123" y="1213"/>
                  </a:lnTo>
                  <a:lnTo>
                    <a:pt x="1057" y="1153"/>
                  </a:lnTo>
                  <a:lnTo>
                    <a:pt x="979" y="1051"/>
                  </a:lnTo>
                  <a:lnTo>
                    <a:pt x="877" y="1021"/>
                  </a:lnTo>
                  <a:lnTo>
                    <a:pt x="685" y="931"/>
                  </a:lnTo>
                  <a:lnTo>
                    <a:pt x="655" y="907"/>
                  </a:lnTo>
                  <a:lnTo>
                    <a:pt x="721" y="876"/>
                  </a:lnTo>
                  <a:lnTo>
                    <a:pt x="655" y="846"/>
                  </a:lnTo>
                  <a:lnTo>
                    <a:pt x="612" y="774"/>
                  </a:lnTo>
                  <a:lnTo>
                    <a:pt x="643" y="708"/>
                  </a:lnTo>
                  <a:lnTo>
                    <a:pt x="600" y="660"/>
                  </a:lnTo>
                  <a:lnTo>
                    <a:pt x="552" y="642"/>
                  </a:lnTo>
                  <a:lnTo>
                    <a:pt x="528" y="594"/>
                  </a:lnTo>
                  <a:lnTo>
                    <a:pt x="510" y="570"/>
                  </a:lnTo>
                  <a:lnTo>
                    <a:pt x="552" y="552"/>
                  </a:lnTo>
                  <a:lnTo>
                    <a:pt x="637" y="564"/>
                  </a:lnTo>
                  <a:lnTo>
                    <a:pt x="721" y="576"/>
                  </a:lnTo>
                  <a:lnTo>
                    <a:pt x="763" y="570"/>
                  </a:lnTo>
                  <a:lnTo>
                    <a:pt x="931" y="696"/>
                  </a:lnTo>
                  <a:lnTo>
                    <a:pt x="1091" y="850"/>
                  </a:lnTo>
                  <a:lnTo>
                    <a:pt x="1073" y="685"/>
                  </a:lnTo>
                  <a:lnTo>
                    <a:pt x="1009" y="566"/>
                  </a:lnTo>
                  <a:lnTo>
                    <a:pt x="945" y="393"/>
                  </a:lnTo>
                  <a:lnTo>
                    <a:pt x="1054" y="265"/>
                  </a:lnTo>
                  <a:lnTo>
                    <a:pt x="1137" y="45"/>
                  </a:lnTo>
                  <a:lnTo>
                    <a:pt x="1249" y="0"/>
                  </a:lnTo>
                  <a:lnTo>
                    <a:pt x="1338" y="137"/>
                  </a:lnTo>
                  <a:lnTo>
                    <a:pt x="1466" y="292"/>
                  </a:lnTo>
                  <a:lnTo>
                    <a:pt x="1502" y="411"/>
                  </a:lnTo>
                  <a:lnTo>
                    <a:pt x="1475" y="548"/>
                  </a:lnTo>
                  <a:lnTo>
                    <a:pt x="1347" y="768"/>
                  </a:lnTo>
                  <a:lnTo>
                    <a:pt x="1567" y="630"/>
                  </a:lnTo>
                  <a:lnTo>
                    <a:pt x="1687" y="462"/>
                  </a:lnTo>
                  <a:lnTo>
                    <a:pt x="1795" y="365"/>
                  </a:lnTo>
                  <a:lnTo>
                    <a:pt x="1940" y="239"/>
                  </a:lnTo>
                  <a:lnTo>
                    <a:pt x="2245" y="150"/>
                  </a:lnTo>
                  <a:lnTo>
                    <a:pt x="2498" y="138"/>
                  </a:lnTo>
                  <a:lnTo>
                    <a:pt x="2618" y="180"/>
                  </a:lnTo>
                  <a:lnTo>
                    <a:pt x="2815" y="138"/>
                  </a:lnTo>
                  <a:lnTo>
                    <a:pt x="3050" y="150"/>
                  </a:lnTo>
                  <a:lnTo>
                    <a:pt x="3176" y="168"/>
                  </a:lnTo>
                  <a:lnTo>
                    <a:pt x="3140" y="210"/>
                  </a:lnTo>
                  <a:lnTo>
                    <a:pt x="3116" y="192"/>
                  </a:lnTo>
                  <a:lnTo>
                    <a:pt x="2990" y="210"/>
                  </a:lnTo>
                  <a:lnTo>
                    <a:pt x="2906" y="263"/>
                  </a:lnTo>
                  <a:lnTo>
                    <a:pt x="2834" y="377"/>
                  </a:lnTo>
                  <a:lnTo>
                    <a:pt x="2768" y="534"/>
                  </a:lnTo>
                  <a:lnTo>
                    <a:pt x="2702" y="648"/>
                  </a:lnTo>
                  <a:lnTo>
                    <a:pt x="2738" y="726"/>
                  </a:lnTo>
                  <a:lnTo>
                    <a:pt x="2582" y="828"/>
                  </a:lnTo>
                  <a:lnTo>
                    <a:pt x="2444" y="913"/>
                  </a:lnTo>
                  <a:lnTo>
                    <a:pt x="2234" y="1009"/>
                  </a:lnTo>
                  <a:lnTo>
                    <a:pt x="2096" y="1063"/>
                  </a:lnTo>
                  <a:lnTo>
                    <a:pt x="1963" y="1075"/>
                  </a:lnTo>
                  <a:lnTo>
                    <a:pt x="2035" y="1117"/>
                  </a:lnTo>
                  <a:lnTo>
                    <a:pt x="2257" y="1111"/>
                  </a:lnTo>
                  <a:lnTo>
                    <a:pt x="2545" y="1135"/>
                  </a:lnTo>
                  <a:lnTo>
                    <a:pt x="2600" y="1207"/>
                  </a:lnTo>
                  <a:lnTo>
                    <a:pt x="2726" y="1303"/>
                  </a:lnTo>
                  <a:lnTo>
                    <a:pt x="2894" y="1441"/>
                  </a:lnTo>
                  <a:lnTo>
                    <a:pt x="2984" y="1471"/>
                  </a:lnTo>
                  <a:lnTo>
                    <a:pt x="3122" y="1555"/>
                  </a:lnTo>
                  <a:lnTo>
                    <a:pt x="3188" y="1543"/>
                  </a:lnTo>
                  <a:lnTo>
                    <a:pt x="3032" y="1585"/>
                  </a:lnTo>
                  <a:lnTo>
                    <a:pt x="3026" y="1585"/>
                  </a:lnTo>
                  <a:lnTo>
                    <a:pt x="3008" y="1591"/>
                  </a:lnTo>
                  <a:lnTo>
                    <a:pt x="2984" y="1591"/>
                  </a:lnTo>
                  <a:lnTo>
                    <a:pt x="2960" y="1597"/>
                  </a:lnTo>
                  <a:lnTo>
                    <a:pt x="2906" y="1603"/>
                  </a:lnTo>
                  <a:lnTo>
                    <a:pt x="2882" y="1609"/>
                  </a:lnTo>
                  <a:lnTo>
                    <a:pt x="2864" y="1609"/>
                  </a:lnTo>
                  <a:lnTo>
                    <a:pt x="2846" y="1609"/>
                  </a:lnTo>
                  <a:lnTo>
                    <a:pt x="2828" y="1609"/>
                  </a:lnTo>
                  <a:lnTo>
                    <a:pt x="2774" y="1615"/>
                  </a:lnTo>
                  <a:lnTo>
                    <a:pt x="2750" y="1615"/>
                  </a:lnTo>
                  <a:lnTo>
                    <a:pt x="2726" y="1621"/>
                  </a:lnTo>
                  <a:lnTo>
                    <a:pt x="2714" y="1621"/>
                  </a:lnTo>
                  <a:lnTo>
                    <a:pt x="2708" y="1621"/>
                  </a:lnTo>
                  <a:lnTo>
                    <a:pt x="2606" y="1657"/>
                  </a:lnTo>
                  <a:lnTo>
                    <a:pt x="2594" y="1657"/>
                  </a:lnTo>
                  <a:lnTo>
                    <a:pt x="2569" y="1657"/>
                  </a:lnTo>
                  <a:lnTo>
                    <a:pt x="2533" y="1663"/>
                  </a:lnTo>
                  <a:lnTo>
                    <a:pt x="2486" y="1669"/>
                  </a:lnTo>
                  <a:lnTo>
                    <a:pt x="2444" y="1675"/>
                  </a:lnTo>
                  <a:lnTo>
                    <a:pt x="2408" y="1681"/>
                  </a:lnTo>
                  <a:lnTo>
                    <a:pt x="2378" y="1687"/>
                  </a:lnTo>
                  <a:lnTo>
                    <a:pt x="2366" y="1699"/>
                  </a:lnTo>
                  <a:lnTo>
                    <a:pt x="2360" y="1705"/>
                  </a:lnTo>
                  <a:lnTo>
                    <a:pt x="2342" y="1705"/>
                  </a:lnTo>
                  <a:lnTo>
                    <a:pt x="2305" y="1687"/>
                  </a:lnTo>
                  <a:lnTo>
                    <a:pt x="2275" y="1669"/>
                  </a:lnTo>
                  <a:lnTo>
                    <a:pt x="2263" y="1663"/>
                  </a:lnTo>
                  <a:lnTo>
                    <a:pt x="2257" y="1657"/>
                  </a:lnTo>
                  <a:lnTo>
                    <a:pt x="2017" y="1585"/>
                  </a:lnTo>
                  <a:lnTo>
                    <a:pt x="1844" y="1489"/>
                  </a:lnTo>
                  <a:lnTo>
                    <a:pt x="1711" y="1453"/>
                  </a:lnTo>
                  <a:lnTo>
                    <a:pt x="1856" y="1693"/>
                  </a:lnTo>
                  <a:lnTo>
                    <a:pt x="1880" y="1844"/>
                  </a:lnTo>
                  <a:lnTo>
                    <a:pt x="1856" y="1994"/>
                  </a:lnTo>
                  <a:lnTo>
                    <a:pt x="1771" y="1922"/>
                  </a:lnTo>
                  <a:lnTo>
                    <a:pt x="1616" y="1795"/>
                  </a:lnTo>
                  <a:lnTo>
                    <a:pt x="1531" y="1753"/>
                  </a:lnTo>
                  <a:lnTo>
                    <a:pt x="1483" y="1633"/>
                  </a:lnTo>
                  <a:lnTo>
                    <a:pt x="1411" y="1477"/>
                  </a:lnTo>
                  <a:lnTo>
                    <a:pt x="1358" y="1381"/>
                  </a:lnTo>
                  <a:lnTo>
                    <a:pt x="1219" y="1291"/>
                  </a:lnTo>
                  <a:lnTo>
                    <a:pt x="1147" y="1279"/>
                  </a:lnTo>
                  <a:lnTo>
                    <a:pt x="127" y="2006"/>
                  </a:lnTo>
                  <a:lnTo>
                    <a:pt x="0" y="2024"/>
                  </a:lnTo>
                  <a:lnTo>
                    <a:pt x="865" y="142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3366"/>
                </a:solidFill>
              </a:endParaRPr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hidden">
            <a:xfrm>
              <a:off x="1344" y="293"/>
              <a:ext cx="2144" cy="1787"/>
            </a:xfrm>
            <a:custGeom>
              <a:avLst/>
              <a:gdLst>
                <a:gd name="T0" fmla="*/ 318 w 2144"/>
                <a:gd name="T1" fmla="*/ 1078 h 1787"/>
                <a:gd name="T2" fmla="*/ 217 w 2144"/>
                <a:gd name="T3" fmla="*/ 928 h 1787"/>
                <a:gd name="T4" fmla="*/ 102 w 2144"/>
                <a:gd name="T5" fmla="*/ 808 h 1787"/>
                <a:gd name="T6" fmla="*/ 36 w 2144"/>
                <a:gd name="T7" fmla="*/ 742 h 1787"/>
                <a:gd name="T8" fmla="*/ 0 w 2144"/>
                <a:gd name="T9" fmla="*/ 700 h 1787"/>
                <a:gd name="T10" fmla="*/ 270 w 2144"/>
                <a:gd name="T11" fmla="*/ 958 h 1787"/>
                <a:gd name="T12" fmla="*/ 294 w 2144"/>
                <a:gd name="T13" fmla="*/ 1006 h 1787"/>
                <a:gd name="T14" fmla="*/ 367 w 2144"/>
                <a:gd name="T15" fmla="*/ 670 h 1787"/>
                <a:gd name="T16" fmla="*/ 379 w 2144"/>
                <a:gd name="T17" fmla="*/ 411 h 1787"/>
                <a:gd name="T18" fmla="*/ 347 w 2144"/>
                <a:gd name="T19" fmla="*/ 118 h 1787"/>
                <a:gd name="T20" fmla="*/ 393 w 2144"/>
                <a:gd name="T21" fmla="*/ 0 h 1787"/>
                <a:gd name="T22" fmla="*/ 397 w 2144"/>
                <a:gd name="T23" fmla="*/ 357 h 1787"/>
                <a:gd name="T24" fmla="*/ 421 w 2144"/>
                <a:gd name="T25" fmla="*/ 609 h 1787"/>
                <a:gd name="T26" fmla="*/ 385 w 2144"/>
                <a:gd name="T27" fmla="*/ 826 h 1787"/>
                <a:gd name="T28" fmla="*/ 385 w 2144"/>
                <a:gd name="T29" fmla="*/ 1036 h 1787"/>
                <a:gd name="T30" fmla="*/ 877 w 2144"/>
                <a:gd name="T31" fmla="*/ 784 h 1787"/>
                <a:gd name="T32" fmla="*/ 1309 w 2144"/>
                <a:gd name="T33" fmla="*/ 555 h 1787"/>
                <a:gd name="T34" fmla="*/ 1802 w 2144"/>
                <a:gd name="T35" fmla="*/ 249 h 1787"/>
                <a:gd name="T36" fmla="*/ 2096 w 2144"/>
                <a:gd name="T37" fmla="*/ 69 h 1787"/>
                <a:gd name="T38" fmla="*/ 1814 w 2144"/>
                <a:gd name="T39" fmla="*/ 279 h 1787"/>
                <a:gd name="T40" fmla="*/ 1453 w 2144"/>
                <a:gd name="T41" fmla="*/ 501 h 1787"/>
                <a:gd name="T42" fmla="*/ 1123 w 2144"/>
                <a:gd name="T43" fmla="*/ 700 h 1787"/>
                <a:gd name="T44" fmla="*/ 739 w 2144"/>
                <a:gd name="T45" fmla="*/ 898 h 1787"/>
                <a:gd name="T46" fmla="*/ 463 w 2144"/>
                <a:gd name="T47" fmla="*/ 1084 h 1787"/>
                <a:gd name="T48" fmla="*/ 817 w 2144"/>
                <a:gd name="T49" fmla="*/ 1193 h 1787"/>
                <a:gd name="T50" fmla="*/ 1285 w 2144"/>
                <a:gd name="T51" fmla="*/ 1187 h 1787"/>
                <a:gd name="T52" fmla="*/ 1916 w 2144"/>
                <a:gd name="T53" fmla="*/ 1396 h 1787"/>
                <a:gd name="T54" fmla="*/ 2144 w 2144"/>
                <a:gd name="T55" fmla="*/ 1420 h 1787"/>
                <a:gd name="T56" fmla="*/ 1814 w 2144"/>
                <a:gd name="T57" fmla="*/ 1408 h 1787"/>
                <a:gd name="T58" fmla="*/ 1435 w 2144"/>
                <a:gd name="T59" fmla="*/ 1288 h 1787"/>
                <a:gd name="T60" fmla="*/ 1219 w 2144"/>
                <a:gd name="T61" fmla="*/ 1229 h 1787"/>
                <a:gd name="T62" fmla="*/ 799 w 2144"/>
                <a:gd name="T63" fmla="*/ 1223 h 1787"/>
                <a:gd name="T64" fmla="*/ 505 w 2144"/>
                <a:gd name="T65" fmla="*/ 1145 h 1787"/>
                <a:gd name="T66" fmla="*/ 733 w 2144"/>
                <a:gd name="T67" fmla="*/ 1378 h 1787"/>
                <a:gd name="T68" fmla="*/ 877 w 2144"/>
                <a:gd name="T69" fmla="*/ 1619 h 1787"/>
                <a:gd name="T70" fmla="*/ 1009 w 2144"/>
                <a:gd name="T71" fmla="*/ 1787 h 1787"/>
                <a:gd name="T72" fmla="*/ 817 w 2144"/>
                <a:gd name="T73" fmla="*/ 1607 h 1787"/>
                <a:gd name="T74" fmla="*/ 673 w 2144"/>
                <a:gd name="T75" fmla="*/ 1372 h 1787"/>
                <a:gd name="T76" fmla="*/ 415 w 2144"/>
                <a:gd name="T77" fmla="*/ 1109 h 1787"/>
                <a:gd name="T78" fmla="*/ 318 w 2144"/>
                <a:gd name="T79" fmla="*/ 1078 h 1787"/>
                <a:gd name="T80" fmla="*/ 318 w 2144"/>
                <a:gd name="T81" fmla="*/ 1078 h 178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144" h="1787">
                  <a:moveTo>
                    <a:pt x="318" y="1078"/>
                  </a:moveTo>
                  <a:lnTo>
                    <a:pt x="217" y="928"/>
                  </a:lnTo>
                  <a:lnTo>
                    <a:pt x="102" y="808"/>
                  </a:lnTo>
                  <a:lnTo>
                    <a:pt x="36" y="742"/>
                  </a:lnTo>
                  <a:lnTo>
                    <a:pt x="0" y="700"/>
                  </a:lnTo>
                  <a:lnTo>
                    <a:pt x="270" y="958"/>
                  </a:lnTo>
                  <a:lnTo>
                    <a:pt x="294" y="1006"/>
                  </a:lnTo>
                  <a:lnTo>
                    <a:pt x="367" y="670"/>
                  </a:lnTo>
                  <a:lnTo>
                    <a:pt x="379" y="411"/>
                  </a:lnTo>
                  <a:lnTo>
                    <a:pt x="347" y="118"/>
                  </a:lnTo>
                  <a:lnTo>
                    <a:pt x="393" y="0"/>
                  </a:lnTo>
                  <a:lnTo>
                    <a:pt x="397" y="357"/>
                  </a:lnTo>
                  <a:lnTo>
                    <a:pt x="421" y="609"/>
                  </a:lnTo>
                  <a:lnTo>
                    <a:pt x="385" y="826"/>
                  </a:lnTo>
                  <a:lnTo>
                    <a:pt x="385" y="1036"/>
                  </a:lnTo>
                  <a:lnTo>
                    <a:pt x="877" y="784"/>
                  </a:lnTo>
                  <a:lnTo>
                    <a:pt x="1309" y="555"/>
                  </a:lnTo>
                  <a:lnTo>
                    <a:pt x="1802" y="249"/>
                  </a:lnTo>
                  <a:lnTo>
                    <a:pt x="2096" y="69"/>
                  </a:lnTo>
                  <a:lnTo>
                    <a:pt x="1814" y="279"/>
                  </a:lnTo>
                  <a:lnTo>
                    <a:pt x="1453" y="501"/>
                  </a:lnTo>
                  <a:lnTo>
                    <a:pt x="1123" y="700"/>
                  </a:lnTo>
                  <a:lnTo>
                    <a:pt x="739" y="898"/>
                  </a:lnTo>
                  <a:lnTo>
                    <a:pt x="463" y="1084"/>
                  </a:lnTo>
                  <a:lnTo>
                    <a:pt x="817" y="1193"/>
                  </a:lnTo>
                  <a:lnTo>
                    <a:pt x="1285" y="1187"/>
                  </a:lnTo>
                  <a:lnTo>
                    <a:pt x="1916" y="1396"/>
                  </a:lnTo>
                  <a:lnTo>
                    <a:pt x="2144" y="1420"/>
                  </a:lnTo>
                  <a:lnTo>
                    <a:pt x="1814" y="1408"/>
                  </a:lnTo>
                  <a:lnTo>
                    <a:pt x="1435" y="1288"/>
                  </a:lnTo>
                  <a:lnTo>
                    <a:pt x="1219" y="1229"/>
                  </a:lnTo>
                  <a:lnTo>
                    <a:pt x="799" y="1223"/>
                  </a:lnTo>
                  <a:lnTo>
                    <a:pt x="505" y="1145"/>
                  </a:lnTo>
                  <a:lnTo>
                    <a:pt x="733" y="1378"/>
                  </a:lnTo>
                  <a:lnTo>
                    <a:pt x="877" y="1619"/>
                  </a:lnTo>
                  <a:lnTo>
                    <a:pt x="1009" y="1787"/>
                  </a:lnTo>
                  <a:lnTo>
                    <a:pt x="817" y="1607"/>
                  </a:lnTo>
                  <a:lnTo>
                    <a:pt x="673" y="1372"/>
                  </a:lnTo>
                  <a:lnTo>
                    <a:pt x="415" y="1109"/>
                  </a:lnTo>
                  <a:lnTo>
                    <a:pt x="318" y="1078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3366"/>
                </a:solidFill>
              </a:endParaRPr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hidden">
            <a:xfrm>
              <a:off x="2932" y="1728"/>
              <a:ext cx="2828" cy="2366"/>
            </a:xfrm>
            <a:custGeom>
              <a:avLst/>
              <a:gdLst>
                <a:gd name="T0" fmla="*/ 1814 w 2828"/>
                <a:gd name="T1" fmla="*/ 606 h 2366"/>
                <a:gd name="T2" fmla="*/ 1615 w 2828"/>
                <a:gd name="T3" fmla="*/ 252 h 2366"/>
                <a:gd name="T4" fmla="*/ 1345 w 2828"/>
                <a:gd name="T5" fmla="*/ 132 h 2366"/>
                <a:gd name="T6" fmla="*/ 1381 w 2828"/>
                <a:gd name="T7" fmla="*/ 492 h 2366"/>
                <a:gd name="T8" fmla="*/ 955 w 2828"/>
                <a:gd name="T9" fmla="*/ 221 h 2366"/>
                <a:gd name="T10" fmla="*/ 877 w 2828"/>
                <a:gd name="T11" fmla="*/ 161 h 2366"/>
                <a:gd name="T12" fmla="*/ 841 w 2828"/>
                <a:gd name="T13" fmla="*/ 167 h 2366"/>
                <a:gd name="T14" fmla="*/ 720 w 2828"/>
                <a:gd name="T15" fmla="*/ 161 h 2366"/>
                <a:gd name="T16" fmla="*/ 613 w 2828"/>
                <a:gd name="T17" fmla="*/ 144 h 2366"/>
                <a:gd name="T18" fmla="*/ 492 w 2828"/>
                <a:gd name="T19" fmla="*/ 161 h 2366"/>
                <a:gd name="T20" fmla="*/ 432 w 2828"/>
                <a:gd name="T21" fmla="*/ 150 h 2366"/>
                <a:gd name="T22" fmla="*/ 342 w 2828"/>
                <a:gd name="T23" fmla="*/ 138 h 2366"/>
                <a:gd name="T24" fmla="*/ 246 w 2828"/>
                <a:gd name="T25" fmla="*/ 126 h 2366"/>
                <a:gd name="T26" fmla="*/ 174 w 2828"/>
                <a:gd name="T27" fmla="*/ 114 h 2366"/>
                <a:gd name="T28" fmla="*/ 216 w 2828"/>
                <a:gd name="T29" fmla="*/ 240 h 2366"/>
                <a:gd name="T30" fmla="*/ 607 w 2828"/>
                <a:gd name="T31" fmla="*/ 588 h 2366"/>
                <a:gd name="T32" fmla="*/ 1177 w 2828"/>
                <a:gd name="T33" fmla="*/ 817 h 2366"/>
                <a:gd name="T34" fmla="*/ 972 w 2828"/>
                <a:gd name="T35" fmla="*/ 871 h 2366"/>
                <a:gd name="T36" fmla="*/ 492 w 2828"/>
                <a:gd name="T37" fmla="*/ 1111 h 2366"/>
                <a:gd name="T38" fmla="*/ 276 w 2828"/>
                <a:gd name="T39" fmla="*/ 1441 h 2366"/>
                <a:gd name="T40" fmla="*/ 42 w 2828"/>
                <a:gd name="T41" fmla="*/ 1441 h 2366"/>
                <a:gd name="T42" fmla="*/ 367 w 2828"/>
                <a:gd name="T43" fmla="*/ 1585 h 2366"/>
                <a:gd name="T44" fmla="*/ 949 w 2828"/>
                <a:gd name="T45" fmla="*/ 1712 h 2366"/>
                <a:gd name="T46" fmla="*/ 1519 w 2828"/>
                <a:gd name="T47" fmla="*/ 1537 h 2366"/>
                <a:gd name="T48" fmla="*/ 1735 w 2828"/>
                <a:gd name="T49" fmla="*/ 1513 h 2366"/>
                <a:gd name="T50" fmla="*/ 1723 w 2828"/>
                <a:gd name="T51" fmla="*/ 1802 h 2366"/>
                <a:gd name="T52" fmla="*/ 2042 w 2828"/>
                <a:gd name="T53" fmla="*/ 2229 h 2366"/>
                <a:gd name="T54" fmla="*/ 2191 w 2828"/>
                <a:gd name="T55" fmla="*/ 2133 h 2366"/>
                <a:gd name="T56" fmla="*/ 2270 w 2828"/>
                <a:gd name="T57" fmla="*/ 1970 h 2366"/>
                <a:gd name="T58" fmla="*/ 2233 w 2828"/>
                <a:gd name="T59" fmla="*/ 1573 h 2366"/>
                <a:gd name="T60" fmla="*/ 2294 w 2828"/>
                <a:gd name="T61" fmla="*/ 1483 h 2366"/>
                <a:gd name="T62" fmla="*/ 2588 w 2828"/>
                <a:gd name="T63" fmla="*/ 1688 h 2366"/>
                <a:gd name="T64" fmla="*/ 2695 w 2828"/>
                <a:gd name="T65" fmla="*/ 1682 h 2366"/>
                <a:gd name="T66" fmla="*/ 2588 w 2828"/>
                <a:gd name="T67" fmla="*/ 1543 h 2366"/>
                <a:gd name="T68" fmla="*/ 2510 w 2828"/>
                <a:gd name="T69" fmla="*/ 1357 h 2366"/>
                <a:gd name="T70" fmla="*/ 2354 w 2828"/>
                <a:gd name="T71" fmla="*/ 1184 h 2366"/>
                <a:gd name="T72" fmla="*/ 2102 w 2828"/>
                <a:gd name="T73" fmla="*/ 931 h 2366"/>
                <a:gd name="T74" fmla="*/ 2137 w 2828"/>
                <a:gd name="T75" fmla="*/ 907 h 2366"/>
                <a:gd name="T76" fmla="*/ 2215 w 2828"/>
                <a:gd name="T77" fmla="*/ 871 h 2366"/>
                <a:gd name="T78" fmla="*/ 2324 w 2828"/>
                <a:gd name="T79" fmla="*/ 817 h 2366"/>
                <a:gd name="T80" fmla="*/ 2372 w 2828"/>
                <a:gd name="T81" fmla="*/ 787 h 2366"/>
                <a:gd name="T82" fmla="*/ 2078 w 2828"/>
                <a:gd name="T83" fmla="*/ 865 h 2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828" h="2366">
                  <a:moveTo>
                    <a:pt x="2006" y="835"/>
                  </a:moveTo>
                  <a:lnTo>
                    <a:pt x="1873" y="715"/>
                  </a:lnTo>
                  <a:lnTo>
                    <a:pt x="1814" y="606"/>
                  </a:lnTo>
                  <a:lnTo>
                    <a:pt x="1747" y="438"/>
                  </a:lnTo>
                  <a:lnTo>
                    <a:pt x="1699" y="312"/>
                  </a:lnTo>
                  <a:lnTo>
                    <a:pt x="1615" y="252"/>
                  </a:lnTo>
                  <a:lnTo>
                    <a:pt x="1453" y="84"/>
                  </a:lnTo>
                  <a:lnTo>
                    <a:pt x="1375" y="0"/>
                  </a:lnTo>
                  <a:lnTo>
                    <a:pt x="1345" y="132"/>
                  </a:lnTo>
                  <a:lnTo>
                    <a:pt x="1369" y="294"/>
                  </a:lnTo>
                  <a:lnTo>
                    <a:pt x="1513" y="558"/>
                  </a:lnTo>
                  <a:lnTo>
                    <a:pt x="1381" y="492"/>
                  </a:lnTo>
                  <a:lnTo>
                    <a:pt x="1201" y="360"/>
                  </a:lnTo>
                  <a:lnTo>
                    <a:pt x="961" y="227"/>
                  </a:lnTo>
                  <a:lnTo>
                    <a:pt x="955" y="221"/>
                  </a:lnTo>
                  <a:lnTo>
                    <a:pt x="949" y="215"/>
                  </a:lnTo>
                  <a:lnTo>
                    <a:pt x="913" y="185"/>
                  </a:lnTo>
                  <a:lnTo>
                    <a:pt x="877" y="161"/>
                  </a:lnTo>
                  <a:lnTo>
                    <a:pt x="859" y="156"/>
                  </a:lnTo>
                  <a:lnTo>
                    <a:pt x="853" y="161"/>
                  </a:lnTo>
                  <a:lnTo>
                    <a:pt x="841" y="167"/>
                  </a:lnTo>
                  <a:lnTo>
                    <a:pt x="810" y="173"/>
                  </a:lnTo>
                  <a:lnTo>
                    <a:pt x="768" y="167"/>
                  </a:lnTo>
                  <a:lnTo>
                    <a:pt x="720" y="161"/>
                  </a:lnTo>
                  <a:lnTo>
                    <a:pt x="678" y="156"/>
                  </a:lnTo>
                  <a:lnTo>
                    <a:pt x="637" y="150"/>
                  </a:lnTo>
                  <a:lnTo>
                    <a:pt x="613" y="144"/>
                  </a:lnTo>
                  <a:lnTo>
                    <a:pt x="601" y="144"/>
                  </a:lnTo>
                  <a:lnTo>
                    <a:pt x="498" y="161"/>
                  </a:lnTo>
                  <a:lnTo>
                    <a:pt x="492" y="161"/>
                  </a:lnTo>
                  <a:lnTo>
                    <a:pt x="480" y="156"/>
                  </a:lnTo>
                  <a:lnTo>
                    <a:pt x="456" y="156"/>
                  </a:lnTo>
                  <a:lnTo>
                    <a:pt x="432" y="150"/>
                  </a:lnTo>
                  <a:lnTo>
                    <a:pt x="379" y="144"/>
                  </a:lnTo>
                  <a:lnTo>
                    <a:pt x="361" y="138"/>
                  </a:lnTo>
                  <a:lnTo>
                    <a:pt x="342" y="138"/>
                  </a:lnTo>
                  <a:lnTo>
                    <a:pt x="324" y="138"/>
                  </a:lnTo>
                  <a:lnTo>
                    <a:pt x="300" y="132"/>
                  </a:lnTo>
                  <a:lnTo>
                    <a:pt x="246" y="126"/>
                  </a:lnTo>
                  <a:lnTo>
                    <a:pt x="216" y="120"/>
                  </a:lnTo>
                  <a:lnTo>
                    <a:pt x="192" y="120"/>
                  </a:lnTo>
                  <a:lnTo>
                    <a:pt x="174" y="114"/>
                  </a:lnTo>
                  <a:lnTo>
                    <a:pt x="168" y="114"/>
                  </a:lnTo>
                  <a:lnTo>
                    <a:pt x="6" y="120"/>
                  </a:lnTo>
                  <a:lnTo>
                    <a:pt x="216" y="240"/>
                  </a:lnTo>
                  <a:lnTo>
                    <a:pt x="306" y="294"/>
                  </a:lnTo>
                  <a:lnTo>
                    <a:pt x="480" y="462"/>
                  </a:lnTo>
                  <a:lnTo>
                    <a:pt x="607" y="588"/>
                  </a:lnTo>
                  <a:lnTo>
                    <a:pt x="655" y="672"/>
                  </a:lnTo>
                  <a:lnTo>
                    <a:pt x="949" y="769"/>
                  </a:lnTo>
                  <a:lnTo>
                    <a:pt x="1177" y="817"/>
                  </a:lnTo>
                  <a:lnTo>
                    <a:pt x="1249" y="871"/>
                  </a:lnTo>
                  <a:lnTo>
                    <a:pt x="1117" y="853"/>
                  </a:lnTo>
                  <a:lnTo>
                    <a:pt x="972" y="871"/>
                  </a:lnTo>
                  <a:lnTo>
                    <a:pt x="756" y="919"/>
                  </a:lnTo>
                  <a:lnTo>
                    <a:pt x="619" y="961"/>
                  </a:lnTo>
                  <a:lnTo>
                    <a:pt x="492" y="1111"/>
                  </a:lnTo>
                  <a:lnTo>
                    <a:pt x="420" y="1214"/>
                  </a:lnTo>
                  <a:lnTo>
                    <a:pt x="348" y="1345"/>
                  </a:lnTo>
                  <a:lnTo>
                    <a:pt x="276" y="1441"/>
                  </a:lnTo>
                  <a:lnTo>
                    <a:pt x="192" y="1471"/>
                  </a:lnTo>
                  <a:lnTo>
                    <a:pt x="66" y="1465"/>
                  </a:lnTo>
                  <a:lnTo>
                    <a:pt x="42" y="1441"/>
                  </a:lnTo>
                  <a:lnTo>
                    <a:pt x="0" y="1471"/>
                  </a:lnTo>
                  <a:lnTo>
                    <a:pt x="126" y="1519"/>
                  </a:lnTo>
                  <a:lnTo>
                    <a:pt x="367" y="1585"/>
                  </a:lnTo>
                  <a:lnTo>
                    <a:pt x="570" y="1591"/>
                  </a:lnTo>
                  <a:lnTo>
                    <a:pt x="690" y="1664"/>
                  </a:lnTo>
                  <a:lnTo>
                    <a:pt x="949" y="1712"/>
                  </a:lnTo>
                  <a:lnTo>
                    <a:pt x="1260" y="1694"/>
                  </a:lnTo>
                  <a:lnTo>
                    <a:pt x="1411" y="1603"/>
                  </a:lnTo>
                  <a:lnTo>
                    <a:pt x="1519" y="1537"/>
                  </a:lnTo>
                  <a:lnTo>
                    <a:pt x="1645" y="1399"/>
                  </a:lnTo>
                  <a:lnTo>
                    <a:pt x="1699" y="1387"/>
                  </a:lnTo>
                  <a:lnTo>
                    <a:pt x="1735" y="1513"/>
                  </a:lnTo>
                  <a:lnTo>
                    <a:pt x="1729" y="1567"/>
                  </a:lnTo>
                  <a:lnTo>
                    <a:pt x="1723" y="1670"/>
                  </a:lnTo>
                  <a:lnTo>
                    <a:pt x="1723" y="1802"/>
                  </a:lnTo>
                  <a:lnTo>
                    <a:pt x="1831" y="1964"/>
                  </a:lnTo>
                  <a:lnTo>
                    <a:pt x="1957" y="2090"/>
                  </a:lnTo>
                  <a:lnTo>
                    <a:pt x="2042" y="2229"/>
                  </a:lnTo>
                  <a:lnTo>
                    <a:pt x="2155" y="2366"/>
                  </a:lnTo>
                  <a:lnTo>
                    <a:pt x="2161" y="2295"/>
                  </a:lnTo>
                  <a:lnTo>
                    <a:pt x="2191" y="2133"/>
                  </a:lnTo>
                  <a:lnTo>
                    <a:pt x="2215" y="2048"/>
                  </a:lnTo>
                  <a:lnTo>
                    <a:pt x="2258" y="2042"/>
                  </a:lnTo>
                  <a:lnTo>
                    <a:pt x="2270" y="1970"/>
                  </a:lnTo>
                  <a:lnTo>
                    <a:pt x="2342" y="1868"/>
                  </a:lnTo>
                  <a:lnTo>
                    <a:pt x="2324" y="1748"/>
                  </a:lnTo>
                  <a:lnTo>
                    <a:pt x="2233" y="1573"/>
                  </a:lnTo>
                  <a:lnTo>
                    <a:pt x="2209" y="1453"/>
                  </a:lnTo>
                  <a:lnTo>
                    <a:pt x="2209" y="1345"/>
                  </a:lnTo>
                  <a:lnTo>
                    <a:pt x="2294" y="1483"/>
                  </a:lnTo>
                  <a:lnTo>
                    <a:pt x="2461" y="1651"/>
                  </a:lnTo>
                  <a:lnTo>
                    <a:pt x="2504" y="1651"/>
                  </a:lnTo>
                  <a:lnTo>
                    <a:pt x="2588" y="1688"/>
                  </a:lnTo>
                  <a:lnTo>
                    <a:pt x="2678" y="1718"/>
                  </a:lnTo>
                  <a:lnTo>
                    <a:pt x="2720" y="1712"/>
                  </a:lnTo>
                  <a:lnTo>
                    <a:pt x="2695" y="1682"/>
                  </a:lnTo>
                  <a:lnTo>
                    <a:pt x="2678" y="1627"/>
                  </a:lnTo>
                  <a:lnTo>
                    <a:pt x="2630" y="1597"/>
                  </a:lnTo>
                  <a:lnTo>
                    <a:pt x="2588" y="1543"/>
                  </a:lnTo>
                  <a:lnTo>
                    <a:pt x="2618" y="1483"/>
                  </a:lnTo>
                  <a:lnTo>
                    <a:pt x="2576" y="1399"/>
                  </a:lnTo>
                  <a:lnTo>
                    <a:pt x="2510" y="1357"/>
                  </a:lnTo>
                  <a:lnTo>
                    <a:pt x="2576" y="1351"/>
                  </a:lnTo>
                  <a:lnTo>
                    <a:pt x="2552" y="1315"/>
                  </a:lnTo>
                  <a:lnTo>
                    <a:pt x="2354" y="1184"/>
                  </a:lnTo>
                  <a:lnTo>
                    <a:pt x="2252" y="1123"/>
                  </a:lnTo>
                  <a:lnTo>
                    <a:pt x="2173" y="1009"/>
                  </a:lnTo>
                  <a:lnTo>
                    <a:pt x="2102" y="931"/>
                  </a:lnTo>
                  <a:lnTo>
                    <a:pt x="2108" y="931"/>
                  </a:lnTo>
                  <a:lnTo>
                    <a:pt x="2114" y="925"/>
                  </a:lnTo>
                  <a:lnTo>
                    <a:pt x="2137" y="907"/>
                  </a:lnTo>
                  <a:lnTo>
                    <a:pt x="2167" y="883"/>
                  </a:lnTo>
                  <a:lnTo>
                    <a:pt x="2197" y="877"/>
                  </a:lnTo>
                  <a:lnTo>
                    <a:pt x="2215" y="871"/>
                  </a:lnTo>
                  <a:lnTo>
                    <a:pt x="2240" y="859"/>
                  </a:lnTo>
                  <a:lnTo>
                    <a:pt x="2300" y="829"/>
                  </a:lnTo>
                  <a:lnTo>
                    <a:pt x="2324" y="817"/>
                  </a:lnTo>
                  <a:lnTo>
                    <a:pt x="2348" y="799"/>
                  </a:lnTo>
                  <a:lnTo>
                    <a:pt x="2366" y="793"/>
                  </a:lnTo>
                  <a:lnTo>
                    <a:pt x="2372" y="787"/>
                  </a:lnTo>
                  <a:lnTo>
                    <a:pt x="2828" y="588"/>
                  </a:lnTo>
                  <a:lnTo>
                    <a:pt x="2828" y="528"/>
                  </a:lnTo>
                  <a:lnTo>
                    <a:pt x="2078" y="865"/>
                  </a:lnTo>
                  <a:lnTo>
                    <a:pt x="2006" y="835"/>
                  </a:lnTo>
                  <a:lnTo>
                    <a:pt x="2006" y="83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3366"/>
                </a:solidFill>
              </a:endParaRPr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hidden">
            <a:xfrm>
              <a:off x="3160" y="1860"/>
              <a:ext cx="2162" cy="1934"/>
            </a:xfrm>
            <a:custGeom>
              <a:avLst/>
              <a:gdLst>
                <a:gd name="T0" fmla="*/ 1858 w 2153"/>
                <a:gd name="T1" fmla="*/ 855 h 1930"/>
                <a:gd name="T2" fmla="*/ 1953 w 2153"/>
                <a:gd name="T3" fmla="*/ 1023 h 1930"/>
                <a:gd name="T4" fmla="*/ 2069 w 2153"/>
                <a:gd name="T5" fmla="*/ 1172 h 1930"/>
                <a:gd name="T6" fmla="*/ 2135 w 2153"/>
                <a:gd name="T7" fmla="*/ 1252 h 1930"/>
                <a:gd name="T8" fmla="*/ 2171 w 2153"/>
                <a:gd name="T9" fmla="*/ 1300 h 1930"/>
                <a:gd name="T10" fmla="*/ 1905 w 2153"/>
                <a:gd name="T11" fmla="*/ 981 h 1930"/>
                <a:gd name="T12" fmla="*/ 1876 w 2153"/>
                <a:gd name="T13" fmla="*/ 933 h 1930"/>
                <a:gd name="T14" fmla="*/ 1796 w 2153"/>
                <a:gd name="T15" fmla="*/ 1246 h 1930"/>
                <a:gd name="T16" fmla="*/ 1784 w 2153"/>
                <a:gd name="T17" fmla="*/ 1492 h 1930"/>
                <a:gd name="T18" fmla="*/ 1834 w 2153"/>
                <a:gd name="T19" fmla="*/ 1914 h 1930"/>
                <a:gd name="T20" fmla="*/ 1803 w 2153"/>
                <a:gd name="T21" fmla="*/ 1938 h 1930"/>
                <a:gd name="T22" fmla="*/ 1760 w 2153"/>
                <a:gd name="T23" fmla="*/ 1540 h 1930"/>
                <a:gd name="T24" fmla="*/ 1742 w 2153"/>
                <a:gd name="T25" fmla="*/ 1294 h 1930"/>
                <a:gd name="T26" fmla="*/ 1778 w 2153"/>
                <a:gd name="T27" fmla="*/ 1089 h 1930"/>
                <a:gd name="T28" fmla="*/ 1784 w 2153"/>
                <a:gd name="T29" fmla="*/ 879 h 1930"/>
                <a:gd name="T30" fmla="*/ 1278 w 2153"/>
                <a:gd name="T31" fmla="*/ 1011 h 1930"/>
                <a:gd name="T32" fmla="*/ 831 w 2153"/>
                <a:gd name="T33" fmla="*/ 1136 h 1930"/>
                <a:gd name="T34" fmla="*/ 325 w 2153"/>
                <a:gd name="T35" fmla="*/ 1318 h 1930"/>
                <a:gd name="T36" fmla="*/ 18 w 2153"/>
                <a:gd name="T37" fmla="*/ 1426 h 1930"/>
                <a:gd name="T38" fmla="*/ 313 w 2153"/>
                <a:gd name="T39" fmla="*/ 1288 h 1930"/>
                <a:gd name="T40" fmla="*/ 688 w 2153"/>
                <a:gd name="T41" fmla="*/ 1148 h 1930"/>
                <a:gd name="T42" fmla="*/ 1030 w 2153"/>
                <a:gd name="T43" fmla="*/ 1041 h 1930"/>
                <a:gd name="T44" fmla="*/ 1423 w 2153"/>
                <a:gd name="T45" fmla="*/ 933 h 1930"/>
                <a:gd name="T46" fmla="*/ 1706 w 2153"/>
                <a:gd name="T47" fmla="*/ 819 h 1930"/>
                <a:gd name="T48" fmla="*/ 1345 w 2153"/>
                <a:gd name="T49" fmla="*/ 625 h 1930"/>
                <a:gd name="T50" fmla="*/ 869 w 2153"/>
                <a:gd name="T51" fmla="*/ 517 h 1930"/>
                <a:gd name="T52" fmla="*/ 229 w 2153"/>
                <a:gd name="T53" fmla="*/ 161 h 1930"/>
                <a:gd name="T54" fmla="*/ 0 w 2153"/>
                <a:gd name="T55" fmla="*/ 83 h 1930"/>
                <a:gd name="T56" fmla="*/ 331 w 2153"/>
                <a:gd name="T57" fmla="*/ 179 h 1930"/>
                <a:gd name="T58" fmla="*/ 718 w 2153"/>
                <a:gd name="T59" fmla="*/ 385 h 1930"/>
                <a:gd name="T60" fmla="*/ 941 w 2153"/>
                <a:gd name="T61" fmla="*/ 493 h 1930"/>
                <a:gd name="T62" fmla="*/ 1363 w 2153"/>
                <a:gd name="T63" fmla="*/ 595 h 1930"/>
                <a:gd name="T64" fmla="*/ 1664 w 2153"/>
                <a:gd name="T65" fmla="*/ 747 h 1930"/>
                <a:gd name="T66" fmla="*/ 1435 w 2153"/>
                <a:gd name="T67" fmla="*/ 463 h 1930"/>
                <a:gd name="T68" fmla="*/ 1296 w 2153"/>
                <a:gd name="T69" fmla="*/ 191 h 1930"/>
                <a:gd name="T70" fmla="*/ 1164 w 2153"/>
                <a:gd name="T71" fmla="*/ 0 h 1930"/>
                <a:gd name="T72" fmla="*/ 1351 w 2153"/>
                <a:gd name="T73" fmla="*/ 215 h 1930"/>
                <a:gd name="T74" fmla="*/ 1501 w 2153"/>
                <a:gd name="T75" fmla="*/ 487 h 1930"/>
                <a:gd name="T76" fmla="*/ 1760 w 2153"/>
                <a:gd name="T77" fmla="*/ 807 h 1930"/>
                <a:gd name="T78" fmla="*/ 1858 w 2153"/>
                <a:gd name="T79" fmla="*/ 855 h 1930"/>
                <a:gd name="T80" fmla="*/ 1858 w 2153"/>
                <a:gd name="T81" fmla="*/ 855 h 193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153" h="1930">
                  <a:moveTo>
                    <a:pt x="1842" y="851"/>
                  </a:moveTo>
                  <a:lnTo>
                    <a:pt x="1937" y="1019"/>
                  </a:lnTo>
                  <a:lnTo>
                    <a:pt x="2051" y="1168"/>
                  </a:lnTo>
                  <a:lnTo>
                    <a:pt x="2117" y="1246"/>
                  </a:lnTo>
                  <a:lnTo>
                    <a:pt x="2153" y="1294"/>
                  </a:lnTo>
                  <a:lnTo>
                    <a:pt x="1889" y="977"/>
                  </a:lnTo>
                  <a:lnTo>
                    <a:pt x="1860" y="929"/>
                  </a:lnTo>
                  <a:lnTo>
                    <a:pt x="1782" y="1240"/>
                  </a:lnTo>
                  <a:lnTo>
                    <a:pt x="1770" y="1486"/>
                  </a:lnTo>
                  <a:lnTo>
                    <a:pt x="1818" y="1906"/>
                  </a:lnTo>
                  <a:lnTo>
                    <a:pt x="1788" y="1930"/>
                  </a:lnTo>
                  <a:lnTo>
                    <a:pt x="1746" y="1534"/>
                  </a:lnTo>
                  <a:lnTo>
                    <a:pt x="1728" y="1288"/>
                  </a:lnTo>
                  <a:lnTo>
                    <a:pt x="1764" y="1085"/>
                  </a:lnTo>
                  <a:lnTo>
                    <a:pt x="1770" y="875"/>
                  </a:lnTo>
                  <a:lnTo>
                    <a:pt x="1268" y="1007"/>
                  </a:lnTo>
                  <a:lnTo>
                    <a:pt x="825" y="1132"/>
                  </a:lnTo>
                  <a:lnTo>
                    <a:pt x="323" y="1312"/>
                  </a:lnTo>
                  <a:lnTo>
                    <a:pt x="18" y="1420"/>
                  </a:lnTo>
                  <a:lnTo>
                    <a:pt x="311" y="1282"/>
                  </a:lnTo>
                  <a:lnTo>
                    <a:pt x="682" y="1144"/>
                  </a:lnTo>
                  <a:lnTo>
                    <a:pt x="1022" y="1037"/>
                  </a:lnTo>
                  <a:lnTo>
                    <a:pt x="1411" y="929"/>
                  </a:lnTo>
                  <a:lnTo>
                    <a:pt x="1692" y="815"/>
                  </a:lnTo>
                  <a:lnTo>
                    <a:pt x="1333" y="623"/>
                  </a:lnTo>
                  <a:lnTo>
                    <a:pt x="861" y="515"/>
                  </a:lnTo>
                  <a:lnTo>
                    <a:pt x="227" y="161"/>
                  </a:lnTo>
                  <a:lnTo>
                    <a:pt x="0" y="83"/>
                  </a:lnTo>
                  <a:lnTo>
                    <a:pt x="329" y="179"/>
                  </a:lnTo>
                  <a:lnTo>
                    <a:pt x="712" y="383"/>
                  </a:lnTo>
                  <a:lnTo>
                    <a:pt x="933" y="491"/>
                  </a:lnTo>
                  <a:lnTo>
                    <a:pt x="1351" y="593"/>
                  </a:lnTo>
                  <a:lnTo>
                    <a:pt x="1650" y="743"/>
                  </a:lnTo>
                  <a:lnTo>
                    <a:pt x="1423" y="461"/>
                  </a:lnTo>
                  <a:lnTo>
                    <a:pt x="1286" y="191"/>
                  </a:lnTo>
                  <a:lnTo>
                    <a:pt x="1154" y="0"/>
                  </a:lnTo>
                  <a:lnTo>
                    <a:pt x="1339" y="215"/>
                  </a:lnTo>
                  <a:lnTo>
                    <a:pt x="1489" y="485"/>
                  </a:lnTo>
                  <a:lnTo>
                    <a:pt x="1746" y="803"/>
                  </a:lnTo>
                  <a:lnTo>
                    <a:pt x="1842" y="85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3366"/>
                </a:solidFill>
              </a:endParaRPr>
            </a:p>
          </p:txBody>
        </p:sp>
      </p:grpSp>
      <p:sp>
        <p:nvSpPr>
          <p:cNvPr id="129045" name="Rectangle 2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28800"/>
            <a:ext cx="7772400" cy="1736725"/>
          </a:xfrm>
        </p:spPr>
        <p:txBody>
          <a:bodyPr/>
          <a:lstStyle>
            <a:lvl1pPr>
              <a:defRPr sz="54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129046" name="Rectangle 2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23" name="Rectangle 23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9ABA1B-163C-4D3A-85A4-E4F5BE83AC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73824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119747-A3C6-49FF-89F6-DFF71FCFCA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56668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F32D95-D662-45AB-865F-A702334FD9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39673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A36064-7A71-414C-80BA-41C050D90B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09460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FC280C-E816-4835-A9A4-E2CE23743A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99053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61E4B3-4E6B-4930-92FC-B4050C0B9A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93414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7EB8DB-368F-4A0C-87B1-FDD1F65332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90200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C53CDE-E9A2-4F2A-A552-6BE68903D0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57360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D5C934-BC32-4365-9535-09360146DA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2911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51AF4B-F606-489B-891D-11CD228A73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21065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A7F3DB-CD43-4647-B6AE-7D88DAD605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50160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E3EBC2-B1D4-46D6-94EE-4438E219C8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52570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D9F5C9-EA39-4E3E-A91C-00264E0218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39807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êu đề, Văn bản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5" name="Chỗ dành sẵn cho Ngày tháng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Chỗ dành sẵn cho Số hiệu Bản chiế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81099909-C075-4095-877F-F04D7D4745A1}" type="slidenum">
              <a:rPr lang="en-US" altLang="vi-VN">
                <a:solidFill>
                  <a:srgbClr val="003366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21911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B9DCA3-C085-4EC0-81EA-E2397626ED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8740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594F4E-F6C2-4E1D-824C-EE66E524B9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4102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2E4C0F-8366-4804-A979-FE596FA72E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4194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9144000" cy="6934200"/>
            <a:chOff x="0" y="0"/>
            <a:chExt cx="5760" cy="4368"/>
          </a:xfrm>
        </p:grpSpPr>
        <p:sp>
          <p:nvSpPr>
            <p:cNvPr id="128003" name="Freeform 3"/>
            <p:cNvSpPr>
              <a:spLocks/>
            </p:cNvSpPr>
            <p:nvPr/>
          </p:nvSpPr>
          <p:spPr bwMode="hidden">
            <a:xfrm>
              <a:off x="0" y="2208"/>
              <a:ext cx="2515" cy="1970"/>
            </a:xfrm>
            <a:custGeom>
              <a:avLst/>
              <a:gdLst/>
              <a:ahLst/>
              <a:cxnLst>
                <a:cxn ang="0">
                  <a:pos x="744" y="1669"/>
                </a:cxn>
                <a:cxn ang="0">
                  <a:pos x="852" y="1400"/>
                </a:cxn>
                <a:cxn ang="0">
                  <a:pos x="876" y="1171"/>
                </a:cxn>
                <a:cxn ang="0">
                  <a:pos x="979" y="1370"/>
                </a:cxn>
                <a:cxn ang="0">
                  <a:pos x="1231" y="1621"/>
                </a:cxn>
                <a:cxn ang="0">
                  <a:pos x="1471" y="1693"/>
                </a:cxn>
                <a:cxn ang="0">
                  <a:pos x="1819" y="1678"/>
                </a:cxn>
                <a:cxn ang="0">
                  <a:pos x="1893" y="1513"/>
                </a:cxn>
                <a:cxn ang="0">
                  <a:pos x="1874" y="1285"/>
                </a:cxn>
                <a:cxn ang="0">
                  <a:pos x="1783" y="967"/>
                </a:cxn>
                <a:cxn ang="0">
                  <a:pos x="1289" y="873"/>
                </a:cxn>
                <a:cxn ang="0">
                  <a:pos x="1549" y="745"/>
                </a:cxn>
                <a:cxn ang="0">
                  <a:pos x="1753" y="732"/>
                </a:cxn>
                <a:cxn ang="0">
                  <a:pos x="2107" y="618"/>
                </a:cxn>
                <a:cxn ang="0">
                  <a:pos x="2377" y="438"/>
                </a:cxn>
                <a:cxn ang="0">
                  <a:pos x="2420" y="343"/>
                </a:cxn>
                <a:cxn ang="0">
                  <a:pos x="2077" y="331"/>
                </a:cxn>
                <a:cxn ang="0">
                  <a:pos x="1951" y="301"/>
                </a:cxn>
                <a:cxn ang="0">
                  <a:pos x="1645" y="289"/>
                </a:cxn>
                <a:cxn ang="0">
                  <a:pos x="1297" y="408"/>
                </a:cxn>
                <a:cxn ang="0">
                  <a:pos x="1308" y="337"/>
                </a:cxn>
                <a:cxn ang="0">
                  <a:pos x="1453" y="168"/>
                </a:cxn>
                <a:cxn ang="0">
                  <a:pos x="1477" y="36"/>
                </a:cxn>
                <a:cxn ang="0">
                  <a:pos x="1417" y="24"/>
                </a:cxn>
                <a:cxn ang="0">
                  <a:pos x="1189" y="102"/>
                </a:cxn>
                <a:cxn ang="0">
                  <a:pos x="1026" y="144"/>
                </a:cxn>
                <a:cxn ang="0">
                  <a:pos x="889" y="331"/>
                </a:cxn>
                <a:cxn ang="0">
                  <a:pos x="726" y="480"/>
                </a:cxn>
                <a:cxn ang="0">
                  <a:pos x="643" y="540"/>
                </a:cxn>
                <a:cxn ang="0">
                  <a:pos x="600" y="516"/>
                </a:cxn>
                <a:cxn ang="0">
                  <a:pos x="552" y="486"/>
                </a:cxn>
                <a:cxn ang="0">
                  <a:pos x="528" y="462"/>
                </a:cxn>
                <a:cxn ang="0">
                  <a:pos x="474" y="426"/>
                </a:cxn>
                <a:cxn ang="0">
                  <a:pos x="415" y="390"/>
                </a:cxn>
                <a:cxn ang="0">
                  <a:pos x="366" y="366"/>
                </a:cxn>
                <a:cxn ang="0">
                  <a:pos x="192" y="234"/>
                </a:cxn>
                <a:cxn ang="0">
                  <a:pos x="570" y="564"/>
                </a:cxn>
                <a:cxn ang="0">
                  <a:pos x="444" y="732"/>
                </a:cxn>
                <a:cxn ang="0">
                  <a:pos x="318" y="787"/>
                </a:cxn>
                <a:cxn ang="0">
                  <a:pos x="127" y="853"/>
                </a:cxn>
                <a:cxn ang="0">
                  <a:pos x="0" y="1165"/>
                </a:cxn>
                <a:cxn ang="0">
                  <a:pos x="372" y="1015"/>
                </a:cxn>
                <a:cxn ang="0">
                  <a:pos x="222" y="1262"/>
                </a:cxn>
                <a:cxn ang="0">
                  <a:pos x="139" y="1459"/>
                </a:cxn>
                <a:cxn ang="0">
                  <a:pos x="102" y="1495"/>
                </a:cxn>
                <a:cxn ang="0">
                  <a:pos x="84" y="1519"/>
                </a:cxn>
                <a:cxn ang="0">
                  <a:pos x="96" y="1537"/>
                </a:cxn>
                <a:cxn ang="0">
                  <a:pos x="127" y="1567"/>
                </a:cxn>
                <a:cxn ang="0">
                  <a:pos x="145" y="1633"/>
                </a:cxn>
                <a:cxn ang="0">
                  <a:pos x="156" y="1693"/>
                </a:cxn>
                <a:cxn ang="0">
                  <a:pos x="162" y="1723"/>
                </a:cxn>
                <a:cxn ang="0">
                  <a:pos x="216" y="1802"/>
                </a:cxn>
                <a:cxn ang="0">
                  <a:pos x="228" y="1850"/>
                </a:cxn>
                <a:cxn ang="0">
                  <a:pos x="240" y="1904"/>
                </a:cxn>
                <a:cxn ang="0">
                  <a:pos x="246" y="1922"/>
                </a:cxn>
                <a:cxn ang="0">
                  <a:pos x="258" y="1970"/>
                </a:cxn>
                <a:cxn ang="0">
                  <a:pos x="462" y="1922"/>
                </a:cxn>
                <a:cxn ang="0">
                  <a:pos x="624" y="1778"/>
                </a:cxn>
              </a:cxnLst>
              <a:rect l="0" t="0" r="r" b="b"/>
              <a:pathLst>
                <a:path w="2515" h="1970">
                  <a:moveTo>
                    <a:pt x="624" y="1778"/>
                  </a:moveTo>
                  <a:lnTo>
                    <a:pt x="744" y="1669"/>
                  </a:lnTo>
                  <a:lnTo>
                    <a:pt x="834" y="1627"/>
                  </a:lnTo>
                  <a:lnTo>
                    <a:pt x="852" y="1400"/>
                  </a:lnTo>
                  <a:lnTo>
                    <a:pt x="834" y="1225"/>
                  </a:lnTo>
                  <a:lnTo>
                    <a:pt x="876" y="1171"/>
                  </a:lnTo>
                  <a:lnTo>
                    <a:pt x="901" y="1268"/>
                  </a:lnTo>
                  <a:lnTo>
                    <a:pt x="979" y="1370"/>
                  </a:lnTo>
                  <a:lnTo>
                    <a:pt x="1116" y="1519"/>
                  </a:lnTo>
                  <a:lnTo>
                    <a:pt x="1231" y="1621"/>
                  </a:lnTo>
                  <a:lnTo>
                    <a:pt x="1353" y="1632"/>
                  </a:lnTo>
                  <a:lnTo>
                    <a:pt x="1471" y="1693"/>
                  </a:lnTo>
                  <a:lnTo>
                    <a:pt x="1664" y="1659"/>
                  </a:lnTo>
                  <a:lnTo>
                    <a:pt x="1819" y="1678"/>
                  </a:lnTo>
                  <a:lnTo>
                    <a:pt x="1975" y="1632"/>
                  </a:lnTo>
                  <a:lnTo>
                    <a:pt x="1893" y="1513"/>
                  </a:lnTo>
                  <a:lnTo>
                    <a:pt x="1920" y="1385"/>
                  </a:lnTo>
                  <a:lnTo>
                    <a:pt x="1874" y="1285"/>
                  </a:lnTo>
                  <a:lnTo>
                    <a:pt x="1865" y="1129"/>
                  </a:lnTo>
                  <a:lnTo>
                    <a:pt x="1783" y="967"/>
                  </a:lnTo>
                  <a:lnTo>
                    <a:pt x="1527" y="891"/>
                  </a:lnTo>
                  <a:lnTo>
                    <a:pt x="1289" y="873"/>
                  </a:lnTo>
                  <a:lnTo>
                    <a:pt x="1393" y="781"/>
                  </a:lnTo>
                  <a:lnTo>
                    <a:pt x="1549" y="745"/>
                  </a:lnTo>
                  <a:lnTo>
                    <a:pt x="1620" y="738"/>
                  </a:lnTo>
                  <a:lnTo>
                    <a:pt x="1753" y="732"/>
                  </a:lnTo>
                  <a:lnTo>
                    <a:pt x="1933" y="720"/>
                  </a:lnTo>
                  <a:lnTo>
                    <a:pt x="2107" y="618"/>
                  </a:lnTo>
                  <a:lnTo>
                    <a:pt x="2227" y="516"/>
                  </a:lnTo>
                  <a:lnTo>
                    <a:pt x="2377" y="438"/>
                  </a:lnTo>
                  <a:lnTo>
                    <a:pt x="2515" y="337"/>
                  </a:lnTo>
                  <a:lnTo>
                    <a:pt x="2420" y="343"/>
                  </a:lnTo>
                  <a:lnTo>
                    <a:pt x="2191" y="343"/>
                  </a:lnTo>
                  <a:lnTo>
                    <a:pt x="2077" y="331"/>
                  </a:lnTo>
                  <a:lnTo>
                    <a:pt x="2053" y="301"/>
                  </a:lnTo>
                  <a:lnTo>
                    <a:pt x="1951" y="301"/>
                  </a:lnTo>
                  <a:lnTo>
                    <a:pt x="1795" y="259"/>
                  </a:lnTo>
                  <a:lnTo>
                    <a:pt x="1645" y="289"/>
                  </a:lnTo>
                  <a:lnTo>
                    <a:pt x="1447" y="372"/>
                  </a:lnTo>
                  <a:lnTo>
                    <a:pt x="1297" y="408"/>
                  </a:lnTo>
                  <a:lnTo>
                    <a:pt x="1153" y="414"/>
                  </a:lnTo>
                  <a:lnTo>
                    <a:pt x="1308" y="337"/>
                  </a:lnTo>
                  <a:lnTo>
                    <a:pt x="1465" y="198"/>
                  </a:lnTo>
                  <a:lnTo>
                    <a:pt x="1453" y="168"/>
                  </a:lnTo>
                  <a:lnTo>
                    <a:pt x="1465" y="102"/>
                  </a:lnTo>
                  <a:lnTo>
                    <a:pt x="1477" y="36"/>
                  </a:lnTo>
                  <a:lnTo>
                    <a:pt x="1453" y="0"/>
                  </a:lnTo>
                  <a:lnTo>
                    <a:pt x="1417" y="24"/>
                  </a:lnTo>
                  <a:lnTo>
                    <a:pt x="1356" y="42"/>
                  </a:lnTo>
                  <a:lnTo>
                    <a:pt x="1189" y="102"/>
                  </a:lnTo>
                  <a:lnTo>
                    <a:pt x="1098" y="144"/>
                  </a:lnTo>
                  <a:lnTo>
                    <a:pt x="1026" y="144"/>
                  </a:lnTo>
                  <a:lnTo>
                    <a:pt x="991" y="168"/>
                  </a:lnTo>
                  <a:lnTo>
                    <a:pt x="889" y="331"/>
                  </a:lnTo>
                  <a:lnTo>
                    <a:pt x="852" y="408"/>
                  </a:lnTo>
                  <a:lnTo>
                    <a:pt x="726" y="480"/>
                  </a:lnTo>
                  <a:lnTo>
                    <a:pt x="649" y="540"/>
                  </a:lnTo>
                  <a:lnTo>
                    <a:pt x="643" y="540"/>
                  </a:lnTo>
                  <a:lnTo>
                    <a:pt x="637" y="534"/>
                  </a:lnTo>
                  <a:lnTo>
                    <a:pt x="600" y="516"/>
                  </a:lnTo>
                  <a:lnTo>
                    <a:pt x="564" y="492"/>
                  </a:lnTo>
                  <a:lnTo>
                    <a:pt x="552" y="486"/>
                  </a:lnTo>
                  <a:lnTo>
                    <a:pt x="540" y="474"/>
                  </a:lnTo>
                  <a:lnTo>
                    <a:pt x="528" y="462"/>
                  </a:lnTo>
                  <a:lnTo>
                    <a:pt x="504" y="444"/>
                  </a:lnTo>
                  <a:lnTo>
                    <a:pt x="474" y="426"/>
                  </a:lnTo>
                  <a:lnTo>
                    <a:pt x="444" y="408"/>
                  </a:lnTo>
                  <a:lnTo>
                    <a:pt x="415" y="390"/>
                  </a:lnTo>
                  <a:lnTo>
                    <a:pt x="385" y="372"/>
                  </a:lnTo>
                  <a:lnTo>
                    <a:pt x="366" y="366"/>
                  </a:lnTo>
                  <a:lnTo>
                    <a:pt x="360" y="360"/>
                  </a:lnTo>
                  <a:lnTo>
                    <a:pt x="192" y="234"/>
                  </a:lnTo>
                  <a:lnTo>
                    <a:pt x="210" y="307"/>
                  </a:lnTo>
                  <a:lnTo>
                    <a:pt x="570" y="564"/>
                  </a:lnTo>
                  <a:lnTo>
                    <a:pt x="558" y="618"/>
                  </a:lnTo>
                  <a:lnTo>
                    <a:pt x="444" y="732"/>
                  </a:lnTo>
                  <a:lnTo>
                    <a:pt x="324" y="787"/>
                  </a:lnTo>
                  <a:lnTo>
                    <a:pt x="318" y="787"/>
                  </a:lnTo>
                  <a:lnTo>
                    <a:pt x="258" y="811"/>
                  </a:lnTo>
                  <a:lnTo>
                    <a:pt x="127" y="853"/>
                  </a:lnTo>
                  <a:lnTo>
                    <a:pt x="0" y="901"/>
                  </a:lnTo>
                  <a:lnTo>
                    <a:pt x="0" y="1165"/>
                  </a:lnTo>
                  <a:lnTo>
                    <a:pt x="78" y="1147"/>
                  </a:lnTo>
                  <a:lnTo>
                    <a:pt x="372" y="1015"/>
                  </a:lnTo>
                  <a:lnTo>
                    <a:pt x="336" y="1117"/>
                  </a:lnTo>
                  <a:lnTo>
                    <a:pt x="222" y="1262"/>
                  </a:lnTo>
                  <a:lnTo>
                    <a:pt x="145" y="1453"/>
                  </a:lnTo>
                  <a:lnTo>
                    <a:pt x="139" y="1459"/>
                  </a:lnTo>
                  <a:lnTo>
                    <a:pt x="133" y="1465"/>
                  </a:lnTo>
                  <a:lnTo>
                    <a:pt x="102" y="1495"/>
                  </a:lnTo>
                  <a:lnTo>
                    <a:pt x="90" y="1507"/>
                  </a:lnTo>
                  <a:lnTo>
                    <a:pt x="84" y="1519"/>
                  </a:lnTo>
                  <a:lnTo>
                    <a:pt x="84" y="1531"/>
                  </a:lnTo>
                  <a:lnTo>
                    <a:pt x="96" y="1537"/>
                  </a:lnTo>
                  <a:lnTo>
                    <a:pt x="114" y="1549"/>
                  </a:lnTo>
                  <a:lnTo>
                    <a:pt x="127" y="1567"/>
                  </a:lnTo>
                  <a:lnTo>
                    <a:pt x="139" y="1597"/>
                  </a:lnTo>
                  <a:lnTo>
                    <a:pt x="145" y="1633"/>
                  </a:lnTo>
                  <a:lnTo>
                    <a:pt x="150" y="1663"/>
                  </a:lnTo>
                  <a:lnTo>
                    <a:pt x="156" y="1693"/>
                  </a:lnTo>
                  <a:lnTo>
                    <a:pt x="162" y="1717"/>
                  </a:lnTo>
                  <a:lnTo>
                    <a:pt x="162" y="1723"/>
                  </a:lnTo>
                  <a:lnTo>
                    <a:pt x="216" y="1796"/>
                  </a:lnTo>
                  <a:lnTo>
                    <a:pt x="216" y="1802"/>
                  </a:lnTo>
                  <a:lnTo>
                    <a:pt x="222" y="1814"/>
                  </a:lnTo>
                  <a:lnTo>
                    <a:pt x="228" y="1850"/>
                  </a:lnTo>
                  <a:lnTo>
                    <a:pt x="234" y="1886"/>
                  </a:lnTo>
                  <a:lnTo>
                    <a:pt x="240" y="1904"/>
                  </a:lnTo>
                  <a:lnTo>
                    <a:pt x="240" y="1916"/>
                  </a:lnTo>
                  <a:lnTo>
                    <a:pt x="246" y="1922"/>
                  </a:lnTo>
                  <a:lnTo>
                    <a:pt x="252" y="1934"/>
                  </a:lnTo>
                  <a:lnTo>
                    <a:pt x="258" y="1970"/>
                  </a:lnTo>
                  <a:lnTo>
                    <a:pt x="438" y="1970"/>
                  </a:lnTo>
                  <a:lnTo>
                    <a:pt x="462" y="1922"/>
                  </a:lnTo>
                  <a:lnTo>
                    <a:pt x="624" y="1778"/>
                  </a:lnTo>
                  <a:lnTo>
                    <a:pt x="624" y="177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33" name="Freeform 4"/>
            <p:cNvSpPr>
              <a:spLocks/>
            </p:cNvSpPr>
            <p:nvPr/>
          </p:nvSpPr>
          <p:spPr bwMode="hidden">
            <a:xfrm>
              <a:off x="0" y="2496"/>
              <a:ext cx="2112" cy="1604"/>
            </a:xfrm>
            <a:custGeom>
              <a:avLst/>
              <a:gdLst>
                <a:gd name="T0" fmla="*/ 577 w 2123"/>
                <a:gd name="T1" fmla="*/ 986 h 1696"/>
                <a:gd name="T2" fmla="*/ 541 w 2123"/>
                <a:gd name="T3" fmla="*/ 646 h 1696"/>
                <a:gd name="T4" fmla="*/ 667 w 2123"/>
                <a:gd name="T5" fmla="*/ 374 h 1696"/>
                <a:gd name="T6" fmla="*/ 922 w 2123"/>
                <a:gd name="T7" fmla="*/ 555 h 1696"/>
                <a:gd name="T8" fmla="*/ 1208 w 2123"/>
                <a:gd name="T9" fmla="*/ 822 h 1696"/>
                <a:gd name="T10" fmla="*/ 1475 w 2123"/>
                <a:gd name="T11" fmla="*/ 1049 h 1696"/>
                <a:gd name="T12" fmla="*/ 1791 w 2123"/>
                <a:gd name="T13" fmla="*/ 1286 h 1696"/>
                <a:gd name="T14" fmla="*/ 1873 w 2123"/>
                <a:gd name="T15" fmla="*/ 1337 h 1696"/>
                <a:gd name="T16" fmla="*/ 1826 w 2123"/>
                <a:gd name="T17" fmla="*/ 1281 h 1696"/>
                <a:gd name="T18" fmla="*/ 1404 w 2123"/>
                <a:gd name="T19" fmla="*/ 947 h 1696"/>
                <a:gd name="T20" fmla="*/ 1082 w 2123"/>
                <a:gd name="T21" fmla="*/ 646 h 1696"/>
                <a:gd name="T22" fmla="*/ 719 w 2123"/>
                <a:gd name="T23" fmla="*/ 311 h 1696"/>
                <a:gd name="T24" fmla="*/ 994 w 2123"/>
                <a:gd name="T25" fmla="*/ 294 h 1696"/>
                <a:gd name="T26" fmla="*/ 1279 w 2123"/>
                <a:gd name="T27" fmla="*/ 300 h 1696"/>
                <a:gd name="T28" fmla="*/ 1606 w 2123"/>
                <a:gd name="T29" fmla="*/ 254 h 1696"/>
                <a:gd name="T30" fmla="*/ 2112 w 2123"/>
                <a:gd name="T31" fmla="*/ 186 h 1696"/>
                <a:gd name="T32" fmla="*/ 2064 w 2123"/>
                <a:gd name="T33" fmla="*/ 164 h 1696"/>
                <a:gd name="T34" fmla="*/ 1535 w 2123"/>
                <a:gd name="T35" fmla="*/ 243 h 1696"/>
                <a:gd name="T36" fmla="*/ 1202 w 2123"/>
                <a:gd name="T37" fmla="*/ 260 h 1696"/>
                <a:gd name="T38" fmla="*/ 755 w 2123"/>
                <a:gd name="T39" fmla="*/ 243 h 1696"/>
                <a:gd name="T40" fmla="*/ 815 w 2123"/>
                <a:gd name="T41" fmla="*/ 215 h 1696"/>
                <a:gd name="T42" fmla="*/ 1136 w 2123"/>
                <a:gd name="T43" fmla="*/ 0 h 1696"/>
                <a:gd name="T44" fmla="*/ 1082 w 2123"/>
                <a:gd name="T45" fmla="*/ 28 h 1696"/>
                <a:gd name="T46" fmla="*/ 1005 w 2123"/>
                <a:gd name="T47" fmla="*/ 79 h 1696"/>
                <a:gd name="T48" fmla="*/ 851 w 2123"/>
                <a:gd name="T49" fmla="*/ 181 h 1696"/>
                <a:gd name="T50" fmla="*/ 667 w 2123"/>
                <a:gd name="T51" fmla="*/ 266 h 1696"/>
                <a:gd name="T52" fmla="*/ 631 w 2123"/>
                <a:gd name="T53" fmla="*/ 340 h 1696"/>
                <a:gd name="T54" fmla="*/ 303 w 2123"/>
                <a:gd name="T55" fmla="*/ 555 h 1696"/>
                <a:gd name="T56" fmla="*/ 0 w 2123"/>
                <a:gd name="T57" fmla="*/ 686 h 1696"/>
                <a:gd name="T58" fmla="*/ 0 w 2123"/>
                <a:gd name="T59" fmla="*/ 691 h 1696"/>
                <a:gd name="T60" fmla="*/ 0 w 2123"/>
                <a:gd name="T61" fmla="*/ 725 h 1696"/>
                <a:gd name="T62" fmla="*/ 297 w 2123"/>
                <a:gd name="T63" fmla="*/ 601 h 1696"/>
                <a:gd name="T64" fmla="*/ 589 w 2123"/>
                <a:gd name="T65" fmla="*/ 408 h 1696"/>
                <a:gd name="T66" fmla="*/ 505 w 2123"/>
                <a:gd name="T67" fmla="*/ 635 h 1696"/>
                <a:gd name="T68" fmla="*/ 523 w 2123"/>
                <a:gd name="T69" fmla="*/ 941 h 1696"/>
                <a:gd name="T70" fmla="*/ 458 w 2123"/>
                <a:gd name="T71" fmla="*/ 1105 h 1696"/>
                <a:gd name="T72" fmla="*/ 327 w 2123"/>
                <a:gd name="T73" fmla="*/ 1400 h 1696"/>
                <a:gd name="T74" fmla="*/ 321 w 2123"/>
                <a:gd name="T75" fmla="*/ 1604 h 1696"/>
                <a:gd name="T76" fmla="*/ 327 w 2123"/>
                <a:gd name="T77" fmla="*/ 1604 h 1696"/>
                <a:gd name="T78" fmla="*/ 345 w 2123"/>
                <a:gd name="T79" fmla="*/ 1468 h 1696"/>
                <a:gd name="T80" fmla="*/ 577 w 2123"/>
                <a:gd name="T81" fmla="*/ 986 h 1696"/>
                <a:gd name="T82" fmla="*/ 577 w 2123"/>
                <a:gd name="T83" fmla="*/ 986 h 169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2123" h="1696">
                  <a:moveTo>
                    <a:pt x="580" y="1043"/>
                  </a:moveTo>
                  <a:lnTo>
                    <a:pt x="544" y="683"/>
                  </a:lnTo>
                  <a:lnTo>
                    <a:pt x="670" y="395"/>
                  </a:lnTo>
                  <a:lnTo>
                    <a:pt x="927" y="587"/>
                  </a:lnTo>
                  <a:lnTo>
                    <a:pt x="1214" y="869"/>
                  </a:lnTo>
                  <a:lnTo>
                    <a:pt x="1483" y="1109"/>
                  </a:lnTo>
                  <a:lnTo>
                    <a:pt x="1800" y="1360"/>
                  </a:lnTo>
                  <a:lnTo>
                    <a:pt x="1883" y="1414"/>
                  </a:lnTo>
                  <a:lnTo>
                    <a:pt x="1836" y="1354"/>
                  </a:lnTo>
                  <a:lnTo>
                    <a:pt x="1411" y="1001"/>
                  </a:lnTo>
                  <a:lnTo>
                    <a:pt x="1088" y="683"/>
                  </a:lnTo>
                  <a:lnTo>
                    <a:pt x="723" y="329"/>
                  </a:lnTo>
                  <a:lnTo>
                    <a:pt x="999" y="311"/>
                  </a:lnTo>
                  <a:lnTo>
                    <a:pt x="1286" y="317"/>
                  </a:lnTo>
                  <a:lnTo>
                    <a:pt x="1614" y="269"/>
                  </a:lnTo>
                  <a:lnTo>
                    <a:pt x="2123" y="197"/>
                  </a:lnTo>
                  <a:lnTo>
                    <a:pt x="2075" y="173"/>
                  </a:lnTo>
                  <a:lnTo>
                    <a:pt x="1543" y="257"/>
                  </a:lnTo>
                  <a:lnTo>
                    <a:pt x="1208" y="275"/>
                  </a:lnTo>
                  <a:lnTo>
                    <a:pt x="759" y="257"/>
                  </a:lnTo>
                  <a:lnTo>
                    <a:pt x="819" y="227"/>
                  </a:lnTo>
                  <a:lnTo>
                    <a:pt x="1142" y="0"/>
                  </a:lnTo>
                  <a:lnTo>
                    <a:pt x="1088" y="30"/>
                  </a:lnTo>
                  <a:lnTo>
                    <a:pt x="1010" y="84"/>
                  </a:lnTo>
                  <a:lnTo>
                    <a:pt x="855" y="191"/>
                  </a:lnTo>
                  <a:lnTo>
                    <a:pt x="670" y="281"/>
                  </a:lnTo>
                  <a:lnTo>
                    <a:pt x="634" y="359"/>
                  </a:lnTo>
                  <a:lnTo>
                    <a:pt x="305" y="587"/>
                  </a:lnTo>
                  <a:lnTo>
                    <a:pt x="0" y="725"/>
                  </a:lnTo>
                  <a:lnTo>
                    <a:pt x="0" y="731"/>
                  </a:lnTo>
                  <a:lnTo>
                    <a:pt x="0" y="767"/>
                  </a:lnTo>
                  <a:lnTo>
                    <a:pt x="299" y="635"/>
                  </a:lnTo>
                  <a:lnTo>
                    <a:pt x="592" y="431"/>
                  </a:lnTo>
                  <a:lnTo>
                    <a:pt x="508" y="671"/>
                  </a:lnTo>
                  <a:lnTo>
                    <a:pt x="526" y="995"/>
                  </a:lnTo>
                  <a:lnTo>
                    <a:pt x="460" y="1168"/>
                  </a:lnTo>
                  <a:lnTo>
                    <a:pt x="329" y="1480"/>
                  </a:lnTo>
                  <a:lnTo>
                    <a:pt x="323" y="1696"/>
                  </a:lnTo>
                  <a:lnTo>
                    <a:pt x="329" y="1696"/>
                  </a:lnTo>
                  <a:lnTo>
                    <a:pt x="347" y="1552"/>
                  </a:lnTo>
                  <a:lnTo>
                    <a:pt x="58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4" name="Freeform 5"/>
            <p:cNvSpPr>
              <a:spLocks/>
            </p:cNvSpPr>
            <p:nvPr/>
          </p:nvSpPr>
          <p:spPr bwMode="hidden">
            <a:xfrm>
              <a:off x="2092" y="3233"/>
              <a:ext cx="3668" cy="943"/>
            </a:xfrm>
            <a:custGeom>
              <a:avLst/>
              <a:gdLst>
                <a:gd name="T0" fmla="*/ 3338 w 3668"/>
                <a:gd name="T1" fmla="*/ 288 h 943"/>
                <a:gd name="T2" fmla="*/ 3194 w 3668"/>
                <a:gd name="T3" fmla="*/ 258 h 943"/>
                <a:gd name="T4" fmla="*/ 2816 w 3668"/>
                <a:gd name="T5" fmla="*/ 234 h 943"/>
                <a:gd name="T6" fmla="*/ 2330 w 3668"/>
                <a:gd name="T7" fmla="*/ 306 h 943"/>
                <a:gd name="T8" fmla="*/ 2372 w 3668"/>
                <a:gd name="T9" fmla="*/ 258 h 943"/>
                <a:gd name="T10" fmla="*/ 2624 w 3668"/>
                <a:gd name="T11" fmla="*/ 132 h 943"/>
                <a:gd name="T12" fmla="*/ 2707 w 3668"/>
                <a:gd name="T13" fmla="*/ 24 h 943"/>
                <a:gd name="T14" fmla="*/ 2642 w 3668"/>
                <a:gd name="T15" fmla="*/ 12 h 943"/>
                <a:gd name="T16" fmla="*/ 2515 w 3668"/>
                <a:gd name="T17" fmla="*/ 54 h 943"/>
                <a:gd name="T18" fmla="*/ 2324 w 3668"/>
                <a:gd name="T19" fmla="*/ 66 h 943"/>
                <a:gd name="T20" fmla="*/ 2101 w 3668"/>
                <a:gd name="T21" fmla="*/ 90 h 943"/>
                <a:gd name="T22" fmla="*/ 1855 w 3668"/>
                <a:gd name="T23" fmla="*/ 228 h 943"/>
                <a:gd name="T24" fmla="*/ 1591 w 3668"/>
                <a:gd name="T25" fmla="*/ 337 h 943"/>
                <a:gd name="T26" fmla="*/ 1459 w 3668"/>
                <a:gd name="T27" fmla="*/ 379 h 943"/>
                <a:gd name="T28" fmla="*/ 1417 w 3668"/>
                <a:gd name="T29" fmla="*/ 361 h 943"/>
                <a:gd name="T30" fmla="*/ 1363 w 3668"/>
                <a:gd name="T31" fmla="*/ 331 h 943"/>
                <a:gd name="T32" fmla="*/ 1344 w 3668"/>
                <a:gd name="T33" fmla="*/ 312 h 943"/>
                <a:gd name="T34" fmla="*/ 1290 w 3668"/>
                <a:gd name="T35" fmla="*/ 288 h 943"/>
                <a:gd name="T36" fmla="*/ 1230 w 3668"/>
                <a:gd name="T37" fmla="*/ 252 h 943"/>
                <a:gd name="T38" fmla="*/ 1119 w 3668"/>
                <a:gd name="T39" fmla="*/ 227 h 943"/>
                <a:gd name="T40" fmla="*/ 1320 w 3668"/>
                <a:gd name="T41" fmla="*/ 438 h 943"/>
                <a:gd name="T42" fmla="*/ 960 w 3668"/>
                <a:gd name="T43" fmla="*/ 558 h 943"/>
                <a:gd name="T44" fmla="*/ 474 w 3668"/>
                <a:gd name="T45" fmla="*/ 630 h 943"/>
                <a:gd name="T46" fmla="*/ 132 w 3668"/>
                <a:gd name="T47" fmla="*/ 781 h 943"/>
                <a:gd name="T48" fmla="*/ 234 w 3668"/>
                <a:gd name="T49" fmla="*/ 847 h 943"/>
                <a:gd name="T50" fmla="*/ 925 w 3668"/>
                <a:gd name="T51" fmla="*/ 739 h 943"/>
                <a:gd name="T52" fmla="*/ 637 w 3668"/>
                <a:gd name="T53" fmla="*/ 925 h 943"/>
                <a:gd name="T54" fmla="*/ 1405 w 3668"/>
                <a:gd name="T55" fmla="*/ 943 h 943"/>
                <a:gd name="T56" fmla="*/ 1447 w 3668"/>
                <a:gd name="T57" fmla="*/ 943 h 943"/>
                <a:gd name="T58" fmla="*/ 2888 w 3668"/>
                <a:gd name="T59" fmla="*/ 859 h 943"/>
                <a:gd name="T60" fmla="*/ 2582 w 3668"/>
                <a:gd name="T61" fmla="*/ 708 h 943"/>
                <a:gd name="T62" fmla="*/ 2299 w 3668"/>
                <a:gd name="T63" fmla="*/ 606 h 943"/>
                <a:gd name="T64" fmla="*/ 2606 w 3668"/>
                <a:gd name="T65" fmla="*/ 588 h 943"/>
                <a:gd name="T66" fmla="*/ 3001 w 3668"/>
                <a:gd name="T67" fmla="*/ 582 h 943"/>
                <a:gd name="T68" fmla="*/ 3452 w 3668"/>
                <a:gd name="T69" fmla="*/ 438 h 943"/>
                <a:gd name="T70" fmla="*/ 3668 w 3668"/>
                <a:gd name="T71" fmla="*/ 312 h 943"/>
                <a:gd name="T72" fmla="*/ 3482 w 3668"/>
                <a:gd name="T73" fmla="*/ 300 h 94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668" h="943">
                  <a:moveTo>
                    <a:pt x="3482" y="300"/>
                  </a:moveTo>
                  <a:lnTo>
                    <a:pt x="3338" y="288"/>
                  </a:lnTo>
                  <a:lnTo>
                    <a:pt x="3320" y="264"/>
                  </a:lnTo>
                  <a:lnTo>
                    <a:pt x="3194" y="258"/>
                  </a:lnTo>
                  <a:lnTo>
                    <a:pt x="3019" y="216"/>
                  </a:lnTo>
                  <a:lnTo>
                    <a:pt x="2816" y="234"/>
                  </a:lnTo>
                  <a:lnTo>
                    <a:pt x="2533" y="288"/>
                  </a:lnTo>
                  <a:lnTo>
                    <a:pt x="2330" y="306"/>
                  </a:lnTo>
                  <a:lnTo>
                    <a:pt x="2149" y="312"/>
                  </a:lnTo>
                  <a:lnTo>
                    <a:pt x="2372" y="258"/>
                  </a:lnTo>
                  <a:lnTo>
                    <a:pt x="2624" y="156"/>
                  </a:lnTo>
                  <a:lnTo>
                    <a:pt x="2624" y="132"/>
                  </a:lnTo>
                  <a:lnTo>
                    <a:pt x="2666" y="78"/>
                  </a:lnTo>
                  <a:lnTo>
                    <a:pt x="2707" y="24"/>
                  </a:lnTo>
                  <a:lnTo>
                    <a:pt x="2695" y="0"/>
                  </a:lnTo>
                  <a:lnTo>
                    <a:pt x="2642" y="12"/>
                  </a:lnTo>
                  <a:lnTo>
                    <a:pt x="2557" y="30"/>
                  </a:lnTo>
                  <a:lnTo>
                    <a:pt x="2515" y="54"/>
                  </a:lnTo>
                  <a:lnTo>
                    <a:pt x="2425" y="84"/>
                  </a:lnTo>
                  <a:lnTo>
                    <a:pt x="2324" y="66"/>
                  </a:lnTo>
                  <a:lnTo>
                    <a:pt x="2191" y="90"/>
                  </a:lnTo>
                  <a:lnTo>
                    <a:pt x="2101" y="90"/>
                  </a:lnTo>
                  <a:lnTo>
                    <a:pt x="2047" y="108"/>
                  </a:lnTo>
                  <a:lnTo>
                    <a:pt x="1855" y="228"/>
                  </a:lnTo>
                  <a:lnTo>
                    <a:pt x="1771" y="288"/>
                  </a:lnTo>
                  <a:lnTo>
                    <a:pt x="1591" y="337"/>
                  </a:lnTo>
                  <a:lnTo>
                    <a:pt x="1465" y="379"/>
                  </a:lnTo>
                  <a:lnTo>
                    <a:pt x="1459" y="379"/>
                  </a:lnTo>
                  <a:lnTo>
                    <a:pt x="1453" y="373"/>
                  </a:lnTo>
                  <a:lnTo>
                    <a:pt x="1417" y="361"/>
                  </a:lnTo>
                  <a:lnTo>
                    <a:pt x="1381" y="343"/>
                  </a:lnTo>
                  <a:lnTo>
                    <a:pt x="1363" y="331"/>
                  </a:lnTo>
                  <a:lnTo>
                    <a:pt x="1357" y="324"/>
                  </a:lnTo>
                  <a:lnTo>
                    <a:pt x="1344" y="312"/>
                  </a:lnTo>
                  <a:lnTo>
                    <a:pt x="1320" y="300"/>
                  </a:lnTo>
                  <a:lnTo>
                    <a:pt x="1290" y="288"/>
                  </a:lnTo>
                  <a:lnTo>
                    <a:pt x="1260" y="270"/>
                  </a:lnTo>
                  <a:lnTo>
                    <a:pt x="1230" y="252"/>
                  </a:lnTo>
                  <a:lnTo>
                    <a:pt x="1187" y="227"/>
                  </a:lnTo>
                  <a:lnTo>
                    <a:pt x="1119" y="227"/>
                  </a:lnTo>
                  <a:lnTo>
                    <a:pt x="1357" y="397"/>
                  </a:lnTo>
                  <a:lnTo>
                    <a:pt x="1320" y="438"/>
                  </a:lnTo>
                  <a:lnTo>
                    <a:pt x="1135" y="522"/>
                  </a:lnTo>
                  <a:lnTo>
                    <a:pt x="960" y="558"/>
                  </a:lnTo>
                  <a:lnTo>
                    <a:pt x="684" y="600"/>
                  </a:lnTo>
                  <a:lnTo>
                    <a:pt x="474" y="630"/>
                  </a:lnTo>
                  <a:lnTo>
                    <a:pt x="390" y="684"/>
                  </a:lnTo>
                  <a:lnTo>
                    <a:pt x="132" y="781"/>
                  </a:lnTo>
                  <a:lnTo>
                    <a:pt x="0" y="829"/>
                  </a:lnTo>
                  <a:lnTo>
                    <a:pt x="234" y="847"/>
                  </a:lnTo>
                  <a:lnTo>
                    <a:pt x="498" y="829"/>
                  </a:lnTo>
                  <a:lnTo>
                    <a:pt x="925" y="739"/>
                  </a:lnTo>
                  <a:lnTo>
                    <a:pt x="840" y="817"/>
                  </a:lnTo>
                  <a:lnTo>
                    <a:pt x="637" y="925"/>
                  </a:lnTo>
                  <a:lnTo>
                    <a:pt x="613" y="943"/>
                  </a:lnTo>
                  <a:lnTo>
                    <a:pt x="1405" y="943"/>
                  </a:lnTo>
                  <a:lnTo>
                    <a:pt x="1411" y="925"/>
                  </a:lnTo>
                  <a:lnTo>
                    <a:pt x="1447" y="943"/>
                  </a:lnTo>
                  <a:lnTo>
                    <a:pt x="2924" y="943"/>
                  </a:lnTo>
                  <a:lnTo>
                    <a:pt x="2888" y="859"/>
                  </a:lnTo>
                  <a:lnTo>
                    <a:pt x="2713" y="775"/>
                  </a:lnTo>
                  <a:lnTo>
                    <a:pt x="2582" y="708"/>
                  </a:lnTo>
                  <a:lnTo>
                    <a:pt x="2336" y="636"/>
                  </a:lnTo>
                  <a:lnTo>
                    <a:pt x="2299" y="606"/>
                  </a:lnTo>
                  <a:lnTo>
                    <a:pt x="2509" y="582"/>
                  </a:lnTo>
                  <a:lnTo>
                    <a:pt x="2606" y="588"/>
                  </a:lnTo>
                  <a:lnTo>
                    <a:pt x="2773" y="588"/>
                  </a:lnTo>
                  <a:lnTo>
                    <a:pt x="3001" y="582"/>
                  </a:lnTo>
                  <a:lnTo>
                    <a:pt x="3259" y="516"/>
                  </a:lnTo>
                  <a:lnTo>
                    <a:pt x="3452" y="438"/>
                  </a:lnTo>
                  <a:lnTo>
                    <a:pt x="3668" y="391"/>
                  </a:lnTo>
                  <a:lnTo>
                    <a:pt x="3668" y="312"/>
                  </a:lnTo>
                  <a:lnTo>
                    <a:pt x="3482" y="30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5" name="Freeform 6"/>
            <p:cNvSpPr>
              <a:spLocks/>
            </p:cNvSpPr>
            <p:nvPr/>
          </p:nvSpPr>
          <p:spPr bwMode="hidden">
            <a:xfrm>
              <a:off x="0" y="524"/>
              <a:ext cx="973" cy="1195"/>
            </a:xfrm>
            <a:custGeom>
              <a:avLst/>
              <a:gdLst>
                <a:gd name="T0" fmla="*/ 324 w 969"/>
                <a:gd name="T1" fmla="*/ 1189 h 1192"/>
                <a:gd name="T2" fmla="*/ 492 w 969"/>
                <a:gd name="T3" fmla="*/ 1195 h 1192"/>
                <a:gd name="T4" fmla="*/ 582 w 969"/>
                <a:gd name="T5" fmla="*/ 1153 h 1192"/>
                <a:gd name="T6" fmla="*/ 816 w 969"/>
                <a:gd name="T7" fmla="*/ 1088 h 1192"/>
                <a:gd name="T8" fmla="*/ 937 w 969"/>
                <a:gd name="T9" fmla="*/ 1058 h 1192"/>
                <a:gd name="T10" fmla="*/ 762 w 969"/>
                <a:gd name="T11" fmla="*/ 991 h 1192"/>
                <a:gd name="T12" fmla="*/ 558 w 969"/>
                <a:gd name="T13" fmla="*/ 955 h 1192"/>
                <a:gd name="T14" fmla="*/ 198 w 969"/>
                <a:gd name="T15" fmla="*/ 973 h 1192"/>
                <a:gd name="T16" fmla="*/ 300 w 969"/>
                <a:gd name="T17" fmla="*/ 895 h 1192"/>
                <a:gd name="T18" fmla="*/ 498 w 969"/>
                <a:gd name="T19" fmla="*/ 805 h 1192"/>
                <a:gd name="T20" fmla="*/ 697 w 969"/>
                <a:gd name="T21" fmla="*/ 673 h 1192"/>
                <a:gd name="T22" fmla="*/ 703 w 969"/>
                <a:gd name="T23" fmla="*/ 673 h 1192"/>
                <a:gd name="T24" fmla="*/ 715 w 969"/>
                <a:gd name="T25" fmla="*/ 667 h 1192"/>
                <a:gd name="T26" fmla="*/ 756 w 969"/>
                <a:gd name="T27" fmla="*/ 649 h 1192"/>
                <a:gd name="T28" fmla="*/ 780 w 969"/>
                <a:gd name="T29" fmla="*/ 643 h 1192"/>
                <a:gd name="T30" fmla="*/ 792 w 969"/>
                <a:gd name="T31" fmla="*/ 631 h 1192"/>
                <a:gd name="T32" fmla="*/ 798 w 969"/>
                <a:gd name="T33" fmla="*/ 619 h 1192"/>
                <a:gd name="T34" fmla="*/ 792 w 969"/>
                <a:gd name="T35" fmla="*/ 613 h 1192"/>
                <a:gd name="T36" fmla="*/ 786 w 969"/>
                <a:gd name="T37" fmla="*/ 601 h 1192"/>
                <a:gd name="T38" fmla="*/ 786 w 969"/>
                <a:gd name="T39" fmla="*/ 576 h 1192"/>
                <a:gd name="T40" fmla="*/ 798 w 969"/>
                <a:gd name="T41" fmla="*/ 546 h 1192"/>
                <a:gd name="T42" fmla="*/ 810 w 969"/>
                <a:gd name="T43" fmla="*/ 516 h 1192"/>
                <a:gd name="T44" fmla="*/ 828 w 969"/>
                <a:gd name="T45" fmla="*/ 486 h 1192"/>
                <a:gd name="T46" fmla="*/ 840 w 969"/>
                <a:gd name="T47" fmla="*/ 456 h 1192"/>
                <a:gd name="T48" fmla="*/ 846 w 969"/>
                <a:gd name="T49" fmla="*/ 438 h 1192"/>
                <a:gd name="T50" fmla="*/ 853 w 969"/>
                <a:gd name="T51" fmla="*/ 432 h 1192"/>
                <a:gd name="T52" fmla="*/ 853 w 969"/>
                <a:gd name="T53" fmla="*/ 348 h 1192"/>
                <a:gd name="T54" fmla="*/ 853 w 969"/>
                <a:gd name="T55" fmla="*/ 342 h 1192"/>
                <a:gd name="T56" fmla="*/ 859 w 969"/>
                <a:gd name="T57" fmla="*/ 336 h 1192"/>
                <a:gd name="T58" fmla="*/ 877 w 969"/>
                <a:gd name="T59" fmla="*/ 306 h 1192"/>
                <a:gd name="T60" fmla="*/ 889 w 969"/>
                <a:gd name="T61" fmla="*/ 270 h 1192"/>
                <a:gd name="T62" fmla="*/ 901 w 969"/>
                <a:gd name="T63" fmla="*/ 240 h 1192"/>
                <a:gd name="T64" fmla="*/ 907 w 969"/>
                <a:gd name="T65" fmla="*/ 228 h 1192"/>
                <a:gd name="T66" fmla="*/ 913 w 969"/>
                <a:gd name="T67" fmla="*/ 216 h 1192"/>
                <a:gd name="T68" fmla="*/ 931 w 969"/>
                <a:gd name="T69" fmla="*/ 173 h 1192"/>
                <a:gd name="T70" fmla="*/ 949 w 969"/>
                <a:gd name="T71" fmla="*/ 137 h 1192"/>
                <a:gd name="T72" fmla="*/ 955 w 969"/>
                <a:gd name="T73" fmla="*/ 125 h 1192"/>
                <a:gd name="T74" fmla="*/ 955 w 969"/>
                <a:gd name="T75" fmla="*/ 119 h 1192"/>
                <a:gd name="T76" fmla="*/ 973 w 969"/>
                <a:gd name="T77" fmla="*/ 0 h 1192"/>
                <a:gd name="T78" fmla="*/ 949 w 969"/>
                <a:gd name="T79" fmla="*/ 47 h 1192"/>
                <a:gd name="T80" fmla="*/ 786 w 969"/>
                <a:gd name="T81" fmla="*/ 113 h 1192"/>
                <a:gd name="T82" fmla="*/ 709 w 969"/>
                <a:gd name="T83" fmla="*/ 161 h 1192"/>
                <a:gd name="T84" fmla="*/ 462 w 969"/>
                <a:gd name="T85" fmla="*/ 234 h 1192"/>
                <a:gd name="T86" fmla="*/ 282 w 969"/>
                <a:gd name="T87" fmla="*/ 288 h 1192"/>
                <a:gd name="T88" fmla="*/ 174 w 969"/>
                <a:gd name="T89" fmla="*/ 294 h 1192"/>
                <a:gd name="T90" fmla="*/ 12 w 969"/>
                <a:gd name="T91" fmla="*/ 486 h 1192"/>
                <a:gd name="T92" fmla="*/ 0 w 969"/>
                <a:gd name="T93" fmla="*/ 510 h 1192"/>
                <a:gd name="T94" fmla="*/ 0 w 969"/>
                <a:gd name="T95" fmla="*/ 1189 h 1192"/>
                <a:gd name="T96" fmla="*/ 96 w 969"/>
                <a:gd name="T97" fmla="*/ 1183 h 1192"/>
                <a:gd name="T98" fmla="*/ 324 w 969"/>
                <a:gd name="T99" fmla="*/ 1189 h 1192"/>
                <a:gd name="T100" fmla="*/ 324 w 969"/>
                <a:gd name="T101" fmla="*/ 1189 h 119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969" h="1192">
                  <a:moveTo>
                    <a:pt x="323" y="1186"/>
                  </a:moveTo>
                  <a:lnTo>
                    <a:pt x="490" y="1192"/>
                  </a:lnTo>
                  <a:lnTo>
                    <a:pt x="580" y="1150"/>
                  </a:lnTo>
                  <a:lnTo>
                    <a:pt x="813" y="1085"/>
                  </a:lnTo>
                  <a:lnTo>
                    <a:pt x="933" y="1055"/>
                  </a:lnTo>
                  <a:lnTo>
                    <a:pt x="759" y="989"/>
                  </a:lnTo>
                  <a:lnTo>
                    <a:pt x="556" y="953"/>
                  </a:lnTo>
                  <a:lnTo>
                    <a:pt x="197" y="971"/>
                  </a:lnTo>
                  <a:lnTo>
                    <a:pt x="299" y="893"/>
                  </a:lnTo>
                  <a:lnTo>
                    <a:pt x="496" y="803"/>
                  </a:lnTo>
                  <a:lnTo>
                    <a:pt x="694" y="671"/>
                  </a:lnTo>
                  <a:lnTo>
                    <a:pt x="700" y="671"/>
                  </a:lnTo>
                  <a:lnTo>
                    <a:pt x="712" y="665"/>
                  </a:lnTo>
                  <a:lnTo>
                    <a:pt x="753" y="647"/>
                  </a:lnTo>
                  <a:lnTo>
                    <a:pt x="777" y="641"/>
                  </a:lnTo>
                  <a:lnTo>
                    <a:pt x="789" y="629"/>
                  </a:lnTo>
                  <a:lnTo>
                    <a:pt x="795" y="617"/>
                  </a:lnTo>
                  <a:lnTo>
                    <a:pt x="789" y="611"/>
                  </a:lnTo>
                  <a:lnTo>
                    <a:pt x="783" y="599"/>
                  </a:lnTo>
                  <a:lnTo>
                    <a:pt x="783" y="575"/>
                  </a:lnTo>
                  <a:lnTo>
                    <a:pt x="795" y="545"/>
                  </a:lnTo>
                  <a:lnTo>
                    <a:pt x="807" y="515"/>
                  </a:lnTo>
                  <a:lnTo>
                    <a:pt x="825" y="485"/>
                  </a:lnTo>
                  <a:lnTo>
                    <a:pt x="837" y="455"/>
                  </a:lnTo>
                  <a:lnTo>
                    <a:pt x="843" y="437"/>
                  </a:lnTo>
                  <a:lnTo>
                    <a:pt x="849" y="431"/>
                  </a:lnTo>
                  <a:lnTo>
                    <a:pt x="849" y="347"/>
                  </a:lnTo>
                  <a:lnTo>
                    <a:pt x="849" y="341"/>
                  </a:lnTo>
                  <a:lnTo>
                    <a:pt x="855" y="335"/>
                  </a:lnTo>
                  <a:lnTo>
                    <a:pt x="873" y="305"/>
                  </a:lnTo>
                  <a:lnTo>
                    <a:pt x="885" y="269"/>
                  </a:lnTo>
                  <a:lnTo>
                    <a:pt x="897" y="239"/>
                  </a:lnTo>
                  <a:lnTo>
                    <a:pt x="903" y="227"/>
                  </a:lnTo>
                  <a:lnTo>
                    <a:pt x="909" y="215"/>
                  </a:lnTo>
                  <a:lnTo>
                    <a:pt x="927" y="173"/>
                  </a:lnTo>
                  <a:lnTo>
                    <a:pt x="945" y="137"/>
                  </a:lnTo>
                  <a:lnTo>
                    <a:pt x="951" y="125"/>
                  </a:lnTo>
                  <a:lnTo>
                    <a:pt x="951" y="119"/>
                  </a:lnTo>
                  <a:lnTo>
                    <a:pt x="969" y="0"/>
                  </a:lnTo>
                  <a:lnTo>
                    <a:pt x="945" y="47"/>
                  </a:lnTo>
                  <a:lnTo>
                    <a:pt x="783" y="113"/>
                  </a:lnTo>
                  <a:lnTo>
                    <a:pt x="706" y="161"/>
                  </a:lnTo>
                  <a:lnTo>
                    <a:pt x="460" y="233"/>
                  </a:lnTo>
                  <a:lnTo>
                    <a:pt x="281" y="287"/>
                  </a:lnTo>
                  <a:lnTo>
                    <a:pt x="173" y="293"/>
                  </a:lnTo>
                  <a:lnTo>
                    <a:pt x="12" y="485"/>
                  </a:lnTo>
                  <a:lnTo>
                    <a:pt x="0" y="509"/>
                  </a:lnTo>
                  <a:lnTo>
                    <a:pt x="0" y="1186"/>
                  </a:lnTo>
                  <a:lnTo>
                    <a:pt x="96" y="1180"/>
                  </a:lnTo>
                  <a:lnTo>
                    <a:pt x="323" y="118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6" name="Freeform 7"/>
            <p:cNvSpPr>
              <a:spLocks/>
            </p:cNvSpPr>
            <p:nvPr/>
          </p:nvSpPr>
          <p:spPr bwMode="hidden">
            <a:xfrm>
              <a:off x="3188" y="1"/>
              <a:ext cx="2570" cy="2266"/>
            </a:xfrm>
            <a:custGeom>
              <a:avLst/>
              <a:gdLst>
                <a:gd name="T0" fmla="*/ 859 w 2570"/>
                <a:gd name="T1" fmla="*/ 612 h 2266"/>
                <a:gd name="T2" fmla="*/ 1087 w 2570"/>
                <a:gd name="T3" fmla="*/ 853 h 2266"/>
                <a:gd name="T4" fmla="*/ 961 w 2570"/>
                <a:gd name="T5" fmla="*/ 913 h 2266"/>
                <a:gd name="T6" fmla="*/ 786 w 2570"/>
                <a:gd name="T7" fmla="*/ 883 h 2266"/>
                <a:gd name="T8" fmla="*/ 450 w 2570"/>
                <a:gd name="T9" fmla="*/ 931 h 2266"/>
                <a:gd name="T10" fmla="*/ 150 w 2570"/>
                <a:gd name="T11" fmla="*/ 1075 h 2266"/>
                <a:gd name="T12" fmla="*/ 78 w 2570"/>
                <a:gd name="T13" fmla="*/ 1165 h 2266"/>
                <a:gd name="T14" fmla="*/ 361 w 2570"/>
                <a:gd name="T15" fmla="*/ 1256 h 2266"/>
                <a:gd name="T16" fmla="*/ 444 w 2570"/>
                <a:gd name="T17" fmla="*/ 1316 h 2266"/>
                <a:gd name="T18" fmla="*/ 697 w 2570"/>
                <a:gd name="T19" fmla="*/ 1400 h 2266"/>
                <a:gd name="T20" fmla="*/ 1026 w 2570"/>
                <a:gd name="T21" fmla="*/ 1346 h 2266"/>
                <a:gd name="T22" fmla="*/ 991 w 2570"/>
                <a:gd name="T23" fmla="*/ 1412 h 2266"/>
                <a:gd name="T24" fmla="*/ 804 w 2570"/>
                <a:gd name="T25" fmla="*/ 1574 h 2266"/>
                <a:gd name="T26" fmla="*/ 726 w 2570"/>
                <a:gd name="T27" fmla="*/ 1718 h 2266"/>
                <a:gd name="T28" fmla="*/ 768 w 2570"/>
                <a:gd name="T29" fmla="*/ 1742 h 2266"/>
                <a:gd name="T30" fmla="*/ 865 w 2570"/>
                <a:gd name="T31" fmla="*/ 1693 h 2266"/>
                <a:gd name="T32" fmla="*/ 991 w 2570"/>
                <a:gd name="T33" fmla="*/ 1699 h 2266"/>
                <a:gd name="T34" fmla="*/ 1135 w 2570"/>
                <a:gd name="T35" fmla="*/ 1627 h 2266"/>
                <a:gd name="T36" fmla="*/ 1183 w 2570"/>
                <a:gd name="T37" fmla="*/ 1669 h 2266"/>
                <a:gd name="T38" fmla="*/ 1399 w 2570"/>
                <a:gd name="T39" fmla="*/ 1436 h 2266"/>
                <a:gd name="T40" fmla="*/ 1615 w 2570"/>
                <a:gd name="T41" fmla="*/ 1334 h 2266"/>
                <a:gd name="T42" fmla="*/ 1645 w 2570"/>
                <a:gd name="T43" fmla="*/ 1370 h 2266"/>
                <a:gd name="T44" fmla="*/ 1681 w 2570"/>
                <a:gd name="T45" fmla="*/ 1430 h 2266"/>
                <a:gd name="T46" fmla="*/ 1699 w 2570"/>
                <a:gd name="T47" fmla="*/ 1466 h 2266"/>
                <a:gd name="T48" fmla="*/ 1747 w 2570"/>
                <a:gd name="T49" fmla="*/ 1550 h 2266"/>
                <a:gd name="T50" fmla="*/ 1772 w 2570"/>
                <a:gd name="T51" fmla="*/ 1586 h 2266"/>
                <a:gd name="T52" fmla="*/ 2124 w 2570"/>
                <a:gd name="T53" fmla="*/ 2248 h 2266"/>
                <a:gd name="T54" fmla="*/ 1693 w 2570"/>
                <a:gd name="T55" fmla="*/ 1322 h 2266"/>
                <a:gd name="T56" fmla="*/ 1861 w 2570"/>
                <a:gd name="T57" fmla="*/ 1165 h 2266"/>
                <a:gd name="T58" fmla="*/ 2173 w 2570"/>
                <a:gd name="T59" fmla="*/ 1099 h 2266"/>
                <a:gd name="T60" fmla="*/ 2390 w 2570"/>
                <a:gd name="T61" fmla="*/ 1009 h 2266"/>
                <a:gd name="T62" fmla="*/ 2570 w 2570"/>
                <a:gd name="T63" fmla="*/ 805 h 2266"/>
                <a:gd name="T64" fmla="*/ 2342 w 2570"/>
                <a:gd name="T65" fmla="*/ 781 h 2266"/>
                <a:gd name="T66" fmla="*/ 2114 w 2570"/>
                <a:gd name="T67" fmla="*/ 763 h 2266"/>
                <a:gd name="T68" fmla="*/ 2408 w 2570"/>
                <a:gd name="T69" fmla="*/ 433 h 2266"/>
                <a:gd name="T70" fmla="*/ 2426 w 2570"/>
                <a:gd name="T71" fmla="*/ 421 h 2266"/>
                <a:gd name="T72" fmla="*/ 2474 w 2570"/>
                <a:gd name="T73" fmla="*/ 379 h 2266"/>
                <a:gd name="T74" fmla="*/ 2492 w 2570"/>
                <a:gd name="T75" fmla="*/ 355 h 2266"/>
                <a:gd name="T76" fmla="*/ 2474 w 2570"/>
                <a:gd name="T77" fmla="*/ 337 h 2266"/>
                <a:gd name="T78" fmla="*/ 2474 w 2570"/>
                <a:gd name="T79" fmla="*/ 271 h 2266"/>
                <a:gd name="T80" fmla="*/ 2492 w 2570"/>
                <a:gd name="T81" fmla="*/ 192 h 2266"/>
                <a:gd name="T82" fmla="*/ 2504 w 2570"/>
                <a:gd name="T83" fmla="*/ 132 h 2266"/>
                <a:gd name="T84" fmla="*/ 2492 w 2570"/>
                <a:gd name="T85" fmla="*/ 36 h 2266"/>
                <a:gd name="T86" fmla="*/ 2492 w 2570"/>
                <a:gd name="T87" fmla="*/ 24 h 2266"/>
                <a:gd name="T88" fmla="*/ 2102 w 2570"/>
                <a:gd name="T89" fmla="*/ 0 h 2266"/>
                <a:gd name="T90" fmla="*/ 1909 w 2570"/>
                <a:gd name="T91" fmla="*/ 90 h 2266"/>
                <a:gd name="T92" fmla="*/ 1747 w 2570"/>
                <a:gd name="T93" fmla="*/ 535 h 2266"/>
                <a:gd name="T94" fmla="*/ 1711 w 2570"/>
                <a:gd name="T95" fmla="*/ 469 h 2266"/>
                <a:gd name="T96" fmla="*/ 1633 w 2570"/>
                <a:gd name="T97" fmla="*/ 144 h 2266"/>
                <a:gd name="T98" fmla="*/ 1579 w 2570"/>
                <a:gd name="T99" fmla="*/ 0 h 2266"/>
                <a:gd name="T100" fmla="*/ 738 w 2570"/>
                <a:gd name="T101" fmla="*/ 186 h 2266"/>
                <a:gd name="T102" fmla="*/ 756 w 2570"/>
                <a:gd name="T103" fmla="*/ 463 h 226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2570" h="2266">
                  <a:moveTo>
                    <a:pt x="756" y="463"/>
                  </a:moveTo>
                  <a:lnTo>
                    <a:pt x="859" y="612"/>
                  </a:lnTo>
                  <a:lnTo>
                    <a:pt x="937" y="720"/>
                  </a:lnTo>
                  <a:lnTo>
                    <a:pt x="1087" y="853"/>
                  </a:lnTo>
                  <a:lnTo>
                    <a:pt x="1105" y="907"/>
                  </a:lnTo>
                  <a:lnTo>
                    <a:pt x="961" y="913"/>
                  </a:lnTo>
                  <a:lnTo>
                    <a:pt x="895" y="901"/>
                  </a:lnTo>
                  <a:lnTo>
                    <a:pt x="786" y="883"/>
                  </a:lnTo>
                  <a:lnTo>
                    <a:pt x="637" y="859"/>
                  </a:lnTo>
                  <a:lnTo>
                    <a:pt x="450" y="931"/>
                  </a:lnTo>
                  <a:lnTo>
                    <a:pt x="306" y="1021"/>
                  </a:lnTo>
                  <a:lnTo>
                    <a:pt x="150" y="1075"/>
                  </a:lnTo>
                  <a:lnTo>
                    <a:pt x="0" y="1153"/>
                  </a:lnTo>
                  <a:lnTo>
                    <a:pt x="78" y="1165"/>
                  </a:lnTo>
                  <a:lnTo>
                    <a:pt x="264" y="1220"/>
                  </a:lnTo>
                  <a:lnTo>
                    <a:pt x="361" y="1256"/>
                  </a:lnTo>
                  <a:lnTo>
                    <a:pt x="367" y="1298"/>
                  </a:lnTo>
                  <a:lnTo>
                    <a:pt x="444" y="1316"/>
                  </a:lnTo>
                  <a:lnTo>
                    <a:pt x="558" y="1400"/>
                  </a:lnTo>
                  <a:lnTo>
                    <a:pt x="697" y="1400"/>
                  </a:lnTo>
                  <a:lnTo>
                    <a:pt x="895" y="1346"/>
                  </a:lnTo>
                  <a:lnTo>
                    <a:pt x="1026" y="1346"/>
                  </a:lnTo>
                  <a:lnTo>
                    <a:pt x="1147" y="1358"/>
                  </a:lnTo>
                  <a:lnTo>
                    <a:pt x="991" y="1412"/>
                  </a:lnTo>
                  <a:lnTo>
                    <a:pt x="804" y="1538"/>
                  </a:lnTo>
                  <a:lnTo>
                    <a:pt x="804" y="1574"/>
                  </a:lnTo>
                  <a:lnTo>
                    <a:pt x="762" y="1645"/>
                  </a:lnTo>
                  <a:lnTo>
                    <a:pt x="726" y="1718"/>
                  </a:lnTo>
                  <a:lnTo>
                    <a:pt x="732" y="1754"/>
                  </a:lnTo>
                  <a:lnTo>
                    <a:pt x="768" y="1742"/>
                  </a:lnTo>
                  <a:lnTo>
                    <a:pt x="829" y="1730"/>
                  </a:lnTo>
                  <a:lnTo>
                    <a:pt x="865" y="1693"/>
                  </a:lnTo>
                  <a:lnTo>
                    <a:pt x="925" y="1663"/>
                  </a:lnTo>
                  <a:lnTo>
                    <a:pt x="991" y="1699"/>
                  </a:lnTo>
                  <a:lnTo>
                    <a:pt x="1087" y="1675"/>
                  </a:lnTo>
                  <a:lnTo>
                    <a:pt x="1135" y="1627"/>
                  </a:lnTo>
                  <a:lnTo>
                    <a:pt x="1147" y="1687"/>
                  </a:lnTo>
                  <a:lnTo>
                    <a:pt x="1183" y="1669"/>
                  </a:lnTo>
                  <a:lnTo>
                    <a:pt x="1333" y="1514"/>
                  </a:lnTo>
                  <a:lnTo>
                    <a:pt x="1399" y="1436"/>
                  </a:lnTo>
                  <a:lnTo>
                    <a:pt x="1526" y="1382"/>
                  </a:lnTo>
                  <a:lnTo>
                    <a:pt x="1615" y="1334"/>
                  </a:lnTo>
                  <a:lnTo>
                    <a:pt x="1627" y="1346"/>
                  </a:lnTo>
                  <a:lnTo>
                    <a:pt x="1645" y="1370"/>
                  </a:lnTo>
                  <a:lnTo>
                    <a:pt x="1669" y="1400"/>
                  </a:lnTo>
                  <a:lnTo>
                    <a:pt x="1681" y="1430"/>
                  </a:lnTo>
                  <a:lnTo>
                    <a:pt x="1687" y="1448"/>
                  </a:lnTo>
                  <a:lnTo>
                    <a:pt x="1699" y="1466"/>
                  </a:lnTo>
                  <a:lnTo>
                    <a:pt x="1729" y="1520"/>
                  </a:lnTo>
                  <a:lnTo>
                    <a:pt x="1747" y="1550"/>
                  </a:lnTo>
                  <a:lnTo>
                    <a:pt x="1766" y="1574"/>
                  </a:lnTo>
                  <a:lnTo>
                    <a:pt x="1772" y="1586"/>
                  </a:lnTo>
                  <a:lnTo>
                    <a:pt x="1778" y="1592"/>
                  </a:lnTo>
                  <a:lnTo>
                    <a:pt x="2124" y="2248"/>
                  </a:lnTo>
                  <a:lnTo>
                    <a:pt x="2215" y="2266"/>
                  </a:lnTo>
                  <a:lnTo>
                    <a:pt x="1693" y="1322"/>
                  </a:lnTo>
                  <a:lnTo>
                    <a:pt x="1723" y="1262"/>
                  </a:lnTo>
                  <a:lnTo>
                    <a:pt x="1861" y="1165"/>
                  </a:lnTo>
                  <a:lnTo>
                    <a:pt x="1988" y="1129"/>
                  </a:lnTo>
                  <a:lnTo>
                    <a:pt x="2173" y="1099"/>
                  </a:lnTo>
                  <a:lnTo>
                    <a:pt x="2318" y="1075"/>
                  </a:lnTo>
                  <a:lnTo>
                    <a:pt x="2390" y="1009"/>
                  </a:lnTo>
                  <a:lnTo>
                    <a:pt x="2570" y="895"/>
                  </a:lnTo>
                  <a:lnTo>
                    <a:pt x="2570" y="805"/>
                  </a:lnTo>
                  <a:lnTo>
                    <a:pt x="2516" y="787"/>
                  </a:lnTo>
                  <a:lnTo>
                    <a:pt x="2342" y="781"/>
                  </a:lnTo>
                  <a:lnTo>
                    <a:pt x="2042" y="871"/>
                  </a:lnTo>
                  <a:lnTo>
                    <a:pt x="2114" y="763"/>
                  </a:lnTo>
                  <a:lnTo>
                    <a:pt x="2264" y="624"/>
                  </a:lnTo>
                  <a:lnTo>
                    <a:pt x="2408" y="433"/>
                  </a:lnTo>
                  <a:lnTo>
                    <a:pt x="2414" y="433"/>
                  </a:lnTo>
                  <a:lnTo>
                    <a:pt x="2426" y="421"/>
                  </a:lnTo>
                  <a:lnTo>
                    <a:pt x="2456" y="397"/>
                  </a:lnTo>
                  <a:lnTo>
                    <a:pt x="2474" y="379"/>
                  </a:lnTo>
                  <a:lnTo>
                    <a:pt x="2486" y="367"/>
                  </a:lnTo>
                  <a:lnTo>
                    <a:pt x="2492" y="355"/>
                  </a:lnTo>
                  <a:lnTo>
                    <a:pt x="2486" y="349"/>
                  </a:lnTo>
                  <a:lnTo>
                    <a:pt x="2474" y="337"/>
                  </a:lnTo>
                  <a:lnTo>
                    <a:pt x="2474" y="307"/>
                  </a:lnTo>
                  <a:lnTo>
                    <a:pt x="2474" y="271"/>
                  </a:lnTo>
                  <a:lnTo>
                    <a:pt x="2480" y="228"/>
                  </a:lnTo>
                  <a:lnTo>
                    <a:pt x="2492" y="192"/>
                  </a:lnTo>
                  <a:lnTo>
                    <a:pt x="2498" y="156"/>
                  </a:lnTo>
                  <a:lnTo>
                    <a:pt x="2504" y="132"/>
                  </a:lnTo>
                  <a:lnTo>
                    <a:pt x="2504" y="126"/>
                  </a:lnTo>
                  <a:lnTo>
                    <a:pt x="2492" y="36"/>
                  </a:lnTo>
                  <a:lnTo>
                    <a:pt x="2492" y="24"/>
                  </a:lnTo>
                  <a:lnTo>
                    <a:pt x="2498" y="0"/>
                  </a:lnTo>
                  <a:lnTo>
                    <a:pt x="2102" y="0"/>
                  </a:lnTo>
                  <a:lnTo>
                    <a:pt x="2006" y="60"/>
                  </a:lnTo>
                  <a:lnTo>
                    <a:pt x="1909" y="90"/>
                  </a:lnTo>
                  <a:lnTo>
                    <a:pt x="1808" y="337"/>
                  </a:lnTo>
                  <a:lnTo>
                    <a:pt x="1747" y="535"/>
                  </a:lnTo>
                  <a:lnTo>
                    <a:pt x="1687" y="588"/>
                  </a:lnTo>
                  <a:lnTo>
                    <a:pt x="1711" y="469"/>
                  </a:lnTo>
                  <a:lnTo>
                    <a:pt x="1687" y="343"/>
                  </a:lnTo>
                  <a:lnTo>
                    <a:pt x="1633" y="144"/>
                  </a:lnTo>
                  <a:lnTo>
                    <a:pt x="1585" y="12"/>
                  </a:lnTo>
                  <a:lnTo>
                    <a:pt x="1579" y="0"/>
                  </a:lnTo>
                  <a:lnTo>
                    <a:pt x="786" y="0"/>
                  </a:lnTo>
                  <a:lnTo>
                    <a:pt x="738" y="186"/>
                  </a:lnTo>
                  <a:lnTo>
                    <a:pt x="756" y="463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7" name="Freeform 8"/>
            <p:cNvSpPr>
              <a:spLocks/>
            </p:cNvSpPr>
            <p:nvPr/>
          </p:nvSpPr>
          <p:spPr bwMode="hidden">
            <a:xfrm>
              <a:off x="3525" y="1"/>
              <a:ext cx="2185" cy="1508"/>
            </a:xfrm>
            <a:custGeom>
              <a:avLst/>
              <a:gdLst>
                <a:gd name="T0" fmla="*/ 1038 w 2176"/>
                <a:gd name="T1" fmla="*/ 769 h 1505"/>
                <a:gd name="T2" fmla="*/ 1195 w 2176"/>
                <a:gd name="T3" fmla="*/ 1237 h 1505"/>
                <a:gd name="T4" fmla="*/ 960 w 2176"/>
                <a:gd name="T5" fmla="*/ 1195 h 1505"/>
                <a:gd name="T6" fmla="*/ 726 w 2176"/>
                <a:gd name="T7" fmla="*/ 1129 h 1505"/>
                <a:gd name="T8" fmla="*/ 444 w 2176"/>
                <a:gd name="T9" fmla="*/ 1111 h 1505"/>
                <a:gd name="T10" fmla="*/ 0 w 2176"/>
                <a:gd name="T11" fmla="*/ 1081 h 1505"/>
                <a:gd name="T12" fmla="*/ 30 w 2176"/>
                <a:gd name="T13" fmla="*/ 1117 h 1505"/>
                <a:gd name="T14" fmla="*/ 498 w 2176"/>
                <a:gd name="T15" fmla="*/ 1135 h 1505"/>
                <a:gd name="T16" fmla="*/ 780 w 2176"/>
                <a:gd name="T17" fmla="*/ 1189 h 1505"/>
                <a:gd name="T18" fmla="*/ 1135 w 2176"/>
                <a:gd name="T19" fmla="*/ 1304 h 1505"/>
                <a:gd name="T20" fmla="*/ 1074 w 2176"/>
                <a:gd name="T21" fmla="*/ 1322 h 1505"/>
                <a:gd name="T22" fmla="*/ 714 w 2176"/>
                <a:gd name="T23" fmla="*/ 1508 h 1505"/>
                <a:gd name="T24" fmla="*/ 768 w 2176"/>
                <a:gd name="T25" fmla="*/ 1484 h 1505"/>
                <a:gd name="T26" fmla="*/ 865 w 2176"/>
                <a:gd name="T27" fmla="*/ 1442 h 1505"/>
                <a:gd name="T28" fmla="*/ 1026 w 2176"/>
                <a:gd name="T29" fmla="*/ 1358 h 1505"/>
                <a:gd name="T30" fmla="*/ 1219 w 2176"/>
                <a:gd name="T31" fmla="*/ 1298 h 1505"/>
                <a:gd name="T32" fmla="*/ 1272 w 2176"/>
                <a:gd name="T33" fmla="*/ 1225 h 1505"/>
                <a:gd name="T34" fmla="*/ 1639 w 2176"/>
                <a:gd name="T35" fmla="*/ 1045 h 1505"/>
                <a:gd name="T36" fmla="*/ 1939 w 2176"/>
                <a:gd name="T37" fmla="*/ 955 h 1505"/>
                <a:gd name="T38" fmla="*/ 2185 w 2176"/>
                <a:gd name="T39" fmla="*/ 823 h 1505"/>
                <a:gd name="T40" fmla="*/ 1969 w 2176"/>
                <a:gd name="T41" fmla="*/ 913 h 1505"/>
                <a:gd name="T42" fmla="*/ 1663 w 2176"/>
                <a:gd name="T43" fmla="*/ 991 h 1505"/>
                <a:gd name="T44" fmla="*/ 1345 w 2176"/>
                <a:gd name="T45" fmla="*/ 1153 h 1505"/>
                <a:gd name="T46" fmla="*/ 1507 w 2176"/>
                <a:gd name="T47" fmla="*/ 907 h 1505"/>
                <a:gd name="T48" fmla="*/ 1627 w 2176"/>
                <a:gd name="T49" fmla="*/ 546 h 1505"/>
                <a:gd name="T50" fmla="*/ 1747 w 2176"/>
                <a:gd name="T51" fmla="*/ 373 h 1505"/>
                <a:gd name="T52" fmla="*/ 1987 w 2176"/>
                <a:gd name="T53" fmla="*/ 60 h 1505"/>
                <a:gd name="T54" fmla="*/ 2011 w 2176"/>
                <a:gd name="T55" fmla="*/ 0 h 1505"/>
                <a:gd name="T56" fmla="*/ 1981 w 2176"/>
                <a:gd name="T57" fmla="*/ 0 h 1505"/>
                <a:gd name="T58" fmla="*/ 1603 w 2176"/>
                <a:gd name="T59" fmla="*/ 481 h 1505"/>
                <a:gd name="T60" fmla="*/ 1483 w 2176"/>
                <a:gd name="T61" fmla="*/ 889 h 1505"/>
                <a:gd name="T62" fmla="*/ 1260 w 2176"/>
                <a:gd name="T63" fmla="*/ 1177 h 1505"/>
                <a:gd name="T64" fmla="*/ 1135 w 2176"/>
                <a:gd name="T65" fmla="*/ 907 h 1505"/>
                <a:gd name="T66" fmla="*/ 1014 w 2176"/>
                <a:gd name="T67" fmla="*/ 541 h 1505"/>
                <a:gd name="T68" fmla="*/ 889 w 2176"/>
                <a:gd name="T69" fmla="*/ 222 h 1505"/>
                <a:gd name="T70" fmla="*/ 792 w 2176"/>
                <a:gd name="T71" fmla="*/ 0 h 1505"/>
                <a:gd name="T72" fmla="*/ 756 w 2176"/>
                <a:gd name="T73" fmla="*/ 0 h 1505"/>
                <a:gd name="T74" fmla="*/ 907 w 2176"/>
                <a:gd name="T75" fmla="*/ 355 h 1505"/>
                <a:gd name="T76" fmla="*/ 1038 w 2176"/>
                <a:gd name="T77" fmla="*/ 769 h 1505"/>
                <a:gd name="T78" fmla="*/ 1038 w 2176"/>
                <a:gd name="T79" fmla="*/ 769 h 1505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2176" h="1505">
                  <a:moveTo>
                    <a:pt x="1034" y="767"/>
                  </a:moveTo>
                  <a:lnTo>
                    <a:pt x="1190" y="1235"/>
                  </a:lnTo>
                  <a:lnTo>
                    <a:pt x="956" y="1193"/>
                  </a:lnTo>
                  <a:lnTo>
                    <a:pt x="723" y="1127"/>
                  </a:lnTo>
                  <a:lnTo>
                    <a:pt x="442" y="1109"/>
                  </a:lnTo>
                  <a:lnTo>
                    <a:pt x="0" y="1079"/>
                  </a:lnTo>
                  <a:lnTo>
                    <a:pt x="30" y="1115"/>
                  </a:lnTo>
                  <a:lnTo>
                    <a:pt x="496" y="1133"/>
                  </a:lnTo>
                  <a:lnTo>
                    <a:pt x="777" y="1187"/>
                  </a:lnTo>
                  <a:lnTo>
                    <a:pt x="1130" y="1301"/>
                  </a:lnTo>
                  <a:lnTo>
                    <a:pt x="1070" y="1319"/>
                  </a:lnTo>
                  <a:lnTo>
                    <a:pt x="711" y="1505"/>
                  </a:lnTo>
                  <a:lnTo>
                    <a:pt x="765" y="1481"/>
                  </a:lnTo>
                  <a:lnTo>
                    <a:pt x="861" y="1439"/>
                  </a:lnTo>
                  <a:lnTo>
                    <a:pt x="1022" y="1355"/>
                  </a:lnTo>
                  <a:lnTo>
                    <a:pt x="1214" y="1295"/>
                  </a:lnTo>
                  <a:lnTo>
                    <a:pt x="1267" y="1223"/>
                  </a:lnTo>
                  <a:lnTo>
                    <a:pt x="1632" y="1043"/>
                  </a:lnTo>
                  <a:lnTo>
                    <a:pt x="1931" y="953"/>
                  </a:lnTo>
                  <a:lnTo>
                    <a:pt x="2176" y="821"/>
                  </a:lnTo>
                  <a:lnTo>
                    <a:pt x="1961" y="911"/>
                  </a:lnTo>
                  <a:lnTo>
                    <a:pt x="1656" y="989"/>
                  </a:lnTo>
                  <a:lnTo>
                    <a:pt x="1339" y="1151"/>
                  </a:lnTo>
                  <a:lnTo>
                    <a:pt x="1501" y="905"/>
                  </a:lnTo>
                  <a:lnTo>
                    <a:pt x="1620" y="545"/>
                  </a:lnTo>
                  <a:lnTo>
                    <a:pt x="1740" y="372"/>
                  </a:lnTo>
                  <a:lnTo>
                    <a:pt x="1979" y="60"/>
                  </a:lnTo>
                  <a:lnTo>
                    <a:pt x="2003" y="0"/>
                  </a:lnTo>
                  <a:lnTo>
                    <a:pt x="1973" y="0"/>
                  </a:lnTo>
                  <a:lnTo>
                    <a:pt x="1596" y="480"/>
                  </a:lnTo>
                  <a:lnTo>
                    <a:pt x="1477" y="887"/>
                  </a:lnTo>
                  <a:lnTo>
                    <a:pt x="1255" y="1175"/>
                  </a:lnTo>
                  <a:lnTo>
                    <a:pt x="1130" y="905"/>
                  </a:lnTo>
                  <a:lnTo>
                    <a:pt x="1010" y="540"/>
                  </a:lnTo>
                  <a:lnTo>
                    <a:pt x="885" y="222"/>
                  </a:lnTo>
                  <a:lnTo>
                    <a:pt x="789" y="0"/>
                  </a:lnTo>
                  <a:lnTo>
                    <a:pt x="753" y="0"/>
                  </a:lnTo>
                  <a:lnTo>
                    <a:pt x="903" y="354"/>
                  </a:lnTo>
                  <a:lnTo>
                    <a:pt x="1034" y="767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8" name="Freeform 9"/>
            <p:cNvSpPr>
              <a:spLocks/>
            </p:cNvSpPr>
            <p:nvPr/>
          </p:nvSpPr>
          <p:spPr bwMode="hidden">
            <a:xfrm>
              <a:off x="0" y="649"/>
              <a:ext cx="816" cy="806"/>
            </a:xfrm>
            <a:custGeom>
              <a:avLst/>
              <a:gdLst>
                <a:gd name="T0" fmla="*/ 162 w 813"/>
                <a:gd name="T1" fmla="*/ 565 h 804"/>
                <a:gd name="T2" fmla="*/ 330 w 813"/>
                <a:gd name="T3" fmla="*/ 439 h 804"/>
                <a:gd name="T4" fmla="*/ 648 w 813"/>
                <a:gd name="T5" fmla="*/ 217 h 804"/>
                <a:gd name="T6" fmla="*/ 816 w 813"/>
                <a:gd name="T7" fmla="*/ 0 h 804"/>
                <a:gd name="T8" fmla="*/ 678 w 813"/>
                <a:gd name="T9" fmla="*/ 150 h 804"/>
                <a:gd name="T10" fmla="*/ 145 w 813"/>
                <a:gd name="T11" fmla="*/ 505 h 804"/>
                <a:gd name="T12" fmla="*/ 0 w 813"/>
                <a:gd name="T13" fmla="*/ 734 h 804"/>
                <a:gd name="T14" fmla="*/ 0 w 813"/>
                <a:gd name="T15" fmla="*/ 806 h 804"/>
                <a:gd name="T16" fmla="*/ 162 w 813"/>
                <a:gd name="T17" fmla="*/ 565 h 804"/>
                <a:gd name="T18" fmla="*/ 162 w 813"/>
                <a:gd name="T19" fmla="*/ 565 h 80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813" h="804">
                  <a:moveTo>
                    <a:pt x="161" y="564"/>
                  </a:moveTo>
                  <a:lnTo>
                    <a:pt x="329" y="438"/>
                  </a:lnTo>
                  <a:lnTo>
                    <a:pt x="646" y="216"/>
                  </a:lnTo>
                  <a:lnTo>
                    <a:pt x="813" y="0"/>
                  </a:lnTo>
                  <a:lnTo>
                    <a:pt x="676" y="150"/>
                  </a:lnTo>
                  <a:lnTo>
                    <a:pt x="144" y="504"/>
                  </a:lnTo>
                  <a:lnTo>
                    <a:pt x="0" y="732"/>
                  </a:lnTo>
                  <a:lnTo>
                    <a:pt x="0" y="804"/>
                  </a:lnTo>
                  <a:lnTo>
                    <a:pt x="161" y="564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9" name="Freeform 10"/>
            <p:cNvSpPr>
              <a:spLocks/>
            </p:cNvSpPr>
            <p:nvPr/>
          </p:nvSpPr>
          <p:spPr bwMode="hidden">
            <a:xfrm>
              <a:off x="0" y="1545"/>
              <a:ext cx="762" cy="107"/>
            </a:xfrm>
            <a:custGeom>
              <a:avLst/>
              <a:gdLst>
                <a:gd name="T0" fmla="*/ 462 w 759"/>
                <a:gd name="T1" fmla="*/ 66 h 107"/>
                <a:gd name="T2" fmla="*/ 762 w 759"/>
                <a:gd name="T3" fmla="*/ 0 h 107"/>
                <a:gd name="T4" fmla="*/ 498 w 759"/>
                <a:gd name="T5" fmla="*/ 36 h 107"/>
                <a:gd name="T6" fmla="*/ 139 w 759"/>
                <a:gd name="T7" fmla="*/ 48 h 107"/>
                <a:gd name="T8" fmla="*/ 0 w 759"/>
                <a:gd name="T9" fmla="*/ 78 h 107"/>
                <a:gd name="T10" fmla="*/ 0 w 759"/>
                <a:gd name="T11" fmla="*/ 107 h 107"/>
                <a:gd name="T12" fmla="*/ 96 w 759"/>
                <a:gd name="T13" fmla="*/ 89 h 107"/>
                <a:gd name="T14" fmla="*/ 462 w 759"/>
                <a:gd name="T15" fmla="*/ 66 h 107"/>
                <a:gd name="T16" fmla="*/ 462 w 759"/>
                <a:gd name="T17" fmla="*/ 66 h 10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59" h="107">
                  <a:moveTo>
                    <a:pt x="460" y="66"/>
                  </a:moveTo>
                  <a:lnTo>
                    <a:pt x="759" y="0"/>
                  </a:lnTo>
                  <a:lnTo>
                    <a:pt x="496" y="36"/>
                  </a:lnTo>
                  <a:lnTo>
                    <a:pt x="138" y="48"/>
                  </a:lnTo>
                  <a:lnTo>
                    <a:pt x="0" y="78"/>
                  </a:lnTo>
                  <a:lnTo>
                    <a:pt x="0" y="107"/>
                  </a:lnTo>
                  <a:lnTo>
                    <a:pt x="96" y="89"/>
                  </a:lnTo>
                  <a:lnTo>
                    <a:pt x="460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0" name="Freeform 11"/>
            <p:cNvSpPr>
              <a:spLocks/>
            </p:cNvSpPr>
            <p:nvPr/>
          </p:nvSpPr>
          <p:spPr bwMode="hidden">
            <a:xfrm>
              <a:off x="2314" y="3431"/>
              <a:ext cx="3182" cy="745"/>
            </a:xfrm>
            <a:custGeom>
              <a:avLst/>
              <a:gdLst>
                <a:gd name="T0" fmla="*/ 1393 w 3169"/>
                <a:gd name="T1" fmla="*/ 240 h 743"/>
                <a:gd name="T2" fmla="*/ 1741 w 3169"/>
                <a:gd name="T3" fmla="*/ 234 h 743"/>
                <a:gd name="T4" fmla="*/ 2096 w 3169"/>
                <a:gd name="T5" fmla="*/ 252 h 743"/>
                <a:gd name="T6" fmla="*/ 2515 w 3169"/>
                <a:gd name="T7" fmla="*/ 234 h 743"/>
                <a:gd name="T8" fmla="*/ 3182 w 3169"/>
                <a:gd name="T9" fmla="*/ 205 h 743"/>
                <a:gd name="T10" fmla="*/ 3128 w 3169"/>
                <a:gd name="T11" fmla="*/ 187 h 743"/>
                <a:gd name="T12" fmla="*/ 2432 w 3169"/>
                <a:gd name="T13" fmla="*/ 222 h 743"/>
                <a:gd name="T14" fmla="*/ 2011 w 3169"/>
                <a:gd name="T15" fmla="*/ 222 h 743"/>
                <a:gd name="T16" fmla="*/ 1465 w 3169"/>
                <a:gd name="T17" fmla="*/ 187 h 743"/>
                <a:gd name="T18" fmla="*/ 1549 w 3169"/>
                <a:gd name="T19" fmla="*/ 168 h 743"/>
                <a:gd name="T20" fmla="*/ 2047 w 3169"/>
                <a:gd name="T21" fmla="*/ 0 h 743"/>
                <a:gd name="T22" fmla="*/ 1969 w 3169"/>
                <a:gd name="T23" fmla="*/ 24 h 743"/>
                <a:gd name="T24" fmla="*/ 1844 w 3169"/>
                <a:gd name="T25" fmla="*/ 66 h 743"/>
                <a:gd name="T26" fmla="*/ 1609 w 3169"/>
                <a:gd name="T27" fmla="*/ 138 h 743"/>
                <a:gd name="T28" fmla="*/ 1344 w 3169"/>
                <a:gd name="T29" fmla="*/ 199 h 743"/>
                <a:gd name="T30" fmla="*/ 1273 w 3169"/>
                <a:gd name="T31" fmla="*/ 252 h 743"/>
                <a:gd name="T32" fmla="*/ 768 w 3169"/>
                <a:gd name="T33" fmla="*/ 414 h 743"/>
                <a:gd name="T34" fmla="*/ 336 w 3169"/>
                <a:gd name="T35" fmla="*/ 504 h 743"/>
                <a:gd name="T36" fmla="*/ 0 w 3169"/>
                <a:gd name="T37" fmla="*/ 619 h 743"/>
                <a:gd name="T38" fmla="*/ 300 w 3169"/>
                <a:gd name="T39" fmla="*/ 540 h 743"/>
                <a:gd name="T40" fmla="*/ 738 w 3169"/>
                <a:gd name="T41" fmla="*/ 450 h 743"/>
                <a:gd name="T42" fmla="*/ 1183 w 3169"/>
                <a:gd name="T43" fmla="*/ 312 h 743"/>
                <a:gd name="T44" fmla="*/ 985 w 3169"/>
                <a:gd name="T45" fmla="*/ 492 h 743"/>
                <a:gd name="T46" fmla="*/ 871 w 3169"/>
                <a:gd name="T47" fmla="*/ 745 h 743"/>
                <a:gd name="T48" fmla="*/ 865 w 3169"/>
                <a:gd name="T49" fmla="*/ 745 h 743"/>
                <a:gd name="T50" fmla="*/ 937 w 3169"/>
                <a:gd name="T51" fmla="*/ 745 h 743"/>
                <a:gd name="T52" fmla="*/ 1026 w 3169"/>
                <a:gd name="T53" fmla="*/ 498 h 743"/>
                <a:gd name="T54" fmla="*/ 1302 w 3169"/>
                <a:gd name="T55" fmla="*/ 282 h 743"/>
                <a:gd name="T56" fmla="*/ 1537 w 3169"/>
                <a:gd name="T57" fmla="*/ 450 h 743"/>
                <a:gd name="T58" fmla="*/ 1777 w 3169"/>
                <a:gd name="T59" fmla="*/ 679 h 743"/>
                <a:gd name="T60" fmla="*/ 1862 w 3169"/>
                <a:gd name="T61" fmla="*/ 745 h 743"/>
                <a:gd name="T62" fmla="*/ 1927 w 3169"/>
                <a:gd name="T63" fmla="*/ 745 h 743"/>
                <a:gd name="T64" fmla="*/ 1699 w 3169"/>
                <a:gd name="T65" fmla="*/ 528 h 743"/>
                <a:gd name="T66" fmla="*/ 1393 w 3169"/>
                <a:gd name="T67" fmla="*/ 240 h 743"/>
                <a:gd name="T68" fmla="*/ 1393 w 3169"/>
                <a:gd name="T69" fmla="*/ 240 h 74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3169" h="743">
                  <a:moveTo>
                    <a:pt x="1387" y="239"/>
                  </a:moveTo>
                  <a:lnTo>
                    <a:pt x="1734" y="233"/>
                  </a:lnTo>
                  <a:lnTo>
                    <a:pt x="2087" y="251"/>
                  </a:lnTo>
                  <a:lnTo>
                    <a:pt x="2505" y="233"/>
                  </a:lnTo>
                  <a:lnTo>
                    <a:pt x="3169" y="204"/>
                  </a:lnTo>
                  <a:lnTo>
                    <a:pt x="3115" y="186"/>
                  </a:lnTo>
                  <a:lnTo>
                    <a:pt x="2422" y="221"/>
                  </a:lnTo>
                  <a:lnTo>
                    <a:pt x="2003" y="221"/>
                  </a:lnTo>
                  <a:lnTo>
                    <a:pt x="1459" y="186"/>
                  </a:lnTo>
                  <a:lnTo>
                    <a:pt x="1543" y="168"/>
                  </a:lnTo>
                  <a:lnTo>
                    <a:pt x="2039" y="0"/>
                  </a:lnTo>
                  <a:lnTo>
                    <a:pt x="1961" y="24"/>
                  </a:lnTo>
                  <a:lnTo>
                    <a:pt x="1836" y="66"/>
                  </a:lnTo>
                  <a:lnTo>
                    <a:pt x="1602" y="138"/>
                  </a:lnTo>
                  <a:lnTo>
                    <a:pt x="1339" y="198"/>
                  </a:lnTo>
                  <a:lnTo>
                    <a:pt x="1268" y="251"/>
                  </a:lnTo>
                  <a:lnTo>
                    <a:pt x="765" y="413"/>
                  </a:lnTo>
                  <a:lnTo>
                    <a:pt x="335" y="503"/>
                  </a:lnTo>
                  <a:lnTo>
                    <a:pt x="0" y="617"/>
                  </a:lnTo>
                  <a:lnTo>
                    <a:pt x="299" y="539"/>
                  </a:lnTo>
                  <a:lnTo>
                    <a:pt x="735" y="449"/>
                  </a:lnTo>
                  <a:lnTo>
                    <a:pt x="1178" y="311"/>
                  </a:lnTo>
                  <a:lnTo>
                    <a:pt x="981" y="491"/>
                  </a:lnTo>
                  <a:lnTo>
                    <a:pt x="867" y="743"/>
                  </a:lnTo>
                  <a:lnTo>
                    <a:pt x="861" y="743"/>
                  </a:lnTo>
                  <a:lnTo>
                    <a:pt x="933" y="743"/>
                  </a:lnTo>
                  <a:lnTo>
                    <a:pt x="1022" y="497"/>
                  </a:lnTo>
                  <a:lnTo>
                    <a:pt x="1297" y="281"/>
                  </a:lnTo>
                  <a:lnTo>
                    <a:pt x="1531" y="449"/>
                  </a:lnTo>
                  <a:lnTo>
                    <a:pt x="1770" y="677"/>
                  </a:lnTo>
                  <a:lnTo>
                    <a:pt x="1854" y="743"/>
                  </a:lnTo>
                  <a:lnTo>
                    <a:pt x="1919" y="743"/>
                  </a:lnTo>
                  <a:lnTo>
                    <a:pt x="1692" y="527"/>
                  </a:lnTo>
                  <a:lnTo>
                    <a:pt x="1387" y="239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1" name="Rectangle 12"/>
            <p:cNvSpPr>
              <a:spLocks noChangeArrowheads="1"/>
            </p:cNvSpPr>
            <p:nvPr/>
          </p:nvSpPr>
          <p:spPr bwMode="hidden">
            <a:xfrm>
              <a:off x="192" y="127"/>
              <a:ext cx="1" cy="1"/>
            </a:xfrm>
            <a:prstGeom prst="rect">
              <a:avLst/>
            </a:prstGeom>
            <a:solidFill>
              <a:srgbClr val="9A1E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2" name="Rectangle 13"/>
            <p:cNvSpPr>
              <a:spLocks noChangeArrowheads="1"/>
            </p:cNvSpPr>
            <p:nvPr/>
          </p:nvSpPr>
          <p:spPr bwMode="hidden">
            <a:xfrm>
              <a:off x="204" y="131"/>
              <a:ext cx="1" cy="1"/>
            </a:xfrm>
            <a:prstGeom prst="rect">
              <a:avLst/>
            </a:prstGeom>
            <a:solidFill>
              <a:srgbClr val="9A1E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8014" name="Freeform 14"/>
            <p:cNvSpPr>
              <a:spLocks/>
            </p:cNvSpPr>
            <p:nvPr/>
          </p:nvSpPr>
          <p:spPr bwMode="hidden">
            <a:xfrm>
              <a:off x="0" y="4032"/>
              <a:ext cx="5760" cy="288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8015" name="Freeform 15"/>
            <p:cNvSpPr>
              <a:spLocks/>
            </p:cNvSpPr>
            <p:nvPr/>
          </p:nvSpPr>
          <p:spPr bwMode="hidden">
            <a:xfrm>
              <a:off x="0" y="4032"/>
              <a:ext cx="5760" cy="336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8016" name="Freeform 16"/>
            <p:cNvSpPr>
              <a:spLocks/>
            </p:cNvSpPr>
            <p:nvPr/>
          </p:nvSpPr>
          <p:spPr bwMode="hidden">
            <a:xfrm>
              <a:off x="0" y="0"/>
              <a:ext cx="5760" cy="288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56078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46" name="Freeform 17"/>
            <p:cNvSpPr>
              <a:spLocks/>
            </p:cNvSpPr>
            <p:nvPr/>
          </p:nvSpPr>
          <p:spPr bwMode="hidden">
            <a:xfrm>
              <a:off x="509" y="229"/>
              <a:ext cx="3188" cy="2024"/>
            </a:xfrm>
            <a:custGeom>
              <a:avLst/>
              <a:gdLst>
                <a:gd name="T0" fmla="*/ 871 w 3188"/>
                <a:gd name="T1" fmla="*/ 1423 h 2024"/>
                <a:gd name="T2" fmla="*/ 907 w 3188"/>
                <a:gd name="T3" fmla="*/ 1393 h 2024"/>
                <a:gd name="T4" fmla="*/ 991 w 3188"/>
                <a:gd name="T5" fmla="*/ 1320 h 2024"/>
                <a:gd name="T6" fmla="*/ 1033 w 3188"/>
                <a:gd name="T7" fmla="*/ 1297 h 2024"/>
                <a:gd name="T8" fmla="*/ 1086 w 3188"/>
                <a:gd name="T9" fmla="*/ 1249 h 2024"/>
                <a:gd name="T10" fmla="*/ 1123 w 3188"/>
                <a:gd name="T11" fmla="*/ 1219 h 2024"/>
                <a:gd name="T12" fmla="*/ 1057 w 3188"/>
                <a:gd name="T13" fmla="*/ 1153 h 2024"/>
                <a:gd name="T14" fmla="*/ 877 w 3188"/>
                <a:gd name="T15" fmla="*/ 1021 h 2024"/>
                <a:gd name="T16" fmla="*/ 655 w 3188"/>
                <a:gd name="T17" fmla="*/ 907 h 2024"/>
                <a:gd name="T18" fmla="*/ 655 w 3188"/>
                <a:gd name="T19" fmla="*/ 846 h 2024"/>
                <a:gd name="T20" fmla="*/ 643 w 3188"/>
                <a:gd name="T21" fmla="*/ 708 h 2024"/>
                <a:gd name="T22" fmla="*/ 552 w 3188"/>
                <a:gd name="T23" fmla="*/ 642 h 2024"/>
                <a:gd name="T24" fmla="*/ 510 w 3188"/>
                <a:gd name="T25" fmla="*/ 570 h 2024"/>
                <a:gd name="T26" fmla="*/ 637 w 3188"/>
                <a:gd name="T27" fmla="*/ 564 h 2024"/>
                <a:gd name="T28" fmla="*/ 763 w 3188"/>
                <a:gd name="T29" fmla="*/ 570 h 2024"/>
                <a:gd name="T30" fmla="*/ 1091 w 3188"/>
                <a:gd name="T31" fmla="*/ 850 h 2024"/>
                <a:gd name="T32" fmla="*/ 1009 w 3188"/>
                <a:gd name="T33" fmla="*/ 566 h 2024"/>
                <a:gd name="T34" fmla="*/ 1054 w 3188"/>
                <a:gd name="T35" fmla="*/ 265 h 2024"/>
                <a:gd name="T36" fmla="*/ 1249 w 3188"/>
                <a:gd name="T37" fmla="*/ 0 h 2024"/>
                <a:gd name="T38" fmla="*/ 1466 w 3188"/>
                <a:gd name="T39" fmla="*/ 292 h 2024"/>
                <a:gd name="T40" fmla="*/ 1475 w 3188"/>
                <a:gd name="T41" fmla="*/ 548 h 2024"/>
                <a:gd name="T42" fmla="*/ 1567 w 3188"/>
                <a:gd name="T43" fmla="*/ 630 h 2024"/>
                <a:gd name="T44" fmla="*/ 1795 w 3188"/>
                <a:gd name="T45" fmla="*/ 365 h 2024"/>
                <a:gd name="T46" fmla="*/ 2245 w 3188"/>
                <a:gd name="T47" fmla="*/ 150 h 2024"/>
                <a:gd name="T48" fmla="*/ 2618 w 3188"/>
                <a:gd name="T49" fmla="*/ 180 h 2024"/>
                <a:gd name="T50" fmla="*/ 3050 w 3188"/>
                <a:gd name="T51" fmla="*/ 150 h 2024"/>
                <a:gd name="T52" fmla="*/ 3140 w 3188"/>
                <a:gd name="T53" fmla="*/ 210 h 2024"/>
                <a:gd name="T54" fmla="*/ 2990 w 3188"/>
                <a:gd name="T55" fmla="*/ 210 h 2024"/>
                <a:gd name="T56" fmla="*/ 2834 w 3188"/>
                <a:gd name="T57" fmla="*/ 377 h 2024"/>
                <a:gd name="T58" fmla="*/ 2702 w 3188"/>
                <a:gd name="T59" fmla="*/ 648 h 2024"/>
                <a:gd name="T60" fmla="*/ 2582 w 3188"/>
                <a:gd name="T61" fmla="*/ 828 h 2024"/>
                <a:gd name="T62" fmla="*/ 2234 w 3188"/>
                <a:gd name="T63" fmla="*/ 1009 h 2024"/>
                <a:gd name="T64" fmla="*/ 1963 w 3188"/>
                <a:gd name="T65" fmla="*/ 1075 h 2024"/>
                <a:gd name="T66" fmla="*/ 2257 w 3188"/>
                <a:gd name="T67" fmla="*/ 1111 h 2024"/>
                <a:gd name="T68" fmla="*/ 2600 w 3188"/>
                <a:gd name="T69" fmla="*/ 1207 h 2024"/>
                <a:gd name="T70" fmla="*/ 2894 w 3188"/>
                <a:gd name="T71" fmla="*/ 1441 h 2024"/>
                <a:gd name="T72" fmla="*/ 3122 w 3188"/>
                <a:gd name="T73" fmla="*/ 1555 h 2024"/>
                <a:gd name="T74" fmla="*/ 3032 w 3188"/>
                <a:gd name="T75" fmla="*/ 1585 h 2024"/>
                <a:gd name="T76" fmla="*/ 3008 w 3188"/>
                <a:gd name="T77" fmla="*/ 1591 h 2024"/>
                <a:gd name="T78" fmla="*/ 2960 w 3188"/>
                <a:gd name="T79" fmla="*/ 1597 h 2024"/>
                <a:gd name="T80" fmla="*/ 2882 w 3188"/>
                <a:gd name="T81" fmla="*/ 1609 h 2024"/>
                <a:gd name="T82" fmla="*/ 2846 w 3188"/>
                <a:gd name="T83" fmla="*/ 1609 h 2024"/>
                <a:gd name="T84" fmla="*/ 2774 w 3188"/>
                <a:gd name="T85" fmla="*/ 1615 h 2024"/>
                <a:gd name="T86" fmla="*/ 2726 w 3188"/>
                <a:gd name="T87" fmla="*/ 1621 h 2024"/>
                <a:gd name="T88" fmla="*/ 2708 w 3188"/>
                <a:gd name="T89" fmla="*/ 1621 h 2024"/>
                <a:gd name="T90" fmla="*/ 2594 w 3188"/>
                <a:gd name="T91" fmla="*/ 1657 h 2024"/>
                <a:gd name="T92" fmla="*/ 2533 w 3188"/>
                <a:gd name="T93" fmla="*/ 1663 h 2024"/>
                <a:gd name="T94" fmla="*/ 2444 w 3188"/>
                <a:gd name="T95" fmla="*/ 1675 h 2024"/>
                <a:gd name="T96" fmla="*/ 2378 w 3188"/>
                <a:gd name="T97" fmla="*/ 1687 h 2024"/>
                <a:gd name="T98" fmla="*/ 2360 w 3188"/>
                <a:gd name="T99" fmla="*/ 1705 h 2024"/>
                <a:gd name="T100" fmla="*/ 2305 w 3188"/>
                <a:gd name="T101" fmla="*/ 1687 h 2024"/>
                <a:gd name="T102" fmla="*/ 2263 w 3188"/>
                <a:gd name="T103" fmla="*/ 1663 h 2024"/>
                <a:gd name="T104" fmla="*/ 2017 w 3188"/>
                <a:gd name="T105" fmla="*/ 1585 h 2024"/>
                <a:gd name="T106" fmla="*/ 1711 w 3188"/>
                <a:gd name="T107" fmla="*/ 1453 h 2024"/>
                <a:gd name="T108" fmla="*/ 1880 w 3188"/>
                <a:gd name="T109" fmla="*/ 1844 h 2024"/>
                <a:gd name="T110" fmla="*/ 1771 w 3188"/>
                <a:gd name="T111" fmla="*/ 1922 h 2024"/>
                <a:gd name="T112" fmla="*/ 1531 w 3188"/>
                <a:gd name="T113" fmla="*/ 1753 h 2024"/>
                <a:gd name="T114" fmla="*/ 1411 w 3188"/>
                <a:gd name="T115" fmla="*/ 1477 h 2024"/>
                <a:gd name="T116" fmla="*/ 1219 w 3188"/>
                <a:gd name="T117" fmla="*/ 1291 h 2024"/>
                <a:gd name="T118" fmla="*/ 127 w 3188"/>
                <a:gd name="T119" fmla="*/ 2006 h 2024"/>
                <a:gd name="T120" fmla="*/ 865 w 3188"/>
                <a:gd name="T121" fmla="*/ 1429 h 202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3188" h="2024">
                  <a:moveTo>
                    <a:pt x="865" y="1429"/>
                  </a:moveTo>
                  <a:lnTo>
                    <a:pt x="871" y="1423"/>
                  </a:lnTo>
                  <a:lnTo>
                    <a:pt x="889" y="1411"/>
                  </a:lnTo>
                  <a:lnTo>
                    <a:pt x="907" y="1393"/>
                  </a:lnTo>
                  <a:lnTo>
                    <a:pt x="937" y="1369"/>
                  </a:lnTo>
                  <a:lnTo>
                    <a:pt x="991" y="1320"/>
                  </a:lnTo>
                  <a:lnTo>
                    <a:pt x="1015" y="1309"/>
                  </a:lnTo>
                  <a:lnTo>
                    <a:pt x="1033" y="1297"/>
                  </a:lnTo>
                  <a:lnTo>
                    <a:pt x="1057" y="1279"/>
                  </a:lnTo>
                  <a:lnTo>
                    <a:pt x="1086" y="1249"/>
                  </a:lnTo>
                  <a:lnTo>
                    <a:pt x="1111" y="1225"/>
                  </a:lnTo>
                  <a:lnTo>
                    <a:pt x="1123" y="1219"/>
                  </a:lnTo>
                  <a:lnTo>
                    <a:pt x="1123" y="1213"/>
                  </a:lnTo>
                  <a:lnTo>
                    <a:pt x="1057" y="1153"/>
                  </a:lnTo>
                  <a:lnTo>
                    <a:pt x="979" y="1051"/>
                  </a:lnTo>
                  <a:lnTo>
                    <a:pt x="877" y="1021"/>
                  </a:lnTo>
                  <a:lnTo>
                    <a:pt x="685" y="931"/>
                  </a:lnTo>
                  <a:lnTo>
                    <a:pt x="655" y="907"/>
                  </a:lnTo>
                  <a:lnTo>
                    <a:pt x="721" y="876"/>
                  </a:lnTo>
                  <a:lnTo>
                    <a:pt x="655" y="846"/>
                  </a:lnTo>
                  <a:lnTo>
                    <a:pt x="612" y="774"/>
                  </a:lnTo>
                  <a:lnTo>
                    <a:pt x="643" y="708"/>
                  </a:lnTo>
                  <a:lnTo>
                    <a:pt x="600" y="660"/>
                  </a:lnTo>
                  <a:lnTo>
                    <a:pt x="552" y="642"/>
                  </a:lnTo>
                  <a:lnTo>
                    <a:pt x="528" y="594"/>
                  </a:lnTo>
                  <a:lnTo>
                    <a:pt x="510" y="570"/>
                  </a:lnTo>
                  <a:lnTo>
                    <a:pt x="552" y="552"/>
                  </a:lnTo>
                  <a:lnTo>
                    <a:pt x="637" y="564"/>
                  </a:lnTo>
                  <a:lnTo>
                    <a:pt x="721" y="576"/>
                  </a:lnTo>
                  <a:lnTo>
                    <a:pt x="763" y="570"/>
                  </a:lnTo>
                  <a:lnTo>
                    <a:pt x="931" y="696"/>
                  </a:lnTo>
                  <a:lnTo>
                    <a:pt x="1091" y="850"/>
                  </a:lnTo>
                  <a:lnTo>
                    <a:pt x="1073" y="685"/>
                  </a:lnTo>
                  <a:lnTo>
                    <a:pt x="1009" y="566"/>
                  </a:lnTo>
                  <a:lnTo>
                    <a:pt x="945" y="393"/>
                  </a:lnTo>
                  <a:lnTo>
                    <a:pt x="1054" y="265"/>
                  </a:lnTo>
                  <a:lnTo>
                    <a:pt x="1137" y="45"/>
                  </a:lnTo>
                  <a:lnTo>
                    <a:pt x="1249" y="0"/>
                  </a:lnTo>
                  <a:lnTo>
                    <a:pt x="1338" y="137"/>
                  </a:lnTo>
                  <a:lnTo>
                    <a:pt x="1466" y="292"/>
                  </a:lnTo>
                  <a:lnTo>
                    <a:pt x="1502" y="411"/>
                  </a:lnTo>
                  <a:lnTo>
                    <a:pt x="1475" y="548"/>
                  </a:lnTo>
                  <a:lnTo>
                    <a:pt x="1347" y="768"/>
                  </a:lnTo>
                  <a:lnTo>
                    <a:pt x="1567" y="630"/>
                  </a:lnTo>
                  <a:lnTo>
                    <a:pt x="1687" y="462"/>
                  </a:lnTo>
                  <a:lnTo>
                    <a:pt x="1795" y="365"/>
                  </a:lnTo>
                  <a:lnTo>
                    <a:pt x="1940" y="239"/>
                  </a:lnTo>
                  <a:lnTo>
                    <a:pt x="2245" y="150"/>
                  </a:lnTo>
                  <a:lnTo>
                    <a:pt x="2498" y="138"/>
                  </a:lnTo>
                  <a:lnTo>
                    <a:pt x="2618" y="180"/>
                  </a:lnTo>
                  <a:lnTo>
                    <a:pt x="2815" y="138"/>
                  </a:lnTo>
                  <a:lnTo>
                    <a:pt x="3050" y="150"/>
                  </a:lnTo>
                  <a:lnTo>
                    <a:pt x="3176" y="168"/>
                  </a:lnTo>
                  <a:lnTo>
                    <a:pt x="3140" y="210"/>
                  </a:lnTo>
                  <a:lnTo>
                    <a:pt x="3116" y="192"/>
                  </a:lnTo>
                  <a:lnTo>
                    <a:pt x="2990" y="210"/>
                  </a:lnTo>
                  <a:lnTo>
                    <a:pt x="2906" y="263"/>
                  </a:lnTo>
                  <a:lnTo>
                    <a:pt x="2834" y="377"/>
                  </a:lnTo>
                  <a:lnTo>
                    <a:pt x="2768" y="534"/>
                  </a:lnTo>
                  <a:lnTo>
                    <a:pt x="2702" y="648"/>
                  </a:lnTo>
                  <a:lnTo>
                    <a:pt x="2738" y="726"/>
                  </a:lnTo>
                  <a:lnTo>
                    <a:pt x="2582" y="828"/>
                  </a:lnTo>
                  <a:lnTo>
                    <a:pt x="2444" y="913"/>
                  </a:lnTo>
                  <a:lnTo>
                    <a:pt x="2234" y="1009"/>
                  </a:lnTo>
                  <a:lnTo>
                    <a:pt x="2096" y="1063"/>
                  </a:lnTo>
                  <a:lnTo>
                    <a:pt x="1963" y="1075"/>
                  </a:lnTo>
                  <a:lnTo>
                    <a:pt x="2035" y="1117"/>
                  </a:lnTo>
                  <a:lnTo>
                    <a:pt x="2257" y="1111"/>
                  </a:lnTo>
                  <a:lnTo>
                    <a:pt x="2545" y="1135"/>
                  </a:lnTo>
                  <a:lnTo>
                    <a:pt x="2600" y="1207"/>
                  </a:lnTo>
                  <a:lnTo>
                    <a:pt x="2726" y="1303"/>
                  </a:lnTo>
                  <a:lnTo>
                    <a:pt x="2894" y="1441"/>
                  </a:lnTo>
                  <a:lnTo>
                    <a:pt x="2984" y="1471"/>
                  </a:lnTo>
                  <a:lnTo>
                    <a:pt x="3122" y="1555"/>
                  </a:lnTo>
                  <a:lnTo>
                    <a:pt x="3188" y="1543"/>
                  </a:lnTo>
                  <a:lnTo>
                    <a:pt x="3032" y="1585"/>
                  </a:lnTo>
                  <a:lnTo>
                    <a:pt x="3026" y="1585"/>
                  </a:lnTo>
                  <a:lnTo>
                    <a:pt x="3008" y="1591"/>
                  </a:lnTo>
                  <a:lnTo>
                    <a:pt x="2984" y="1591"/>
                  </a:lnTo>
                  <a:lnTo>
                    <a:pt x="2960" y="1597"/>
                  </a:lnTo>
                  <a:lnTo>
                    <a:pt x="2906" y="1603"/>
                  </a:lnTo>
                  <a:lnTo>
                    <a:pt x="2882" y="1609"/>
                  </a:lnTo>
                  <a:lnTo>
                    <a:pt x="2864" y="1609"/>
                  </a:lnTo>
                  <a:lnTo>
                    <a:pt x="2846" y="1609"/>
                  </a:lnTo>
                  <a:lnTo>
                    <a:pt x="2828" y="1609"/>
                  </a:lnTo>
                  <a:lnTo>
                    <a:pt x="2774" y="1615"/>
                  </a:lnTo>
                  <a:lnTo>
                    <a:pt x="2750" y="1615"/>
                  </a:lnTo>
                  <a:lnTo>
                    <a:pt x="2726" y="1621"/>
                  </a:lnTo>
                  <a:lnTo>
                    <a:pt x="2714" y="1621"/>
                  </a:lnTo>
                  <a:lnTo>
                    <a:pt x="2708" y="1621"/>
                  </a:lnTo>
                  <a:lnTo>
                    <a:pt x="2606" y="1657"/>
                  </a:lnTo>
                  <a:lnTo>
                    <a:pt x="2594" y="1657"/>
                  </a:lnTo>
                  <a:lnTo>
                    <a:pt x="2569" y="1657"/>
                  </a:lnTo>
                  <a:lnTo>
                    <a:pt x="2533" y="1663"/>
                  </a:lnTo>
                  <a:lnTo>
                    <a:pt x="2486" y="1669"/>
                  </a:lnTo>
                  <a:lnTo>
                    <a:pt x="2444" y="1675"/>
                  </a:lnTo>
                  <a:lnTo>
                    <a:pt x="2408" y="1681"/>
                  </a:lnTo>
                  <a:lnTo>
                    <a:pt x="2378" y="1687"/>
                  </a:lnTo>
                  <a:lnTo>
                    <a:pt x="2366" y="1699"/>
                  </a:lnTo>
                  <a:lnTo>
                    <a:pt x="2360" y="1705"/>
                  </a:lnTo>
                  <a:lnTo>
                    <a:pt x="2342" y="1705"/>
                  </a:lnTo>
                  <a:lnTo>
                    <a:pt x="2305" y="1687"/>
                  </a:lnTo>
                  <a:lnTo>
                    <a:pt x="2275" y="1669"/>
                  </a:lnTo>
                  <a:lnTo>
                    <a:pt x="2263" y="1663"/>
                  </a:lnTo>
                  <a:lnTo>
                    <a:pt x="2257" y="1657"/>
                  </a:lnTo>
                  <a:lnTo>
                    <a:pt x="2017" y="1585"/>
                  </a:lnTo>
                  <a:lnTo>
                    <a:pt x="1844" y="1489"/>
                  </a:lnTo>
                  <a:lnTo>
                    <a:pt x="1711" y="1453"/>
                  </a:lnTo>
                  <a:lnTo>
                    <a:pt x="1856" y="1693"/>
                  </a:lnTo>
                  <a:lnTo>
                    <a:pt x="1880" y="1844"/>
                  </a:lnTo>
                  <a:lnTo>
                    <a:pt x="1856" y="1994"/>
                  </a:lnTo>
                  <a:lnTo>
                    <a:pt x="1771" y="1922"/>
                  </a:lnTo>
                  <a:lnTo>
                    <a:pt x="1616" y="1795"/>
                  </a:lnTo>
                  <a:lnTo>
                    <a:pt x="1531" y="1753"/>
                  </a:lnTo>
                  <a:lnTo>
                    <a:pt x="1483" y="1633"/>
                  </a:lnTo>
                  <a:lnTo>
                    <a:pt x="1411" y="1477"/>
                  </a:lnTo>
                  <a:lnTo>
                    <a:pt x="1358" y="1381"/>
                  </a:lnTo>
                  <a:lnTo>
                    <a:pt x="1219" y="1291"/>
                  </a:lnTo>
                  <a:lnTo>
                    <a:pt x="1147" y="1279"/>
                  </a:lnTo>
                  <a:lnTo>
                    <a:pt x="127" y="2006"/>
                  </a:lnTo>
                  <a:lnTo>
                    <a:pt x="0" y="2024"/>
                  </a:lnTo>
                  <a:lnTo>
                    <a:pt x="865" y="142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7" name="Freeform 18"/>
            <p:cNvSpPr>
              <a:spLocks/>
            </p:cNvSpPr>
            <p:nvPr/>
          </p:nvSpPr>
          <p:spPr bwMode="hidden">
            <a:xfrm>
              <a:off x="1344" y="293"/>
              <a:ext cx="2144" cy="1787"/>
            </a:xfrm>
            <a:custGeom>
              <a:avLst/>
              <a:gdLst>
                <a:gd name="T0" fmla="*/ 318 w 2144"/>
                <a:gd name="T1" fmla="*/ 1078 h 1787"/>
                <a:gd name="T2" fmla="*/ 217 w 2144"/>
                <a:gd name="T3" fmla="*/ 928 h 1787"/>
                <a:gd name="T4" fmla="*/ 102 w 2144"/>
                <a:gd name="T5" fmla="*/ 808 h 1787"/>
                <a:gd name="T6" fmla="*/ 36 w 2144"/>
                <a:gd name="T7" fmla="*/ 742 h 1787"/>
                <a:gd name="T8" fmla="*/ 0 w 2144"/>
                <a:gd name="T9" fmla="*/ 700 h 1787"/>
                <a:gd name="T10" fmla="*/ 270 w 2144"/>
                <a:gd name="T11" fmla="*/ 958 h 1787"/>
                <a:gd name="T12" fmla="*/ 294 w 2144"/>
                <a:gd name="T13" fmla="*/ 1006 h 1787"/>
                <a:gd name="T14" fmla="*/ 367 w 2144"/>
                <a:gd name="T15" fmla="*/ 670 h 1787"/>
                <a:gd name="T16" fmla="*/ 379 w 2144"/>
                <a:gd name="T17" fmla="*/ 411 h 1787"/>
                <a:gd name="T18" fmla="*/ 347 w 2144"/>
                <a:gd name="T19" fmla="*/ 118 h 1787"/>
                <a:gd name="T20" fmla="*/ 393 w 2144"/>
                <a:gd name="T21" fmla="*/ 0 h 1787"/>
                <a:gd name="T22" fmla="*/ 397 w 2144"/>
                <a:gd name="T23" fmla="*/ 357 h 1787"/>
                <a:gd name="T24" fmla="*/ 421 w 2144"/>
                <a:gd name="T25" fmla="*/ 609 h 1787"/>
                <a:gd name="T26" fmla="*/ 385 w 2144"/>
                <a:gd name="T27" fmla="*/ 826 h 1787"/>
                <a:gd name="T28" fmla="*/ 385 w 2144"/>
                <a:gd name="T29" fmla="*/ 1036 h 1787"/>
                <a:gd name="T30" fmla="*/ 877 w 2144"/>
                <a:gd name="T31" fmla="*/ 784 h 1787"/>
                <a:gd name="T32" fmla="*/ 1309 w 2144"/>
                <a:gd name="T33" fmla="*/ 555 h 1787"/>
                <a:gd name="T34" fmla="*/ 1802 w 2144"/>
                <a:gd name="T35" fmla="*/ 249 h 1787"/>
                <a:gd name="T36" fmla="*/ 2096 w 2144"/>
                <a:gd name="T37" fmla="*/ 69 h 1787"/>
                <a:gd name="T38" fmla="*/ 1814 w 2144"/>
                <a:gd name="T39" fmla="*/ 279 h 1787"/>
                <a:gd name="T40" fmla="*/ 1453 w 2144"/>
                <a:gd name="T41" fmla="*/ 501 h 1787"/>
                <a:gd name="T42" fmla="*/ 1123 w 2144"/>
                <a:gd name="T43" fmla="*/ 700 h 1787"/>
                <a:gd name="T44" fmla="*/ 739 w 2144"/>
                <a:gd name="T45" fmla="*/ 898 h 1787"/>
                <a:gd name="T46" fmla="*/ 463 w 2144"/>
                <a:gd name="T47" fmla="*/ 1084 h 1787"/>
                <a:gd name="T48" fmla="*/ 817 w 2144"/>
                <a:gd name="T49" fmla="*/ 1193 h 1787"/>
                <a:gd name="T50" fmla="*/ 1285 w 2144"/>
                <a:gd name="T51" fmla="*/ 1187 h 1787"/>
                <a:gd name="T52" fmla="*/ 1916 w 2144"/>
                <a:gd name="T53" fmla="*/ 1396 h 1787"/>
                <a:gd name="T54" fmla="*/ 2144 w 2144"/>
                <a:gd name="T55" fmla="*/ 1420 h 1787"/>
                <a:gd name="T56" fmla="*/ 1814 w 2144"/>
                <a:gd name="T57" fmla="*/ 1408 h 1787"/>
                <a:gd name="T58" fmla="*/ 1435 w 2144"/>
                <a:gd name="T59" fmla="*/ 1288 h 1787"/>
                <a:gd name="T60" fmla="*/ 1219 w 2144"/>
                <a:gd name="T61" fmla="*/ 1229 h 1787"/>
                <a:gd name="T62" fmla="*/ 799 w 2144"/>
                <a:gd name="T63" fmla="*/ 1223 h 1787"/>
                <a:gd name="T64" fmla="*/ 505 w 2144"/>
                <a:gd name="T65" fmla="*/ 1145 h 1787"/>
                <a:gd name="T66" fmla="*/ 733 w 2144"/>
                <a:gd name="T67" fmla="*/ 1378 h 1787"/>
                <a:gd name="T68" fmla="*/ 877 w 2144"/>
                <a:gd name="T69" fmla="*/ 1619 h 1787"/>
                <a:gd name="T70" fmla="*/ 1009 w 2144"/>
                <a:gd name="T71" fmla="*/ 1787 h 1787"/>
                <a:gd name="T72" fmla="*/ 817 w 2144"/>
                <a:gd name="T73" fmla="*/ 1607 h 1787"/>
                <a:gd name="T74" fmla="*/ 673 w 2144"/>
                <a:gd name="T75" fmla="*/ 1372 h 1787"/>
                <a:gd name="T76" fmla="*/ 415 w 2144"/>
                <a:gd name="T77" fmla="*/ 1109 h 1787"/>
                <a:gd name="T78" fmla="*/ 318 w 2144"/>
                <a:gd name="T79" fmla="*/ 1078 h 1787"/>
                <a:gd name="T80" fmla="*/ 318 w 2144"/>
                <a:gd name="T81" fmla="*/ 1078 h 178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144" h="1787">
                  <a:moveTo>
                    <a:pt x="318" y="1078"/>
                  </a:moveTo>
                  <a:lnTo>
                    <a:pt x="217" y="928"/>
                  </a:lnTo>
                  <a:lnTo>
                    <a:pt x="102" y="808"/>
                  </a:lnTo>
                  <a:lnTo>
                    <a:pt x="36" y="742"/>
                  </a:lnTo>
                  <a:lnTo>
                    <a:pt x="0" y="700"/>
                  </a:lnTo>
                  <a:lnTo>
                    <a:pt x="270" y="958"/>
                  </a:lnTo>
                  <a:lnTo>
                    <a:pt x="294" y="1006"/>
                  </a:lnTo>
                  <a:lnTo>
                    <a:pt x="367" y="670"/>
                  </a:lnTo>
                  <a:lnTo>
                    <a:pt x="379" y="411"/>
                  </a:lnTo>
                  <a:lnTo>
                    <a:pt x="347" y="118"/>
                  </a:lnTo>
                  <a:lnTo>
                    <a:pt x="393" y="0"/>
                  </a:lnTo>
                  <a:lnTo>
                    <a:pt x="397" y="357"/>
                  </a:lnTo>
                  <a:lnTo>
                    <a:pt x="421" y="609"/>
                  </a:lnTo>
                  <a:lnTo>
                    <a:pt x="385" y="826"/>
                  </a:lnTo>
                  <a:lnTo>
                    <a:pt x="385" y="1036"/>
                  </a:lnTo>
                  <a:lnTo>
                    <a:pt x="877" y="784"/>
                  </a:lnTo>
                  <a:lnTo>
                    <a:pt x="1309" y="555"/>
                  </a:lnTo>
                  <a:lnTo>
                    <a:pt x="1802" y="249"/>
                  </a:lnTo>
                  <a:lnTo>
                    <a:pt x="2096" y="69"/>
                  </a:lnTo>
                  <a:lnTo>
                    <a:pt x="1814" y="279"/>
                  </a:lnTo>
                  <a:lnTo>
                    <a:pt x="1453" y="501"/>
                  </a:lnTo>
                  <a:lnTo>
                    <a:pt x="1123" y="700"/>
                  </a:lnTo>
                  <a:lnTo>
                    <a:pt x="739" y="898"/>
                  </a:lnTo>
                  <a:lnTo>
                    <a:pt x="463" y="1084"/>
                  </a:lnTo>
                  <a:lnTo>
                    <a:pt x="817" y="1193"/>
                  </a:lnTo>
                  <a:lnTo>
                    <a:pt x="1285" y="1187"/>
                  </a:lnTo>
                  <a:lnTo>
                    <a:pt x="1916" y="1396"/>
                  </a:lnTo>
                  <a:lnTo>
                    <a:pt x="2144" y="1420"/>
                  </a:lnTo>
                  <a:lnTo>
                    <a:pt x="1814" y="1408"/>
                  </a:lnTo>
                  <a:lnTo>
                    <a:pt x="1435" y="1288"/>
                  </a:lnTo>
                  <a:lnTo>
                    <a:pt x="1219" y="1229"/>
                  </a:lnTo>
                  <a:lnTo>
                    <a:pt x="799" y="1223"/>
                  </a:lnTo>
                  <a:lnTo>
                    <a:pt x="505" y="1145"/>
                  </a:lnTo>
                  <a:lnTo>
                    <a:pt x="733" y="1378"/>
                  </a:lnTo>
                  <a:lnTo>
                    <a:pt x="877" y="1619"/>
                  </a:lnTo>
                  <a:lnTo>
                    <a:pt x="1009" y="1787"/>
                  </a:lnTo>
                  <a:lnTo>
                    <a:pt x="817" y="1607"/>
                  </a:lnTo>
                  <a:lnTo>
                    <a:pt x="673" y="1372"/>
                  </a:lnTo>
                  <a:lnTo>
                    <a:pt x="415" y="1109"/>
                  </a:lnTo>
                  <a:lnTo>
                    <a:pt x="318" y="1078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8019" name="Freeform 19"/>
            <p:cNvSpPr>
              <a:spLocks/>
            </p:cNvSpPr>
            <p:nvPr/>
          </p:nvSpPr>
          <p:spPr bwMode="hidden">
            <a:xfrm>
              <a:off x="2932" y="1728"/>
              <a:ext cx="2828" cy="2366"/>
            </a:xfrm>
            <a:custGeom>
              <a:avLst/>
              <a:gdLst/>
              <a:ahLst/>
              <a:cxnLst>
                <a:cxn ang="0">
                  <a:pos x="1814" y="606"/>
                </a:cxn>
                <a:cxn ang="0">
                  <a:pos x="1615" y="252"/>
                </a:cxn>
                <a:cxn ang="0">
                  <a:pos x="1345" y="132"/>
                </a:cxn>
                <a:cxn ang="0">
                  <a:pos x="1381" y="492"/>
                </a:cxn>
                <a:cxn ang="0">
                  <a:pos x="955" y="221"/>
                </a:cxn>
                <a:cxn ang="0">
                  <a:pos x="877" y="161"/>
                </a:cxn>
                <a:cxn ang="0">
                  <a:pos x="841" y="167"/>
                </a:cxn>
                <a:cxn ang="0">
                  <a:pos x="720" y="161"/>
                </a:cxn>
                <a:cxn ang="0">
                  <a:pos x="613" y="144"/>
                </a:cxn>
                <a:cxn ang="0">
                  <a:pos x="492" y="161"/>
                </a:cxn>
                <a:cxn ang="0">
                  <a:pos x="432" y="150"/>
                </a:cxn>
                <a:cxn ang="0">
                  <a:pos x="342" y="138"/>
                </a:cxn>
                <a:cxn ang="0">
                  <a:pos x="246" y="126"/>
                </a:cxn>
                <a:cxn ang="0">
                  <a:pos x="174" y="114"/>
                </a:cxn>
                <a:cxn ang="0">
                  <a:pos x="216" y="240"/>
                </a:cxn>
                <a:cxn ang="0">
                  <a:pos x="607" y="588"/>
                </a:cxn>
                <a:cxn ang="0">
                  <a:pos x="1177" y="817"/>
                </a:cxn>
                <a:cxn ang="0">
                  <a:pos x="972" y="871"/>
                </a:cxn>
                <a:cxn ang="0">
                  <a:pos x="492" y="1111"/>
                </a:cxn>
                <a:cxn ang="0">
                  <a:pos x="276" y="1441"/>
                </a:cxn>
                <a:cxn ang="0">
                  <a:pos x="42" y="1441"/>
                </a:cxn>
                <a:cxn ang="0">
                  <a:pos x="367" y="1585"/>
                </a:cxn>
                <a:cxn ang="0">
                  <a:pos x="949" y="1712"/>
                </a:cxn>
                <a:cxn ang="0">
                  <a:pos x="1519" y="1537"/>
                </a:cxn>
                <a:cxn ang="0">
                  <a:pos x="1735" y="1513"/>
                </a:cxn>
                <a:cxn ang="0">
                  <a:pos x="1723" y="1802"/>
                </a:cxn>
                <a:cxn ang="0">
                  <a:pos x="2042" y="2229"/>
                </a:cxn>
                <a:cxn ang="0">
                  <a:pos x="2191" y="2133"/>
                </a:cxn>
                <a:cxn ang="0">
                  <a:pos x="2270" y="1970"/>
                </a:cxn>
                <a:cxn ang="0">
                  <a:pos x="2233" y="1573"/>
                </a:cxn>
                <a:cxn ang="0">
                  <a:pos x="2294" y="1483"/>
                </a:cxn>
                <a:cxn ang="0">
                  <a:pos x="2588" y="1688"/>
                </a:cxn>
                <a:cxn ang="0">
                  <a:pos x="2695" y="1682"/>
                </a:cxn>
                <a:cxn ang="0">
                  <a:pos x="2588" y="1543"/>
                </a:cxn>
                <a:cxn ang="0">
                  <a:pos x="2510" y="1357"/>
                </a:cxn>
                <a:cxn ang="0">
                  <a:pos x="2354" y="1184"/>
                </a:cxn>
                <a:cxn ang="0">
                  <a:pos x="2102" y="931"/>
                </a:cxn>
                <a:cxn ang="0">
                  <a:pos x="2137" y="907"/>
                </a:cxn>
                <a:cxn ang="0">
                  <a:pos x="2215" y="871"/>
                </a:cxn>
                <a:cxn ang="0">
                  <a:pos x="2324" y="817"/>
                </a:cxn>
                <a:cxn ang="0">
                  <a:pos x="2372" y="787"/>
                </a:cxn>
                <a:cxn ang="0">
                  <a:pos x="2078" y="865"/>
                </a:cxn>
              </a:cxnLst>
              <a:rect l="0" t="0" r="r" b="b"/>
              <a:pathLst>
                <a:path w="2828" h="2366">
                  <a:moveTo>
                    <a:pt x="2006" y="835"/>
                  </a:moveTo>
                  <a:lnTo>
                    <a:pt x="1873" y="715"/>
                  </a:lnTo>
                  <a:lnTo>
                    <a:pt x="1814" y="606"/>
                  </a:lnTo>
                  <a:lnTo>
                    <a:pt x="1747" y="438"/>
                  </a:lnTo>
                  <a:lnTo>
                    <a:pt x="1699" y="312"/>
                  </a:lnTo>
                  <a:lnTo>
                    <a:pt x="1615" y="252"/>
                  </a:lnTo>
                  <a:lnTo>
                    <a:pt x="1453" y="84"/>
                  </a:lnTo>
                  <a:lnTo>
                    <a:pt x="1375" y="0"/>
                  </a:lnTo>
                  <a:lnTo>
                    <a:pt x="1345" y="132"/>
                  </a:lnTo>
                  <a:lnTo>
                    <a:pt x="1369" y="294"/>
                  </a:lnTo>
                  <a:lnTo>
                    <a:pt x="1513" y="558"/>
                  </a:lnTo>
                  <a:lnTo>
                    <a:pt x="1381" y="492"/>
                  </a:lnTo>
                  <a:lnTo>
                    <a:pt x="1201" y="360"/>
                  </a:lnTo>
                  <a:lnTo>
                    <a:pt x="961" y="227"/>
                  </a:lnTo>
                  <a:lnTo>
                    <a:pt x="955" y="221"/>
                  </a:lnTo>
                  <a:lnTo>
                    <a:pt x="949" y="215"/>
                  </a:lnTo>
                  <a:lnTo>
                    <a:pt x="913" y="185"/>
                  </a:lnTo>
                  <a:lnTo>
                    <a:pt x="877" y="161"/>
                  </a:lnTo>
                  <a:lnTo>
                    <a:pt x="859" y="156"/>
                  </a:lnTo>
                  <a:lnTo>
                    <a:pt x="853" y="161"/>
                  </a:lnTo>
                  <a:lnTo>
                    <a:pt x="841" y="167"/>
                  </a:lnTo>
                  <a:lnTo>
                    <a:pt x="810" y="173"/>
                  </a:lnTo>
                  <a:lnTo>
                    <a:pt x="768" y="167"/>
                  </a:lnTo>
                  <a:lnTo>
                    <a:pt x="720" y="161"/>
                  </a:lnTo>
                  <a:lnTo>
                    <a:pt x="678" y="156"/>
                  </a:lnTo>
                  <a:lnTo>
                    <a:pt x="637" y="150"/>
                  </a:lnTo>
                  <a:lnTo>
                    <a:pt x="613" y="144"/>
                  </a:lnTo>
                  <a:lnTo>
                    <a:pt x="601" y="144"/>
                  </a:lnTo>
                  <a:lnTo>
                    <a:pt x="498" y="161"/>
                  </a:lnTo>
                  <a:lnTo>
                    <a:pt x="492" y="161"/>
                  </a:lnTo>
                  <a:lnTo>
                    <a:pt x="480" y="156"/>
                  </a:lnTo>
                  <a:lnTo>
                    <a:pt x="456" y="156"/>
                  </a:lnTo>
                  <a:lnTo>
                    <a:pt x="432" y="150"/>
                  </a:lnTo>
                  <a:lnTo>
                    <a:pt x="379" y="144"/>
                  </a:lnTo>
                  <a:lnTo>
                    <a:pt x="361" y="138"/>
                  </a:lnTo>
                  <a:lnTo>
                    <a:pt x="342" y="138"/>
                  </a:lnTo>
                  <a:lnTo>
                    <a:pt x="324" y="138"/>
                  </a:lnTo>
                  <a:lnTo>
                    <a:pt x="300" y="132"/>
                  </a:lnTo>
                  <a:lnTo>
                    <a:pt x="246" y="126"/>
                  </a:lnTo>
                  <a:lnTo>
                    <a:pt x="216" y="120"/>
                  </a:lnTo>
                  <a:lnTo>
                    <a:pt x="192" y="120"/>
                  </a:lnTo>
                  <a:lnTo>
                    <a:pt x="174" y="114"/>
                  </a:lnTo>
                  <a:lnTo>
                    <a:pt x="168" y="114"/>
                  </a:lnTo>
                  <a:lnTo>
                    <a:pt x="6" y="120"/>
                  </a:lnTo>
                  <a:lnTo>
                    <a:pt x="216" y="240"/>
                  </a:lnTo>
                  <a:lnTo>
                    <a:pt x="306" y="294"/>
                  </a:lnTo>
                  <a:lnTo>
                    <a:pt x="480" y="462"/>
                  </a:lnTo>
                  <a:lnTo>
                    <a:pt x="607" y="588"/>
                  </a:lnTo>
                  <a:lnTo>
                    <a:pt x="655" y="672"/>
                  </a:lnTo>
                  <a:lnTo>
                    <a:pt x="949" y="769"/>
                  </a:lnTo>
                  <a:lnTo>
                    <a:pt x="1177" y="817"/>
                  </a:lnTo>
                  <a:lnTo>
                    <a:pt x="1249" y="871"/>
                  </a:lnTo>
                  <a:lnTo>
                    <a:pt x="1117" y="853"/>
                  </a:lnTo>
                  <a:lnTo>
                    <a:pt x="972" y="871"/>
                  </a:lnTo>
                  <a:lnTo>
                    <a:pt x="756" y="919"/>
                  </a:lnTo>
                  <a:lnTo>
                    <a:pt x="619" y="961"/>
                  </a:lnTo>
                  <a:lnTo>
                    <a:pt x="492" y="1111"/>
                  </a:lnTo>
                  <a:lnTo>
                    <a:pt x="420" y="1214"/>
                  </a:lnTo>
                  <a:lnTo>
                    <a:pt x="348" y="1345"/>
                  </a:lnTo>
                  <a:lnTo>
                    <a:pt x="276" y="1441"/>
                  </a:lnTo>
                  <a:lnTo>
                    <a:pt x="192" y="1471"/>
                  </a:lnTo>
                  <a:lnTo>
                    <a:pt x="66" y="1465"/>
                  </a:lnTo>
                  <a:lnTo>
                    <a:pt x="42" y="1441"/>
                  </a:lnTo>
                  <a:lnTo>
                    <a:pt x="0" y="1471"/>
                  </a:lnTo>
                  <a:lnTo>
                    <a:pt x="126" y="1519"/>
                  </a:lnTo>
                  <a:lnTo>
                    <a:pt x="367" y="1585"/>
                  </a:lnTo>
                  <a:lnTo>
                    <a:pt x="570" y="1591"/>
                  </a:lnTo>
                  <a:lnTo>
                    <a:pt x="690" y="1664"/>
                  </a:lnTo>
                  <a:lnTo>
                    <a:pt x="949" y="1712"/>
                  </a:lnTo>
                  <a:lnTo>
                    <a:pt x="1260" y="1694"/>
                  </a:lnTo>
                  <a:lnTo>
                    <a:pt x="1411" y="1603"/>
                  </a:lnTo>
                  <a:lnTo>
                    <a:pt x="1519" y="1537"/>
                  </a:lnTo>
                  <a:lnTo>
                    <a:pt x="1645" y="1399"/>
                  </a:lnTo>
                  <a:lnTo>
                    <a:pt x="1699" y="1387"/>
                  </a:lnTo>
                  <a:lnTo>
                    <a:pt x="1735" y="1513"/>
                  </a:lnTo>
                  <a:lnTo>
                    <a:pt x="1729" y="1567"/>
                  </a:lnTo>
                  <a:lnTo>
                    <a:pt x="1723" y="1670"/>
                  </a:lnTo>
                  <a:lnTo>
                    <a:pt x="1723" y="1802"/>
                  </a:lnTo>
                  <a:lnTo>
                    <a:pt x="1831" y="1964"/>
                  </a:lnTo>
                  <a:lnTo>
                    <a:pt x="1957" y="2090"/>
                  </a:lnTo>
                  <a:lnTo>
                    <a:pt x="2042" y="2229"/>
                  </a:lnTo>
                  <a:lnTo>
                    <a:pt x="2155" y="2366"/>
                  </a:lnTo>
                  <a:lnTo>
                    <a:pt x="2161" y="2295"/>
                  </a:lnTo>
                  <a:lnTo>
                    <a:pt x="2191" y="2133"/>
                  </a:lnTo>
                  <a:lnTo>
                    <a:pt x="2215" y="2048"/>
                  </a:lnTo>
                  <a:lnTo>
                    <a:pt x="2258" y="2042"/>
                  </a:lnTo>
                  <a:lnTo>
                    <a:pt x="2270" y="1970"/>
                  </a:lnTo>
                  <a:lnTo>
                    <a:pt x="2342" y="1868"/>
                  </a:lnTo>
                  <a:lnTo>
                    <a:pt x="2324" y="1748"/>
                  </a:lnTo>
                  <a:lnTo>
                    <a:pt x="2233" y="1573"/>
                  </a:lnTo>
                  <a:lnTo>
                    <a:pt x="2209" y="1453"/>
                  </a:lnTo>
                  <a:lnTo>
                    <a:pt x="2209" y="1345"/>
                  </a:lnTo>
                  <a:lnTo>
                    <a:pt x="2294" y="1483"/>
                  </a:lnTo>
                  <a:lnTo>
                    <a:pt x="2461" y="1651"/>
                  </a:lnTo>
                  <a:lnTo>
                    <a:pt x="2504" y="1651"/>
                  </a:lnTo>
                  <a:lnTo>
                    <a:pt x="2588" y="1688"/>
                  </a:lnTo>
                  <a:lnTo>
                    <a:pt x="2678" y="1718"/>
                  </a:lnTo>
                  <a:lnTo>
                    <a:pt x="2720" y="1712"/>
                  </a:lnTo>
                  <a:lnTo>
                    <a:pt x="2695" y="1682"/>
                  </a:lnTo>
                  <a:lnTo>
                    <a:pt x="2678" y="1627"/>
                  </a:lnTo>
                  <a:lnTo>
                    <a:pt x="2630" y="1597"/>
                  </a:lnTo>
                  <a:lnTo>
                    <a:pt x="2588" y="1543"/>
                  </a:lnTo>
                  <a:lnTo>
                    <a:pt x="2618" y="1483"/>
                  </a:lnTo>
                  <a:lnTo>
                    <a:pt x="2576" y="1399"/>
                  </a:lnTo>
                  <a:lnTo>
                    <a:pt x="2510" y="1357"/>
                  </a:lnTo>
                  <a:lnTo>
                    <a:pt x="2576" y="1351"/>
                  </a:lnTo>
                  <a:lnTo>
                    <a:pt x="2552" y="1315"/>
                  </a:lnTo>
                  <a:lnTo>
                    <a:pt x="2354" y="1184"/>
                  </a:lnTo>
                  <a:lnTo>
                    <a:pt x="2252" y="1123"/>
                  </a:lnTo>
                  <a:lnTo>
                    <a:pt x="2173" y="1009"/>
                  </a:lnTo>
                  <a:lnTo>
                    <a:pt x="2102" y="931"/>
                  </a:lnTo>
                  <a:lnTo>
                    <a:pt x="2108" y="931"/>
                  </a:lnTo>
                  <a:lnTo>
                    <a:pt x="2114" y="925"/>
                  </a:lnTo>
                  <a:lnTo>
                    <a:pt x="2137" y="907"/>
                  </a:lnTo>
                  <a:lnTo>
                    <a:pt x="2167" y="883"/>
                  </a:lnTo>
                  <a:lnTo>
                    <a:pt x="2197" y="877"/>
                  </a:lnTo>
                  <a:lnTo>
                    <a:pt x="2215" y="871"/>
                  </a:lnTo>
                  <a:lnTo>
                    <a:pt x="2240" y="859"/>
                  </a:lnTo>
                  <a:lnTo>
                    <a:pt x="2300" y="829"/>
                  </a:lnTo>
                  <a:lnTo>
                    <a:pt x="2324" y="817"/>
                  </a:lnTo>
                  <a:lnTo>
                    <a:pt x="2348" y="799"/>
                  </a:lnTo>
                  <a:lnTo>
                    <a:pt x="2366" y="793"/>
                  </a:lnTo>
                  <a:lnTo>
                    <a:pt x="2372" y="787"/>
                  </a:lnTo>
                  <a:lnTo>
                    <a:pt x="2828" y="588"/>
                  </a:lnTo>
                  <a:lnTo>
                    <a:pt x="2828" y="528"/>
                  </a:lnTo>
                  <a:lnTo>
                    <a:pt x="2078" y="865"/>
                  </a:lnTo>
                  <a:lnTo>
                    <a:pt x="2006" y="835"/>
                  </a:lnTo>
                  <a:lnTo>
                    <a:pt x="2006" y="83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49" name="Freeform 20"/>
            <p:cNvSpPr>
              <a:spLocks/>
            </p:cNvSpPr>
            <p:nvPr/>
          </p:nvSpPr>
          <p:spPr bwMode="hidden">
            <a:xfrm>
              <a:off x="3160" y="1860"/>
              <a:ext cx="2162" cy="1934"/>
            </a:xfrm>
            <a:custGeom>
              <a:avLst/>
              <a:gdLst>
                <a:gd name="T0" fmla="*/ 1850 w 2153"/>
                <a:gd name="T1" fmla="*/ 853 h 1930"/>
                <a:gd name="T2" fmla="*/ 1945 w 2153"/>
                <a:gd name="T3" fmla="*/ 1021 h 1930"/>
                <a:gd name="T4" fmla="*/ 2060 w 2153"/>
                <a:gd name="T5" fmla="*/ 1170 h 1930"/>
                <a:gd name="T6" fmla="*/ 2126 w 2153"/>
                <a:gd name="T7" fmla="*/ 1249 h 1930"/>
                <a:gd name="T8" fmla="*/ 2162 w 2153"/>
                <a:gd name="T9" fmla="*/ 1297 h 1930"/>
                <a:gd name="T10" fmla="*/ 1897 w 2153"/>
                <a:gd name="T11" fmla="*/ 979 h 1930"/>
                <a:gd name="T12" fmla="*/ 1868 w 2153"/>
                <a:gd name="T13" fmla="*/ 931 h 1930"/>
                <a:gd name="T14" fmla="*/ 1789 w 2153"/>
                <a:gd name="T15" fmla="*/ 1243 h 1930"/>
                <a:gd name="T16" fmla="*/ 1777 w 2153"/>
                <a:gd name="T17" fmla="*/ 1489 h 1930"/>
                <a:gd name="T18" fmla="*/ 1826 w 2153"/>
                <a:gd name="T19" fmla="*/ 1910 h 1930"/>
                <a:gd name="T20" fmla="*/ 1795 w 2153"/>
                <a:gd name="T21" fmla="*/ 1934 h 1930"/>
                <a:gd name="T22" fmla="*/ 1753 w 2153"/>
                <a:gd name="T23" fmla="*/ 1537 h 1930"/>
                <a:gd name="T24" fmla="*/ 1735 w 2153"/>
                <a:gd name="T25" fmla="*/ 1291 h 1930"/>
                <a:gd name="T26" fmla="*/ 1771 w 2153"/>
                <a:gd name="T27" fmla="*/ 1087 h 1930"/>
                <a:gd name="T28" fmla="*/ 1777 w 2153"/>
                <a:gd name="T29" fmla="*/ 877 h 1930"/>
                <a:gd name="T30" fmla="*/ 1273 w 2153"/>
                <a:gd name="T31" fmla="*/ 1009 h 1930"/>
                <a:gd name="T32" fmla="*/ 828 w 2153"/>
                <a:gd name="T33" fmla="*/ 1134 h 1930"/>
                <a:gd name="T34" fmla="*/ 324 w 2153"/>
                <a:gd name="T35" fmla="*/ 1315 h 1930"/>
                <a:gd name="T36" fmla="*/ 18 w 2153"/>
                <a:gd name="T37" fmla="*/ 1423 h 1930"/>
                <a:gd name="T38" fmla="*/ 312 w 2153"/>
                <a:gd name="T39" fmla="*/ 1285 h 1930"/>
                <a:gd name="T40" fmla="*/ 685 w 2153"/>
                <a:gd name="T41" fmla="*/ 1146 h 1930"/>
                <a:gd name="T42" fmla="*/ 1026 w 2153"/>
                <a:gd name="T43" fmla="*/ 1039 h 1930"/>
                <a:gd name="T44" fmla="*/ 1417 w 2153"/>
                <a:gd name="T45" fmla="*/ 931 h 1930"/>
                <a:gd name="T46" fmla="*/ 1699 w 2153"/>
                <a:gd name="T47" fmla="*/ 817 h 1930"/>
                <a:gd name="T48" fmla="*/ 1339 w 2153"/>
                <a:gd name="T49" fmla="*/ 624 h 1930"/>
                <a:gd name="T50" fmla="*/ 865 w 2153"/>
                <a:gd name="T51" fmla="*/ 516 h 1930"/>
                <a:gd name="T52" fmla="*/ 228 w 2153"/>
                <a:gd name="T53" fmla="*/ 161 h 1930"/>
                <a:gd name="T54" fmla="*/ 0 w 2153"/>
                <a:gd name="T55" fmla="*/ 83 h 1930"/>
                <a:gd name="T56" fmla="*/ 330 w 2153"/>
                <a:gd name="T57" fmla="*/ 179 h 1930"/>
                <a:gd name="T58" fmla="*/ 715 w 2153"/>
                <a:gd name="T59" fmla="*/ 384 h 1930"/>
                <a:gd name="T60" fmla="*/ 937 w 2153"/>
                <a:gd name="T61" fmla="*/ 492 h 1930"/>
                <a:gd name="T62" fmla="*/ 1357 w 2153"/>
                <a:gd name="T63" fmla="*/ 594 h 1930"/>
                <a:gd name="T64" fmla="*/ 1657 w 2153"/>
                <a:gd name="T65" fmla="*/ 745 h 1930"/>
                <a:gd name="T66" fmla="*/ 1429 w 2153"/>
                <a:gd name="T67" fmla="*/ 462 h 1930"/>
                <a:gd name="T68" fmla="*/ 1291 w 2153"/>
                <a:gd name="T69" fmla="*/ 191 h 1930"/>
                <a:gd name="T70" fmla="*/ 1159 w 2153"/>
                <a:gd name="T71" fmla="*/ 0 h 1930"/>
                <a:gd name="T72" fmla="*/ 1345 w 2153"/>
                <a:gd name="T73" fmla="*/ 215 h 1930"/>
                <a:gd name="T74" fmla="*/ 1495 w 2153"/>
                <a:gd name="T75" fmla="*/ 486 h 1930"/>
                <a:gd name="T76" fmla="*/ 1753 w 2153"/>
                <a:gd name="T77" fmla="*/ 805 h 1930"/>
                <a:gd name="T78" fmla="*/ 1850 w 2153"/>
                <a:gd name="T79" fmla="*/ 853 h 1930"/>
                <a:gd name="T80" fmla="*/ 1850 w 2153"/>
                <a:gd name="T81" fmla="*/ 853 h 193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153" h="1930">
                  <a:moveTo>
                    <a:pt x="1842" y="851"/>
                  </a:moveTo>
                  <a:lnTo>
                    <a:pt x="1937" y="1019"/>
                  </a:lnTo>
                  <a:lnTo>
                    <a:pt x="2051" y="1168"/>
                  </a:lnTo>
                  <a:lnTo>
                    <a:pt x="2117" y="1246"/>
                  </a:lnTo>
                  <a:lnTo>
                    <a:pt x="2153" y="1294"/>
                  </a:lnTo>
                  <a:lnTo>
                    <a:pt x="1889" y="977"/>
                  </a:lnTo>
                  <a:lnTo>
                    <a:pt x="1860" y="929"/>
                  </a:lnTo>
                  <a:lnTo>
                    <a:pt x="1782" y="1240"/>
                  </a:lnTo>
                  <a:lnTo>
                    <a:pt x="1770" y="1486"/>
                  </a:lnTo>
                  <a:lnTo>
                    <a:pt x="1818" y="1906"/>
                  </a:lnTo>
                  <a:lnTo>
                    <a:pt x="1788" y="1930"/>
                  </a:lnTo>
                  <a:lnTo>
                    <a:pt x="1746" y="1534"/>
                  </a:lnTo>
                  <a:lnTo>
                    <a:pt x="1728" y="1288"/>
                  </a:lnTo>
                  <a:lnTo>
                    <a:pt x="1764" y="1085"/>
                  </a:lnTo>
                  <a:lnTo>
                    <a:pt x="1770" y="875"/>
                  </a:lnTo>
                  <a:lnTo>
                    <a:pt x="1268" y="1007"/>
                  </a:lnTo>
                  <a:lnTo>
                    <a:pt x="825" y="1132"/>
                  </a:lnTo>
                  <a:lnTo>
                    <a:pt x="323" y="1312"/>
                  </a:lnTo>
                  <a:lnTo>
                    <a:pt x="18" y="1420"/>
                  </a:lnTo>
                  <a:lnTo>
                    <a:pt x="311" y="1282"/>
                  </a:lnTo>
                  <a:lnTo>
                    <a:pt x="682" y="1144"/>
                  </a:lnTo>
                  <a:lnTo>
                    <a:pt x="1022" y="1037"/>
                  </a:lnTo>
                  <a:lnTo>
                    <a:pt x="1411" y="929"/>
                  </a:lnTo>
                  <a:lnTo>
                    <a:pt x="1692" y="815"/>
                  </a:lnTo>
                  <a:lnTo>
                    <a:pt x="1333" y="623"/>
                  </a:lnTo>
                  <a:lnTo>
                    <a:pt x="861" y="515"/>
                  </a:lnTo>
                  <a:lnTo>
                    <a:pt x="227" y="161"/>
                  </a:lnTo>
                  <a:lnTo>
                    <a:pt x="0" y="83"/>
                  </a:lnTo>
                  <a:lnTo>
                    <a:pt x="329" y="179"/>
                  </a:lnTo>
                  <a:lnTo>
                    <a:pt x="712" y="383"/>
                  </a:lnTo>
                  <a:lnTo>
                    <a:pt x="933" y="491"/>
                  </a:lnTo>
                  <a:lnTo>
                    <a:pt x="1351" y="593"/>
                  </a:lnTo>
                  <a:lnTo>
                    <a:pt x="1650" y="743"/>
                  </a:lnTo>
                  <a:lnTo>
                    <a:pt x="1423" y="461"/>
                  </a:lnTo>
                  <a:lnTo>
                    <a:pt x="1286" y="191"/>
                  </a:lnTo>
                  <a:lnTo>
                    <a:pt x="1154" y="0"/>
                  </a:lnTo>
                  <a:lnTo>
                    <a:pt x="1339" y="215"/>
                  </a:lnTo>
                  <a:lnTo>
                    <a:pt x="1489" y="485"/>
                  </a:lnTo>
                  <a:lnTo>
                    <a:pt x="1746" y="803"/>
                  </a:lnTo>
                  <a:lnTo>
                    <a:pt x="1842" y="85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8021" name="Rectangle 2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28022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28023" name="Rectangle 2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8024" name="Rectangle 2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8025" name="Rectangle 2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>
              <a:defRPr/>
            </a:pPr>
            <a:fld id="{D83D58B1-28E9-4FD0-8AA7-9B01F49FE0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857" r:id="rId2"/>
    <p:sldLayoutId id="2147483858" r:id="rId3"/>
    <p:sldLayoutId id="2147483859" r:id="rId4"/>
    <p:sldLayoutId id="2147483860" r:id="rId5"/>
    <p:sldLayoutId id="2147483861" r:id="rId6"/>
    <p:sldLayoutId id="2147483862" r:id="rId7"/>
    <p:sldLayoutId id="2147483863" r:id="rId8"/>
    <p:sldLayoutId id="2147483864" r:id="rId9"/>
    <p:sldLayoutId id="2147483865" r:id="rId10"/>
    <p:sldLayoutId id="2147483866" r:id="rId11"/>
    <p:sldLayoutId id="2147483867" r:id="rId12"/>
    <p:sldLayoutId id="2147483902" r:id="rId13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CF9B723A-BDCA-4AF3-88A8-ECF8AE65E5D1}" type="datetimeFigureOut">
              <a:rPr lang="en-US"/>
              <a:pPr>
                <a:defRPr/>
              </a:pPr>
              <a:t>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AB94F5C4-6D2A-4CFE-8AE9-D02DF3C410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4" r:id="rId1"/>
    <p:sldLayoutId id="2147483905" r:id="rId2"/>
    <p:sldLayoutId id="2147483906" r:id="rId3"/>
    <p:sldLayoutId id="2147483907" r:id="rId4"/>
    <p:sldLayoutId id="2147483908" r:id="rId5"/>
    <p:sldLayoutId id="2147483909" r:id="rId6"/>
    <p:sldLayoutId id="2147483910" r:id="rId7"/>
    <p:sldLayoutId id="2147483911" r:id="rId8"/>
    <p:sldLayoutId id="2147483912" r:id="rId9"/>
    <p:sldLayoutId id="2147483913" r:id="rId10"/>
    <p:sldLayoutId id="214748391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2"/>
          <p:cNvGrpSpPr>
            <a:grpSpLocks/>
          </p:cNvGrpSpPr>
          <p:nvPr/>
        </p:nvGrpSpPr>
        <p:grpSpPr bwMode="auto">
          <a:xfrm>
            <a:off x="0" y="0"/>
            <a:ext cx="9144000" cy="6934200"/>
            <a:chOff x="0" y="0"/>
            <a:chExt cx="5760" cy="4368"/>
          </a:xfrm>
        </p:grpSpPr>
        <p:sp>
          <p:nvSpPr>
            <p:cNvPr id="128003" name="Freeform 3"/>
            <p:cNvSpPr>
              <a:spLocks/>
            </p:cNvSpPr>
            <p:nvPr/>
          </p:nvSpPr>
          <p:spPr bwMode="hidden">
            <a:xfrm>
              <a:off x="0" y="2208"/>
              <a:ext cx="2515" cy="1970"/>
            </a:xfrm>
            <a:custGeom>
              <a:avLst/>
              <a:gdLst>
                <a:gd name="T0" fmla="*/ 744 w 2515"/>
                <a:gd name="T1" fmla="*/ 1669 h 1970"/>
                <a:gd name="T2" fmla="*/ 852 w 2515"/>
                <a:gd name="T3" fmla="*/ 1400 h 1970"/>
                <a:gd name="T4" fmla="*/ 876 w 2515"/>
                <a:gd name="T5" fmla="*/ 1171 h 1970"/>
                <a:gd name="T6" fmla="*/ 979 w 2515"/>
                <a:gd name="T7" fmla="*/ 1370 h 1970"/>
                <a:gd name="T8" fmla="*/ 1231 w 2515"/>
                <a:gd name="T9" fmla="*/ 1621 h 1970"/>
                <a:gd name="T10" fmla="*/ 1471 w 2515"/>
                <a:gd name="T11" fmla="*/ 1693 h 1970"/>
                <a:gd name="T12" fmla="*/ 1819 w 2515"/>
                <a:gd name="T13" fmla="*/ 1678 h 1970"/>
                <a:gd name="T14" fmla="*/ 1893 w 2515"/>
                <a:gd name="T15" fmla="*/ 1513 h 1970"/>
                <a:gd name="T16" fmla="*/ 1874 w 2515"/>
                <a:gd name="T17" fmla="*/ 1285 h 1970"/>
                <a:gd name="T18" fmla="*/ 1783 w 2515"/>
                <a:gd name="T19" fmla="*/ 967 h 1970"/>
                <a:gd name="T20" fmla="*/ 1289 w 2515"/>
                <a:gd name="T21" fmla="*/ 873 h 1970"/>
                <a:gd name="T22" fmla="*/ 1549 w 2515"/>
                <a:gd name="T23" fmla="*/ 745 h 1970"/>
                <a:gd name="T24" fmla="*/ 1753 w 2515"/>
                <a:gd name="T25" fmla="*/ 732 h 1970"/>
                <a:gd name="T26" fmla="*/ 2107 w 2515"/>
                <a:gd name="T27" fmla="*/ 618 h 1970"/>
                <a:gd name="T28" fmla="*/ 2377 w 2515"/>
                <a:gd name="T29" fmla="*/ 438 h 1970"/>
                <a:gd name="T30" fmla="*/ 2420 w 2515"/>
                <a:gd name="T31" fmla="*/ 343 h 1970"/>
                <a:gd name="T32" fmla="*/ 2077 w 2515"/>
                <a:gd name="T33" fmla="*/ 331 h 1970"/>
                <a:gd name="T34" fmla="*/ 1951 w 2515"/>
                <a:gd name="T35" fmla="*/ 301 h 1970"/>
                <a:gd name="T36" fmla="*/ 1645 w 2515"/>
                <a:gd name="T37" fmla="*/ 289 h 1970"/>
                <a:gd name="T38" fmla="*/ 1297 w 2515"/>
                <a:gd name="T39" fmla="*/ 408 h 1970"/>
                <a:gd name="T40" fmla="*/ 1308 w 2515"/>
                <a:gd name="T41" fmla="*/ 337 h 1970"/>
                <a:gd name="T42" fmla="*/ 1453 w 2515"/>
                <a:gd name="T43" fmla="*/ 168 h 1970"/>
                <a:gd name="T44" fmla="*/ 1477 w 2515"/>
                <a:gd name="T45" fmla="*/ 36 h 1970"/>
                <a:gd name="T46" fmla="*/ 1417 w 2515"/>
                <a:gd name="T47" fmla="*/ 24 h 1970"/>
                <a:gd name="T48" fmla="*/ 1189 w 2515"/>
                <a:gd name="T49" fmla="*/ 102 h 1970"/>
                <a:gd name="T50" fmla="*/ 1026 w 2515"/>
                <a:gd name="T51" fmla="*/ 144 h 1970"/>
                <a:gd name="T52" fmla="*/ 889 w 2515"/>
                <a:gd name="T53" fmla="*/ 331 h 1970"/>
                <a:gd name="T54" fmla="*/ 726 w 2515"/>
                <a:gd name="T55" fmla="*/ 480 h 1970"/>
                <a:gd name="T56" fmla="*/ 643 w 2515"/>
                <a:gd name="T57" fmla="*/ 540 h 1970"/>
                <a:gd name="T58" fmla="*/ 600 w 2515"/>
                <a:gd name="T59" fmla="*/ 516 h 1970"/>
                <a:gd name="T60" fmla="*/ 552 w 2515"/>
                <a:gd name="T61" fmla="*/ 486 h 1970"/>
                <a:gd name="T62" fmla="*/ 528 w 2515"/>
                <a:gd name="T63" fmla="*/ 462 h 1970"/>
                <a:gd name="T64" fmla="*/ 474 w 2515"/>
                <a:gd name="T65" fmla="*/ 426 h 1970"/>
                <a:gd name="T66" fmla="*/ 415 w 2515"/>
                <a:gd name="T67" fmla="*/ 390 h 1970"/>
                <a:gd name="T68" fmla="*/ 366 w 2515"/>
                <a:gd name="T69" fmla="*/ 366 h 1970"/>
                <a:gd name="T70" fmla="*/ 192 w 2515"/>
                <a:gd name="T71" fmla="*/ 234 h 1970"/>
                <a:gd name="T72" fmla="*/ 570 w 2515"/>
                <a:gd name="T73" fmla="*/ 564 h 1970"/>
                <a:gd name="T74" fmla="*/ 444 w 2515"/>
                <a:gd name="T75" fmla="*/ 732 h 1970"/>
                <a:gd name="T76" fmla="*/ 318 w 2515"/>
                <a:gd name="T77" fmla="*/ 787 h 1970"/>
                <a:gd name="T78" fmla="*/ 127 w 2515"/>
                <a:gd name="T79" fmla="*/ 853 h 1970"/>
                <a:gd name="T80" fmla="*/ 0 w 2515"/>
                <a:gd name="T81" fmla="*/ 1165 h 1970"/>
                <a:gd name="T82" fmla="*/ 372 w 2515"/>
                <a:gd name="T83" fmla="*/ 1015 h 1970"/>
                <a:gd name="T84" fmla="*/ 222 w 2515"/>
                <a:gd name="T85" fmla="*/ 1262 h 1970"/>
                <a:gd name="T86" fmla="*/ 139 w 2515"/>
                <a:gd name="T87" fmla="*/ 1459 h 1970"/>
                <a:gd name="T88" fmla="*/ 102 w 2515"/>
                <a:gd name="T89" fmla="*/ 1495 h 1970"/>
                <a:gd name="T90" fmla="*/ 84 w 2515"/>
                <a:gd name="T91" fmla="*/ 1519 h 1970"/>
                <a:gd name="T92" fmla="*/ 96 w 2515"/>
                <a:gd name="T93" fmla="*/ 1537 h 1970"/>
                <a:gd name="T94" fmla="*/ 127 w 2515"/>
                <a:gd name="T95" fmla="*/ 1567 h 1970"/>
                <a:gd name="T96" fmla="*/ 145 w 2515"/>
                <a:gd name="T97" fmla="*/ 1633 h 1970"/>
                <a:gd name="T98" fmla="*/ 156 w 2515"/>
                <a:gd name="T99" fmla="*/ 1693 h 1970"/>
                <a:gd name="T100" fmla="*/ 162 w 2515"/>
                <a:gd name="T101" fmla="*/ 1723 h 1970"/>
                <a:gd name="T102" fmla="*/ 216 w 2515"/>
                <a:gd name="T103" fmla="*/ 1802 h 1970"/>
                <a:gd name="T104" fmla="*/ 228 w 2515"/>
                <a:gd name="T105" fmla="*/ 1850 h 1970"/>
                <a:gd name="T106" fmla="*/ 240 w 2515"/>
                <a:gd name="T107" fmla="*/ 1904 h 1970"/>
                <a:gd name="T108" fmla="*/ 246 w 2515"/>
                <a:gd name="T109" fmla="*/ 1922 h 1970"/>
                <a:gd name="T110" fmla="*/ 258 w 2515"/>
                <a:gd name="T111" fmla="*/ 1970 h 1970"/>
                <a:gd name="T112" fmla="*/ 462 w 2515"/>
                <a:gd name="T113" fmla="*/ 1922 h 1970"/>
                <a:gd name="T114" fmla="*/ 624 w 2515"/>
                <a:gd name="T115" fmla="*/ 1778 h 19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515" h="1970">
                  <a:moveTo>
                    <a:pt x="624" y="1778"/>
                  </a:moveTo>
                  <a:lnTo>
                    <a:pt x="744" y="1669"/>
                  </a:lnTo>
                  <a:lnTo>
                    <a:pt x="834" y="1627"/>
                  </a:lnTo>
                  <a:lnTo>
                    <a:pt x="852" y="1400"/>
                  </a:lnTo>
                  <a:lnTo>
                    <a:pt x="834" y="1225"/>
                  </a:lnTo>
                  <a:lnTo>
                    <a:pt x="876" y="1171"/>
                  </a:lnTo>
                  <a:lnTo>
                    <a:pt x="901" y="1268"/>
                  </a:lnTo>
                  <a:lnTo>
                    <a:pt x="979" y="1370"/>
                  </a:lnTo>
                  <a:lnTo>
                    <a:pt x="1116" y="1519"/>
                  </a:lnTo>
                  <a:lnTo>
                    <a:pt x="1231" y="1621"/>
                  </a:lnTo>
                  <a:lnTo>
                    <a:pt x="1353" y="1632"/>
                  </a:lnTo>
                  <a:lnTo>
                    <a:pt x="1471" y="1693"/>
                  </a:lnTo>
                  <a:lnTo>
                    <a:pt x="1664" y="1659"/>
                  </a:lnTo>
                  <a:lnTo>
                    <a:pt x="1819" y="1678"/>
                  </a:lnTo>
                  <a:lnTo>
                    <a:pt x="1975" y="1632"/>
                  </a:lnTo>
                  <a:lnTo>
                    <a:pt x="1893" y="1513"/>
                  </a:lnTo>
                  <a:lnTo>
                    <a:pt x="1920" y="1385"/>
                  </a:lnTo>
                  <a:lnTo>
                    <a:pt x="1874" y="1285"/>
                  </a:lnTo>
                  <a:lnTo>
                    <a:pt x="1865" y="1129"/>
                  </a:lnTo>
                  <a:lnTo>
                    <a:pt x="1783" y="967"/>
                  </a:lnTo>
                  <a:lnTo>
                    <a:pt x="1527" y="891"/>
                  </a:lnTo>
                  <a:lnTo>
                    <a:pt x="1289" y="873"/>
                  </a:lnTo>
                  <a:lnTo>
                    <a:pt x="1393" y="781"/>
                  </a:lnTo>
                  <a:lnTo>
                    <a:pt x="1549" y="745"/>
                  </a:lnTo>
                  <a:lnTo>
                    <a:pt x="1620" y="738"/>
                  </a:lnTo>
                  <a:lnTo>
                    <a:pt x="1753" y="732"/>
                  </a:lnTo>
                  <a:lnTo>
                    <a:pt x="1933" y="720"/>
                  </a:lnTo>
                  <a:lnTo>
                    <a:pt x="2107" y="618"/>
                  </a:lnTo>
                  <a:lnTo>
                    <a:pt x="2227" y="516"/>
                  </a:lnTo>
                  <a:lnTo>
                    <a:pt x="2377" y="438"/>
                  </a:lnTo>
                  <a:lnTo>
                    <a:pt x="2515" y="337"/>
                  </a:lnTo>
                  <a:lnTo>
                    <a:pt x="2420" y="343"/>
                  </a:lnTo>
                  <a:lnTo>
                    <a:pt x="2191" y="343"/>
                  </a:lnTo>
                  <a:lnTo>
                    <a:pt x="2077" y="331"/>
                  </a:lnTo>
                  <a:lnTo>
                    <a:pt x="2053" y="301"/>
                  </a:lnTo>
                  <a:lnTo>
                    <a:pt x="1951" y="301"/>
                  </a:lnTo>
                  <a:lnTo>
                    <a:pt x="1795" y="259"/>
                  </a:lnTo>
                  <a:lnTo>
                    <a:pt x="1645" y="289"/>
                  </a:lnTo>
                  <a:lnTo>
                    <a:pt x="1447" y="372"/>
                  </a:lnTo>
                  <a:lnTo>
                    <a:pt x="1297" y="408"/>
                  </a:lnTo>
                  <a:lnTo>
                    <a:pt x="1153" y="414"/>
                  </a:lnTo>
                  <a:lnTo>
                    <a:pt x="1308" y="337"/>
                  </a:lnTo>
                  <a:lnTo>
                    <a:pt x="1465" y="198"/>
                  </a:lnTo>
                  <a:lnTo>
                    <a:pt x="1453" y="168"/>
                  </a:lnTo>
                  <a:lnTo>
                    <a:pt x="1465" y="102"/>
                  </a:lnTo>
                  <a:lnTo>
                    <a:pt x="1477" y="36"/>
                  </a:lnTo>
                  <a:lnTo>
                    <a:pt x="1453" y="0"/>
                  </a:lnTo>
                  <a:lnTo>
                    <a:pt x="1417" y="24"/>
                  </a:lnTo>
                  <a:lnTo>
                    <a:pt x="1356" y="42"/>
                  </a:lnTo>
                  <a:lnTo>
                    <a:pt x="1189" y="102"/>
                  </a:lnTo>
                  <a:lnTo>
                    <a:pt x="1098" y="144"/>
                  </a:lnTo>
                  <a:lnTo>
                    <a:pt x="1026" y="144"/>
                  </a:lnTo>
                  <a:lnTo>
                    <a:pt x="991" y="168"/>
                  </a:lnTo>
                  <a:lnTo>
                    <a:pt x="889" y="331"/>
                  </a:lnTo>
                  <a:lnTo>
                    <a:pt x="852" y="408"/>
                  </a:lnTo>
                  <a:lnTo>
                    <a:pt x="726" y="480"/>
                  </a:lnTo>
                  <a:lnTo>
                    <a:pt x="649" y="540"/>
                  </a:lnTo>
                  <a:lnTo>
                    <a:pt x="643" y="540"/>
                  </a:lnTo>
                  <a:lnTo>
                    <a:pt x="637" y="534"/>
                  </a:lnTo>
                  <a:lnTo>
                    <a:pt x="600" y="516"/>
                  </a:lnTo>
                  <a:lnTo>
                    <a:pt x="564" y="492"/>
                  </a:lnTo>
                  <a:lnTo>
                    <a:pt x="552" y="486"/>
                  </a:lnTo>
                  <a:lnTo>
                    <a:pt x="540" y="474"/>
                  </a:lnTo>
                  <a:lnTo>
                    <a:pt x="528" y="462"/>
                  </a:lnTo>
                  <a:lnTo>
                    <a:pt x="504" y="444"/>
                  </a:lnTo>
                  <a:lnTo>
                    <a:pt x="474" y="426"/>
                  </a:lnTo>
                  <a:lnTo>
                    <a:pt x="444" y="408"/>
                  </a:lnTo>
                  <a:lnTo>
                    <a:pt x="415" y="390"/>
                  </a:lnTo>
                  <a:lnTo>
                    <a:pt x="385" y="372"/>
                  </a:lnTo>
                  <a:lnTo>
                    <a:pt x="366" y="366"/>
                  </a:lnTo>
                  <a:lnTo>
                    <a:pt x="360" y="360"/>
                  </a:lnTo>
                  <a:lnTo>
                    <a:pt x="192" y="234"/>
                  </a:lnTo>
                  <a:lnTo>
                    <a:pt x="210" y="307"/>
                  </a:lnTo>
                  <a:lnTo>
                    <a:pt x="570" y="564"/>
                  </a:lnTo>
                  <a:lnTo>
                    <a:pt x="558" y="618"/>
                  </a:lnTo>
                  <a:lnTo>
                    <a:pt x="444" y="732"/>
                  </a:lnTo>
                  <a:lnTo>
                    <a:pt x="324" y="787"/>
                  </a:lnTo>
                  <a:lnTo>
                    <a:pt x="318" y="787"/>
                  </a:lnTo>
                  <a:lnTo>
                    <a:pt x="258" y="811"/>
                  </a:lnTo>
                  <a:lnTo>
                    <a:pt x="127" y="853"/>
                  </a:lnTo>
                  <a:lnTo>
                    <a:pt x="0" y="901"/>
                  </a:lnTo>
                  <a:lnTo>
                    <a:pt x="0" y="1165"/>
                  </a:lnTo>
                  <a:lnTo>
                    <a:pt x="78" y="1147"/>
                  </a:lnTo>
                  <a:lnTo>
                    <a:pt x="372" y="1015"/>
                  </a:lnTo>
                  <a:lnTo>
                    <a:pt x="336" y="1117"/>
                  </a:lnTo>
                  <a:lnTo>
                    <a:pt x="222" y="1262"/>
                  </a:lnTo>
                  <a:lnTo>
                    <a:pt x="145" y="1453"/>
                  </a:lnTo>
                  <a:lnTo>
                    <a:pt x="139" y="1459"/>
                  </a:lnTo>
                  <a:lnTo>
                    <a:pt x="133" y="1465"/>
                  </a:lnTo>
                  <a:lnTo>
                    <a:pt x="102" y="1495"/>
                  </a:lnTo>
                  <a:lnTo>
                    <a:pt x="90" y="1507"/>
                  </a:lnTo>
                  <a:lnTo>
                    <a:pt x="84" y="1519"/>
                  </a:lnTo>
                  <a:lnTo>
                    <a:pt x="84" y="1531"/>
                  </a:lnTo>
                  <a:lnTo>
                    <a:pt x="96" y="1537"/>
                  </a:lnTo>
                  <a:lnTo>
                    <a:pt x="114" y="1549"/>
                  </a:lnTo>
                  <a:lnTo>
                    <a:pt x="127" y="1567"/>
                  </a:lnTo>
                  <a:lnTo>
                    <a:pt x="139" y="1597"/>
                  </a:lnTo>
                  <a:lnTo>
                    <a:pt x="145" y="1633"/>
                  </a:lnTo>
                  <a:lnTo>
                    <a:pt x="150" y="1663"/>
                  </a:lnTo>
                  <a:lnTo>
                    <a:pt x="156" y="1693"/>
                  </a:lnTo>
                  <a:lnTo>
                    <a:pt x="162" y="1717"/>
                  </a:lnTo>
                  <a:lnTo>
                    <a:pt x="162" y="1723"/>
                  </a:lnTo>
                  <a:lnTo>
                    <a:pt x="216" y="1796"/>
                  </a:lnTo>
                  <a:lnTo>
                    <a:pt x="216" y="1802"/>
                  </a:lnTo>
                  <a:lnTo>
                    <a:pt x="222" y="1814"/>
                  </a:lnTo>
                  <a:lnTo>
                    <a:pt x="228" y="1850"/>
                  </a:lnTo>
                  <a:lnTo>
                    <a:pt x="234" y="1886"/>
                  </a:lnTo>
                  <a:lnTo>
                    <a:pt x="240" y="1904"/>
                  </a:lnTo>
                  <a:lnTo>
                    <a:pt x="240" y="1916"/>
                  </a:lnTo>
                  <a:lnTo>
                    <a:pt x="246" y="1922"/>
                  </a:lnTo>
                  <a:lnTo>
                    <a:pt x="252" y="1934"/>
                  </a:lnTo>
                  <a:lnTo>
                    <a:pt x="258" y="1970"/>
                  </a:lnTo>
                  <a:lnTo>
                    <a:pt x="438" y="1970"/>
                  </a:lnTo>
                  <a:lnTo>
                    <a:pt x="462" y="1922"/>
                  </a:lnTo>
                  <a:lnTo>
                    <a:pt x="624" y="1778"/>
                  </a:lnTo>
                  <a:lnTo>
                    <a:pt x="624" y="177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3366"/>
                </a:solidFill>
              </a:endParaRPr>
            </a:p>
          </p:txBody>
        </p:sp>
        <p:sp>
          <p:nvSpPr>
            <p:cNvPr id="4105" name="Freeform 4"/>
            <p:cNvSpPr>
              <a:spLocks/>
            </p:cNvSpPr>
            <p:nvPr/>
          </p:nvSpPr>
          <p:spPr bwMode="hidden">
            <a:xfrm>
              <a:off x="0" y="2496"/>
              <a:ext cx="2112" cy="1604"/>
            </a:xfrm>
            <a:custGeom>
              <a:avLst/>
              <a:gdLst>
                <a:gd name="T0" fmla="*/ 574 w 2123"/>
                <a:gd name="T1" fmla="*/ 933 h 1696"/>
                <a:gd name="T2" fmla="*/ 538 w 2123"/>
                <a:gd name="T3" fmla="*/ 611 h 1696"/>
                <a:gd name="T4" fmla="*/ 664 w 2123"/>
                <a:gd name="T5" fmla="*/ 354 h 1696"/>
                <a:gd name="T6" fmla="*/ 917 w 2123"/>
                <a:gd name="T7" fmla="*/ 525 h 1696"/>
                <a:gd name="T8" fmla="*/ 1202 w 2123"/>
                <a:gd name="T9" fmla="*/ 777 h 1696"/>
                <a:gd name="T10" fmla="*/ 1467 w 2123"/>
                <a:gd name="T11" fmla="*/ 992 h 1696"/>
                <a:gd name="T12" fmla="*/ 1782 w 2123"/>
                <a:gd name="T13" fmla="*/ 1216 h 1696"/>
                <a:gd name="T14" fmla="*/ 1863 w 2123"/>
                <a:gd name="T15" fmla="*/ 1264 h 1696"/>
                <a:gd name="T16" fmla="*/ 1817 w 2123"/>
                <a:gd name="T17" fmla="*/ 1212 h 1696"/>
                <a:gd name="T18" fmla="*/ 1397 w 2123"/>
                <a:gd name="T19" fmla="*/ 896 h 1696"/>
                <a:gd name="T20" fmla="*/ 1076 w 2123"/>
                <a:gd name="T21" fmla="*/ 611 h 1696"/>
                <a:gd name="T22" fmla="*/ 715 w 2123"/>
                <a:gd name="T23" fmla="*/ 294 h 1696"/>
                <a:gd name="T24" fmla="*/ 989 w 2123"/>
                <a:gd name="T25" fmla="*/ 278 h 1696"/>
                <a:gd name="T26" fmla="*/ 1272 w 2123"/>
                <a:gd name="T27" fmla="*/ 284 h 1696"/>
                <a:gd name="T28" fmla="*/ 1598 w 2123"/>
                <a:gd name="T29" fmla="*/ 240 h 1696"/>
                <a:gd name="T30" fmla="*/ 2101 w 2123"/>
                <a:gd name="T31" fmla="*/ 176 h 1696"/>
                <a:gd name="T32" fmla="*/ 2053 w 2123"/>
                <a:gd name="T33" fmla="*/ 155 h 1696"/>
                <a:gd name="T34" fmla="*/ 1527 w 2123"/>
                <a:gd name="T35" fmla="*/ 230 h 1696"/>
                <a:gd name="T36" fmla="*/ 1196 w 2123"/>
                <a:gd name="T37" fmla="*/ 246 h 1696"/>
                <a:gd name="T38" fmla="*/ 751 w 2123"/>
                <a:gd name="T39" fmla="*/ 230 h 1696"/>
                <a:gd name="T40" fmla="*/ 811 w 2123"/>
                <a:gd name="T41" fmla="*/ 203 h 1696"/>
                <a:gd name="T42" fmla="*/ 1130 w 2123"/>
                <a:gd name="T43" fmla="*/ 0 h 1696"/>
                <a:gd name="T44" fmla="*/ 1076 w 2123"/>
                <a:gd name="T45" fmla="*/ 26 h 1696"/>
                <a:gd name="T46" fmla="*/ 1000 w 2123"/>
                <a:gd name="T47" fmla="*/ 75 h 1696"/>
                <a:gd name="T48" fmla="*/ 847 w 2123"/>
                <a:gd name="T49" fmla="*/ 171 h 1696"/>
                <a:gd name="T50" fmla="*/ 664 w 2123"/>
                <a:gd name="T51" fmla="*/ 252 h 1696"/>
                <a:gd name="T52" fmla="*/ 628 w 2123"/>
                <a:gd name="T53" fmla="*/ 322 h 1696"/>
                <a:gd name="T54" fmla="*/ 301 w 2123"/>
                <a:gd name="T55" fmla="*/ 525 h 1696"/>
                <a:gd name="T56" fmla="*/ 0 w 2123"/>
                <a:gd name="T57" fmla="*/ 649 h 1696"/>
                <a:gd name="T58" fmla="*/ 0 w 2123"/>
                <a:gd name="T59" fmla="*/ 654 h 1696"/>
                <a:gd name="T60" fmla="*/ 0 w 2123"/>
                <a:gd name="T61" fmla="*/ 686 h 1696"/>
                <a:gd name="T62" fmla="*/ 295 w 2123"/>
                <a:gd name="T63" fmla="*/ 568 h 1696"/>
                <a:gd name="T64" fmla="*/ 586 w 2123"/>
                <a:gd name="T65" fmla="*/ 386 h 1696"/>
                <a:gd name="T66" fmla="*/ 502 w 2123"/>
                <a:gd name="T67" fmla="*/ 601 h 1696"/>
                <a:gd name="T68" fmla="*/ 520 w 2123"/>
                <a:gd name="T69" fmla="*/ 890 h 1696"/>
                <a:gd name="T70" fmla="*/ 456 w 2123"/>
                <a:gd name="T71" fmla="*/ 1045 h 1696"/>
                <a:gd name="T72" fmla="*/ 325 w 2123"/>
                <a:gd name="T73" fmla="*/ 1324 h 1696"/>
                <a:gd name="T74" fmla="*/ 319 w 2123"/>
                <a:gd name="T75" fmla="*/ 1517 h 1696"/>
                <a:gd name="T76" fmla="*/ 325 w 2123"/>
                <a:gd name="T77" fmla="*/ 1517 h 1696"/>
                <a:gd name="T78" fmla="*/ 343 w 2123"/>
                <a:gd name="T79" fmla="*/ 1388 h 1696"/>
                <a:gd name="T80" fmla="*/ 574 w 2123"/>
                <a:gd name="T81" fmla="*/ 933 h 1696"/>
                <a:gd name="T82" fmla="*/ 574 w 2123"/>
                <a:gd name="T83" fmla="*/ 933 h 169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2123" h="1696">
                  <a:moveTo>
                    <a:pt x="580" y="1043"/>
                  </a:moveTo>
                  <a:lnTo>
                    <a:pt x="544" y="683"/>
                  </a:lnTo>
                  <a:lnTo>
                    <a:pt x="670" y="395"/>
                  </a:lnTo>
                  <a:lnTo>
                    <a:pt x="927" y="587"/>
                  </a:lnTo>
                  <a:lnTo>
                    <a:pt x="1214" y="869"/>
                  </a:lnTo>
                  <a:lnTo>
                    <a:pt x="1483" y="1109"/>
                  </a:lnTo>
                  <a:lnTo>
                    <a:pt x="1800" y="1360"/>
                  </a:lnTo>
                  <a:lnTo>
                    <a:pt x="1883" y="1414"/>
                  </a:lnTo>
                  <a:lnTo>
                    <a:pt x="1836" y="1354"/>
                  </a:lnTo>
                  <a:lnTo>
                    <a:pt x="1411" y="1001"/>
                  </a:lnTo>
                  <a:lnTo>
                    <a:pt x="1088" y="683"/>
                  </a:lnTo>
                  <a:lnTo>
                    <a:pt x="723" y="329"/>
                  </a:lnTo>
                  <a:lnTo>
                    <a:pt x="999" y="311"/>
                  </a:lnTo>
                  <a:lnTo>
                    <a:pt x="1286" y="317"/>
                  </a:lnTo>
                  <a:lnTo>
                    <a:pt x="1614" y="269"/>
                  </a:lnTo>
                  <a:lnTo>
                    <a:pt x="2123" y="197"/>
                  </a:lnTo>
                  <a:lnTo>
                    <a:pt x="2075" y="173"/>
                  </a:lnTo>
                  <a:lnTo>
                    <a:pt x="1543" y="257"/>
                  </a:lnTo>
                  <a:lnTo>
                    <a:pt x="1208" y="275"/>
                  </a:lnTo>
                  <a:lnTo>
                    <a:pt x="759" y="257"/>
                  </a:lnTo>
                  <a:lnTo>
                    <a:pt x="819" y="227"/>
                  </a:lnTo>
                  <a:lnTo>
                    <a:pt x="1142" y="0"/>
                  </a:lnTo>
                  <a:lnTo>
                    <a:pt x="1088" y="30"/>
                  </a:lnTo>
                  <a:lnTo>
                    <a:pt x="1010" y="84"/>
                  </a:lnTo>
                  <a:lnTo>
                    <a:pt x="855" y="191"/>
                  </a:lnTo>
                  <a:lnTo>
                    <a:pt x="670" y="281"/>
                  </a:lnTo>
                  <a:lnTo>
                    <a:pt x="634" y="359"/>
                  </a:lnTo>
                  <a:lnTo>
                    <a:pt x="305" y="587"/>
                  </a:lnTo>
                  <a:lnTo>
                    <a:pt x="0" y="725"/>
                  </a:lnTo>
                  <a:lnTo>
                    <a:pt x="0" y="731"/>
                  </a:lnTo>
                  <a:lnTo>
                    <a:pt x="0" y="767"/>
                  </a:lnTo>
                  <a:lnTo>
                    <a:pt x="299" y="635"/>
                  </a:lnTo>
                  <a:lnTo>
                    <a:pt x="592" y="431"/>
                  </a:lnTo>
                  <a:lnTo>
                    <a:pt x="508" y="671"/>
                  </a:lnTo>
                  <a:lnTo>
                    <a:pt x="526" y="995"/>
                  </a:lnTo>
                  <a:lnTo>
                    <a:pt x="460" y="1168"/>
                  </a:lnTo>
                  <a:lnTo>
                    <a:pt x="329" y="1480"/>
                  </a:lnTo>
                  <a:lnTo>
                    <a:pt x="323" y="1696"/>
                  </a:lnTo>
                  <a:lnTo>
                    <a:pt x="329" y="1696"/>
                  </a:lnTo>
                  <a:lnTo>
                    <a:pt x="347" y="1552"/>
                  </a:lnTo>
                  <a:lnTo>
                    <a:pt x="58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6" name="Freeform 5"/>
            <p:cNvSpPr>
              <a:spLocks/>
            </p:cNvSpPr>
            <p:nvPr/>
          </p:nvSpPr>
          <p:spPr bwMode="hidden">
            <a:xfrm>
              <a:off x="2092" y="3233"/>
              <a:ext cx="3668" cy="943"/>
            </a:xfrm>
            <a:custGeom>
              <a:avLst/>
              <a:gdLst>
                <a:gd name="T0" fmla="*/ 3338 w 3668"/>
                <a:gd name="T1" fmla="*/ 288 h 943"/>
                <a:gd name="T2" fmla="*/ 3194 w 3668"/>
                <a:gd name="T3" fmla="*/ 258 h 943"/>
                <a:gd name="T4" fmla="*/ 2816 w 3668"/>
                <a:gd name="T5" fmla="*/ 234 h 943"/>
                <a:gd name="T6" fmla="*/ 2330 w 3668"/>
                <a:gd name="T7" fmla="*/ 306 h 943"/>
                <a:gd name="T8" fmla="*/ 2372 w 3668"/>
                <a:gd name="T9" fmla="*/ 258 h 943"/>
                <a:gd name="T10" fmla="*/ 2624 w 3668"/>
                <a:gd name="T11" fmla="*/ 132 h 943"/>
                <a:gd name="T12" fmla="*/ 2707 w 3668"/>
                <a:gd name="T13" fmla="*/ 24 h 943"/>
                <a:gd name="T14" fmla="*/ 2642 w 3668"/>
                <a:gd name="T15" fmla="*/ 12 h 943"/>
                <a:gd name="T16" fmla="*/ 2515 w 3668"/>
                <a:gd name="T17" fmla="*/ 54 h 943"/>
                <a:gd name="T18" fmla="*/ 2324 w 3668"/>
                <a:gd name="T19" fmla="*/ 66 h 943"/>
                <a:gd name="T20" fmla="*/ 2101 w 3668"/>
                <a:gd name="T21" fmla="*/ 90 h 943"/>
                <a:gd name="T22" fmla="*/ 1855 w 3668"/>
                <a:gd name="T23" fmla="*/ 228 h 943"/>
                <a:gd name="T24" fmla="*/ 1591 w 3668"/>
                <a:gd name="T25" fmla="*/ 337 h 943"/>
                <a:gd name="T26" fmla="*/ 1459 w 3668"/>
                <a:gd name="T27" fmla="*/ 379 h 943"/>
                <a:gd name="T28" fmla="*/ 1417 w 3668"/>
                <a:gd name="T29" fmla="*/ 361 h 943"/>
                <a:gd name="T30" fmla="*/ 1363 w 3668"/>
                <a:gd name="T31" fmla="*/ 331 h 943"/>
                <a:gd name="T32" fmla="*/ 1344 w 3668"/>
                <a:gd name="T33" fmla="*/ 312 h 943"/>
                <a:gd name="T34" fmla="*/ 1290 w 3668"/>
                <a:gd name="T35" fmla="*/ 288 h 943"/>
                <a:gd name="T36" fmla="*/ 1230 w 3668"/>
                <a:gd name="T37" fmla="*/ 252 h 943"/>
                <a:gd name="T38" fmla="*/ 1119 w 3668"/>
                <a:gd name="T39" fmla="*/ 227 h 943"/>
                <a:gd name="T40" fmla="*/ 1320 w 3668"/>
                <a:gd name="T41" fmla="*/ 438 h 943"/>
                <a:gd name="T42" fmla="*/ 960 w 3668"/>
                <a:gd name="T43" fmla="*/ 558 h 943"/>
                <a:gd name="T44" fmla="*/ 474 w 3668"/>
                <a:gd name="T45" fmla="*/ 630 h 943"/>
                <a:gd name="T46" fmla="*/ 132 w 3668"/>
                <a:gd name="T47" fmla="*/ 781 h 943"/>
                <a:gd name="T48" fmla="*/ 234 w 3668"/>
                <a:gd name="T49" fmla="*/ 847 h 943"/>
                <a:gd name="T50" fmla="*/ 925 w 3668"/>
                <a:gd name="T51" fmla="*/ 739 h 943"/>
                <a:gd name="T52" fmla="*/ 637 w 3668"/>
                <a:gd name="T53" fmla="*/ 925 h 943"/>
                <a:gd name="T54" fmla="*/ 1405 w 3668"/>
                <a:gd name="T55" fmla="*/ 943 h 943"/>
                <a:gd name="T56" fmla="*/ 1447 w 3668"/>
                <a:gd name="T57" fmla="*/ 943 h 943"/>
                <a:gd name="T58" fmla="*/ 2888 w 3668"/>
                <a:gd name="T59" fmla="*/ 859 h 943"/>
                <a:gd name="T60" fmla="*/ 2582 w 3668"/>
                <a:gd name="T61" fmla="*/ 708 h 943"/>
                <a:gd name="T62" fmla="*/ 2299 w 3668"/>
                <a:gd name="T63" fmla="*/ 606 h 943"/>
                <a:gd name="T64" fmla="*/ 2606 w 3668"/>
                <a:gd name="T65" fmla="*/ 588 h 943"/>
                <a:gd name="T66" fmla="*/ 3001 w 3668"/>
                <a:gd name="T67" fmla="*/ 582 h 943"/>
                <a:gd name="T68" fmla="*/ 3452 w 3668"/>
                <a:gd name="T69" fmla="*/ 438 h 943"/>
                <a:gd name="T70" fmla="*/ 3668 w 3668"/>
                <a:gd name="T71" fmla="*/ 312 h 943"/>
                <a:gd name="T72" fmla="*/ 3482 w 3668"/>
                <a:gd name="T73" fmla="*/ 300 h 94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668" h="943">
                  <a:moveTo>
                    <a:pt x="3482" y="300"/>
                  </a:moveTo>
                  <a:lnTo>
                    <a:pt x="3338" y="288"/>
                  </a:lnTo>
                  <a:lnTo>
                    <a:pt x="3320" y="264"/>
                  </a:lnTo>
                  <a:lnTo>
                    <a:pt x="3194" y="258"/>
                  </a:lnTo>
                  <a:lnTo>
                    <a:pt x="3019" y="216"/>
                  </a:lnTo>
                  <a:lnTo>
                    <a:pt x="2816" y="234"/>
                  </a:lnTo>
                  <a:lnTo>
                    <a:pt x="2533" y="288"/>
                  </a:lnTo>
                  <a:lnTo>
                    <a:pt x="2330" y="306"/>
                  </a:lnTo>
                  <a:lnTo>
                    <a:pt x="2149" y="312"/>
                  </a:lnTo>
                  <a:lnTo>
                    <a:pt x="2372" y="258"/>
                  </a:lnTo>
                  <a:lnTo>
                    <a:pt x="2624" y="156"/>
                  </a:lnTo>
                  <a:lnTo>
                    <a:pt x="2624" y="132"/>
                  </a:lnTo>
                  <a:lnTo>
                    <a:pt x="2666" y="78"/>
                  </a:lnTo>
                  <a:lnTo>
                    <a:pt x="2707" y="24"/>
                  </a:lnTo>
                  <a:lnTo>
                    <a:pt x="2695" y="0"/>
                  </a:lnTo>
                  <a:lnTo>
                    <a:pt x="2642" y="12"/>
                  </a:lnTo>
                  <a:lnTo>
                    <a:pt x="2557" y="30"/>
                  </a:lnTo>
                  <a:lnTo>
                    <a:pt x="2515" y="54"/>
                  </a:lnTo>
                  <a:lnTo>
                    <a:pt x="2425" y="84"/>
                  </a:lnTo>
                  <a:lnTo>
                    <a:pt x="2324" y="66"/>
                  </a:lnTo>
                  <a:lnTo>
                    <a:pt x="2191" y="90"/>
                  </a:lnTo>
                  <a:lnTo>
                    <a:pt x="2101" y="90"/>
                  </a:lnTo>
                  <a:lnTo>
                    <a:pt x="2047" y="108"/>
                  </a:lnTo>
                  <a:lnTo>
                    <a:pt x="1855" y="228"/>
                  </a:lnTo>
                  <a:lnTo>
                    <a:pt x="1771" y="288"/>
                  </a:lnTo>
                  <a:lnTo>
                    <a:pt x="1591" y="337"/>
                  </a:lnTo>
                  <a:lnTo>
                    <a:pt x="1465" y="379"/>
                  </a:lnTo>
                  <a:lnTo>
                    <a:pt x="1459" y="379"/>
                  </a:lnTo>
                  <a:lnTo>
                    <a:pt x="1453" y="373"/>
                  </a:lnTo>
                  <a:lnTo>
                    <a:pt x="1417" y="361"/>
                  </a:lnTo>
                  <a:lnTo>
                    <a:pt x="1381" y="343"/>
                  </a:lnTo>
                  <a:lnTo>
                    <a:pt x="1363" y="331"/>
                  </a:lnTo>
                  <a:lnTo>
                    <a:pt x="1357" y="324"/>
                  </a:lnTo>
                  <a:lnTo>
                    <a:pt x="1344" y="312"/>
                  </a:lnTo>
                  <a:lnTo>
                    <a:pt x="1320" y="300"/>
                  </a:lnTo>
                  <a:lnTo>
                    <a:pt x="1290" y="288"/>
                  </a:lnTo>
                  <a:lnTo>
                    <a:pt x="1260" y="270"/>
                  </a:lnTo>
                  <a:lnTo>
                    <a:pt x="1230" y="252"/>
                  </a:lnTo>
                  <a:lnTo>
                    <a:pt x="1187" y="227"/>
                  </a:lnTo>
                  <a:lnTo>
                    <a:pt x="1119" y="227"/>
                  </a:lnTo>
                  <a:lnTo>
                    <a:pt x="1357" y="397"/>
                  </a:lnTo>
                  <a:lnTo>
                    <a:pt x="1320" y="438"/>
                  </a:lnTo>
                  <a:lnTo>
                    <a:pt x="1135" y="522"/>
                  </a:lnTo>
                  <a:lnTo>
                    <a:pt x="960" y="558"/>
                  </a:lnTo>
                  <a:lnTo>
                    <a:pt x="684" y="600"/>
                  </a:lnTo>
                  <a:lnTo>
                    <a:pt x="474" y="630"/>
                  </a:lnTo>
                  <a:lnTo>
                    <a:pt x="390" y="684"/>
                  </a:lnTo>
                  <a:lnTo>
                    <a:pt x="132" y="781"/>
                  </a:lnTo>
                  <a:lnTo>
                    <a:pt x="0" y="829"/>
                  </a:lnTo>
                  <a:lnTo>
                    <a:pt x="234" y="847"/>
                  </a:lnTo>
                  <a:lnTo>
                    <a:pt x="498" y="829"/>
                  </a:lnTo>
                  <a:lnTo>
                    <a:pt x="925" y="739"/>
                  </a:lnTo>
                  <a:lnTo>
                    <a:pt x="840" y="817"/>
                  </a:lnTo>
                  <a:lnTo>
                    <a:pt x="637" y="925"/>
                  </a:lnTo>
                  <a:lnTo>
                    <a:pt x="613" y="943"/>
                  </a:lnTo>
                  <a:lnTo>
                    <a:pt x="1405" y="943"/>
                  </a:lnTo>
                  <a:lnTo>
                    <a:pt x="1411" y="925"/>
                  </a:lnTo>
                  <a:lnTo>
                    <a:pt x="1447" y="943"/>
                  </a:lnTo>
                  <a:lnTo>
                    <a:pt x="2924" y="943"/>
                  </a:lnTo>
                  <a:lnTo>
                    <a:pt x="2888" y="859"/>
                  </a:lnTo>
                  <a:lnTo>
                    <a:pt x="2713" y="775"/>
                  </a:lnTo>
                  <a:lnTo>
                    <a:pt x="2582" y="708"/>
                  </a:lnTo>
                  <a:lnTo>
                    <a:pt x="2336" y="636"/>
                  </a:lnTo>
                  <a:lnTo>
                    <a:pt x="2299" y="606"/>
                  </a:lnTo>
                  <a:lnTo>
                    <a:pt x="2509" y="582"/>
                  </a:lnTo>
                  <a:lnTo>
                    <a:pt x="2606" y="588"/>
                  </a:lnTo>
                  <a:lnTo>
                    <a:pt x="2773" y="588"/>
                  </a:lnTo>
                  <a:lnTo>
                    <a:pt x="3001" y="582"/>
                  </a:lnTo>
                  <a:lnTo>
                    <a:pt x="3259" y="516"/>
                  </a:lnTo>
                  <a:lnTo>
                    <a:pt x="3452" y="438"/>
                  </a:lnTo>
                  <a:lnTo>
                    <a:pt x="3668" y="391"/>
                  </a:lnTo>
                  <a:lnTo>
                    <a:pt x="3668" y="312"/>
                  </a:lnTo>
                  <a:lnTo>
                    <a:pt x="3482" y="30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7" name="Freeform 6"/>
            <p:cNvSpPr>
              <a:spLocks/>
            </p:cNvSpPr>
            <p:nvPr/>
          </p:nvSpPr>
          <p:spPr bwMode="hidden">
            <a:xfrm>
              <a:off x="0" y="524"/>
              <a:ext cx="973" cy="1195"/>
            </a:xfrm>
            <a:custGeom>
              <a:avLst/>
              <a:gdLst>
                <a:gd name="T0" fmla="*/ 325 w 969"/>
                <a:gd name="T1" fmla="*/ 1192 h 1192"/>
                <a:gd name="T2" fmla="*/ 494 w 969"/>
                <a:gd name="T3" fmla="*/ 1198 h 1192"/>
                <a:gd name="T4" fmla="*/ 584 w 969"/>
                <a:gd name="T5" fmla="*/ 1156 h 1192"/>
                <a:gd name="T6" fmla="*/ 819 w 969"/>
                <a:gd name="T7" fmla="*/ 1091 h 1192"/>
                <a:gd name="T8" fmla="*/ 941 w 969"/>
                <a:gd name="T9" fmla="*/ 1061 h 1192"/>
                <a:gd name="T10" fmla="*/ 765 w 969"/>
                <a:gd name="T11" fmla="*/ 993 h 1192"/>
                <a:gd name="T12" fmla="*/ 560 w 969"/>
                <a:gd name="T13" fmla="*/ 957 h 1192"/>
                <a:gd name="T14" fmla="*/ 199 w 969"/>
                <a:gd name="T15" fmla="*/ 975 h 1192"/>
                <a:gd name="T16" fmla="*/ 301 w 969"/>
                <a:gd name="T17" fmla="*/ 897 h 1192"/>
                <a:gd name="T18" fmla="*/ 500 w 969"/>
                <a:gd name="T19" fmla="*/ 807 h 1192"/>
                <a:gd name="T20" fmla="*/ 700 w 969"/>
                <a:gd name="T21" fmla="*/ 675 h 1192"/>
                <a:gd name="T22" fmla="*/ 706 w 969"/>
                <a:gd name="T23" fmla="*/ 675 h 1192"/>
                <a:gd name="T24" fmla="*/ 718 w 969"/>
                <a:gd name="T25" fmla="*/ 669 h 1192"/>
                <a:gd name="T26" fmla="*/ 759 w 969"/>
                <a:gd name="T27" fmla="*/ 651 h 1192"/>
                <a:gd name="T28" fmla="*/ 783 w 969"/>
                <a:gd name="T29" fmla="*/ 645 h 1192"/>
                <a:gd name="T30" fmla="*/ 795 w 969"/>
                <a:gd name="T31" fmla="*/ 633 h 1192"/>
                <a:gd name="T32" fmla="*/ 801 w 969"/>
                <a:gd name="T33" fmla="*/ 621 h 1192"/>
                <a:gd name="T34" fmla="*/ 795 w 969"/>
                <a:gd name="T35" fmla="*/ 615 h 1192"/>
                <a:gd name="T36" fmla="*/ 789 w 969"/>
                <a:gd name="T37" fmla="*/ 603 h 1192"/>
                <a:gd name="T38" fmla="*/ 789 w 969"/>
                <a:gd name="T39" fmla="*/ 577 h 1192"/>
                <a:gd name="T40" fmla="*/ 801 w 969"/>
                <a:gd name="T41" fmla="*/ 547 h 1192"/>
                <a:gd name="T42" fmla="*/ 813 w 969"/>
                <a:gd name="T43" fmla="*/ 517 h 1192"/>
                <a:gd name="T44" fmla="*/ 831 w 969"/>
                <a:gd name="T45" fmla="*/ 487 h 1192"/>
                <a:gd name="T46" fmla="*/ 843 w 969"/>
                <a:gd name="T47" fmla="*/ 457 h 1192"/>
                <a:gd name="T48" fmla="*/ 849 w 969"/>
                <a:gd name="T49" fmla="*/ 439 h 1192"/>
                <a:gd name="T50" fmla="*/ 857 w 969"/>
                <a:gd name="T51" fmla="*/ 433 h 1192"/>
                <a:gd name="T52" fmla="*/ 857 w 969"/>
                <a:gd name="T53" fmla="*/ 349 h 1192"/>
                <a:gd name="T54" fmla="*/ 857 w 969"/>
                <a:gd name="T55" fmla="*/ 343 h 1192"/>
                <a:gd name="T56" fmla="*/ 863 w 969"/>
                <a:gd name="T57" fmla="*/ 337 h 1192"/>
                <a:gd name="T58" fmla="*/ 881 w 969"/>
                <a:gd name="T59" fmla="*/ 307 h 1192"/>
                <a:gd name="T60" fmla="*/ 893 w 969"/>
                <a:gd name="T61" fmla="*/ 271 h 1192"/>
                <a:gd name="T62" fmla="*/ 905 w 969"/>
                <a:gd name="T63" fmla="*/ 241 h 1192"/>
                <a:gd name="T64" fmla="*/ 911 w 969"/>
                <a:gd name="T65" fmla="*/ 229 h 1192"/>
                <a:gd name="T66" fmla="*/ 917 w 969"/>
                <a:gd name="T67" fmla="*/ 217 h 1192"/>
                <a:gd name="T68" fmla="*/ 935 w 969"/>
                <a:gd name="T69" fmla="*/ 173 h 1192"/>
                <a:gd name="T70" fmla="*/ 953 w 969"/>
                <a:gd name="T71" fmla="*/ 137 h 1192"/>
                <a:gd name="T72" fmla="*/ 959 w 969"/>
                <a:gd name="T73" fmla="*/ 125 h 1192"/>
                <a:gd name="T74" fmla="*/ 959 w 969"/>
                <a:gd name="T75" fmla="*/ 119 h 1192"/>
                <a:gd name="T76" fmla="*/ 977 w 969"/>
                <a:gd name="T77" fmla="*/ 0 h 1192"/>
                <a:gd name="T78" fmla="*/ 953 w 969"/>
                <a:gd name="T79" fmla="*/ 47 h 1192"/>
                <a:gd name="T80" fmla="*/ 789 w 969"/>
                <a:gd name="T81" fmla="*/ 113 h 1192"/>
                <a:gd name="T82" fmla="*/ 712 w 969"/>
                <a:gd name="T83" fmla="*/ 161 h 1192"/>
                <a:gd name="T84" fmla="*/ 464 w 969"/>
                <a:gd name="T85" fmla="*/ 235 h 1192"/>
                <a:gd name="T86" fmla="*/ 283 w 969"/>
                <a:gd name="T87" fmla="*/ 289 h 1192"/>
                <a:gd name="T88" fmla="*/ 175 w 969"/>
                <a:gd name="T89" fmla="*/ 295 h 1192"/>
                <a:gd name="T90" fmla="*/ 12 w 969"/>
                <a:gd name="T91" fmla="*/ 487 h 1192"/>
                <a:gd name="T92" fmla="*/ 0 w 969"/>
                <a:gd name="T93" fmla="*/ 511 h 1192"/>
                <a:gd name="T94" fmla="*/ 0 w 969"/>
                <a:gd name="T95" fmla="*/ 1192 h 1192"/>
                <a:gd name="T96" fmla="*/ 96 w 969"/>
                <a:gd name="T97" fmla="*/ 1186 h 1192"/>
                <a:gd name="T98" fmla="*/ 325 w 969"/>
                <a:gd name="T99" fmla="*/ 1192 h 1192"/>
                <a:gd name="T100" fmla="*/ 325 w 969"/>
                <a:gd name="T101" fmla="*/ 1192 h 119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969" h="1192">
                  <a:moveTo>
                    <a:pt x="323" y="1186"/>
                  </a:moveTo>
                  <a:lnTo>
                    <a:pt x="490" y="1192"/>
                  </a:lnTo>
                  <a:lnTo>
                    <a:pt x="580" y="1150"/>
                  </a:lnTo>
                  <a:lnTo>
                    <a:pt x="813" y="1085"/>
                  </a:lnTo>
                  <a:lnTo>
                    <a:pt x="933" y="1055"/>
                  </a:lnTo>
                  <a:lnTo>
                    <a:pt x="759" y="989"/>
                  </a:lnTo>
                  <a:lnTo>
                    <a:pt x="556" y="953"/>
                  </a:lnTo>
                  <a:lnTo>
                    <a:pt x="197" y="971"/>
                  </a:lnTo>
                  <a:lnTo>
                    <a:pt x="299" y="893"/>
                  </a:lnTo>
                  <a:lnTo>
                    <a:pt x="496" y="803"/>
                  </a:lnTo>
                  <a:lnTo>
                    <a:pt x="694" y="671"/>
                  </a:lnTo>
                  <a:lnTo>
                    <a:pt x="700" y="671"/>
                  </a:lnTo>
                  <a:lnTo>
                    <a:pt x="712" y="665"/>
                  </a:lnTo>
                  <a:lnTo>
                    <a:pt x="753" y="647"/>
                  </a:lnTo>
                  <a:lnTo>
                    <a:pt x="777" y="641"/>
                  </a:lnTo>
                  <a:lnTo>
                    <a:pt x="789" y="629"/>
                  </a:lnTo>
                  <a:lnTo>
                    <a:pt x="795" y="617"/>
                  </a:lnTo>
                  <a:lnTo>
                    <a:pt x="789" y="611"/>
                  </a:lnTo>
                  <a:lnTo>
                    <a:pt x="783" y="599"/>
                  </a:lnTo>
                  <a:lnTo>
                    <a:pt x="783" y="575"/>
                  </a:lnTo>
                  <a:lnTo>
                    <a:pt x="795" y="545"/>
                  </a:lnTo>
                  <a:lnTo>
                    <a:pt x="807" y="515"/>
                  </a:lnTo>
                  <a:lnTo>
                    <a:pt x="825" y="485"/>
                  </a:lnTo>
                  <a:lnTo>
                    <a:pt x="837" y="455"/>
                  </a:lnTo>
                  <a:lnTo>
                    <a:pt x="843" y="437"/>
                  </a:lnTo>
                  <a:lnTo>
                    <a:pt x="849" y="431"/>
                  </a:lnTo>
                  <a:lnTo>
                    <a:pt x="849" y="347"/>
                  </a:lnTo>
                  <a:lnTo>
                    <a:pt x="849" y="341"/>
                  </a:lnTo>
                  <a:lnTo>
                    <a:pt x="855" y="335"/>
                  </a:lnTo>
                  <a:lnTo>
                    <a:pt x="873" y="305"/>
                  </a:lnTo>
                  <a:lnTo>
                    <a:pt x="885" y="269"/>
                  </a:lnTo>
                  <a:lnTo>
                    <a:pt x="897" y="239"/>
                  </a:lnTo>
                  <a:lnTo>
                    <a:pt x="903" y="227"/>
                  </a:lnTo>
                  <a:lnTo>
                    <a:pt x="909" y="215"/>
                  </a:lnTo>
                  <a:lnTo>
                    <a:pt x="927" y="173"/>
                  </a:lnTo>
                  <a:lnTo>
                    <a:pt x="945" y="137"/>
                  </a:lnTo>
                  <a:lnTo>
                    <a:pt x="951" y="125"/>
                  </a:lnTo>
                  <a:lnTo>
                    <a:pt x="951" y="119"/>
                  </a:lnTo>
                  <a:lnTo>
                    <a:pt x="969" y="0"/>
                  </a:lnTo>
                  <a:lnTo>
                    <a:pt x="945" y="47"/>
                  </a:lnTo>
                  <a:lnTo>
                    <a:pt x="783" y="113"/>
                  </a:lnTo>
                  <a:lnTo>
                    <a:pt x="706" y="161"/>
                  </a:lnTo>
                  <a:lnTo>
                    <a:pt x="460" y="233"/>
                  </a:lnTo>
                  <a:lnTo>
                    <a:pt x="281" y="287"/>
                  </a:lnTo>
                  <a:lnTo>
                    <a:pt x="173" y="293"/>
                  </a:lnTo>
                  <a:lnTo>
                    <a:pt x="12" y="485"/>
                  </a:lnTo>
                  <a:lnTo>
                    <a:pt x="0" y="509"/>
                  </a:lnTo>
                  <a:lnTo>
                    <a:pt x="0" y="1186"/>
                  </a:lnTo>
                  <a:lnTo>
                    <a:pt x="96" y="1180"/>
                  </a:lnTo>
                  <a:lnTo>
                    <a:pt x="323" y="118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8" name="Freeform 7"/>
            <p:cNvSpPr>
              <a:spLocks/>
            </p:cNvSpPr>
            <p:nvPr/>
          </p:nvSpPr>
          <p:spPr bwMode="hidden">
            <a:xfrm>
              <a:off x="3188" y="1"/>
              <a:ext cx="2570" cy="2266"/>
            </a:xfrm>
            <a:custGeom>
              <a:avLst/>
              <a:gdLst>
                <a:gd name="T0" fmla="*/ 859 w 2570"/>
                <a:gd name="T1" fmla="*/ 612 h 2266"/>
                <a:gd name="T2" fmla="*/ 1087 w 2570"/>
                <a:gd name="T3" fmla="*/ 853 h 2266"/>
                <a:gd name="T4" fmla="*/ 961 w 2570"/>
                <a:gd name="T5" fmla="*/ 913 h 2266"/>
                <a:gd name="T6" fmla="*/ 786 w 2570"/>
                <a:gd name="T7" fmla="*/ 883 h 2266"/>
                <a:gd name="T8" fmla="*/ 450 w 2570"/>
                <a:gd name="T9" fmla="*/ 931 h 2266"/>
                <a:gd name="T10" fmla="*/ 150 w 2570"/>
                <a:gd name="T11" fmla="*/ 1075 h 2266"/>
                <a:gd name="T12" fmla="*/ 78 w 2570"/>
                <a:gd name="T13" fmla="*/ 1165 h 2266"/>
                <a:gd name="T14" fmla="*/ 361 w 2570"/>
                <a:gd name="T15" fmla="*/ 1256 h 2266"/>
                <a:gd name="T16" fmla="*/ 444 w 2570"/>
                <a:gd name="T17" fmla="*/ 1316 h 2266"/>
                <a:gd name="T18" fmla="*/ 697 w 2570"/>
                <a:gd name="T19" fmla="*/ 1400 h 2266"/>
                <a:gd name="T20" fmla="*/ 1026 w 2570"/>
                <a:gd name="T21" fmla="*/ 1346 h 2266"/>
                <a:gd name="T22" fmla="*/ 991 w 2570"/>
                <a:gd name="T23" fmla="*/ 1412 h 2266"/>
                <a:gd name="T24" fmla="*/ 804 w 2570"/>
                <a:gd name="T25" fmla="*/ 1574 h 2266"/>
                <a:gd name="T26" fmla="*/ 726 w 2570"/>
                <a:gd name="T27" fmla="*/ 1718 h 2266"/>
                <a:gd name="T28" fmla="*/ 768 w 2570"/>
                <a:gd name="T29" fmla="*/ 1742 h 2266"/>
                <a:gd name="T30" fmla="*/ 865 w 2570"/>
                <a:gd name="T31" fmla="*/ 1693 h 2266"/>
                <a:gd name="T32" fmla="*/ 991 w 2570"/>
                <a:gd name="T33" fmla="*/ 1699 h 2266"/>
                <a:gd name="T34" fmla="*/ 1135 w 2570"/>
                <a:gd name="T35" fmla="*/ 1627 h 2266"/>
                <a:gd name="T36" fmla="*/ 1183 w 2570"/>
                <a:gd name="T37" fmla="*/ 1669 h 2266"/>
                <a:gd name="T38" fmla="*/ 1399 w 2570"/>
                <a:gd name="T39" fmla="*/ 1436 h 2266"/>
                <a:gd name="T40" fmla="*/ 1615 w 2570"/>
                <a:gd name="T41" fmla="*/ 1334 h 2266"/>
                <a:gd name="T42" fmla="*/ 1645 w 2570"/>
                <a:gd name="T43" fmla="*/ 1370 h 2266"/>
                <a:gd name="T44" fmla="*/ 1681 w 2570"/>
                <a:gd name="T45" fmla="*/ 1430 h 2266"/>
                <a:gd name="T46" fmla="*/ 1699 w 2570"/>
                <a:gd name="T47" fmla="*/ 1466 h 2266"/>
                <a:gd name="T48" fmla="*/ 1747 w 2570"/>
                <a:gd name="T49" fmla="*/ 1550 h 2266"/>
                <a:gd name="T50" fmla="*/ 1772 w 2570"/>
                <a:gd name="T51" fmla="*/ 1586 h 2266"/>
                <a:gd name="T52" fmla="*/ 2124 w 2570"/>
                <a:gd name="T53" fmla="*/ 2248 h 2266"/>
                <a:gd name="T54" fmla="*/ 1693 w 2570"/>
                <a:gd name="T55" fmla="*/ 1322 h 2266"/>
                <a:gd name="T56" fmla="*/ 1861 w 2570"/>
                <a:gd name="T57" fmla="*/ 1165 h 2266"/>
                <a:gd name="T58" fmla="*/ 2173 w 2570"/>
                <a:gd name="T59" fmla="*/ 1099 h 2266"/>
                <a:gd name="T60" fmla="*/ 2390 w 2570"/>
                <a:gd name="T61" fmla="*/ 1009 h 2266"/>
                <a:gd name="T62" fmla="*/ 2570 w 2570"/>
                <a:gd name="T63" fmla="*/ 805 h 2266"/>
                <a:gd name="T64" fmla="*/ 2342 w 2570"/>
                <a:gd name="T65" fmla="*/ 781 h 2266"/>
                <a:gd name="T66" fmla="*/ 2114 w 2570"/>
                <a:gd name="T67" fmla="*/ 763 h 2266"/>
                <a:gd name="T68" fmla="*/ 2408 w 2570"/>
                <a:gd name="T69" fmla="*/ 433 h 2266"/>
                <a:gd name="T70" fmla="*/ 2426 w 2570"/>
                <a:gd name="T71" fmla="*/ 421 h 2266"/>
                <a:gd name="T72" fmla="*/ 2474 w 2570"/>
                <a:gd name="T73" fmla="*/ 379 h 2266"/>
                <a:gd name="T74" fmla="*/ 2492 w 2570"/>
                <a:gd name="T75" fmla="*/ 355 h 2266"/>
                <a:gd name="T76" fmla="*/ 2474 w 2570"/>
                <a:gd name="T77" fmla="*/ 337 h 2266"/>
                <a:gd name="T78" fmla="*/ 2474 w 2570"/>
                <a:gd name="T79" fmla="*/ 271 h 2266"/>
                <a:gd name="T80" fmla="*/ 2492 w 2570"/>
                <a:gd name="T81" fmla="*/ 192 h 2266"/>
                <a:gd name="T82" fmla="*/ 2504 w 2570"/>
                <a:gd name="T83" fmla="*/ 132 h 2266"/>
                <a:gd name="T84" fmla="*/ 2492 w 2570"/>
                <a:gd name="T85" fmla="*/ 36 h 2266"/>
                <a:gd name="T86" fmla="*/ 2492 w 2570"/>
                <a:gd name="T87" fmla="*/ 24 h 2266"/>
                <a:gd name="T88" fmla="*/ 2102 w 2570"/>
                <a:gd name="T89" fmla="*/ 0 h 2266"/>
                <a:gd name="T90" fmla="*/ 1909 w 2570"/>
                <a:gd name="T91" fmla="*/ 90 h 2266"/>
                <a:gd name="T92" fmla="*/ 1747 w 2570"/>
                <a:gd name="T93" fmla="*/ 535 h 2266"/>
                <a:gd name="T94" fmla="*/ 1711 w 2570"/>
                <a:gd name="T95" fmla="*/ 469 h 2266"/>
                <a:gd name="T96" fmla="*/ 1633 w 2570"/>
                <a:gd name="T97" fmla="*/ 144 h 2266"/>
                <a:gd name="T98" fmla="*/ 1579 w 2570"/>
                <a:gd name="T99" fmla="*/ 0 h 2266"/>
                <a:gd name="T100" fmla="*/ 738 w 2570"/>
                <a:gd name="T101" fmla="*/ 186 h 2266"/>
                <a:gd name="T102" fmla="*/ 756 w 2570"/>
                <a:gd name="T103" fmla="*/ 463 h 226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2570" h="2266">
                  <a:moveTo>
                    <a:pt x="756" y="463"/>
                  </a:moveTo>
                  <a:lnTo>
                    <a:pt x="859" y="612"/>
                  </a:lnTo>
                  <a:lnTo>
                    <a:pt x="937" y="720"/>
                  </a:lnTo>
                  <a:lnTo>
                    <a:pt x="1087" y="853"/>
                  </a:lnTo>
                  <a:lnTo>
                    <a:pt x="1105" y="907"/>
                  </a:lnTo>
                  <a:lnTo>
                    <a:pt x="961" y="913"/>
                  </a:lnTo>
                  <a:lnTo>
                    <a:pt x="895" y="901"/>
                  </a:lnTo>
                  <a:lnTo>
                    <a:pt x="786" y="883"/>
                  </a:lnTo>
                  <a:lnTo>
                    <a:pt x="637" y="859"/>
                  </a:lnTo>
                  <a:lnTo>
                    <a:pt x="450" y="931"/>
                  </a:lnTo>
                  <a:lnTo>
                    <a:pt x="306" y="1021"/>
                  </a:lnTo>
                  <a:lnTo>
                    <a:pt x="150" y="1075"/>
                  </a:lnTo>
                  <a:lnTo>
                    <a:pt x="0" y="1153"/>
                  </a:lnTo>
                  <a:lnTo>
                    <a:pt x="78" y="1165"/>
                  </a:lnTo>
                  <a:lnTo>
                    <a:pt x="264" y="1220"/>
                  </a:lnTo>
                  <a:lnTo>
                    <a:pt x="361" y="1256"/>
                  </a:lnTo>
                  <a:lnTo>
                    <a:pt x="367" y="1298"/>
                  </a:lnTo>
                  <a:lnTo>
                    <a:pt x="444" y="1316"/>
                  </a:lnTo>
                  <a:lnTo>
                    <a:pt x="558" y="1400"/>
                  </a:lnTo>
                  <a:lnTo>
                    <a:pt x="697" y="1400"/>
                  </a:lnTo>
                  <a:lnTo>
                    <a:pt x="895" y="1346"/>
                  </a:lnTo>
                  <a:lnTo>
                    <a:pt x="1026" y="1346"/>
                  </a:lnTo>
                  <a:lnTo>
                    <a:pt x="1147" y="1358"/>
                  </a:lnTo>
                  <a:lnTo>
                    <a:pt x="991" y="1412"/>
                  </a:lnTo>
                  <a:lnTo>
                    <a:pt x="804" y="1538"/>
                  </a:lnTo>
                  <a:lnTo>
                    <a:pt x="804" y="1574"/>
                  </a:lnTo>
                  <a:lnTo>
                    <a:pt x="762" y="1645"/>
                  </a:lnTo>
                  <a:lnTo>
                    <a:pt x="726" y="1718"/>
                  </a:lnTo>
                  <a:lnTo>
                    <a:pt x="732" y="1754"/>
                  </a:lnTo>
                  <a:lnTo>
                    <a:pt x="768" y="1742"/>
                  </a:lnTo>
                  <a:lnTo>
                    <a:pt x="829" y="1730"/>
                  </a:lnTo>
                  <a:lnTo>
                    <a:pt x="865" y="1693"/>
                  </a:lnTo>
                  <a:lnTo>
                    <a:pt x="925" y="1663"/>
                  </a:lnTo>
                  <a:lnTo>
                    <a:pt x="991" y="1699"/>
                  </a:lnTo>
                  <a:lnTo>
                    <a:pt x="1087" y="1675"/>
                  </a:lnTo>
                  <a:lnTo>
                    <a:pt x="1135" y="1627"/>
                  </a:lnTo>
                  <a:lnTo>
                    <a:pt x="1147" y="1687"/>
                  </a:lnTo>
                  <a:lnTo>
                    <a:pt x="1183" y="1669"/>
                  </a:lnTo>
                  <a:lnTo>
                    <a:pt x="1333" y="1514"/>
                  </a:lnTo>
                  <a:lnTo>
                    <a:pt x="1399" y="1436"/>
                  </a:lnTo>
                  <a:lnTo>
                    <a:pt x="1526" y="1382"/>
                  </a:lnTo>
                  <a:lnTo>
                    <a:pt x="1615" y="1334"/>
                  </a:lnTo>
                  <a:lnTo>
                    <a:pt x="1627" y="1346"/>
                  </a:lnTo>
                  <a:lnTo>
                    <a:pt x="1645" y="1370"/>
                  </a:lnTo>
                  <a:lnTo>
                    <a:pt x="1669" y="1400"/>
                  </a:lnTo>
                  <a:lnTo>
                    <a:pt x="1681" y="1430"/>
                  </a:lnTo>
                  <a:lnTo>
                    <a:pt x="1687" y="1448"/>
                  </a:lnTo>
                  <a:lnTo>
                    <a:pt x="1699" y="1466"/>
                  </a:lnTo>
                  <a:lnTo>
                    <a:pt x="1729" y="1520"/>
                  </a:lnTo>
                  <a:lnTo>
                    <a:pt x="1747" y="1550"/>
                  </a:lnTo>
                  <a:lnTo>
                    <a:pt x="1766" y="1574"/>
                  </a:lnTo>
                  <a:lnTo>
                    <a:pt x="1772" y="1586"/>
                  </a:lnTo>
                  <a:lnTo>
                    <a:pt x="1778" y="1592"/>
                  </a:lnTo>
                  <a:lnTo>
                    <a:pt x="2124" y="2248"/>
                  </a:lnTo>
                  <a:lnTo>
                    <a:pt x="2215" y="2266"/>
                  </a:lnTo>
                  <a:lnTo>
                    <a:pt x="1693" y="1322"/>
                  </a:lnTo>
                  <a:lnTo>
                    <a:pt x="1723" y="1262"/>
                  </a:lnTo>
                  <a:lnTo>
                    <a:pt x="1861" y="1165"/>
                  </a:lnTo>
                  <a:lnTo>
                    <a:pt x="1988" y="1129"/>
                  </a:lnTo>
                  <a:lnTo>
                    <a:pt x="2173" y="1099"/>
                  </a:lnTo>
                  <a:lnTo>
                    <a:pt x="2318" y="1075"/>
                  </a:lnTo>
                  <a:lnTo>
                    <a:pt x="2390" y="1009"/>
                  </a:lnTo>
                  <a:lnTo>
                    <a:pt x="2570" y="895"/>
                  </a:lnTo>
                  <a:lnTo>
                    <a:pt x="2570" y="805"/>
                  </a:lnTo>
                  <a:lnTo>
                    <a:pt x="2516" y="787"/>
                  </a:lnTo>
                  <a:lnTo>
                    <a:pt x="2342" y="781"/>
                  </a:lnTo>
                  <a:lnTo>
                    <a:pt x="2042" y="871"/>
                  </a:lnTo>
                  <a:lnTo>
                    <a:pt x="2114" y="763"/>
                  </a:lnTo>
                  <a:lnTo>
                    <a:pt x="2264" y="624"/>
                  </a:lnTo>
                  <a:lnTo>
                    <a:pt x="2408" y="433"/>
                  </a:lnTo>
                  <a:lnTo>
                    <a:pt x="2414" y="433"/>
                  </a:lnTo>
                  <a:lnTo>
                    <a:pt x="2426" y="421"/>
                  </a:lnTo>
                  <a:lnTo>
                    <a:pt x="2456" y="397"/>
                  </a:lnTo>
                  <a:lnTo>
                    <a:pt x="2474" y="379"/>
                  </a:lnTo>
                  <a:lnTo>
                    <a:pt x="2486" y="367"/>
                  </a:lnTo>
                  <a:lnTo>
                    <a:pt x="2492" y="355"/>
                  </a:lnTo>
                  <a:lnTo>
                    <a:pt x="2486" y="349"/>
                  </a:lnTo>
                  <a:lnTo>
                    <a:pt x="2474" y="337"/>
                  </a:lnTo>
                  <a:lnTo>
                    <a:pt x="2474" y="307"/>
                  </a:lnTo>
                  <a:lnTo>
                    <a:pt x="2474" y="271"/>
                  </a:lnTo>
                  <a:lnTo>
                    <a:pt x="2480" y="228"/>
                  </a:lnTo>
                  <a:lnTo>
                    <a:pt x="2492" y="192"/>
                  </a:lnTo>
                  <a:lnTo>
                    <a:pt x="2498" y="156"/>
                  </a:lnTo>
                  <a:lnTo>
                    <a:pt x="2504" y="132"/>
                  </a:lnTo>
                  <a:lnTo>
                    <a:pt x="2504" y="126"/>
                  </a:lnTo>
                  <a:lnTo>
                    <a:pt x="2492" y="36"/>
                  </a:lnTo>
                  <a:lnTo>
                    <a:pt x="2492" y="24"/>
                  </a:lnTo>
                  <a:lnTo>
                    <a:pt x="2498" y="0"/>
                  </a:lnTo>
                  <a:lnTo>
                    <a:pt x="2102" y="0"/>
                  </a:lnTo>
                  <a:lnTo>
                    <a:pt x="2006" y="60"/>
                  </a:lnTo>
                  <a:lnTo>
                    <a:pt x="1909" y="90"/>
                  </a:lnTo>
                  <a:lnTo>
                    <a:pt x="1808" y="337"/>
                  </a:lnTo>
                  <a:lnTo>
                    <a:pt x="1747" y="535"/>
                  </a:lnTo>
                  <a:lnTo>
                    <a:pt x="1687" y="588"/>
                  </a:lnTo>
                  <a:lnTo>
                    <a:pt x="1711" y="469"/>
                  </a:lnTo>
                  <a:lnTo>
                    <a:pt x="1687" y="343"/>
                  </a:lnTo>
                  <a:lnTo>
                    <a:pt x="1633" y="144"/>
                  </a:lnTo>
                  <a:lnTo>
                    <a:pt x="1585" y="12"/>
                  </a:lnTo>
                  <a:lnTo>
                    <a:pt x="1579" y="0"/>
                  </a:lnTo>
                  <a:lnTo>
                    <a:pt x="786" y="0"/>
                  </a:lnTo>
                  <a:lnTo>
                    <a:pt x="738" y="186"/>
                  </a:lnTo>
                  <a:lnTo>
                    <a:pt x="756" y="463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9" name="Freeform 8"/>
            <p:cNvSpPr>
              <a:spLocks/>
            </p:cNvSpPr>
            <p:nvPr/>
          </p:nvSpPr>
          <p:spPr bwMode="hidden">
            <a:xfrm>
              <a:off x="3525" y="1"/>
              <a:ext cx="2185" cy="1508"/>
            </a:xfrm>
            <a:custGeom>
              <a:avLst/>
              <a:gdLst>
                <a:gd name="T0" fmla="*/ 1042 w 2176"/>
                <a:gd name="T1" fmla="*/ 771 h 1505"/>
                <a:gd name="T2" fmla="*/ 1200 w 2176"/>
                <a:gd name="T3" fmla="*/ 1239 h 1505"/>
                <a:gd name="T4" fmla="*/ 964 w 2176"/>
                <a:gd name="T5" fmla="*/ 1197 h 1505"/>
                <a:gd name="T6" fmla="*/ 729 w 2176"/>
                <a:gd name="T7" fmla="*/ 1131 h 1505"/>
                <a:gd name="T8" fmla="*/ 446 w 2176"/>
                <a:gd name="T9" fmla="*/ 1113 h 1505"/>
                <a:gd name="T10" fmla="*/ 0 w 2176"/>
                <a:gd name="T11" fmla="*/ 1083 h 1505"/>
                <a:gd name="T12" fmla="*/ 30 w 2176"/>
                <a:gd name="T13" fmla="*/ 1119 h 1505"/>
                <a:gd name="T14" fmla="*/ 500 w 2176"/>
                <a:gd name="T15" fmla="*/ 1137 h 1505"/>
                <a:gd name="T16" fmla="*/ 783 w 2176"/>
                <a:gd name="T17" fmla="*/ 1191 h 1505"/>
                <a:gd name="T18" fmla="*/ 1140 w 2176"/>
                <a:gd name="T19" fmla="*/ 1307 h 1505"/>
                <a:gd name="T20" fmla="*/ 1078 w 2176"/>
                <a:gd name="T21" fmla="*/ 1325 h 1505"/>
                <a:gd name="T22" fmla="*/ 717 w 2176"/>
                <a:gd name="T23" fmla="*/ 1511 h 1505"/>
                <a:gd name="T24" fmla="*/ 771 w 2176"/>
                <a:gd name="T25" fmla="*/ 1487 h 1505"/>
                <a:gd name="T26" fmla="*/ 869 w 2176"/>
                <a:gd name="T27" fmla="*/ 1445 h 1505"/>
                <a:gd name="T28" fmla="*/ 1030 w 2176"/>
                <a:gd name="T29" fmla="*/ 1361 h 1505"/>
                <a:gd name="T30" fmla="*/ 1224 w 2176"/>
                <a:gd name="T31" fmla="*/ 1301 h 1505"/>
                <a:gd name="T32" fmla="*/ 1277 w 2176"/>
                <a:gd name="T33" fmla="*/ 1227 h 1505"/>
                <a:gd name="T34" fmla="*/ 1646 w 2176"/>
                <a:gd name="T35" fmla="*/ 1047 h 1505"/>
                <a:gd name="T36" fmla="*/ 1947 w 2176"/>
                <a:gd name="T37" fmla="*/ 957 h 1505"/>
                <a:gd name="T38" fmla="*/ 2194 w 2176"/>
                <a:gd name="T39" fmla="*/ 825 h 1505"/>
                <a:gd name="T40" fmla="*/ 1977 w 2176"/>
                <a:gd name="T41" fmla="*/ 915 h 1505"/>
                <a:gd name="T42" fmla="*/ 1670 w 2176"/>
                <a:gd name="T43" fmla="*/ 993 h 1505"/>
                <a:gd name="T44" fmla="*/ 1351 w 2176"/>
                <a:gd name="T45" fmla="*/ 1155 h 1505"/>
                <a:gd name="T46" fmla="*/ 1513 w 2176"/>
                <a:gd name="T47" fmla="*/ 909 h 1505"/>
                <a:gd name="T48" fmla="*/ 1634 w 2176"/>
                <a:gd name="T49" fmla="*/ 547 h 1505"/>
                <a:gd name="T50" fmla="*/ 1754 w 2176"/>
                <a:gd name="T51" fmla="*/ 374 h 1505"/>
                <a:gd name="T52" fmla="*/ 1995 w 2176"/>
                <a:gd name="T53" fmla="*/ 60 h 1505"/>
                <a:gd name="T54" fmla="*/ 2019 w 2176"/>
                <a:gd name="T55" fmla="*/ 0 h 1505"/>
                <a:gd name="T56" fmla="*/ 1989 w 2176"/>
                <a:gd name="T57" fmla="*/ 0 h 1505"/>
                <a:gd name="T58" fmla="*/ 1610 w 2176"/>
                <a:gd name="T59" fmla="*/ 482 h 1505"/>
                <a:gd name="T60" fmla="*/ 1489 w 2176"/>
                <a:gd name="T61" fmla="*/ 891 h 1505"/>
                <a:gd name="T62" fmla="*/ 1265 w 2176"/>
                <a:gd name="T63" fmla="*/ 1179 h 1505"/>
                <a:gd name="T64" fmla="*/ 1140 w 2176"/>
                <a:gd name="T65" fmla="*/ 909 h 1505"/>
                <a:gd name="T66" fmla="*/ 1018 w 2176"/>
                <a:gd name="T67" fmla="*/ 542 h 1505"/>
                <a:gd name="T68" fmla="*/ 893 w 2176"/>
                <a:gd name="T69" fmla="*/ 222 h 1505"/>
                <a:gd name="T70" fmla="*/ 795 w 2176"/>
                <a:gd name="T71" fmla="*/ 0 h 1505"/>
                <a:gd name="T72" fmla="*/ 759 w 2176"/>
                <a:gd name="T73" fmla="*/ 0 h 1505"/>
                <a:gd name="T74" fmla="*/ 911 w 2176"/>
                <a:gd name="T75" fmla="*/ 356 h 1505"/>
                <a:gd name="T76" fmla="*/ 1042 w 2176"/>
                <a:gd name="T77" fmla="*/ 771 h 1505"/>
                <a:gd name="T78" fmla="*/ 1042 w 2176"/>
                <a:gd name="T79" fmla="*/ 771 h 1505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2176" h="1505">
                  <a:moveTo>
                    <a:pt x="1034" y="767"/>
                  </a:moveTo>
                  <a:lnTo>
                    <a:pt x="1190" y="1235"/>
                  </a:lnTo>
                  <a:lnTo>
                    <a:pt x="956" y="1193"/>
                  </a:lnTo>
                  <a:lnTo>
                    <a:pt x="723" y="1127"/>
                  </a:lnTo>
                  <a:lnTo>
                    <a:pt x="442" y="1109"/>
                  </a:lnTo>
                  <a:lnTo>
                    <a:pt x="0" y="1079"/>
                  </a:lnTo>
                  <a:lnTo>
                    <a:pt x="30" y="1115"/>
                  </a:lnTo>
                  <a:lnTo>
                    <a:pt x="496" y="1133"/>
                  </a:lnTo>
                  <a:lnTo>
                    <a:pt x="777" y="1187"/>
                  </a:lnTo>
                  <a:lnTo>
                    <a:pt x="1130" y="1301"/>
                  </a:lnTo>
                  <a:lnTo>
                    <a:pt x="1070" y="1319"/>
                  </a:lnTo>
                  <a:lnTo>
                    <a:pt x="711" y="1505"/>
                  </a:lnTo>
                  <a:lnTo>
                    <a:pt x="765" y="1481"/>
                  </a:lnTo>
                  <a:lnTo>
                    <a:pt x="861" y="1439"/>
                  </a:lnTo>
                  <a:lnTo>
                    <a:pt x="1022" y="1355"/>
                  </a:lnTo>
                  <a:lnTo>
                    <a:pt x="1214" y="1295"/>
                  </a:lnTo>
                  <a:lnTo>
                    <a:pt x="1267" y="1223"/>
                  </a:lnTo>
                  <a:lnTo>
                    <a:pt x="1632" y="1043"/>
                  </a:lnTo>
                  <a:lnTo>
                    <a:pt x="1931" y="953"/>
                  </a:lnTo>
                  <a:lnTo>
                    <a:pt x="2176" y="821"/>
                  </a:lnTo>
                  <a:lnTo>
                    <a:pt x="1961" y="911"/>
                  </a:lnTo>
                  <a:lnTo>
                    <a:pt x="1656" y="989"/>
                  </a:lnTo>
                  <a:lnTo>
                    <a:pt x="1339" y="1151"/>
                  </a:lnTo>
                  <a:lnTo>
                    <a:pt x="1501" y="905"/>
                  </a:lnTo>
                  <a:lnTo>
                    <a:pt x="1620" y="545"/>
                  </a:lnTo>
                  <a:lnTo>
                    <a:pt x="1740" y="372"/>
                  </a:lnTo>
                  <a:lnTo>
                    <a:pt x="1979" y="60"/>
                  </a:lnTo>
                  <a:lnTo>
                    <a:pt x="2003" y="0"/>
                  </a:lnTo>
                  <a:lnTo>
                    <a:pt x="1973" y="0"/>
                  </a:lnTo>
                  <a:lnTo>
                    <a:pt x="1596" y="480"/>
                  </a:lnTo>
                  <a:lnTo>
                    <a:pt x="1477" y="887"/>
                  </a:lnTo>
                  <a:lnTo>
                    <a:pt x="1255" y="1175"/>
                  </a:lnTo>
                  <a:lnTo>
                    <a:pt x="1130" y="905"/>
                  </a:lnTo>
                  <a:lnTo>
                    <a:pt x="1010" y="540"/>
                  </a:lnTo>
                  <a:lnTo>
                    <a:pt x="885" y="222"/>
                  </a:lnTo>
                  <a:lnTo>
                    <a:pt x="789" y="0"/>
                  </a:lnTo>
                  <a:lnTo>
                    <a:pt x="753" y="0"/>
                  </a:lnTo>
                  <a:lnTo>
                    <a:pt x="903" y="354"/>
                  </a:lnTo>
                  <a:lnTo>
                    <a:pt x="1034" y="767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0" name="Freeform 9"/>
            <p:cNvSpPr>
              <a:spLocks/>
            </p:cNvSpPr>
            <p:nvPr/>
          </p:nvSpPr>
          <p:spPr bwMode="hidden">
            <a:xfrm>
              <a:off x="0" y="649"/>
              <a:ext cx="816" cy="806"/>
            </a:xfrm>
            <a:custGeom>
              <a:avLst/>
              <a:gdLst>
                <a:gd name="T0" fmla="*/ 163 w 813"/>
                <a:gd name="T1" fmla="*/ 566 h 804"/>
                <a:gd name="T2" fmla="*/ 331 w 813"/>
                <a:gd name="T3" fmla="*/ 440 h 804"/>
                <a:gd name="T4" fmla="*/ 650 w 813"/>
                <a:gd name="T5" fmla="*/ 218 h 804"/>
                <a:gd name="T6" fmla="*/ 819 w 813"/>
                <a:gd name="T7" fmla="*/ 0 h 804"/>
                <a:gd name="T8" fmla="*/ 681 w 813"/>
                <a:gd name="T9" fmla="*/ 150 h 804"/>
                <a:gd name="T10" fmla="*/ 146 w 813"/>
                <a:gd name="T11" fmla="*/ 506 h 804"/>
                <a:gd name="T12" fmla="*/ 0 w 813"/>
                <a:gd name="T13" fmla="*/ 736 h 804"/>
                <a:gd name="T14" fmla="*/ 0 w 813"/>
                <a:gd name="T15" fmla="*/ 808 h 804"/>
                <a:gd name="T16" fmla="*/ 163 w 813"/>
                <a:gd name="T17" fmla="*/ 566 h 804"/>
                <a:gd name="T18" fmla="*/ 163 w 813"/>
                <a:gd name="T19" fmla="*/ 566 h 80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813" h="804">
                  <a:moveTo>
                    <a:pt x="161" y="564"/>
                  </a:moveTo>
                  <a:lnTo>
                    <a:pt x="329" y="438"/>
                  </a:lnTo>
                  <a:lnTo>
                    <a:pt x="646" y="216"/>
                  </a:lnTo>
                  <a:lnTo>
                    <a:pt x="813" y="0"/>
                  </a:lnTo>
                  <a:lnTo>
                    <a:pt x="676" y="150"/>
                  </a:lnTo>
                  <a:lnTo>
                    <a:pt x="144" y="504"/>
                  </a:lnTo>
                  <a:lnTo>
                    <a:pt x="0" y="732"/>
                  </a:lnTo>
                  <a:lnTo>
                    <a:pt x="0" y="804"/>
                  </a:lnTo>
                  <a:lnTo>
                    <a:pt x="161" y="564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1" name="Freeform 10"/>
            <p:cNvSpPr>
              <a:spLocks/>
            </p:cNvSpPr>
            <p:nvPr/>
          </p:nvSpPr>
          <p:spPr bwMode="hidden">
            <a:xfrm>
              <a:off x="0" y="1545"/>
              <a:ext cx="762" cy="107"/>
            </a:xfrm>
            <a:custGeom>
              <a:avLst/>
              <a:gdLst>
                <a:gd name="T0" fmla="*/ 464 w 759"/>
                <a:gd name="T1" fmla="*/ 66 h 107"/>
                <a:gd name="T2" fmla="*/ 765 w 759"/>
                <a:gd name="T3" fmla="*/ 0 h 107"/>
                <a:gd name="T4" fmla="*/ 500 w 759"/>
                <a:gd name="T5" fmla="*/ 36 h 107"/>
                <a:gd name="T6" fmla="*/ 140 w 759"/>
                <a:gd name="T7" fmla="*/ 48 h 107"/>
                <a:gd name="T8" fmla="*/ 0 w 759"/>
                <a:gd name="T9" fmla="*/ 78 h 107"/>
                <a:gd name="T10" fmla="*/ 0 w 759"/>
                <a:gd name="T11" fmla="*/ 107 h 107"/>
                <a:gd name="T12" fmla="*/ 96 w 759"/>
                <a:gd name="T13" fmla="*/ 89 h 107"/>
                <a:gd name="T14" fmla="*/ 464 w 759"/>
                <a:gd name="T15" fmla="*/ 66 h 107"/>
                <a:gd name="T16" fmla="*/ 464 w 759"/>
                <a:gd name="T17" fmla="*/ 66 h 10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59" h="107">
                  <a:moveTo>
                    <a:pt x="460" y="66"/>
                  </a:moveTo>
                  <a:lnTo>
                    <a:pt x="759" y="0"/>
                  </a:lnTo>
                  <a:lnTo>
                    <a:pt x="496" y="36"/>
                  </a:lnTo>
                  <a:lnTo>
                    <a:pt x="138" y="48"/>
                  </a:lnTo>
                  <a:lnTo>
                    <a:pt x="0" y="78"/>
                  </a:lnTo>
                  <a:lnTo>
                    <a:pt x="0" y="107"/>
                  </a:lnTo>
                  <a:lnTo>
                    <a:pt x="96" y="89"/>
                  </a:lnTo>
                  <a:lnTo>
                    <a:pt x="460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2" name="Freeform 11"/>
            <p:cNvSpPr>
              <a:spLocks/>
            </p:cNvSpPr>
            <p:nvPr/>
          </p:nvSpPr>
          <p:spPr bwMode="hidden">
            <a:xfrm>
              <a:off x="2314" y="3431"/>
              <a:ext cx="3182" cy="745"/>
            </a:xfrm>
            <a:custGeom>
              <a:avLst/>
              <a:gdLst>
                <a:gd name="T0" fmla="*/ 1399 w 3169"/>
                <a:gd name="T1" fmla="*/ 241 h 743"/>
                <a:gd name="T2" fmla="*/ 1748 w 3169"/>
                <a:gd name="T3" fmla="*/ 235 h 743"/>
                <a:gd name="T4" fmla="*/ 2105 w 3169"/>
                <a:gd name="T5" fmla="*/ 253 h 743"/>
                <a:gd name="T6" fmla="*/ 2525 w 3169"/>
                <a:gd name="T7" fmla="*/ 235 h 743"/>
                <a:gd name="T8" fmla="*/ 3195 w 3169"/>
                <a:gd name="T9" fmla="*/ 206 h 743"/>
                <a:gd name="T10" fmla="*/ 3141 w 3169"/>
                <a:gd name="T11" fmla="*/ 188 h 743"/>
                <a:gd name="T12" fmla="*/ 2442 w 3169"/>
                <a:gd name="T13" fmla="*/ 223 h 743"/>
                <a:gd name="T14" fmla="*/ 2019 w 3169"/>
                <a:gd name="T15" fmla="*/ 223 h 743"/>
                <a:gd name="T16" fmla="*/ 1471 w 3169"/>
                <a:gd name="T17" fmla="*/ 188 h 743"/>
                <a:gd name="T18" fmla="*/ 1555 w 3169"/>
                <a:gd name="T19" fmla="*/ 168 h 743"/>
                <a:gd name="T20" fmla="*/ 2055 w 3169"/>
                <a:gd name="T21" fmla="*/ 0 h 743"/>
                <a:gd name="T22" fmla="*/ 1977 w 3169"/>
                <a:gd name="T23" fmla="*/ 24 h 743"/>
                <a:gd name="T24" fmla="*/ 1852 w 3169"/>
                <a:gd name="T25" fmla="*/ 66 h 743"/>
                <a:gd name="T26" fmla="*/ 1616 w 3169"/>
                <a:gd name="T27" fmla="*/ 138 h 743"/>
                <a:gd name="T28" fmla="*/ 1350 w 3169"/>
                <a:gd name="T29" fmla="*/ 200 h 743"/>
                <a:gd name="T30" fmla="*/ 1278 w 3169"/>
                <a:gd name="T31" fmla="*/ 253 h 743"/>
                <a:gd name="T32" fmla="*/ 771 w 3169"/>
                <a:gd name="T33" fmla="*/ 415 h 743"/>
                <a:gd name="T34" fmla="*/ 337 w 3169"/>
                <a:gd name="T35" fmla="*/ 505 h 743"/>
                <a:gd name="T36" fmla="*/ 0 w 3169"/>
                <a:gd name="T37" fmla="*/ 621 h 743"/>
                <a:gd name="T38" fmla="*/ 301 w 3169"/>
                <a:gd name="T39" fmla="*/ 541 h 743"/>
                <a:gd name="T40" fmla="*/ 741 w 3169"/>
                <a:gd name="T41" fmla="*/ 451 h 743"/>
                <a:gd name="T42" fmla="*/ 1188 w 3169"/>
                <a:gd name="T43" fmla="*/ 313 h 743"/>
                <a:gd name="T44" fmla="*/ 989 w 3169"/>
                <a:gd name="T45" fmla="*/ 493 h 743"/>
                <a:gd name="T46" fmla="*/ 875 w 3169"/>
                <a:gd name="T47" fmla="*/ 747 h 743"/>
                <a:gd name="T48" fmla="*/ 869 w 3169"/>
                <a:gd name="T49" fmla="*/ 747 h 743"/>
                <a:gd name="T50" fmla="*/ 941 w 3169"/>
                <a:gd name="T51" fmla="*/ 747 h 743"/>
                <a:gd name="T52" fmla="*/ 1030 w 3169"/>
                <a:gd name="T53" fmla="*/ 499 h 743"/>
                <a:gd name="T54" fmla="*/ 1307 w 3169"/>
                <a:gd name="T55" fmla="*/ 283 h 743"/>
                <a:gd name="T56" fmla="*/ 1543 w 3169"/>
                <a:gd name="T57" fmla="*/ 451 h 743"/>
                <a:gd name="T58" fmla="*/ 1784 w 3169"/>
                <a:gd name="T59" fmla="*/ 681 h 743"/>
                <a:gd name="T60" fmla="*/ 1870 w 3169"/>
                <a:gd name="T61" fmla="*/ 747 h 743"/>
                <a:gd name="T62" fmla="*/ 1935 w 3169"/>
                <a:gd name="T63" fmla="*/ 747 h 743"/>
                <a:gd name="T64" fmla="*/ 1706 w 3169"/>
                <a:gd name="T65" fmla="*/ 529 h 743"/>
                <a:gd name="T66" fmla="*/ 1399 w 3169"/>
                <a:gd name="T67" fmla="*/ 241 h 743"/>
                <a:gd name="T68" fmla="*/ 1399 w 3169"/>
                <a:gd name="T69" fmla="*/ 241 h 74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3169" h="743">
                  <a:moveTo>
                    <a:pt x="1387" y="239"/>
                  </a:moveTo>
                  <a:lnTo>
                    <a:pt x="1734" y="233"/>
                  </a:lnTo>
                  <a:lnTo>
                    <a:pt x="2087" y="251"/>
                  </a:lnTo>
                  <a:lnTo>
                    <a:pt x="2505" y="233"/>
                  </a:lnTo>
                  <a:lnTo>
                    <a:pt x="3169" y="204"/>
                  </a:lnTo>
                  <a:lnTo>
                    <a:pt x="3115" y="186"/>
                  </a:lnTo>
                  <a:lnTo>
                    <a:pt x="2422" y="221"/>
                  </a:lnTo>
                  <a:lnTo>
                    <a:pt x="2003" y="221"/>
                  </a:lnTo>
                  <a:lnTo>
                    <a:pt x="1459" y="186"/>
                  </a:lnTo>
                  <a:lnTo>
                    <a:pt x="1543" y="168"/>
                  </a:lnTo>
                  <a:lnTo>
                    <a:pt x="2039" y="0"/>
                  </a:lnTo>
                  <a:lnTo>
                    <a:pt x="1961" y="24"/>
                  </a:lnTo>
                  <a:lnTo>
                    <a:pt x="1836" y="66"/>
                  </a:lnTo>
                  <a:lnTo>
                    <a:pt x="1602" y="138"/>
                  </a:lnTo>
                  <a:lnTo>
                    <a:pt x="1339" y="198"/>
                  </a:lnTo>
                  <a:lnTo>
                    <a:pt x="1268" y="251"/>
                  </a:lnTo>
                  <a:lnTo>
                    <a:pt x="765" y="413"/>
                  </a:lnTo>
                  <a:lnTo>
                    <a:pt x="335" y="503"/>
                  </a:lnTo>
                  <a:lnTo>
                    <a:pt x="0" y="617"/>
                  </a:lnTo>
                  <a:lnTo>
                    <a:pt x="299" y="539"/>
                  </a:lnTo>
                  <a:lnTo>
                    <a:pt x="735" y="449"/>
                  </a:lnTo>
                  <a:lnTo>
                    <a:pt x="1178" y="311"/>
                  </a:lnTo>
                  <a:lnTo>
                    <a:pt x="981" y="491"/>
                  </a:lnTo>
                  <a:lnTo>
                    <a:pt x="867" y="743"/>
                  </a:lnTo>
                  <a:lnTo>
                    <a:pt x="861" y="743"/>
                  </a:lnTo>
                  <a:lnTo>
                    <a:pt x="933" y="743"/>
                  </a:lnTo>
                  <a:lnTo>
                    <a:pt x="1022" y="497"/>
                  </a:lnTo>
                  <a:lnTo>
                    <a:pt x="1297" y="281"/>
                  </a:lnTo>
                  <a:lnTo>
                    <a:pt x="1531" y="449"/>
                  </a:lnTo>
                  <a:lnTo>
                    <a:pt x="1770" y="677"/>
                  </a:lnTo>
                  <a:lnTo>
                    <a:pt x="1854" y="743"/>
                  </a:lnTo>
                  <a:lnTo>
                    <a:pt x="1919" y="743"/>
                  </a:lnTo>
                  <a:lnTo>
                    <a:pt x="1692" y="527"/>
                  </a:lnTo>
                  <a:lnTo>
                    <a:pt x="1387" y="239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3" name="Rectangle 12"/>
            <p:cNvSpPr>
              <a:spLocks noChangeArrowheads="1"/>
            </p:cNvSpPr>
            <p:nvPr/>
          </p:nvSpPr>
          <p:spPr bwMode="hidden">
            <a:xfrm>
              <a:off x="192" y="127"/>
              <a:ext cx="1" cy="1"/>
            </a:xfrm>
            <a:prstGeom prst="rect">
              <a:avLst/>
            </a:prstGeom>
            <a:solidFill>
              <a:srgbClr val="9A1E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3366"/>
                </a:solidFill>
              </a:endParaRPr>
            </a:p>
          </p:txBody>
        </p:sp>
        <p:sp>
          <p:nvSpPr>
            <p:cNvPr id="4114" name="Rectangle 13"/>
            <p:cNvSpPr>
              <a:spLocks noChangeArrowheads="1"/>
            </p:cNvSpPr>
            <p:nvPr/>
          </p:nvSpPr>
          <p:spPr bwMode="hidden">
            <a:xfrm>
              <a:off x="204" y="131"/>
              <a:ext cx="1" cy="1"/>
            </a:xfrm>
            <a:prstGeom prst="rect">
              <a:avLst/>
            </a:prstGeom>
            <a:solidFill>
              <a:srgbClr val="9A1E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3366"/>
                </a:solidFill>
              </a:endParaRPr>
            </a:p>
          </p:txBody>
        </p:sp>
        <p:sp>
          <p:nvSpPr>
            <p:cNvPr id="128014" name="Freeform 14"/>
            <p:cNvSpPr>
              <a:spLocks/>
            </p:cNvSpPr>
            <p:nvPr/>
          </p:nvSpPr>
          <p:spPr bwMode="hidden">
            <a:xfrm>
              <a:off x="0" y="4032"/>
              <a:ext cx="5760" cy="288"/>
            </a:xfrm>
            <a:custGeom>
              <a:avLst/>
              <a:gdLst>
                <a:gd name="T0" fmla="*/ 5740 w 5740"/>
                <a:gd name="T1" fmla="*/ 288 h 288"/>
                <a:gd name="T2" fmla="*/ 0 w 5740"/>
                <a:gd name="T3" fmla="*/ 288 h 288"/>
                <a:gd name="T4" fmla="*/ 0 w 5740"/>
                <a:gd name="T5" fmla="*/ 0 h 288"/>
                <a:gd name="T6" fmla="*/ 5740 w 5740"/>
                <a:gd name="T7" fmla="*/ 0 h 288"/>
                <a:gd name="T8" fmla="*/ 5740 w 5740"/>
                <a:gd name="T9" fmla="*/ 288 h 288"/>
                <a:gd name="T10" fmla="*/ 5740 w 5740"/>
                <a:gd name="T11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3366"/>
                </a:solidFill>
              </a:endParaRPr>
            </a:p>
          </p:txBody>
        </p:sp>
        <p:sp>
          <p:nvSpPr>
            <p:cNvPr id="128015" name="Freeform 15"/>
            <p:cNvSpPr>
              <a:spLocks/>
            </p:cNvSpPr>
            <p:nvPr/>
          </p:nvSpPr>
          <p:spPr bwMode="hidden">
            <a:xfrm>
              <a:off x="0" y="4032"/>
              <a:ext cx="5760" cy="336"/>
            </a:xfrm>
            <a:custGeom>
              <a:avLst/>
              <a:gdLst>
                <a:gd name="T0" fmla="*/ 5740 w 5740"/>
                <a:gd name="T1" fmla="*/ 288 h 288"/>
                <a:gd name="T2" fmla="*/ 0 w 5740"/>
                <a:gd name="T3" fmla="*/ 288 h 288"/>
                <a:gd name="T4" fmla="*/ 0 w 5740"/>
                <a:gd name="T5" fmla="*/ 0 h 288"/>
                <a:gd name="T6" fmla="*/ 5740 w 5740"/>
                <a:gd name="T7" fmla="*/ 0 h 288"/>
                <a:gd name="T8" fmla="*/ 5740 w 5740"/>
                <a:gd name="T9" fmla="*/ 288 h 288"/>
                <a:gd name="T10" fmla="*/ 5740 w 5740"/>
                <a:gd name="T11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3366"/>
                </a:solidFill>
              </a:endParaRPr>
            </a:p>
          </p:txBody>
        </p:sp>
        <p:sp>
          <p:nvSpPr>
            <p:cNvPr id="128016" name="Freeform 16"/>
            <p:cNvSpPr>
              <a:spLocks/>
            </p:cNvSpPr>
            <p:nvPr/>
          </p:nvSpPr>
          <p:spPr bwMode="hidden">
            <a:xfrm>
              <a:off x="0" y="0"/>
              <a:ext cx="5760" cy="288"/>
            </a:xfrm>
            <a:custGeom>
              <a:avLst/>
              <a:gdLst>
                <a:gd name="T0" fmla="*/ 5740 w 5740"/>
                <a:gd name="T1" fmla="*/ 288 h 288"/>
                <a:gd name="T2" fmla="*/ 0 w 5740"/>
                <a:gd name="T3" fmla="*/ 288 h 288"/>
                <a:gd name="T4" fmla="*/ 0 w 5740"/>
                <a:gd name="T5" fmla="*/ 0 h 288"/>
                <a:gd name="T6" fmla="*/ 5740 w 5740"/>
                <a:gd name="T7" fmla="*/ 0 h 288"/>
                <a:gd name="T8" fmla="*/ 5740 w 5740"/>
                <a:gd name="T9" fmla="*/ 288 h 288"/>
                <a:gd name="T10" fmla="*/ 5740 w 5740"/>
                <a:gd name="T11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56078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3366"/>
                </a:solidFill>
              </a:endParaRPr>
            </a:p>
          </p:txBody>
        </p:sp>
        <p:sp>
          <p:nvSpPr>
            <p:cNvPr id="4118" name="Freeform 17"/>
            <p:cNvSpPr>
              <a:spLocks/>
            </p:cNvSpPr>
            <p:nvPr/>
          </p:nvSpPr>
          <p:spPr bwMode="hidden">
            <a:xfrm>
              <a:off x="509" y="229"/>
              <a:ext cx="3188" cy="2024"/>
            </a:xfrm>
            <a:custGeom>
              <a:avLst/>
              <a:gdLst>
                <a:gd name="T0" fmla="*/ 871 w 3188"/>
                <a:gd name="T1" fmla="*/ 1423 h 2024"/>
                <a:gd name="T2" fmla="*/ 907 w 3188"/>
                <a:gd name="T3" fmla="*/ 1393 h 2024"/>
                <a:gd name="T4" fmla="*/ 991 w 3188"/>
                <a:gd name="T5" fmla="*/ 1320 h 2024"/>
                <a:gd name="T6" fmla="*/ 1033 w 3188"/>
                <a:gd name="T7" fmla="*/ 1297 h 2024"/>
                <a:gd name="T8" fmla="*/ 1086 w 3188"/>
                <a:gd name="T9" fmla="*/ 1249 h 2024"/>
                <a:gd name="T10" fmla="*/ 1123 w 3188"/>
                <a:gd name="T11" fmla="*/ 1219 h 2024"/>
                <a:gd name="T12" fmla="*/ 1057 w 3188"/>
                <a:gd name="T13" fmla="*/ 1153 h 2024"/>
                <a:gd name="T14" fmla="*/ 877 w 3188"/>
                <a:gd name="T15" fmla="*/ 1021 h 2024"/>
                <a:gd name="T16" fmla="*/ 655 w 3188"/>
                <a:gd name="T17" fmla="*/ 907 h 2024"/>
                <a:gd name="T18" fmla="*/ 655 w 3188"/>
                <a:gd name="T19" fmla="*/ 846 h 2024"/>
                <a:gd name="T20" fmla="*/ 643 w 3188"/>
                <a:gd name="T21" fmla="*/ 708 h 2024"/>
                <a:gd name="T22" fmla="*/ 552 w 3188"/>
                <a:gd name="T23" fmla="*/ 642 h 2024"/>
                <a:gd name="T24" fmla="*/ 510 w 3188"/>
                <a:gd name="T25" fmla="*/ 570 h 2024"/>
                <a:gd name="T26" fmla="*/ 637 w 3188"/>
                <a:gd name="T27" fmla="*/ 564 h 2024"/>
                <a:gd name="T28" fmla="*/ 763 w 3188"/>
                <a:gd name="T29" fmla="*/ 570 h 2024"/>
                <a:gd name="T30" fmla="*/ 1091 w 3188"/>
                <a:gd name="T31" fmla="*/ 850 h 2024"/>
                <a:gd name="T32" fmla="*/ 1009 w 3188"/>
                <a:gd name="T33" fmla="*/ 566 h 2024"/>
                <a:gd name="T34" fmla="*/ 1054 w 3188"/>
                <a:gd name="T35" fmla="*/ 265 h 2024"/>
                <a:gd name="T36" fmla="*/ 1249 w 3188"/>
                <a:gd name="T37" fmla="*/ 0 h 2024"/>
                <a:gd name="T38" fmla="*/ 1466 w 3188"/>
                <a:gd name="T39" fmla="*/ 292 h 2024"/>
                <a:gd name="T40" fmla="*/ 1475 w 3188"/>
                <a:gd name="T41" fmla="*/ 548 h 2024"/>
                <a:gd name="T42" fmla="*/ 1567 w 3188"/>
                <a:gd name="T43" fmla="*/ 630 h 2024"/>
                <a:gd name="T44" fmla="*/ 1795 w 3188"/>
                <a:gd name="T45" fmla="*/ 365 h 2024"/>
                <a:gd name="T46" fmla="*/ 2245 w 3188"/>
                <a:gd name="T47" fmla="*/ 150 h 2024"/>
                <a:gd name="T48" fmla="*/ 2618 w 3188"/>
                <a:gd name="T49" fmla="*/ 180 h 2024"/>
                <a:gd name="T50" fmla="*/ 3050 w 3188"/>
                <a:gd name="T51" fmla="*/ 150 h 2024"/>
                <a:gd name="T52" fmla="*/ 3140 w 3188"/>
                <a:gd name="T53" fmla="*/ 210 h 2024"/>
                <a:gd name="T54" fmla="*/ 2990 w 3188"/>
                <a:gd name="T55" fmla="*/ 210 h 2024"/>
                <a:gd name="T56" fmla="*/ 2834 w 3188"/>
                <a:gd name="T57" fmla="*/ 377 h 2024"/>
                <a:gd name="T58" fmla="*/ 2702 w 3188"/>
                <a:gd name="T59" fmla="*/ 648 h 2024"/>
                <a:gd name="T60" fmla="*/ 2582 w 3188"/>
                <a:gd name="T61" fmla="*/ 828 h 2024"/>
                <a:gd name="T62" fmla="*/ 2234 w 3188"/>
                <a:gd name="T63" fmla="*/ 1009 h 2024"/>
                <a:gd name="T64" fmla="*/ 1963 w 3188"/>
                <a:gd name="T65" fmla="*/ 1075 h 2024"/>
                <a:gd name="T66" fmla="*/ 2257 w 3188"/>
                <a:gd name="T67" fmla="*/ 1111 h 2024"/>
                <a:gd name="T68" fmla="*/ 2600 w 3188"/>
                <a:gd name="T69" fmla="*/ 1207 h 2024"/>
                <a:gd name="T70" fmla="*/ 2894 w 3188"/>
                <a:gd name="T71" fmla="*/ 1441 h 2024"/>
                <a:gd name="T72" fmla="*/ 3122 w 3188"/>
                <a:gd name="T73" fmla="*/ 1555 h 2024"/>
                <a:gd name="T74" fmla="*/ 3032 w 3188"/>
                <a:gd name="T75" fmla="*/ 1585 h 2024"/>
                <a:gd name="T76" fmla="*/ 3008 w 3188"/>
                <a:gd name="T77" fmla="*/ 1591 h 2024"/>
                <a:gd name="T78" fmla="*/ 2960 w 3188"/>
                <a:gd name="T79" fmla="*/ 1597 h 2024"/>
                <a:gd name="T80" fmla="*/ 2882 w 3188"/>
                <a:gd name="T81" fmla="*/ 1609 h 2024"/>
                <a:gd name="T82" fmla="*/ 2846 w 3188"/>
                <a:gd name="T83" fmla="*/ 1609 h 2024"/>
                <a:gd name="T84" fmla="*/ 2774 w 3188"/>
                <a:gd name="T85" fmla="*/ 1615 h 2024"/>
                <a:gd name="T86" fmla="*/ 2726 w 3188"/>
                <a:gd name="T87" fmla="*/ 1621 h 2024"/>
                <a:gd name="T88" fmla="*/ 2708 w 3188"/>
                <a:gd name="T89" fmla="*/ 1621 h 2024"/>
                <a:gd name="T90" fmla="*/ 2594 w 3188"/>
                <a:gd name="T91" fmla="*/ 1657 h 2024"/>
                <a:gd name="T92" fmla="*/ 2533 w 3188"/>
                <a:gd name="T93" fmla="*/ 1663 h 2024"/>
                <a:gd name="T94" fmla="*/ 2444 w 3188"/>
                <a:gd name="T95" fmla="*/ 1675 h 2024"/>
                <a:gd name="T96" fmla="*/ 2378 w 3188"/>
                <a:gd name="T97" fmla="*/ 1687 h 2024"/>
                <a:gd name="T98" fmla="*/ 2360 w 3188"/>
                <a:gd name="T99" fmla="*/ 1705 h 2024"/>
                <a:gd name="T100" fmla="*/ 2305 w 3188"/>
                <a:gd name="T101" fmla="*/ 1687 h 2024"/>
                <a:gd name="T102" fmla="*/ 2263 w 3188"/>
                <a:gd name="T103" fmla="*/ 1663 h 2024"/>
                <a:gd name="T104" fmla="*/ 2017 w 3188"/>
                <a:gd name="T105" fmla="*/ 1585 h 2024"/>
                <a:gd name="T106" fmla="*/ 1711 w 3188"/>
                <a:gd name="T107" fmla="*/ 1453 h 2024"/>
                <a:gd name="T108" fmla="*/ 1880 w 3188"/>
                <a:gd name="T109" fmla="*/ 1844 h 2024"/>
                <a:gd name="T110" fmla="*/ 1771 w 3188"/>
                <a:gd name="T111" fmla="*/ 1922 h 2024"/>
                <a:gd name="T112" fmla="*/ 1531 w 3188"/>
                <a:gd name="T113" fmla="*/ 1753 h 2024"/>
                <a:gd name="T114" fmla="*/ 1411 w 3188"/>
                <a:gd name="T115" fmla="*/ 1477 h 2024"/>
                <a:gd name="T116" fmla="*/ 1219 w 3188"/>
                <a:gd name="T117" fmla="*/ 1291 h 2024"/>
                <a:gd name="T118" fmla="*/ 127 w 3188"/>
                <a:gd name="T119" fmla="*/ 2006 h 2024"/>
                <a:gd name="T120" fmla="*/ 865 w 3188"/>
                <a:gd name="T121" fmla="*/ 1429 h 202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3188" h="2024">
                  <a:moveTo>
                    <a:pt x="865" y="1429"/>
                  </a:moveTo>
                  <a:lnTo>
                    <a:pt x="871" y="1423"/>
                  </a:lnTo>
                  <a:lnTo>
                    <a:pt x="889" y="1411"/>
                  </a:lnTo>
                  <a:lnTo>
                    <a:pt x="907" y="1393"/>
                  </a:lnTo>
                  <a:lnTo>
                    <a:pt x="937" y="1369"/>
                  </a:lnTo>
                  <a:lnTo>
                    <a:pt x="991" y="1320"/>
                  </a:lnTo>
                  <a:lnTo>
                    <a:pt x="1015" y="1309"/>
                  </a:lnTo>
                  <a:lnTo>
                    <a:pt x="1033" y="1297"/>
                  </a:lnTo>
                  <a:lnTo>
                    <a:pt x="1057" y="1279"/>
                  </a:lnTo>
                  <a:lnTo>
                    <a:pt x="1086" y="1249"/>
                  </a:lnTo>
                  <a:lnTo>
                    <a:pt x="1111" y="1225"/>
                  </a:lnTo>
                  <a:lnTo>
                    <a:pt x="1123" y="1219"/>
                  </a:lnTo>
                  <a:lnTo>
                    <a:pt x="1123" y="1213"/>
                  </a:lnTo>
                  <a:lnTo>
                    <a:pt x="1057" y="1153"/>
                  </a:lnTo>
                  <a:lnTo>
                    <a:pt x="979" y="1051"/>
                  </a:lnTo>
                  <a:lnTo>
                    <a:pt x="877" y="1021"/>
                  </a:lnTo>
                  <a:lnTo>
                    <a:pt x="685" y="931"/>
                  </a:lnTo>
                  <a:lnTo>
                    <a:pt x="655" y="907"/>
                  </a:lnTo>
                  <a:lnTo>
                    <a:pt x="721" y="876"/>
                  </a:lnTo>
                  <a:lnTo>
                    <a:pt x="655" y="846"/>
                  </a:lnTo>
                  <a:lnTo>
                    <a:pt x="612" y="774"/>
                  </a:lnTo>
                  <a:lnTo>
                    <a:pt x="643" y="708"/>
                  </a:lnTo>
                  <a:lnTo>
                    <a:pt x="600" y="660"/>
                  </a:lnTo>
                  <a:lnTo>
                    <a:pt x="552" y="642"/>
                  </a:lnTo>
                  <a:lnTo>
                    <a:pt x="528" y="594"/>
                  </a:lnTo>
                  <a:lnTo>
                    <a:pt x="510" y="570"/>
                  </a:lnTo>
                  <a:lnTo>
                    <a:pt x="552" y="552"/>
                  </a:lnTo>
                  <a:lnTo>
                    <a:pt x="637" y="564"/>
                  </a:lnTo>
                  <a:lnTo>
                    <a:pt x="721" y="576"/>
                  </a:lnTo>
                  <a:lnTo>
                    <a:pt x="763" y="570"/>
                  </a:lnTo>
                  <a:lnTo>
                    <a:pt x="931" y="696"/>
                  </a:lnTo>
                  <a:lnTo>
                    <a:pt x="1091" y="850"/>
                  </a:lnTo>
                  <a:lnTo>
                    <a:pt x="1073" y="685"/>
                  </a:lnTo>
                  <a:lnTo>
                    <a:pt x="1009" y="566"/>
                  </a:lnTo>
                  <a:lnTo>
                    <a:pt x="945" y="393"/>
                  </a:lnTo>
                  <a:lnTo>
                    <a:pt x="1054" y="265"/>
                  </a:lnTo>
                  <a:lnTo>
                    <a:pt x="1137" y="45"/>
                  </a:lnTo>
                  <a:lnTo>
                    <a:pt x="1249" y="0"/>
                  </a:lnTo>
                  <a:lnTo>
                    <a:pt x="1338" y="137"/>
                  </a:lnTo>
                  <a:lnTo>
                    <a:pt x="1466" y="292"/>
                  </a:lnTo>
                  <a:lnTo>
                    <a:pt x="1502" y="411"/>
                  </a:lnTo>
                  <a:lnTo>
                    <a:pt x="1475" y="548"/>
                  </a:lnTo>
                  <a:lnTo>
                    <a:pt x="1347" y="768"/>
                  </a:lnTo>
                  <a:lnTo>
                    <a:pt x="1567" y="630"/>
                  </a:lnTo>
                  <a:lnTo>
                    <a:pt x="1687" y="462"/>
                  </a:lnTo>
                  <a:lnTo>
                    <a:pt x="1795" y="365"/>
                  </a:lnTo>
                  <a:lnTo>
                    <a:pt x="1940" y="239"/>
                  </a:lnTo>
                  <a:lnTo>
                    <a:pt x="2245" y="150"/>
                  </a:lnTo>
                  <a:lnTo>
                    <a:pt x="2498" y="138"/>
                  </a:lnTo>
                  <a:lnTo>
                    <a:pt x="2618" y="180"/>
                  </a:lnTo>
                  <a:lnTo>
                    <a:pt x="2815" y="138"/>
                  </a:lnTo>
                  <a:lnTo>
                    <a:pt x="3050" y="150"/>
                  </a:lnTo>
                  <a:lnTo>
                    <a:pt x="3176" y="168"/>
                  </a:lnTo>
                  <a:lnTo>
                    <a:pt x="3140" y="210"/>
                  </a:lnTo>
                  <a:lnTo>
                    <a:pt x="3116" y="192"/>
                  </a:lnTo>
                  <a:lnTo>
                    <a:pt x="2990" y="210"/>
                  </a:lnTo>
                  <a:lnTo>
                    <a:pt x="2906" y="263"/>
                  </a:lnTo>
                  <a:lnTo>
                    <a:pt x="2834" y="377"/>
                  </a:lnTo>
                  <a:lnTo>
                    <a:pt x="2768" y="534"/>
                  </a:lnTo>
                  <a:lnTo>
                    <a:pt x="2702" y="648"/>
                  </a:lnTo>
                  <a:lnTo>
                    <a:pt x="2738" y="726"/>
                  </a:lnTo>
                  <a:lnTo>
                    <a:pt x="2582" y="828"/>
                  </a:lnTo>
                  <a:lnTo>
                    <a:pt x="2444" y="913"/>
                  </a:lnTo>
                  <a:lnTo>
                    <a:pt x="2234" y="1009"/>
                  </a:lnTo>
                  <a:lnTo>
                    <a:pt x="2096" y="1063"/>
                  </a:lnTo>
                  <a:lnTo>
                    <a:pt x="1963" y="1075"/>
                  </a:lnTo>
                  <a:lnTo>
                    <a:pt x="2035" y="1117"/>
                  </a:lnTo>
                  <a:lnTo>
                    <a:pt x="2257" y="1111"/>
                  </a:lnTo>
                  <a:lnTo>
                    <a:pt x="2545" y="1135"/>
                  </a:lnTo>
                  <a:lnTo>
                    <a:pt x="2600" y="1207"/>
                  </a:lnTo>
                  <a:lnTo>
                    <a:pt x="2726" y="1303"/>
                  </a:lnTo>
                  <a:lnTo>
                    <a:pt x="2894" y="1441"/>
                  </a:lnTo>
                  <a:lnTo>
                    <a:pt x="2984" y="1471"/>
                  </a:lnTo>
                  <a:lnTo>
                    <a:pt x="3122" y="1555"/>
                  </a:lnTo>
                  <a:lnTo>
                    <a:pt x="3188" y="1543"/>
                  </a:lnTo>
                  <a:lnTo>
                    <a:pt x="3032" y="1585"/>
                  </a:lnTo>
                  <a:lnTo>
                    <a:pt x="3026" y="1585"/>
                  </a:lnTo>
                  <a:lnTo>
                    <a:pt x="3008" y="1591"/>
                  </a:lnTo>
                  <a:lnTo>
                    <a:pt x="2984" y="1591"/>
                  </a:lnTo>
                  <a:lnTo>
                    <a:pt x="2960" y="1597"/>
                  </a:lnTo>
                  <a:lnTo>
                    <a:pt x="2906" y="1603"/>
                  </a:lnTo>
                  <a:lnTo>
                    <a:pt x="2882" y="1609"/>
                  </a:lnTo>
                  <a:lnTo>
                    <a:pt x="2864" y="1609"/>
                  </a:lnTo>
                  <a:lnTo>
                    <a:pt x="2846" y="1609"/>
                  </a:lnTo>
                  <a:lnTo>
                    <a:pt x="2828" y="1609"/>
                  </a:lnTo>
                  <a:lnTo>
                    <a:pt x="2774" y="1615"/>
                  </a:lnTo>
                  <a:lnTo>
                    <a:pt x="2750" y="1615"/>
                  </a:lnTo>
                  <a:lnTo>
                    <a:pt x="2726" y="1621"/>
                  </a:lnTo>
                  <a:lnTo>
                    <a:pt x="2714" y="1621"/>
                  </a:lnTo>
                  <a:lnTo>
                    <a:pt x="2708" y="1621"/>
                  </a:lnTo>
                  <a:lnTo>
                    <a:pt x="2606" y="1657"/>
                  </a:lnTo>
                  <a:lnTo>
                    <a:pt x="2594" y="1657"/>
                  </a:lnTo>
                  <a:lnTo>
                    <a:pt x="2569" y="1657"/>
                  </a:lnTo>
                  <a:lnTo>
                    <a:pt x="2533" y="1663"/>
                  </a:lnTo>
                  <a:lnTo>
                    <a:pt x="2486" y="1669"/>
                  </a:lnTo>
                  <a:lnTo>
                    <a:pt x="2444" y="1675"/>
                  </a:lnTo>
                  <a:lnTo>
                    <a:pt x="2408" y="1681"/>
                  </a:lnTo>
                  <a:lnTo>
                    <a:pt x="2378" y="1687"/>
                  </a:lnTo>
                  <a:lnTo>
                    <a:pt x="2366" y="1699"/>
                  </a:lnTo>
                  <a:lnTo>
                    <a:pt x="2360" y="1705"/>
                  </a:lnTo>
                  <a:lnTo>
                    <a:pt x="2342" y="1705"/>
                  </a:lnTo>
                  <a:lnTo>
                    <a:pt x="2305" y="1687"/>
                  </a:lnTo>
                  <a:lnTo>
                    <a:pt x="2275" y="1669"/>
                  </a:lnTo>
                  <a:lnTo>
                    <a:pt x="2263" y="1663"/>
                  </a:lnTo>
                  <a:lnTo>
                    <a:pt x="2257" y="1657"/>
                  </a:lnTo>
                  <a:lnTo>
                    <a:pt x="2017" y="1585"/>
                  </a:lnTo>
                  <a:lnTo>
                    <a:pt x="1844" y="1489"/>
                  </a:lnTo>
                  <a:lnTo>
                    <a:pt x="1711" y="1453"/>
                  </a:lnTo>
                  <a:lnTo>
                    <a:pt x="1856" y="1693"/>
                  </a:lnTo>
                  <a:lnTo>
                    <a:pt x="1880" y="1844"/>
                  </a:lnTo>
                  <a:lnTo>
                    <a:pt x="1856" y="1994"/>
                  </a:lnTo>
                  <a:lnTo>
                    <a:pt x="1771" y="1922"/>
                  </a:lnTo>
                  <a:lnTo>
                    <a:pt x="1616" y="1795"/>
                  </a:lnTo>
                  <a:lnTo>
                    <a:pt x="1531" y="1753"/>
                  </a:lnTo>
                  <a:lnTo>
                    <a:pt x="1483" y="1633"/>
                  </a:lnTo>
                  <a:lnTo>
                    <a:pt x="1411" y="1477"/>
                  </a:lnTo>
                  <a:lnTo>
                    <a:pt x="1358" y="1381"/>
                  </a:lnTo>
                  <a:lnTo>
                    <a:pt x="1219" y="1291"/>
                  </a:lnTo>
                  <a:lnTo>
                    <a:pt x="1147" y="1279"/>
                  </a:lnTo>
                  <a:lnTo>
                    <a:pt x="127" y="2006"/>
                  </a:lnTo>
                  <a:lnTo>
                    <a:pt x="0" y="2024"/>
                  </a:lnTo>
                  <a:lnTo>
                    <a:pt x="865" y="142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9" name="Freeform 18"/>
            <p:cNvSpPr>
              <a:spLocks/>
            </p:cNvSpPr>
            <p:nvPr/>
          </p:nvSpPr>
          <p:spPr bwMode="hidden">
            <a:xfrm>
              <a:off x="1344" y="293"/>
              <a:ext cx="2144" cy="1787"/>
            </a:xfrm>
            <a:custGeom>
              <a:avLst/>
              <a:gdLst>
                <a:gd name="T0" fmla="*/ 318 w 2144"/>
                <a:gd name="T1" fmla="*/ 1078 h 1787"/>
                <a:gd name="T2" fmla="*/ 217 w 2144"/>
                <a:gd name="T3" fmla="*/ 928 h 1787"/>
                <a:gd name="T4" fmla="*/ 102 w 2144"/>
                <a:gd name="T5" fmla="*/ 808 h 1787"/>
                <a:gd name="T6" fmla="*/ 36 w 2144"/>
                <a:gd name="T7" fmla="*/ 742 h 1787"/>
                <a:gd name="T8" fmla="*/ 0 w 2144"/>
                <a:gd name="T9" fmla="*/ 700 h 1787"/>
                <a:gd name="T10" fmla="*/ 270 w 2144"/>
                <a:gd name="T11" fmla="*/ 958 h 1787"/>
                <a:gd name="T12" fmla="*/ 294 w 2144"/>
                <a:gd name="T13" fmla="*/ 1006 h 1787"/>
                <a:gd name="T14" fmla="*/ 367 w 2144"/>
                <a:gd name="T15" fmla="*/ 670 h 1787"/>
                <a:gd name="T16" fmla="*/ 379 w 2144"/>
                <a:gd name="T17" fmla="*/ 411 h 1787"/>
                <a:gd name="T18" fmla="*/ 347 w 2144"/>
                <a:gd name="T19" fmla="*/ 118 h 1787"/>
                <a:gd name="T20" fmla="*/ 393 w 2144"/>
                <a:gd name="T21" fmla="*/ 0 h 1787"/>
                <a:gd name="T22" fmla="*/ 397 w 2144"/>
                <a:gd name="T23" fmla="*/ 357 h 1787"/>
                <a:gd name="T24" fmla="*/ 421 w 2144"/>
                <a:gd name="T25" fmla="*/ 609 h 1787"/>
                <a:gd name="T26" fmla="*/ 385 w 2144"/>
                <a:gd name="T27" fmla="*/ 826 h 1787"/>
                <a:gd name="T28" fmla="*/ 385 w 2144"/>
                <a:gd name="T29" fmla="*/ 1036 h 1787"/>
                <a:gd name="T30" fmla="*/ 877 w 2144"/>
                <a:gd name="T31" fmla="*/ 784 h 1787"/>
                <a:gd name="T32" fmla="*/ 1309 w 2144"/>
                <a:gd name="T33" fmla="*/ 555 h 1787"/>
                <a:gd name="T34" fmla="*/ 1802 w 2144"/>
                <a:gd name="T35" fmla="*/ 249 h 1787"/>
                <a:gd name="T36" fmla="*/ 2096 w 2144"/>
                <a:gd name="T37" fmla="*/ 69 h 1787"/>
                <a:gd name="T38" fmla="*/ 1814 w 2144"/>
                <a:gd name="T39" fmla="*/ 279 h 1787"/>
                <a:gd name="T40" fmla="*/ 1453 w 2144"/>
                <a:gd name="T41" fmla="*/ 501 h 1787"/>
                <a:gd name="T42" fmla="*/ 1123 w 2144"/>
                <a:gd name="T43" fmla="*/ 700 h 1787"/>
                <a:gd name="T44" fmla="*/ 739 w 2144"/>
                <a:gd name="T45" fmla="*/ 898 h 1787"/>
                <a:gd name="T46" fmla="*/ 463 w 2144"/>
                <a:gd name="T47" fmla="*/ 1084 h 1787"/>
                <a:gd name="T48" fmla="*/ 817 w 2144"/>
                <a:gd name="T49" fmla="*/ 1193 h 1787"/>
                <a:gd name="T50" fmla="*/ 1285 w 2144"/>
                <a:gd name="T51" fmla="*/ 1187 h 1787"/>
                <a:gd name="T52" fmla="*/ 1916 w 2144"/>
                <a:gd name="T53" fmla="*/ 1396 h 1787"/>
                <a:gd name="T54" fmla="*/ 2144 w 2144"/>
                <a:gd name="T55" fmla="*/ 1420 h 1787"/>
                <a:gd name="T56" fmla="*/ 1814 w 2144"/>
                <a:gd name="T57" fmla="*/ 1408 h 1787"/>
                <a:gd name="T58" fmla="*/ 1435 w 2144"/>
                <a:gd name="T59" fmla="*/ 1288 h 1787"/>
                <a:gd name="T60" fmla="*/ 1219 w 2144"/>
                <a:gd name="T61" fmla="*/ 1229 h 1787"/>
                <a:gd name="T62" fmla="*/ 799 w 2144"/>
                <a:gd name="T63" fmla="*/ 1223 h 1787"/>
                <a:gd name="T64" fmla="*/ 505 w 2144"/>
                <a:gd name="T65" fmla="*/ 1145 h 1787"/>
                <a:gd name="T66" fmla="*/ 733 w 2144"/>
                <a:gd name="T67" fmla="*/ 1378 h 1787"/>
                <a:gd name="T68" fmla="*/ 877 w 2144"/>
                <a:gd name="T69" fmla="*/ 1619 h 1787"/>
                <a:gd name="T70" fmla="*/ 1009 w 2144"/>
                <a:gd name="T71" fmla="*/ 1787 h 1787"/>
                <a:gd name="T72" fmla="*/ 817 w 2144"/>
                <a:gd name="T73" fmla="*/ 1607 h 1787"/>
                <a:gd name="T74" fmla="*/ 673 w 2144"/>
                <a:gd name="T75" fmla="*/ 1372 h 1787"/>
                <a:gd name="T76" fmla="*/ 415 w 2144"/>
                <a:gd name="T77" fmla="*/ 1109 h 1787"/>
                <a:gd name="T78" fmla="*/ 318 w 2144"/>
                <a:gd name="T79" fmla="*/ 1078 h 1787"/>
                <a:gd name="T80" fmla="*/ 318 w 2144"/>
                <a:gd name="T81" fmla="*/ 1078 h 178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144" h="1787">
                  <a:moveTo>
                    <a:pt x="318" y="1078"/>
                  </a:moveTo>
                  <a:lnTo>
                    <a:pt x="217" y="928"/>
                  </a:lnTo>
                  <a:lnTo>
                    <a:pt x="102" y="808"/>
                  </a:lnTo>
                  <a:lnTo>
                    <a:pt x="36" y="742"/>
                  </a:lnTo>
                  <a:lnTo>
                    <a:pt x="0" y="700"/>
                  </a:lnTo>
                  <a:lnTo>
                    <a:pt x="270" y="958"/>
                  </a:lnTo>
                  <a:lnTo>
                    <a:pt x="294" y="1006"/>
                  </a:lnTo>
                  <a:lnTo>
                    <a:pt x="367" y="670"/>
                  </a:lnTo>
                  <a:lnTo>
                    <a:pt x="379" y="411"/>
                  </a:lnTo>
                  <a:lnTo>
                    <a:pt x="347" y="118"/>
                  </a:lnTo>
                  <a:lnTo>
                    <a:pt x="393" y="0"/>
                  </a:lnTo>
                  <a:lnTo>
                    <a:pt x="397" y="357"/>
                  </a:lnTo>
                  <a:lnTo>
                    <a:pt x="421" y="609"/>
                  </a:lnTo>
                  <a:lnTo>
                    <a:pt x="385" y="826"/>
                  </a:lnTo>
                  <a:lnTo>
                    <a:pt x="385" y="1036"/>
                  </a:lnTo>
                  <a:lnTo>
                    <a:pt x="877" y="784"/>
                  </a:lnTo>
                  <a:lnTo>
                    <a:pt x="1309" y="555"/>
                  </a:lnTo>
                  <a:lnTo>
                    <a:pt x="1802" y="249"/>
                  </a:lnTo>
                  <a:lnTo>
                    <a:pt x="2096" y="69"/>
                  </a:lnTo>
                  <a:lnTo>
                    <a:pt x="1814" y="279"/>
                  </a:lnTo>
                  <a:lnTo>
                    <a:pt x="1453" y="501"/>
                  </a:lnTo>
                  <a:lnTo>
                    <a:pt x="1123" y="700"/>
                  </a:lnTo>
                  <a:lnTo>
                    <a:pt x="739" y="898"/>
                  </a:lnTo>
                  <a:lnTo>
                    <a:pt x="463" y="1084"/>
                  </a:lnTo>
                  <a:lnTo>
                    <a:pt x="817" y="1193"/>
                  </a:lnTo>
                  <a:lnTo>
                    <a:pt x="1285" y="1187"/>
                  </a:lnTo>
                  <a:lnTo>
                    <a:pt x="1916" y="1396"/>
                  </a:lnTo>
                  <a:lnTo>
                    <a:pt x="2144" y="1420"/>
                  </a:lnTo>
                  <a:lnTo>
                    <a:pt x="1814" y="1408"/>
                  </a:lnTo>
                  <a:lnTo>
                    <a:pt x="1435" y="1288"/>
                  </a:lnTo>
                  <a:lnTo>
                    <a:pt x="1219" y="1229"/>
                  </a:lnTo>
                  <a:lnTo>
                    <a:pt x="799" y="1223"/>
                  </a:lnTo>
                  <a:lnTo>
                    <a:pt x="505" y="1145"/>
                  </a:lnTo>
                  <a:lnTo>
                    <a:pt x="733" y="1378"/>
                  </a:lnTo>
                  <a:lnTo>
                    <a:pt x="877" y="1619"/>
                  </a:lnTo>
                  <a:lnTo>
                    <a:pt x="1009" y="1787"/>
                  </a:lnTo>
                  <a:lnTo>
                    <a:pt x="817" y="1607"/>
                  </a:lnTo>
                  <a:lnTo>
                    <a:pt x="673" y="1372"/>
                  </a:lnTo>
                  <a:lnTo>
                    <a:pt x="415" y="1109"/>
                  </a:lnTo>
                  <a:lnTo>
                    <a:pt x="318" y="1078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8019" name="Freeform 19"/>
            <p:cNvSpPr>
              <a:spLocks/>
            </p:cNvSpPr>
            <p:nvPr/>
          </p:nvSpPr>
          <p:spPr bwMode="hidden">
            <a:xfrm>
              <a:off x="2932" y="1728"/>
              <a:ext cx="2828" cy="2366"/>
            </a:xfrm>
            <a:custGeom>
              <a:avLst/>
              <a:gdLst>
                <a:gd name="T0" fmla="*/ 1814 w 2828"/>
                <a:gd name="T1" fmla="*/ 606 h 2366"/>
                <a:gd name="T2" fmla="*/ 1615 w 2828"/>
                <a:gd name="T3" fmla="*/ 252 h 2366"/>
                <a:gd name="T4" fmla="*/ 1345 w 2828"/>
                <a:gd name="T5" fmla="*/ 132 h 2366"/>
                <a:gd name="T6" fmla="*/ 1381 w 2828"/>
                <a:gd name="T7" fmla="*/ 492 h 2366"/>
                <a:gd name="T8" fmla="*/ 955 w 2828"/>
                <a:gd name="T9" fmla="*/ 221 h 2366"/>
                <a:gd name="T10" fmla="*/ 877 w 2828"/>
                <a:gd name="T11" fmla="*/ 161 h 2366"/>
                <a:gd name="T12" fmla="*/ 841 w 2828"/>
                <a:gd name="T13" fmla="*/ 167 h 2366"/>
                <a:gd name="T14" fmla="*/ 720 w 2828"/>
                <a:gd name="T15" fmla="*/ 161 h 2366"/>
                <a:gd name="T16" fmla="*/ 613 w 2828"/>
                <a:gd name="T17" fmla="*/ 144 h 2366"/>
                <a:gd name="T18" fmla="*/ 492 w 2828"/>
                <a:gd name="T19" fmla="*/ 161 h 2366"/>
                <a:gd name="T20" fmla="*/ 432 w 2828"/>
                <a:gd name="T21" fmla="*/ 150 h 2366"/>
                <a:gd name="T22" fmla="*/ 342 w 2828"/>
                <a:gd name="T23" fmla="*/ 138 h 2366"/>
                <a:gd name="T24" fmla="*/ 246 w 2828"/>
                <a:gd name="T25" fmla="*/ 126 h 2366"/>
                <a:gd name="T26" fmla="*/ 174 w 2828"/>
                <a:gd name="T27" fmla="*/ 114 h 2366"/>
                <a:gd name="T28" fmla="*/ 216 w 2828"/>
                <a:gd name="T29" fmla="*/ 240 h 2366"/>
                <a:gd name="T30" fmla="*/ 607 w 2828"/>
                <a:gd name="T31" fmla="*/ 588 h 2366"/>
                <a:gd name="T32" fmla="*/ 1177 w 2828"/>
                <a:gd name="T33" fmla="*/ 817 h 2366"/>
                <a:gd name="T34" fmla="*/ 972 w 2828"/>
                <a:gd name="T35" fmla="*/ 871 h 2366"/>
                <a:gd name="T36" fmla="*/ 492 w 2828"/>
                <a:gd name="T37" fmla="*/ 1111 h 2366"/>
                <a:gd name="T38" fmla="*/ 276 w 2828"/>
                <a:gd name="T39" fmla="*/ 1441 h 2366"/>
                <a:gd name="T40" fmla="*/ 42 w 2828"/>
                <a:gd name="T41" fmla="*/ 1441 h 2366"/>
                <a:gd name="T42" fmla="*/ 367 w 2828"/>
                <a:gd name="T43" fmla="*/ 1585 h 2366"/>
                <a:gd name="T44" fmla="*/ 949 w 2828"/>
                <a:gd name="T45" fmla="*/ 1712 h 2366"/>
                <a:gd name="T46" fmla="*/ 1519 w 2828"/>
                <a:gd name="T47" fmla="*/ 1537 h 2366"/>
                <a:gd name="T48" fmla="*/ 1735 w 2828"/>
                <a:gd name="T49" fmla="*/ 1513 h 2366"/>
                <a:gd name="T50" fmla="*/ 1723 w 2828"/>
                <a:gd name="T51" fmla="*/ 1802 h 2366"/>
                <a:gd name="T52" fmla="*/ 2042 w 2828"/>
                <a:gd name="T53" fmla="*/ 2229 h 2366"/>
                <a:gd name="T54" fmla="*/ 2191 w 2828"/>
                <a:gd name="T55" fmla="*/ 2133 h 2366"/>
                <a:gd name="T56" fmla="*/ 2270 w 2828"/>
                <a:gd name="T57" fmla="*/ 1970 h 2366"/>
                <a:gd name="T58" fmla="*/ 2233 w 2828"/>
                <a:gd name="T59" fmla="*/ 1573 h 2366"/>
                <a:gd name="T60" fmla="*/ 2294 w 2828"/>
                <a:gd name="T61" fmla="*/ 1483 h 2366"/>
                <a:gd name="T62" fmla="*/ 2588 w 2828"/>
                <a:gd name="T63" fmla="*/ 1688 h 2366"/>
                <a:gd name="T64" fmla="*/ 2695 w 2828"/>
                <a:gd name="T65" fmla="*/ 1682 h 2366"/>
                <a:gd name="T66" fmla="*/ 2588 w 2828"/>
                <a:gd name="T67" fmla="*/ 1543 h 2366"/>
                <a:gd name="T68" fmla="*/ 2510 w 2828"/>
                <a:gd name="T69" fmla="*/ 1357 h 2366"/>
                <a:gd name="T70" fmla="*/ 2354 w 2828"/>
                <a:gd name="T71" fmla="*/ 1184 h 2366"/>
                <a:gd name="T72" fmla="*/ 2102 w 2828"/>
                <a:gd name="T73" fmla="*/ 931 h 2366"/>
                <a:gd name="T74" fmla="*/ 2137 w 2828"/>
                <a:gd name="T75" fmla="*/ 907 h 2366"/>
                <a:gd name="T76" fmla="*/ 2215 w 2828"/>
                <a:gd name="T77" fmla="*/ 871 h 2366"/>
                <a:gd name="T78" fmla="*/ 2324 w 2828"/>
                <a:gd name="T79" fmla="*/ 817 h 2366"/>
                <a:gd name="T80" fmla="*/ 2372 w 2828"/>
                <a:gd name="T81" fmla="*/ 787 h 2366"/>
                <a:gd name="T82" fmla="*/ 2078 w 2828"/>
                <a:gd name="T83" fmla="*/ 865 h 2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828" h="2366">
                  <a:moveTo>
                    <a:pt x="2006" y="835"/>
                  </a:moveTo>
                  <a:lnTo>
                    <a:pt x="1873" y="715"/>
                  </a:lnTo>
                  <a:lnTo>
                    <a:pt x="1814" y="606"/>
                  </a:lnTo>
                  <a:lnTo>
                    <a:pt x="1747" y="438"/>
                  </a:lnTo>
                  <a:lnTo>
                    <a:pt x="1699" y="312"/>
                  </a:lnTo>
                  <a:lnTo>
                    <a:pt x="1615" y="252"/>
                  </a:lnTo>
                  <a:lnTo>
                    <a:pt x="1453" y="84"/>
                  </a:lnTo>
                  <a:lnTo>
                    <a:pt x="1375" y="0"/>
                  </a:lnTo>
                  <a:lnTo>
                    <a:pt x="1345" y="132"/>
                  </a:lnTo>
                  <a:lnTo>
                    <a:pt x="1369" y="294"/>
                  </a:lnTo>
                  <a:lnTo>
                    <a:pt x="1513" y="558"/>
                  </a:lnTo>
                  <a:lnTo>
                    <a:pt x="1381" y="492"/>
                  </a:lnTo>
                  <a:lnTo>
                    <a:pt x="1201" y="360"/>
                  </a:lnTo>
                  <a:lnTo>
                    <a:pt x="961" y="227"/>
                  </a:lnTo>
                  <a:lnTo>
                    <a:pt x="955" y="221"/>
                  </a:lnTo>
                  <a:lnTo>
                    <a:pt x="949" y="215"/>
                  </a:lnTo>
                  <a:lnTo>
                    <a:pt x="913" y="185"/>
                  </a:lnTo>
                  <a:lnTo>
                    <a:pt x="877" y="161"/>
                  </a:lnTo>
                  <a:lnTo>
                    <a:pt x="859" y="156"/>
                  </a:lnTo>
                  <a:lnTo>
                    <a:pt x="853" y="161"/>
                  </a:lnTo>
                  <a:lnTo>
                    <a:pt x="841" y="167"/>
                  </a:lnTo>
                  <a:lnTo>
                    <a:pt x="810" y="173"/>
                  </a:lnTo>
                  <a:lnTo>
                    <a:pt x="768" y="167"/>
                  </a:lnTo>
                  <a:lnTo>
                    <a:pt x="720" y="161"/>
                  </a:lnTo>
                  <a:lnTo>
                    <a:pt x="678" y="156"/>
                  </a:lnTo>
                  <a:lnTo>
                    <a:pt x="637" y="150"/>
                  </a:lnTo>
                  <a:lnTo>
                    <a:pt x="613" y="144"/>
                  </a:lnTo>
                  <a:lnTo>
                    <a:pt x="601" y="144"/>
                  </a:lnTo>
                  <a:lnTo>
                    <a:pt x="498" y="161"/>
                  </a:lnTo>
                  <a:lnTo>
                    <a:pt x="492" y="161"/>
                  </a:lnTo>
                  <a:lnTo>
                    <a:pt x="480" y="156"/>
                  </a:lnTo>
                  <a:lnTo>
                    <a:pt x="456" y="156"/>
                  </a:lnTo>
                  <a:lnTo>
                    <a:pt x="432" y="150"/>
                  </a:lnTo>
                  <a:lnTo>
                    <a:pt x="379" y="144"/>
                  </a:lnTo>
                  <a:lnTo>
                    <a:pt x="361" y="138"/>
                  </a:lnTo>
                  <a:lnTo>
                    <a:pt x="342" y="138"/>
                  </a:lnTo>
                  <a:lnTo>
                    <a:pt x="324" y="138"/>
                  </a:lnTo>
                  <a:lnTo>
                    <a:pt x="300" y="132"/>
                  </a:lnTo>
                  <a:lnTo>
                    <a:pt x="246" y="126"/>
                  </a:lnTo>
                  <a:lnTo>
                    <a:pt x="216" y="120"/>
                  </a:lnTo>
                  <a:lnTo>
                    <a:pt x="192" y="120"/>
                  </a:lnTo>
                  <a:lnTo>
                    <a:pt x="174" y="114"/>
                  </a:lnTo>
                  <a:lnTo>
                    <a:pt x="168" y="114"/>
                  </a:lnTo>
                  <a:lnTo>
                    <a:pt x="6" y="120"/>
                  </a:lnTo>
                  <a:lnTo>
                    <a:pt x="216" y="240"/>
                  </a:lnTo>
                  <a:lnTo>
                    <a:pt x="306" y="294"/>
                  </a:lnTo>
                  <a:lnTo>
                    <a:pt x="480" y="462"/>
                  </a:lnTo>
                  <a:lnTo>
                    <a:pt x="607" y="588"/>
                  </a:lnTo>
                  <a:lnTo>
                    <a:pt x="655" y="672"/>
                  </a:lnTo>
                  <a:lnTo>
                    <a:pt x="949" y="769"/>
                  </a:lnTo>
                  <a:lnTo>
                    <a:pt x="1177" y="817"/>
                  </a:lnTo>
                  <a:lnTo>
                    <a:pt x="1249" y="871"/>
                  </a:lnTo>
                  <a:lnTo>
                    <a:pt x="1117" y="853"/>
                  </a:lnTo>
                  <a:lnTo>
                    <a:pt x="972" y="871"/>
                  </a:lnTo>
                  <a:lnTo>
                    <a:pt x="756" y="919"/>
                  </a:lnTo>
                  <a:lnTo>
                    <a:pt x="619" y="961"/>
                  </a:lnTo>
                  <a:lnTo>
                    <a:pt x="492" y="1111"/>
                  </a:lnTo>
                  <a:lnTo>
                    <a:pt x="420" y="1214"/>
                  </a:lnTo>
                  <a:lnTo>
                    <a:pt x="348" y="1345"/>
                  </a:lnTo>
                  <a:lnTo>
                    <a:pt x="276" y="1441"/>
                  </a:lnTo>
                  <a:lnTo>
                    <a:pt x="192" y="1471"/>
                  </a:lnTo>
                  <a:lnTo>
                    <a:pt x="66" y="1465"/>
                  </a:lnTo>
                  <a:lnTo>
                    <a:pt x="42" y="1441"/>
                  </a:lnTo>
                  <a:lnTo>
                    <a:pt x="0" y="1471"/>
                  </a:lnTo>
                  <a:lnTo>
                    <a:pt x="126" y="1519"/>
                  </a:lnTo>
                  <a:lnTo>
                    <a:pt x="367" y="1585"/>
                  </a:lnTo>
                  <a:lnTo>
                    <a:pt x="570" y="1591"/>
                  </a:lnTo>
                  <a:lnTo>
                    <a:pt x="690" y="1664"/>
                  </a:lnTo>
                  <a:lnTo>
                    <a:pt x="949" y="1712"/>
                  </a:lnTo>
                  <a:lnTo>
                    <a:pt x="1260" y="1694"/>
                  </a:lnTo>
                  <a:lnTo>
                    <a:pt x="1411" y="1603"/>
                  </a:lnTo>
                  <a:lnTo>
                    <a:pt x="1519" y="1537"/>
                  </a:lnTo>
                  <a:lnTo>
                    <a:pt x="1645" y="1399"/>
                  </a:lnTo>
                  <a:lnTo>
                    <a:pt x="1699" y="1387"/>
                  </a:lnTo>
                  <a:lnTo>
                    <a:pt x="1735" y="1513"/>
                  </a:lnTo>
                  <a:lnTo>
                    <a:pt x="1729" y="1567"/>
                  </a:lnTo>
                  <a:lnTo>
                    <a:pt x="1723" y="1670"/>
                  </a:lnTo>
                  <a:lnTo>
                    <a:pt x="1723" y="1802"/>
                  </a:lnTo>
                  <a:lnTo>
                    <a:pt x="1831" y="1964"/>
                  </a:lnTo>
                  <a:lnTo>
                    <a:pt x="1957" y="2090"/>
                  </a:lnTo>
                  <a:lnTo>
                    <a:pt x="2042" y="2229"/>
                  </a:lnTo>
                  <a:lnTo>
                    <a:pt x="2155" y="2366"/>
                  </a:lnTo>
                  <a:lnTo>
                    <a:pt x="2161" y="2295"/>
                  </a:lnTo>
                  <a:lnTo>
                    <a:pt x="2191" y="2133"/>
                  </a:lnTo>
                  <a:lnTo>
                    <a:pt x="2215" y="2048"/>
                  </a:lnTo>
                  <a:lnTo>
                    <a:pt x="2258" y="2042"/>
                  </a:lnTo>
                  <a:lnTo>
                    <a:pt x="2270" y="1970"/>
                  </a:lnTo>
                  <a:lnTo>
                    <a:pt x="2342" y="1868"/>
                  </a:lnTo>
                  <a:lnTo>
                    <a:pt x="2324" y="1748"/>
                  </a:lnTo>
                  <a:lnTo>
                    <a:pt x="2233" y="1573"/>
                  </a:lnTo>
                  <a:lnTo>
                    <a:pt x="2209" y="1453"/>
                  </a:lnTo>
                  <a:lnTo>
                    <a:pt x="2209" y="1345"/>
                  </a:lnTo>
                  <a:lnTo>
                    <a:pt x="2294" y="1483"/>
                  </a:lnTo>
                  <a:lnTo>
                    <a:pt x="2461" y="1651"/>
                  </a:lnTo>
                  <a:lnTo>
                    <a:pt x="2504" y="1651"/>
                  </a:lnTo>
                  <a:lnTo>
                    <a:pt x="2588" y="1688"/>
                  </a:lnTo>
                  <a:lnTo>
                    <a:pt x="2678" y="1718"/>
                  </a:lnTo>
                  <a:lnTo>
                    <a:pt x="2720" y="1712"/>
                  </a:lnTo>
                  <a:lnTo>
                    <a:pt x="2695" y="1682"/>
                  </a:lnTo>
                  <a:lnTo>
                    <a:pt x="2678" y="1627"/>
                  </a:lnTo>
                  <a:lnTo>
                    <a:pt x="2630" y="1597"/>
                  </a:lnTo>
                  <a:lnTo>
                    <a:pt x="2588" y="1543"/>
                  </a:lnTo>
                  <a:lnTo>
                    <a:pt x="2618" y="1483"/>
                  </a:lnTo>
                  <a:lnTo>
                    <a:pt x="2576" y="1399"/>
                  </a:lnTo>
                  <a:lnTo>
                    <a:pt x="2510" y="1357"/>
                  </a:lnTo>
                  <a:lnTo>
                    <a:pt x="2576" y="1351"/>
                  </a:lnTo>
                  <a:lnTo>
                    <a:pt x="2552" y="1315"/>
                  </a:lnTo>
                  <a:lnTo>
                    <a:pt x="2354" y="1184"/>
                  </a:lnTo>
                  <a:lnTo>
                    <a:pt x="2252" y="1123"/>
                  </a:lnTo>
                  <a:lnTo>
                    <a:pt x="2173" y="1009"/>
                  </a:lnTo>
                  <a:lnTo>
                    <a:pt x="2102" y="931"/>
                  </a:lnTo>
                  <a:lnTo>
                    <a:pt x="2108" y="931"/>
                  </a:lnTo>
                  <a:lnTo>
                    <a:pt x="2114" y="925"/>
                  </a:lnTo>
                  <a:lnTo>
                    <a:pt x="2137" y="907"/>
                  </a:lnTo>
                  <a:lnTo>
                    <a:pt x="2167" y="883"/>
                  </a:lnTo>
                  <a:lnTo>
                    <a:pt x="2197" y="877"/>
                  </a:lnTo>
                  <a:lnTo>
                    <a:pt x="2215" y="871"/>
                  </a:lnTo>
                  <a:lnTo>
                    <a:pt x="2240" y="859"/>
                  </a:lnTo>
                  <a:lnTo>
                    <a:pt x="2300" y="829"/>
                  </a:lnTo>
                  <a:lnTo>
                    <a:pt x="2324" y="817"/>
                  </a:lnTo>
                  <a:lnTo>
                    <a:pt x="2348" y="799"/>
                  </a:lnTo>
                  <a:lnTo>
                    <a:pt x="2366" y="793"/>
                  </a:lnTo>
                  <a:lnTo>
                    <a:pt x="2372" y="787"/>
                  </a:lnTo>
                  <a:lnTo>
                    <a:pt x="2828" y="588"/>
                  </a:lnTo>
                  <a:lnTo>
                    <a:pt x="2828" y="528"/>
                  </a:lnTo>
                  <a:lnTo>
                    <a:pt x="2078" y="865"/>
                  </a:lnTo>
                  <a:lnTo>
                    <a:pt x="2006" y="835"/>
                  </a:lnTo>
                  <a:lnTo>
                    <a:pt x="2006" y="83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3366"/>
                </a:solidFill>
              </a:endParaRPr>
            </a:p>
          </p:txBody>
        </p:sp>
        <p:sp>
          <p:nvSpPr>
            <p:cNvPr id="4121" name="Freeform 20"/>
            <p:cNvSpPr>
              <a:spLocks/>
            </p:cNvSpPr>
            <p:nvPr/>
          </p:nvSpPr>
          <p:spPr bwMode="hidden">
            <a:xfrm>
              <a:off x="3160" y="1860"/>
              <a:ext cx="2162" cy="1934"/>
            </a:xfrm>
            <a:custGeom>
              <a:avLst/>
              <a:gdLst>
                <a:gd name="T0" fmla="*/ 1858 w 2153"/>
                <a:gd name="T1" fmla="*/ 855 h 1930"/>
                <a:gd name="T2" fmla="*/ 1953 w 2153"/>
                <a:gd name="T3" fmla="*/ 1023 h 1930"/>
                <a:gd name="T4" fmla="*/ 2069 w 2153"/>
                <a:gd name="T5" fmla="*/ 1172 h 1930"/>
                <a:gd name="T6" fmla="*/ 2135 w 2153"/>
                <a:gd name="T7" fmla="*/ 1252 h 1930"/>
                <a:gd name="T8" fmla="*/ 2171 w 2153"/>
                <a:gd name="T9" fmla="*/ 1300 h 1930"/>
                <a:gd name="T10" fmla="*/ 1905 w 2153"/>
                <a:gd name="T11" fmla="*/ 981 h 1930"/>
                <a:gd name="T12" fmla="*/ 1876 w 2153"/>
                <a:gd name="T13" fmla="*/ 933 h 1930"/>
                <a:gd name="T14" fmla="*/ 1796 w 2153"/>
                <a:gd name="T15" fmla="*/ 1246 h 1930"/>
                <a:gd name="T16" fmla="*/ 1784 w 2153"/>
                <a:gd name="T17" fmla="*/ 1492 h 1930"/>
                <a:gd name="T18" fmla="*/ 1834 w 2153"/>
                <a:gd name="T19" fmla="*/ 1914 h 1930"/>
                <a:gd name="T20" fmla="*/ 1803 w 2153"/>
                <a:gd name="T21" fmla="*/ 1938 h 1930"/>
                <a:gd name="T22" fmla="*/ 1760 w 2153"/>
                <a:gd name="T23" fmla="*/ 1540 h 1930"/>
                <a:gd name="T24" fmla="*/ 1742 w 2153"/>
                <a:gd name="T25" fmla="*/ 1294 h 1930"/>
                <a:gd name="T26" fmla="*/ 1778 w 2153"/>
                <a:gd name="T27" fmla="*/ 1089 h 1930"/>
                <a:gd name="T28" fmla="*/ 1784 w 2153"/>
                <a:gd name="T29" fmla="*/ 879 h 1930"/>
                <a:gd name="T30" fmla="*/ 1278 w 2153"/>
                <a:gd name="T31" fmla="*/ 1011 h 1930"/>
                <a:gd name="T32" fmla="*/ 831 w 2153"/>
                <a:gd name="T33" fmla="*/ 1136 h 1930"/>
                <a:gd name="T34" fmla="*/ 325 w 2153"/>
                <a:gd name="T35" fmla="*/ 1318 h 1930"/>
                <a:gd name="T36" fmla="*/ 18 w 2153"/>
                <a:gd name="T37" fmla="*/ 1426 h 1930"/>
                <a:gd name="T38" fmla="*/ 313 w 2153"/>
                <a:gd name="T39" fmla="*/ 1288 h 1930"/>
                <a:gd name="T40" fmla="*/ 688 w 2153"/>
                <a:gd name="T41" fmla="*/ 1148 h 1930"/>
                <a:gd name="T42" fmla="*/ 1030 w 2153"/>
                <a:gd name="T43" fmla="*/ 1041 h 1930"/>
                <a:gd name="T44" fmla="*/ 1423 w 2153"/>
                <a:gd name="T45" fmla="*/ 933 h 1930"/>
                <a:gd name="T46" fmla="*/ 1706 w 2153"/>
                <a:gd name="T47" fmla="*/ 819 h 1930"/>
                <a:gd name="T48" fmla="*/ 1345 w 2153"/>
                <a:gd name="T49" fmla="*/ 625 h 1930"/>
                <a:gd name="T50" fmla="*/ 869 w 2153"/>
                <a:gd name="T51" fmla="*/ 517 h 1930"/>
                <a:gd name="T52" fmla="*/ 229 w 2153"/>
                <a:gd name="T53" fmla="*/ 161 h 1930"/>
                <a:gd name="T54" fmla="*/ 0 w 2153"/>
                <a:gd name="T55" fmla="*/ 83 h 1930"/>
                <a:gd name="T56" fmla="*/ 331 w 2153"/>
                <a:gd name="T57" fmla="*/ 179 h 1930"/>
                <a:gd name="T58" fmla="*/ 718 w 2153"/>
                <a:gd name="T59" fmla="*/ 385 h 1930"/>
                <a:gd name="T60" fmla="*/ 941 w 2153"/>
                <a:gd name="T61" fmla="*/ 493 h 1930"/>
                <a:gd name="T62" fmla="*/ 1363 w 2153"/>
                <a:gd name="T63" fmla="*/ 595 h 1930"/>
                <a:gd name="T64" fmla="*/ 1664 w 2153"/>
                <a:gd name="T65" fmla="*/ 747 h 1930"/>
                <a:gd name="T66" fmla="*/ 1435 w 2153"/>
                <a:gd name="T67" fmla="*/ 463 h 1930"/>
                <a:gd name="T68" fmla="*/ 1296 w 2153"/>
                <a:gd name="T69" fmla="*/ 191 h 1930"/>
                <a:gd name="T70" fmla="*/ 1164 w 2153"/>
                <a:gd name="T71" fmla="*/ 0 h 1930"/>
                <a:gd name="T72" fmla="*/ 1351 w 2153"/>
                <a:gd name="T73" fmla="*/ 215 h 1930"/>
                <a:gd name="T74" fmla="*/ 1501 w 2153"/>
                <a:gd name="T75" fmla="*/ 487 h 1930"/>
                <a:gd name="T76" fmla="*/ 1760 w 2153"/>
                <a:gd name="T77" fmla="*/ 807 h 1930"/>
                <a:gd name="T78" fmla="*/ 1858 w 2153"/>
                <a:gd name="T79" fmla="*/ 855 h 1930"/>
                <a:gd name="T80" fmla="*/ 1858 w 2153"/>
                <a:gd name="T81" fmla="*/ 855 h 193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153" h="1930">
                  <a:moveTo>
                    <a:pt x="1842" y="851"/>
                  </a:moveTo>
                  <a:lnTo>
                    <a:pt x="1937" y="1019"/>
                  </a:lnTo>
                  <a:lnTo>
                    <a:pt x="2051" y="1168"/>
                  </a:lnTo>
                  <a:lnTo>
                    <a:pt x="2117" y="1246"/>
                  </a:lnTo>
                  <a:lnTo>
                    <a:pt x="2153" y="1294"/>
                  </a:lnTo>
                  <a:lnTo>
                    <a:pt x="1889" y="977"/>
                  </a:lnTo>
                  <a:lnTo>
                    <a:pt x="1860" y="929"/>
                  </a:lnTo>
                  <a:lnTo>
                    <a:pt x="1782" y="1240"/>
                  </a:lnTo>
                  <a:lnTo>
                    <a:pt x="1770" y="1486"/>
                  </a:lnTo>
                  <a:lnTo>
                    <a:pt x="1818" y="1906"/>
                  </a:lnTo>
                  <a:lnTo>
                    <a:pt x="1788" y="1930"/>
                  </a:lnTo>
                  <a:lnTo>
                    <a:pt x="1746" y="1534"/>
                  </a:lnTo>
                  <a:lnTo>
                    <a:pt x="1728" y="1288"/>
                  </a:lnTo>
                  <a:lnTo>
                    <a:pt x="1764" y="1085"/>
                  </a:lnTo>
                  <a:lnTo>
                    <a:pt x="1770" y="875"/>
                  </a:lnTo>
                  <a:lnTo>
                    <a:pt x="1268" y="1007"/>
                  </a:lnTo>
                  <a:lnTo>
                    <a:pt x="825" y="1132"/>
                  </a:lnTo>
                  <a:lnTo>
                    <a:pt x="323" y="1312"/>
                  </a:lnTo>
                  <a:lnTo>
                    <a:pt x="18" y="1420"/>
                  </a:lnTo>
                  <a:lnTo>
                    <a:pt x="311" y="1282"/>
                  </a:lnTo>
                  <a:lnTo>
                    <a:pt x="682" y="1144"/>
                  </a:lnTo>
                  <a:lnTo>
                    <a:pt x="1022" y="1037"/>
                  </a:lnTo>
                  <a:lnTo>
                    <a:pt x="1411" y="929"/>
                  </a:lnTo>
                  <a:lnTo>
                    <a:pt x="1692" y="815"/>
                  </a:lnTo>
                  <a:lnTo>
                    <a:pt x="1333" y="623"/>
                  </a:lnTo>
                  <a:lnTo>
                    <a:pt x="861" y="515"/>
                  </a:lnTo>
                  <a:lnTo>
                    <a:pt x="227" y="161"/>
                  </a:lnTo>
                  <a:lnTo>
                    <a:pt x="0" y="83"/>
                  </a:lnTo>
                  <a:lnTo>
                    <a:pt x="329" y="179"/>
                  </a:lnTo>
                  <a:lnTo>
                    <a:pt x="712" y="383"/>
                  </a:lnTo>
                  <a:lnTo>
                    <a:pt x="933" y="491"/>
                  </a:lnTo>
                  <a:lnTo>
                    <a:pt x="1351" y="593"/>
                  </a:lnTo>
                  <a:lnTo>
                    <a:pt x="1650" y="743"/>
                  </a:lnTo>
                  <a:lnTo>
                    <a:pt x="1423" y="461"/>
                  </a:lnTo>
                  <a:lnTo>
                    <a:pt x="1286" y="191"/>
                  </a:lnTo>
                  <a:lnTo>
                    <a:pt x="1154" y="0"/>
                  </a:lnTo>
                  <a:lnTo>
                    <a:pt x="1339" y="215"/>
                  </a:lnTo>
                  <a:lnTo>
                    <a:pt x="1489" y="485"/>
                  </a:lnTo>
                  <a:lnTo>
                    <a:pt x="1746" y="803"/>
                  </a:lnTo>
                  <a:lnTo>
                    <a:pt x="1842" y="85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8021" name="Rectangle 2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28022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28023" name="Rectangle 2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8024" name="Rectangle 2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8025" name="Rectangle 2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>
              <a:defRPr/>
            </a:pPr>
            <a:fld id="{A4358F40-E5E2-4452-93B2-228BDAD45A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5" r:id="rId1"/>
    <p:sldLayoutId id="2147483879" r:id="rId2"/>
    <p:sldLayoutId id="2147483880" r:id="rId3"/>
    <p:sldLayoutId id="2147483881" r:id="rId4"/>
    <p:sldLayoutId id="2147483882" r:id="rId5"/>
    <p:sldLayoutId id="2147483883" r:id="rId6"/>
    <p:sldLayoutId id="2147483884" r:id="rId7"/>
    <p:sldLayoutId id="2147483885" r:id="rId8"/>
    <p:sldLayoutId id="2147483886" r:id="rId9"/>
    <p:sldLayoutId id="2147483887" r:id="rId10"/>
    <p:sldLayoutId id="2147483888" r:id="rId11"/>
    <p:sldLayoutId id="2147483889" r:id="rId12"/>
    <p:sldLayoutId id="2147483916" r:id="rId13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Chỗ dành sẵn cho Tiêu đề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vi-VN" smtClean="0"/>
              <a:t>Bấm &amp; sửa kiểu tiêu đề</a:t>
            </a:r>
          </a:p>
        </p:txBody>
      </p:sp>
      <p:sp>
        <p:nvSpPr>
          <p:cNvPr id="6147" name="Chỗ dành sẵn cho Văn bản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vi-VN" smtClean="0"/>
              <a:t>Bấm &amp; sửa kiểu tiêu đề</a:t>
            </a:r>
          </a:p>
          <a:p>
            <a:pPr lvl="1"/>
            <a:r>
              <a:rPr lang="vi-VN" altLang="vi-VN" smtClean="0"/>
              <a:t>Mức hai</a:t>
            </a:r>
          </a:p>
          <a:p>
            <a:pPr lvl="2"/>
            <a:r>
              <a:rPr lang="vi-VN" altLang="vi-VN" smtClean="0"/>
              <a:t>Mức ba</a:t>
            </a:r>
          </a:p>
          <a:p>
            <a:pPr lvl="3"/>
            <a:r>
              <a:rPr lang="vi-VN" altLang="vi-VN" smtClean="0"/>
              <a:t>Mức bốn</a:t>
            </a:r>
          </a:p>
          <a:p>
            <a:pPr lvl="4"/>
            <a:r>
              <a:rPr lang="vi-VN" altLang="vi-VN" smtClean="0"/>
              <a:t>Mức năm</a:t>
            </a:r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B4D9C591-E518-412C-9105-24AF9DB9B72D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0" r:id="rId1"/>
    <p:sldLayoutId id="2147483891" r:id="rId2"/>
    <p:sldLayoutId id="2147483892" r:id="rId3"/>
    <p:sldLayoutId id="2147483893" r:id="rId4"/>
    <p:sldLayoutId id="2147483894" r:id="rId5"/>
    <p:sldLayoutId id="2147483895" r:id="rId6"/>
    <p:sldLayoutId id="2147483896" r:id="rId7"/>
    <p:sldLayoutId id="2147483897" r:id="rId8"/>
    <p:sldLayoutId id="2147483898" r:id="rId9"/>
    <p:sldLayoutId id="2147483899" r:id="rId10"/>
    <p:sldLayoutId id="2147483900" r:id="rId11"/>
    <p:sldLayoutId id="2147483930" r:id="rId12"/>
    <p:sldLayoutId id="214748393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2"/>
          <p:cNvGrpSpPr>
            <a:grpSpLocks/>
          </p:cNvGrpSpPr>
          <p:nvPr/>
        </p:nvGrpSpPr>
        <p:grpSpPr bwMode="auto">
          <a:xfrm>
            <a:off x="0" y="0"/>
            <a:ext cx="9144000" cy="6934200"/>
            <a:chOff x="0" y="0"/>
            <a:chExt cx="5760" cy="4368"/>
          </a:xfrm>
        </p:grpSpPr>
        <p:sp>
          <p:nvSpPr>
            <p:cNvPr id="128003" name="Freeform 3"/>
            <p:cNvSpPr>
              <a:spLocks/>
            </p:cNvSpPr>
            <p:nvPr/>
          </p:nvSpPr>
          <p:spPr bwMode="hidden">
            <a:xfrm>
              <a:off x="0" y="2208"/>
              <a:ext cx="2515" cy="1970"/>
            </a:xfrm>
            <a:custGeom>
              <a:avLst/>
              <a:gdLst>
                <a:gd name="T0" fmla="*/ 744 w 2515"/>
                <a:gd name="T1" fmla="*/ 1669 h 1970"/>
                <a:gd name="T2" fmla="*/ 852 w 2515"/>
                <a:gd name="T3" fmla="*/ 1400 h 1970"/>
                <a:gd name="T4" fmla="*/ 876 w 2515"/>
                <a:gd name="T5" fmla="*/ 1171 h 1970"/>
                <a:gd name="T6" fmla="*/ 979 w 2515"/>
                <a:gd name="T7" fmla="*/ 1370 h 1970"/>
                <a:gd name="T8" fmla="*/ 1231 w 2515"/>
                <a:gd name="T9" fmla="*/ 1621 h 1970"/>
                <a:gd name="T10" fmla="*/ 1471 w 2515"/>
                <a:gd name="T11" fmla="*/ 1693 h 1970"/>
                <a:gd name="T12" fmla="*/ 1819 w 2515"/>
                <a:gd name="T13" fmla="*/ 1678 h 1970"/>
                <a:gd name="T14" fmla="*/ 1893 w 2515"/>
                <a:gd name="T15" fmla="*/ 1513 h 1970"/>
                <a:gd name="T16" fmla="*/ 1874 w 2515"/>
                <a:gd name="T17" fmla="*/ 1285 h 1970"/>
                <a:gd name="T18" fmla="*/ 1783 w 2515"/>
                <a:gd name="T19" fmla="*/ 967 h 1970"/>
                <a:gd name="T20" fmla="*/ 1289 w 2515"/>
                <a:gd name="T21" fmla="*/ 873 h 1970"/>
                <a:gd name="T22" fmla="*/ 1549 w 2515"/>
                <a:gd name="T23" fmla="*/ 745 h 1970"/>
                <a:gd name="T24" fmla="*/ 1753 w 2515"/>
                <a:gd name="T25" fmla="*/ 732 h 1970"/>
                <a:gd name="T26" fmla="*/ 2107 w 2515"/>
                <a:gd name="T27" fmla="*/ 618 h 1970"/>
                <a:gd name="T28" fmla="*/ 2377 w 2515"/>
                <a:gd name="T29" fmla="*/ 438 h 1970"/>
                <a:gd name="T30" fmla="*/ 2420 w 2515"/>
                <a:gd name="T31" fmla="*/ 343 h 1970"/>
                <a:gd name="T32" fmla="*/ 2077 w 2515"/>
                <a:gd name="T33" fmla="*/ 331 h 1970"/>
                <a:gd name="T34" fmla="*/ 1951 w 2515"/>
                <a:gd name="T35" fmla="*/ 301 h 1970"/>
                <a:gd name="T36" fmla="*/ 1645 w 2515"/>
                <a:gd name="T37" fmla="*/ 289 h 1970"/>
                <a:gd name="T38" fmla="*/ 1297 w 2515"/>
                <a:gd name="T39" fmla="*/ 408 h 1970"/>
                <a:gd name="T40" fmla="*/ 1308 w 2515"/>
                <a:gd name="T41" fmla="*/ 337 h 1970"/>
                <a:gd name="T42" fmla="*/ 1453 w 2515"/>
                <a:gd name="T43" fmla="*/ 168 h 1970"/>
                <a:gd name="T44" fmla="*/ 1477 w 2515"/>
                <a:gd name="T45" fmla="*/ 36 h 1970"/>
                <a:gd name="T46" fmla="*/ 1417 w 2515"/>
                <a:gd name="T47" fmla="*/ 24 h 1970"/>
                <a:gd name="T48" fmla="*/ 1189 w 2515"/>
                <a:gd name="T49" fmla="*/ 102 h 1970"/>
                <a:gd name="T50" fmla="*/ 1026 w 2515"/>
                <a:gd name="T51" fmla="*/ 144 h 1970"/>
                <a:gd name="T52" fmla="*/ 889 w 2515"/>
                <a:gd name="T53" fmla="*/ 331 h 1970"/>
                <a:gd name="T54" fmla="*/ 726 w 2515"/>
                <a:gd name="T55" fmla="*/ 480 h 1970"/>
                <a:gd name="T56" fmla="*/ 643 w 2515"/>
                <a:gd name="T57" fmla="*/ 540 h 1970"/>
                <a:gd name="T58" fmla="*/ 600 w 2515"/>
                <a:gd name="T59" fmla="*/ 516 h 1970"/>
                <a:gd name="T60" fmla="*/ 552 w 2515"/>
                <a:gd name="T61" fmla="*/ 486 h 1970"/>
                <a:gd name="T62" fmla="*/ 528 w 2515"/>
                <a:gd name="T63" fmla="*/ 462 h 1970"/>
                <a:gd name="T64" fmla="*/ 474 w 2515"/>
                <a:gd name="T65" fmla="*/ 426 h 1970"/>
                <a:gd name="T66" fmla="*/ 415 w 2515"/>
                <a:gd name="T67" fmla="*/ 390 h 1970"/>
                <a:gd name="T68" fmla="*/ 366 w 2515"/>
                <a:gd name="T69" fmla="*/ 366 h 1970"/>
                <a:gd name="T70" fmla="*/ 192 w 2515"/>
                <a:gd name="T71" fmla="*/ 234 h 1970"/>
                <a:gd name="T72" fmla="*/ 570 w 2515"/>
                <a:gd name="T73" fmla="*/ 564 h 1970"/>
                <a:gd name="T74" fmla="*/ 444 w 2515"/>
                <a:gd name="T75" fmla="*/ 732 h 1970"/>
                <a:gd name="T76" fmla="*/ 318 w 2515"/>
                <a:gd name="T77" fmla="*/ 787 h 1970"/>
                <a:gd name="T78" fmla="*/ 127 w 2515"/>
                <a:gd name="T79" fmla="*/ 853 h 1970"/>
                <a:gd name="T80" fmla="*/ 0 w 2515"/>
                <a:gd name="T81" fmla="*/ 1165 h 1970"/>
                <a:gd name="T82" fmla="*/ 372 w 2515"/>
                <a:gd name="T83" fmla="*/ 1015 h 1970"/>
                <a:gd name="T84" fmla="*/ 222 w 2515"/>
                <a:gd name="T85" fmla="*/ 1262 h 1970"/>
                <a:gd name="T86" fmla="*/ 139 w 2515"/>
                <a:gd name="T87" fmla="*/ 1459 h 1970"/>
                <a:gd name="T88" fmla="*/ 102 w 2515"/>
                <a:gd name="T89" fmla="*/ 1495 h 1970"/>
                <a:gd name="T90" fmla="*/ 84 w 2515"/>
                <a:gd name="T91" fmla="*/ 1519 h 1970"/>
                <a:gd name="T92" fmla="*/ 96 w 2515"/>
                <a:gd name="T93" fmla="*/ 1537 h 1970"/>
                <a:gd name="T94" fmla="*/ 127 w 2515"/>
                <a:gd name="T95" fmla="*/ 1567 h 1970"/>
                <a:gd name="T96" fmla="*/ 145 w 2515"/>
                <a:gd name="T97" fmla="*/ 1633 h 1970"/>
                <a:gd name="T98" fmla="*/ 156 w 2515"/>
                <a:gd name="T99" fmla="*/ 1693 h 1970"/>
                <a:gd name="T100" fmla="*/ 162 w 2515"/>
                <a:gd name="T101" fmla="*/ 1723 h 1970"/>
                <a:gd name="T102" fmla="*/ 216 w 2515"/>
                <a:gd name="T103" fmla="*/ 1802 h 1970"/>
                <a:gd name="T104" fmla="*/ 228 w 2515"/>
                <a:gd name="T105" fmla="*/ 1850 h 1970"/>
                <a:gd name="T106" fmla="*/ 240 w 2515"/>
                <a:gd name="T107" fmla="*/ 1904 h 1970"/>
                <a:gd name="T108" fmla="*/ 246 w 2515"/>
                <a:gd name="T109" fmla="*/ 1922 h 1970"/>
                <a:gd name="T110" fmla="*/ 258 w 2515"/>
                <a:gd name="T111" fmla="*/ 1970 h 1970"/>
                <a:gd name="T112" fmla="*/ 462 w 2515"/>
                <a:gd name="T113" fmla="*/ 1922 h 1970"/>
                <a:gd name="T114" fmla="*/ 624 w 2515"/>
                <a:gd name="T115" fmla="*/ 1778 h 19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515" h="1970">
                  <a:moveTo>
                    <a:pt x="624" y="1778"/>
                  </a:moveTo>
                  <a:lnTo>
                    <a:pt x="744" y="1669"/>
                  </a:lnTo>
                  <a:lnTo>
                    <a:pt x="834" y="1627"/>
                  </a:lnTo>
                  <a:lnTo>
                    <a:pt x="852" y="1400"/>
                  </a:lnTo>
                  <a:lnTo>
                    <a:pt x="834" y="1225"/>
                  </a:lnTo>
                  <a:lnTo>
                    <a:pt x="876" y="1171"/>
                  </a:lnTo>
                  <a:lnTo>
                    <a:pt x="901" y="1268"/>
                  </a:lnTo>
                  <a:lnTo>
                    <a:pt x="979" y="1370"/>
                  </a:lnTo>
                  <a:lnTo>
                    <a:pt x="1116" y="1519"/>
                  </a:lnTo>
                  <a:lnTo>
                    <a:pt x="1231" y="1621"/>
                  </a:lnTo>
                  <a:lnTo>
                    <a:pt x="1353" y="1632"/>
                  </a:lnTo>
                  <a:lnTo>
                    <a:pt x="1471" y="1693"/>
                  </a:lnTo>
                  <a:lnTo>
                    <a:pt x="1664" y="1659"/>
                  </a:lnTo>
                  <a:lnTo>
                    <a:pt x="1819" y="1678"/>
                  </a:lnTo>
                  <a:lnTo>
                    <a:pt x="1975" y="1632"/>
                  </a:lnTo>
                  <a:lnTo>
                    <a:pt x="1893" y="1513"/>
                  </a:lnTo>
                  <a:lnTo>
                    <a:pt x="1920" y="1385"/>
                  </a:lnTo>
                  <a:lnTo>
                    <a:pt x="1874" y="1285"/>
                  </a:lnTo>
                  <a:lnTo>
                    <a:pt x="1865" y="1129"/>
                  </a:lnTo>
                  <a:lnTo>
                    <a:pt x="1783" y="967"/>
                  </a:lnTo>
                  <a:lnTo>
                    <a:pt x="1527" y="891"/>
                  </a:lnTo>
                  <a:lnTo>
                    <a:pt x="1289" y="873"/>
                  </a:lnTo>
                  <a:lnTo>
                    <a:pt x="1393" y="781"/>
                  </a:lnTo>
                  <a:lnTo>
                    <a:pt x="1549" y="745"/>
                  </a:lnTo>
                  <a:lnTo>
                    <a:pt x="1620" y="738"/>
                  </a:lnTo>
                  <a:lnTo>
                    <a:pt x="1753" y="732"/>
                  </a:lnTo>
                  <a:lnTo>
                    <a:pt x="1933" y="720"/>
                  </a:lnTo>
                  <a:lnTo>
                    <a:pt x="2107" y="618"/>
                  </a:lnTo>
                  <a:lnTo>
                    <a:pt x="2227" y="516"/>
                  </a:lnTo>
                  <a:lnTo>
                    <a:pt x="2377" y="438"/>
                  </a:lnTo>
                  <a:lnTo>
                    <a:pt x="2515" y="337"/>
                  </a:lnTo>
                  <a:lnTo>
                    <a:pt x="2420" y="343"/>
                  </a:lnTo>
                  <a:lnTo>
                    <a:pt x="2191" y="343"/>
                  </a:lnTo>
                  <a:lnTo>
                    <a:pt x="2077" y="331"/>
                  </a:lnTo>
                  <a:lnTo>
                    <a:pt x="2053" y="301"/>
                  </a:lnTo>
                  <a:lnTo>
                    <a:pt x="1951" y="301"/>
                  </a:lnTo>
                  <a:lnTo>
                    <a:pt x="1795" y="259"/>
                  </a:lnTo>
                  <a:lnTo>
                    <a:pt x="1645" y="289"/>
                  </a:lnTo>
                  <a:lnTo>
                    <a:pt x="1447" y="372"/>
                  </a:lnTo>
                  <a:lnTo>
                    <a:pt x="1297" y="408"/>
                  </a:lnTo>
                  <a:lnTo>
                    <a:pt x="1153" y="414"/>
                  </a:lnTo>
                  <a:lnTo>
                    <a:pt x="1308" y="337"/>
                  </a:lnTo>
                  <a:lnTo>
                    <a:pt x="1465" y="198"/>
                  </a:lnTo>
                  <a:lnTo>
                    <a:pt x="1453" y="168"/>
                  </a:lnTo>
                  <a:lnTo>
                    <a:pt x="1465" y="102"/>
                  </a:lnTo>
                  <a:lnTo>
                    <a:pt x="1477" y="36"/>
                  </a:lnTo>
                  <a:lnTo>
                    <a:pt x="1453" y="0"/>
                  </a:lnTo>
                  <a:lnTo>
                    <a:pt x="1417" y="24"/>
                  </a:lnTo>
                  <a:lnTo>
                    <a:pt x="1356" y="42"/>
                  </a:lnTo>
                  <a:lnTo>
                    <a:pt x="1189" y="102"/>
                  </a:lnTo>
                  <a:lnTo>
                    <a:pt x="1098" y="144"/>
                  </a:lnTo>
                  <a:lnTo>
                    <a:pt x="1026" y="144"/>
                  </a:lnTo>
                  <a:lnTo>
                    <a:pt x="991" y="168"/>
                  </a:lnTo>
                  <a:lnTo>
                    <a:pt x="889" y="331"/>
                  </a:lnTo>
                  <a:lnTo>
                    <a:pt x="852" y="408"/>
                  </a:lnTo>
                  <a:lnTo>
                    <a:pt x="726" y="480"/>
                  </a:lnTo>
                  <a:lnTo>
                    <a:pt x="649" y="540"/>
                  </a:lnTo>
                  <a:lnTo>
                    <a:pt x="643" y="540"/>
                  </a:lnTo>
                  <a:lnTo>
                    <a:pt x="637" y="534"/>
                  </a:lnTo>
                  <a:lnTo>
                    <a:pt x="600" y="516"/>
                  </a:lnTo>
                  <a:lnTo>
                    <a:pt x="564" y="492"/>
                  </a:lnTo>
                  <a:lnTo>
                    <a:pt x="552" y="486"/>
                  </a:lnTo>
                  <a:lnTo>
                    <a:pt x="540" y="474"/>
                  </a:lnTo>
                  <a:lnTo>
                    <a:pt x="528" y="462"/>
                  </a:lnTo>
                  <a:lnTo>
                    <a:pt x="504" y="444"/>
                  </a:lnTo>
                  <a:lnTo>
                    <a:pt x="474" y="426"/>
                  </a:lnTo>
                  <a:lnTo>
                    <a:pt x="444" y="408"/>
                  </a:lnTo>
                  <a:lnTo>
                    <a:pt x="415" y="390"/>
                  </a:lnTo>
                  <a:lnTo>
                    <a:pt x="385" y="372"/>
                  </a:lnTo>
                  <a:lnTo>
                    <a:pt x="366" y="366"/>
                  </a:lnTo>
                  <a:lnTo>
                    <a:pt x="360" y="360"/>
                  </a:lnTo>
                  <a:lnTo>
                    <a:pt x="192" y="234"/>
                  </a:lnTo>
                  <a:lnTo>
                    <a:pt x="210" y="307"/>
                  </a:lnTo>
                  <a:lnTo>
                    <a:pt x="570" y="564"/>
                  </a:lnTo>
                  <a:lnTo>
                    <a:pt x="558" y="618"/>
                  </a:lnTo>
                  <a:lnTo>
                    <a:pt x="444" y="732"/>
                  </a:lnTo>
                  <a:lnTo>
                    <a:pt x="324" y="787"/>
                  </a:lnTo>
                  <a:lnTo>
                    <a:pt x="318" y="787"/>
                  </a:lnTo>
                  <a:lnTo>
                    <a:pt x="258" y="811"/>
                  </a:lnTo>
                  <a:lnTo>
                    <a:pt x="127" y="853"/>
                  </a:lnTo>
                  <a:lnTo>
                    <a:pt x="0" y="901"/>
                  </a:lnTo>
                  <a:lnTo>
                    <a:pt x="0" y="1165"/>
                  </a:lnTo>
                  <a:lnTo>
                    <a:pt x="78" y="1147"/>
                  </a:lnTo>
                  <a:lnTo>
                    <a:pt x="372" y="1015"/>
                  </a:lnTo>
                  <a:lnTo>
                    <a:pt x="336" y="1117"/>
                  </a:lnTo>
                  <a:lnTo>
                    <a:pt x="222" y="1262"/>
                  </a:lnTo>
                  <a:lnTo>
                    <a:pt x="145" y="1453"/>
                  </a:lnTo>
                  <a:lnTo>
                    <a:pt x="139" y="1459"/>
                  </a:lnTo>
                  <a:lnTo>
                    <a:pt x="133" y="1465"/>
                  </a:lnTo>
                  <a:lnTo>
                    <a:pt x="102" y="1495"/>
                  </a:lnTo>
                  <a:lnTo>
                    <a:pt x="90" y="1507"/>
                  </a:lnTo>
                  <a:lnTo>
                    <a:pt x="84" y="1519"/>
                  </a:lnTo>
                  <a:lnTo>
                    <a:pt x="84" y="1531"/>
                  </a:lnTo>
                  <a:lnTo>
                    <a:pt x="96" y="1537"/>
                  </a:lnTo>
                  <a:lnTo>
                    <a:pt x="114" y="1549"/>
                  </a:lnTo>
                  <a:lnTo>
                    <a:pt x="127" y="1567"/>
                  </a:lnTo>
                  <a:lnTo>
                    <a:pt x="139" y="1597"/>
                  </a:lnTo>
                  <a:lnTo>
                    <a:pt x="145" y="1633"/>
                  </a:lnTo>
                  <a:lnTo>
                    <a:pt x="150" y="1663"/>
                  </a:lnTo>
                  <a:lnTo>
                    <a:pt x="156" y="1693"/>
                  </a:lnTo>
                  <a:lnTo>
                    <a:pt x="162" y="1717"/>
                  </a:lnTo>
                  <a:lnTo>
                    <a:pt x="162" y="1723"/>
                  </a:lnTo>
                  <a:lnTo>
                    <a:pt x="216" y="1796"/>
                  </a:lnTo>
                  <a:lnTo>
                    <a:pt x="216" y="1802"/>
                  </a:lnTo>
                  <a:lnTo>
                    <a:pt x="222" y="1814"/>
                  </a:lnTo>
                  <a:lnTo>
                    <a:pt x="228" y="1850"/>
                  </a:lnTo>
                  <a:lnTo>
                    <a:pt x="234" y="1886"/>
                  </a:lnTo>
                  <a:lnTo>
                    <a:pt x="240" y="1904"/>
                  </a:lnTo>
                  <a:lnTo>
                    <a:pt x="240" y="1916"/>
                  </a:lnTo>
                  <a:lnTo>
                    <a:pt x="246" y="1922"/>
                  </a:lnTo>
                  <a:lnTo>
                    <a:pt x="252" y="1934"/>
                  </a:lnTo>
                  <a:lnTo>
                    <a:pt x="258" y="1970"/>
                  </a:lnTo>
                  <a:lnTo>
                    <a:pt x="438" y="1970"/>
                  </a:lnTo>
                  <a:lnTo>
                    <a:pt x="462" y="1922"/>
                  </a:lnTo>
                  <a:lnTo>
                    <a:pt x="624" y="1778"/>
                  </a:lnTo>
                  <a:lnTo>
                    <a:pt x="624" y="177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3366"/>
                </a:solidFill>
              </a:endParaRPr>
            </a:p>
          </p:txBody>
        </p:sp>
        <p:sp>
          <p:nvSpPr>
            <p:cNvPr id="4105" name="Freeform 4"/>
            <p:cNvSpPr>
              <a:spLocks/>
            </p:cNvSpPr>
            <p:nvPr/>
          </p:nvSpPr>
          <p:spPr bwMode="hidden">
            <a:xfrm>
              <a:off x="0" y="2496"/>
              <a:ext cx="2112" cy="1604"/>
            </a:xfrm>
            <a:custGeom>
              <a:avLst/>
              <a:gdLst>
                <a:gd name="T0" fmla="*/ 574 w 2123"/>
                <a:gd name="T1" fmla="*/ 933 h 1696"/>
                <a:gd name="T2" fmla="*/ 538 w 2123"/>
                <a:gd name="T3" fmla="*/ 611 h 1696"/>
                <a:gd name="T4" fmla="*/ 664 w 2123"/>
                <a:gd name="T5" fmla="*/ 354 h 1696"/>
                <a:gd name="T6" fmla="*/ 917 w 2123"/>
                <a:gd name="T7" fmla="*/ 525 h 1696"/>
                <a:gd name="T8" fmla="*/ 1202 w 2123"/>
                <a:gd name="T9" fmla="*/ 777 h 1696"/>
                <a:gd name="T10" fmla="*/ 1467 w 2123"/>
                <a:gd name="T11" fmla="*/ 992 h 1696"/>
                <a:gd name="T12" fmla="*/ 1782 w 2123"/>
                <a:gd name="T13" fmla="*/ 1216 h 1696"/>
                <a:gd name="T14" fmla="*/ 1863 w 2123"/>
                <a:gd name="T15" fmla="*/ 1264 h 1696"/>
                <a:gd name="T16" fmla="*/ 1817 w 2123"/>
                <a:gd name="T17" fmla="*/ 1212 h 1696"/>
                <a:gd name="T18" fmla="*/ 1397 w 2123"/>
                <a:gd name="T19" fmla="*/ 896 h 1696"/>
                <a:gd name="T20" fmla="*/ 1076 w 2123"/>
                <a:gd name="T21" fmla="*/ 611 h 1696"/>
                <a:gd name="T22" fmla="*/ 715 w 2123"/>
                <a:gd name="T23" fmla="*/ 294 h 1696"/>
                <a:gd name="T24" fmla="*/ 989 w 2123"/>
                <a:gd name="T25" fmla="*/ 278 h 1696"/>
                <a:gd name="T26" fmla="*/ 1272 w 2123"/>
                <a:gd name="T27" fmla="*/ 284 h 1696"/>
                <a:gd name="T28" fmla="*/ 1598 w 2123"/>
                <a:gd name="T29" fmla="*/ 240 h 1696"/>
                <a:gd name="T30" fmla="*/ 2101 w 2123"/>
                <a:gd name="T31" fmla="*/ 176 h 1696"/>
                <a:gd name="T32" fmla="*/ 2053 w 2123"/>
                <a:gd name="T33" fmla="*/ 155 h 1696"/>
                <a:gd name="T34" fmla="*/ 1527 w 2123"/>
                <a:gd name="T35" fmla="*/ 230 h 1696"/>
                <a:gd name="T36" fmla="*/ 1196 w 2123"/>
                <a:gd name="T37" fmla="*/ 246 h 1696"/>
                <a:gd name="T38" fmla="*/ 751 w 2123"/>
                <a:gd name="T39" fmla="*/ 230 h 1696"/>
                <a:gd name="T40" fmla="*/ 811 w 2123"/>
                <a:gd name="T41" fmla="*/ 203 h 1696"/>
                <a:gd name="T42" fmla="*/ 1130 w 2123"/>
                <a:gd name="T43" fmla="*/ 0 h 1696"/>
                <a:gd name="T44" fmla="*/ 1076 w 2123"/>
                <a:gd name="T45" fmla="*/ 26 h 1696"/>
                <a:gd name="T46" fmla="*/ 1000 w 2123"/>
                <a:gd name="T47" fmla="*/ 75 h 1696"/>
                <a:gd name="T48" fmla="*/ 847 w 2123"/>
                <a:gd name="T49" fmla="*/ 171 h 1696"/>
                <a:gd name="T50" fmla="*/ 664 w 2123"/>
                <a:gd name="T51" fmla="*/ 252 h 1696"/>
                <a:gd name="T52" fmla="*/ 628 w 2123"/>
                <a:gd name="T53" fmla="*/ 322 h 1696"/>
                <a:gd name="T54" fmla="*/ 301 w 2123"/>
                <a:gd name="T55" fmla="*/ 525 h 1696"/>
                <a:gd name="T56" fmla="*/ 0 w 2123"/>
                <a:gd name="T57" fmla="*/ 649 h 1696"/>
                <a:gd name="T58" fmla="*/ 0 w 2123"/>
                <a:gd name="T59" fmla="*/ 654 h 1696"/>
                <a:gd name="T60" fmla="*/ 0 w 2123"/>
                <a:gd name="T61" fmla="*/ 686 h 1696"/>
                <a:gd name="T62" fmla="*/ 295 w 2123"/>
                <a:gd name="T63" fmla="*/ 568 h 1696"/>
                <a:gd name="T64" fmla="*/ 586 w 2123"/>
                <a:gd name="T65" fmla="*/ 386 h 1696"/>
                <a:gd name="T66" fmla="*/ 502 w 2123"/>
                <a:gd name="T67" fmla="*/ 601 h 1696"/>
                <a:gd name="T68" fmla="*/ 520 w 2123"/>
                <a:gd name="T69" fmla="*/ 890 h 1696"/>
                <a:gd name="T70" fmla="*/ 456 w 2123"/>
                <a:gd name="T71" fmla="*/ 1045 h 1696"/>
                <a:gd name="T72" fmla="*/ 325 w 2123"/>
                <a:gd name="T73" fmla="*/ 1324 h 1696"/>
                <a:gd name="T74" fmla="*/ 319 w 2123"/>
                <a:gd name="T75" fmla="*/ 1517 h 1696"/>
                <a:gd name="T76" fmla="*/ 325 w 2123"/>
                <a:gd name="T77" fmla="*/ 1517 h 1696"/>
                <a:gd name="T78" fmla="*/ 343 w 2123"/>
                <a:gd name="T79" fmla="*/ 1388 h 1696"/>
                <a:gd name="T80" fmla="*/ 574 w 2123"/>
                <a:gd name="T81" fmla="*/ 933 h 1696"/>
                <a:gd name="T82" fmla="*/ 574 w 2123"/>
                <a:gd name="T83" fmla="*/ 933 h 169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2123" h="1696">
                  <a:moveTo>
                    <a:pt x="580" y="1043"/>
                  </a:moveTo>
                  <a:lnTo>
                    <a:pt x="544" y="683"/>
                  </a:lnTo>
                  <a:lnTo>
                    <a:pt x="670" y="395"/>
                  </a:lnTo>
                  <a:lnTo>
                    <a:pt x="927" y="587"/>
                  </a:lnTo>
                  <a:lnTo>
                    <a:pt x="1214" y="869"/>
                  </a:lnTo>
                  <a:lnTo>
                    <a:pt x="1483" y="1109"/>
                  </a:lnTo>
                  <a:lnTo>
                    <a:pt x="1800" y="1360"/>
                  </a:lnTo>
                  <a:lnTo>
                    <a:pt x="1883" y="1414"/>
                  </a:lnTo>
                  <a:lnTo>
                    <a:pt x="1836" y="1354"/>
                  </a:lnTo>
                  <a:lnTo>
                    <a:pt x="1411" y="1001"/>
                  </a:lnTo>
                  <a:lnTo>
                    <a:pt x="1088" y="683"/>
                  </a:lnTo>
                  <a:lnTo>
                    <a:pt x="723" y="329"/>
                  </a:lnTo>
                  <a:lnTo>
                    <a:pt x="999" y="311"/>
                  </a:lnTo>
                  <a:lnTo>
                    <a:pt x="1286" y="317"/>
                  </a:lnTo>
                  <a:lnTo>
                    <a:pt x="1614" y="269"/>
                  </a:lnTo>
                  <a:lnTo>
                    <a:pt x="2123" y="197"/>
                  </a:lnTo>
                  <a:lnTo>
                    <a:pt x="2075" y="173"/>
                  </a:lnTo>
                  <a:lnTo>
                    <a:pt x="1543" y="257"/>
                  </a:lnTo>
                  <a:lnTo>
                    <a:pt x="1208" y="275"/>
                  </a:lnTo>
                  <a:lnTo>
                    <a:pt x="759" y="257"/>
                  </a:lnTo>
                  <a:lnTo>
                    <a:pt x="819" y="227"/>
                  </a:lnTo>
                  <a:lnTo>
                    <a:pt x="1142" y="0"/>
                  </a:lnTo>
                  <a:lnTo>
                    <a:pt x="1088" y="30"/>
                  </a:lnTo>
                  <a:lnTo>
                    <a:pt x="1010" y="84"/>
                  </a:lnTo>
                  <a:lnTo>
                    <a:pt x="855" y="191"/>
                  </a:lnTo>
                  <a:lnTo>
                    <a:pt x="670" y="281"/>
                  </a:lnTo>
                  <a:lnTo>
                    <a:pt x="634" y="359"/>
                  </a:lnTo>
                  <a:lnTo>
                    <a:pt x="305" y="587"/>
                  </a:lnTo>
                  <a:lnTo>
                    <a:pt x="0" y="725"/>
                  </a:lnTo>
                  <a:lnTo>
                    <a:pt x="0" y="731"/>
                  </a:lnTo>
                  <a:lnTo>
                    <a:pt x="0" y="767"/>
                  </a:lnTo>
                  <a:lnTo>
                    <a:pt x="299" y="635"/>
                  </a:lnTo>
                  <a:lnTo>
                    <a:pt x="592" y="431"/>
                  </a:lnTo>
                  <a:lnTo>
                    <a:pt x="508" y="671"/>
                  </a:lnTo>
                  <a:lnTo>
                    <a:pt x="526" y="995"/>
                  </a:lnTo>
                  <a:lnTo>
                    <a:pt x="460" y="1168"/>
                  </a:lnTo>
                  <a:lnTo>
                    <a:pt x="329" y="1480"/>
                  </a:lnTo>
                  <a:lnTo>
                    <a:pt x="323" y="1696"/>
                  </a:lnTo>
                  <a:lnTo>
                    <a:pt x="329" y="1696"/>
                  </a:lnTo>
                  <a:lnTo>
                    <a:pt x="347" y="1552"/>
                  </a:lnTo>
                  <a:lnTo>
                    <a:pt x="58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3366"/>
                </a:solidFill>
              </a:endParaRPr>
            </a:p>
          </p:txBody>
        </p:sp>
        <p:sp>
          <p:nvSpPr>
            <p:cNvPr id="4106" name="Freeform 5"/>
            <p:cNvSpPr>
              <a:spLocks/>
            </p:cNvSpPr>
            <p:nvPr/>
          </p:nvSpPr>
          <p:spPr bwMode="hidden">
            <a:xfrm>
              <a:off x="2092" y="3233"/>
              <a:ext cx="3668" cy="943"/>
            </a:xfrm>
            <a:custGeom>
              <a:avLst/>
              <a:gdLst>
                <a:gd name="T0" fmla="*/ 3338 w 3668"/>
                <a:gd name="T1" fmla="*/ 288 h 943"/>
                <a:gd name="T2" fmla="*/ 3194 w 3668"/>
                <a:gd name="T3" fmla="*/ 258 h 943"/>
                <a:gd name="T4" fmla="*/ 2816 w 3668"/>
                <a:gd name="T5" fmla="*/ 234 h 943"/>
                <a:gd name="T6" fmla="*/ 2330 w 3668"/>
                <a:gd name="T7" fmla="*/ 306 h 943"/>
                <a:gd name="T8" fmla="*/ 2372 w 3668"/>
                <a:gd name="T9" fmla="*/ 258 h 943"/>
                <a:gd name="T10" fmla="*/ 2624 w 3668"/>
                <a:gd name="T11" fmla="*/ 132 h 943"/>
                <a:gd name="T12" fmla="*/ 2707 w 3668"/>
                <a:gd name="T13" fmla="*/ 24 h 943"/>
                <a:gd name="T14" fmla="*/ 2642 w 3668"/>
                <a:gd name="T15" fmla="*/ 12 h 943"/>
                <a:gd name="T16" fmla="*/ 2515 w 3668"/>
                <a:gd name="T17" fmla="*/ 54 h 943"/>
                <a:gd name="T18" fmla="*/ 2324 w 3668"/>
                <a:gd name="T19" fmla="*/ 66 h 943"/>
                <a:gd name="T20" fmla="*/ 2101 w 3668"/>
                <a:gd name="T21" fmla="*/ 90 h 943"/>
                <a:gd name="T22" fmla="*/ 1855 w 3668"/>
                <a:gd name="T23" fmla="*/ 228 h 943"/>
                <a:gd name="T24" fmla="*/ 1591 w 3668"/>
                <a:gd name="T25" fmla="*/ 337 h 943"/>
                <a:gd name="T26" fmla="*/ 1459 w 3668"/>
                <a:gd name="T27" fmla="*/ 379 h 943"/>
                <a:gd name="T28" fmla="*/ 1417 w 3668"/>
                <a:gd name="T29" fmla="*/ 361 h 943"/>
                <a:gd name="T30" fmla="*/ 1363 w 3668"/>
                <a:gd name="T31" fmla="*/ 331 h 943"/>
                <a:gd name="T32" fmla="*/ 1344 w 3668"/>
                <a:gd name="T33" fmla="*/ 312 h 943"/>
                <a:gd name="T34" fmla="*/ 1290 w 3668"/>
                <a:gd name="T35" fmla="*/ 288 h 943"/>
                <a:gd name="T36" fmla="*/ 1230 w 3668"/>
                <a:gd name="T37" fmla="*/ 252 h 943"/>
                <a:gd name="T38" fmla="*/ 1119 w 3668"/>
                <a:gd name="T39" fmla="*/ 227 h 943"/>
                <a:gd name="T40" fmla="*/ 1320 w 3668"/>
                <a:gd name="T41" fmla="*/ 438 h 943"/>
                <a:gd name="T42" fmla="*/ 960 w 3668"/>
                <a:gd name="T43" fmla="*/ 558 h 943"/>
                <a:gd name="T44" fmla="*/ 474 w 3668"/>
                <a:gd name="T45" fmla="*/ 630 h 943"/>
                <a:gd name="T46" fmla="*/ 132 w 3668"/>
                <a:gd name="T47" fmla="*/ 781 h 943"/>
                <a:gd name="T48" fmla="*/ 234 w 3668"/>
                <a:gd name="T49" fmla="*/ 847 h 943"/>
                <a:gd name="T50" fmla="*/ 925 w 3668"/>
                <a:gd name="T51" fmla="*/ 739 h 943"/>
                <a:gd name="T52" fmla="*/ 637 w 3668"/>
                <a:gd name="T53" fmla="*/ 925 h 943"/>
                <a:gd name="T54" fmla="*/ 1405 w 3668"/>
                <a:gd name="T55" fmla="*/ 943 h 943"/>
                <a:gd name="T56" fmla="*/ 1447 w 3668"/>
                <a:gd name="T57" fmla="*/ 943 h 943"/>
                <a:gd name="T58" fmla="*/ 2888 w 3668"/>
                <a:gd name="T59" fmla="*/ 859 h 943"/>
                <a:gd name="T60" fmla="*/ 2582 w 3668"/>
                <a:gd name="T61" fmla="*/ 708 h 943"/>
                <a:gd name="T62" fmla="*/ 2299 w 3668"/>
                <a:gd name="T63" fmla="*/ 606 h 943"/>
                <a:gd name="T64" fmla="*/ 2606 w 3668"/>
                <a:gd name="T65" fmla="*/ 588 h 943"/>
                <a:gd name="T66" fmla="*/ 3001 w 3668"/>
                <a:gd name="T67" fmla="*/ 582 h 943"/>
                <a:gd name="T68" fmla="*/ 3452 w 3668"/>
                <a:gd name="T69" fmla="*/ 438 h 943"/>
                <a:gd name="T70" fmla="*/ 3668 w 3668"/>
                <a:gd name="T71" fmla="*/ 312 h 943"/>
                <a:gd name="T72" fmla="*/ 3482 w 3668"/>
                <a:gd name="T73" fmla="*/ 300 h 94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668" h="943">
                  <a:moveTo>
                    <a:pt x="3482" y="300"/>
                  </a:moveTo>
                  <a:lnTo>
                    <a:pt x="3338" y="288"/>
                  </a:lnTo>
                  <a:lnTo>
                    <a:pt x="3320" y="264"/>
                  </a:lnTo>
                  <a:lnTo>
                    <a:pt x="3194" y="258"/>
                  </a:lnTo>
                  <a:lnTo>
                    <a:pt x="3019" y="216"/>
                  </a:lnTo>
                  <a:lnTo>
                    <a:pt x="2816" y="234"/>
                  </a:lnTo>
                  <a:lnTo>
                    <a:pt x="2533" y="288"/>
                  </a:lnTo>
                  <a:lnTo>
                    <a:pt x="2330" y="306"/>
                  </a:lnTo>
                  <a:lnTo>
                    <a:pt x="2149" y="312"/>
                  </a:lnTo>
                  <a:lnTo>
                    <a:pt x="2372" y="258"/>
                  </a:lnTo>
                  <a:lnTo>
                    <a:pt x="2624" y="156"/>
                  </a:lnTo>
                  <a:lnTo>
                    <a:pt x="2624" y="132"/>
                  </a:lnTo>
                  <a:lnTo>
                    <a:pt x="2666" y="78"/>
                  </a:lnTo>
                  <a:lnTo>
                    <a:pt x="2707" y="24"/>
                  </a:lnTo>
                  <a:lnTo>
                    <a:pt x="2695" y="0"/>
                  </a:lnTo>
                  <a:lnTo>
                    <a:pt x="2642" y="12"/>
                  </a:lnTo>
                  <a:lnTo>
                    <a:pt x="2557" y="30"/>
                  </a:lnTo>
                  <a:lnTo>
                    <a:pt x="2515" y="54"/>
                  </a:lnTo>
                  <a:lnTo>
                    <a:pt x="2425" y="84"/>
                  </a:lnTo>
                  <a:lnTo>
                    <a:pt x="2324" y="66"/>
                  </a:lnTo>
                  <a:lnTo>
                    <a:pt x="2191" y="90"/>
                  </a:lnTo>
                  <a:lnTo>
                    <a:pt x="2101" y="90"/>
                  </a:lnTo>
                  <a:lnTo>
                    <a:pt x="2047" y="108"/>
                  </a:lnTo>
                  <a:lnTo>
                    <a:pt x="1855" y="228"/>
                  </a:lnTo>
                  <a:lnTo>
                    <a:pt x="1771" y="288"/>
                  </a:lnTo>
                  <a:lnTo>
                    <a:pt x="1591" y="337"/>
                  </a:lnTo>
                  <a:lnTo>
                    <a:pt x="1465" y="379"/>
                  </a:lnTo>
                  <a:lnTo>
                    <a:pt x="1459" y="379"/>
                  </a:lnTo>
                  <a:lnTo>
                    <a:pt x="1453" y="373"/>
                  </a:lnTo>
                  <a:lnTo>
                    <a:pt x="1417" y="361"/>
                  </a:lnTo>
                  <a:lnTo>
                    <a:pt x="1381" y="343"/>
                  </a:lnTo>
                  <a:lnTo>
                    <a:pt x="1363" y="331"/>
                  </a:lnTo>
                  <a:lnTo>
                    <a:pt x="1357" y="324"/>
                  </a:lnTo>
                  <a:lnTo>
                    <a:pt x="1344" y="312"/>
                  </a:lnTo>
                  <a:lnTo>
                    <a:pt x="1320" y="300"/>
                  </a:lnTo>
                  <a:lnTo>
                    <a:pt x="1290" y="288"/>
                  </a:lnTo>
                  <a:lnTo>
                    <a:pt x="1260" y="270"/>
                  </a:lnTo>
                  <a:lnTo>
                    <a:pt x="1230" y="252"/>
                  </a:lnTo>
                  <a:lnTo>
                    <a:pt x="1187" y="227"/>
                  </a:lnTo>
                  <a:lnTo>
                    <a:pt x="1119" y="227"/>
                  </a:lnTo>
                  <a:lnTo>
                    <a:pt x="1357" y="397"/>
                  </a:lnTo>
                  <a:lnTo>
                    <a:pt x="1320" y="438"/>
                  </a:lnTo>
                  <a:lnTo>
                    <a:pt x="1135" y="522"/>
                  </a:lnTo>
                  <a:lnTo>
                    <a:pt x="960" y="558"/>
                  </a:lnTo>
                  <a:lnTo>
                    <a:pt x="684" y="600"/>
                  </a:lnTo>
                  <a:lnTo>
                    <a:pt x="474" y="630"/>
                  </a:lnTo>
                  <a:lnTo>
                    <a:pt x="390" y="684"/>
                  </a:lnTo>
                  <a:lnTo>
                    <a:pt x="132" y="781"/>
                  </a:lnTo>
                  <a:lnTo>
                    <a:pt x="0" y="829"/>
                  </a:lnTo>
                  <a:lnTo>
                    <a:pt x="234" y="847"/>
                  </a:lnTo>
                  <a:lnTo>
                    <a:pt x="498" y="829"/>
                  </a:lnTo>
                  <a:lnTo>
                    <a:pt x="925" y="739"/>
                  </a:lnTo>
                  <a:lnTo>
                    <a:pt x="840" y="817"/>
                  </a:lnTo>
                  <a:lnTo>
                    <a:pt x="637" y="925"/>
                  </a:lnTo>
                  <a:lnTo>
                    <a:pt x="613" y="943"/>
                  </a:lnTo>
                  <a:lnTo>
                    <a:pt x="1405" y="943"/>
                  </a:lnTo>
                  <a:lnTo>
                    <a:pt x="1411" y="925"/>
                  </a:lnTo>
                  <a:lnTo>
                    <a:pt x="1447" y="943"/>
                  </a:lnTo>
                  <a:lnTo>
                    <a:pt x="2924" y="943"/>
                  </a:lnTo>
                  <a:lnTo>
                    <a:pt x="2888" y="859"/>
                  </a:lnTo>
                  <a:lnTo>
                    <a:pt x="2713" y="775"/>
                  </a:lnTo>
                  <a:lnTo>
                    <a:pt x="2582" y="708"/>
                  </a:lnTo>
                  <a:lnTo>
                    <a:pt x="2336" y="636"/>
                  </a:lnTo>
                  <a:lnTo>
                    <a:pt x="2299" y="606"/>
                  </a:lnTo>
                  <a:lnTo>
                    <a:pt x="2509" y="582"/>
                  </a:lnTo>
                  <a:lnTo>
                    <a:pt x="2606" y="588"/>
                  </a:lnTo>
                  <a:lnTo>
                    <a:pt x="2773" y="588"/>
                  </a:lnTo>
                  <a:lnTo>
                    <a:pt x="3001" y="582"/>
                  </a:lnTo>
                  <a:lnTo>
                    <a:pt x="3259" y="516"/>
                  </a:lnTo>
                  <a:lnTo>
                    <a:pt x="3452" y="438"/>
                  </a:lnTo>
                  <a:lnTo>
                    <a:pt x="3668" y="391"/>
                  </a:lnTo>
                  <a:lnTo>
                    <a:pt x="3668" y="312"/>
                  </a:lnTo>
                  <a:lnTo>
                    <a:pt x="3482" y="30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3366"/>
                </a:solidFill>
              </a:endParaRPr>
            </a:p>
          </p:txBody>
        </p:sp>
        <p:sp>
          <p:nvSpPr>
            <p:cNvPr id="4107" name="Freeform 6"/>
            <p:cNvSpPr>
              <a:spLocks/>
            </p:cNvSpPr>
            <p:nvPr/>
          </p:nvSpPr>
          <p:spPr bwMode="hidden">
            <a:xfrm>
              <a:off x="0" y="524"/>
              <a:ext cx="973" cy="1195"/>
            </a:xfrm>
            <a:custGeom>
              <a:avLst/>
              <a:gdLst>
                <a:gd name="T0" fmla="*/ 325 w 969"/>
                <a:gd name="T1" fmla="*/ 1192 h 1192"/>
                <a:gd name="T2" fmla="*/ 494 w 969"/>
                <a:gd name="T3" fmla="*/ 1198 h 1192"/>
                <a:gd name="T4" fmla="*/ 584 w 969"/>
                <a:gd name="T5" fmla="*/ 1156 h 1192"/>
                <a:gd name="T6" fmla="*/ 819 w 969"/>
                <a:gd name="T7" fmla="*/ 1091 h 1192"/>
                <a:gd name="T8" fmla="*/ 941 w 969"/>
                <a:gd name="T9" fmla="*/ 1061 h 1192"/>
                <a:gd name="T10" fmla="*/ 765 w 969"/>
                <a:gd name="T11" fmla="*/ 993 h 1192"/>
                <a:gd name="T12" fmla="*/ 560 w 969"/>
                <a:gd name="T13" fmla="*/ 957 h 1192"/>
                <a:gd name="T14" fmla="*/ 199 w 969"/>
                <a:gd name="T15" fmla="*/ 975 h 1192"/>
                <a:gd name="T16" fmla="*/ 301 w 969"/>
                <a:gd name="T17" fmla="*/ 897 h 1192"/>
                <a:gd name="T18" fmla="*/ 500 w 969"/>
                <a:gd name="T19" fmla="*/ 807 h 1192"/>
                <a:gd name="T20" fmla="*/ 700 w 969"/>
                <a:gd name="T21" fmla="*/ 675 h 1192"/>
                <a:gd name="T22" fmla="*/ 706 w 969"/>
                <a:gd name="T23" fmla="*/ 675 h 1192"/>
                <a:gd name="T24" fmla="*/ 718 w 969"/>
                <a:gd name="T25" fmla="*/ 669 h 1192"/>
                <a:gd name="T26" fmla="*/ 759 w 969"/>
                <a:gd name="T27" fmla="*/ 651 h 1192"/>
                <a:gd name="T28" fmla="*/ 783 w 969"/>
                <a:gd name="T29" fmla="*/ 645 h 1192"/>
                <a:gd name="T30" fmla="*/ 795 w 969"/>
                <a:gd name="T31" fmla="*/ 633 h 1192"/>
                <a:gd name="T32" fmla="*/ 801 w 969"/>
                <a:gd name="T33" fmla="*/ 621 h 1192"/>
                <a:gd name="T34" fmla="*/ 795 w 969"/>
                <a:gd name="T35" fmla="*/ 615 h 1192"/>
                <a:gd name="T36" fmla="*/ 789 w 969"/>
                <a:gd name="T37" fmla="*/ 603 h 1192"/>
                <a:gd name="T38" fmla="*/ 789 w 969"/>
                <a:gd name="T39" fmla="*/ 577 h 1192"/>
                <a:gd name="T40" fmla="*/ 801 w 969"/>
                <a:gd name="T41" fmla="*/ 547 h 1192"/>
                <a:gd name="T42" fmla="*/ 813 w 969"/>
                <a:gd name="T43" fmla="*/ 517 h 1192"/>
                <a:gd name="T44" fmla="*/ 831 w 969"/>
                <a:gd name="T45" fmla="*/ 487 h 1192"/>
                <a:gd name="T46" fmla="*/ 843 w 969"/>
                <a:gd name="T47" fmla="*/ 457 h 1192"/>
                <a:gd name="T48" fmla="*/ 849 w 969"/>
                <a:gd name="T49" fmla="*/ 439 h 1192"/>
                <a:gd name="T50" fmla="*/ 857 w 969"/>
                <a:gd name="T51" fmla="*/ 433 h 1192"/>
                <a:gd name="T52" fmla="*/ 857 w 969"/>
                <a:gd name="T53" fmla="*/ 349 h 1192"/>
                <a:gd name="T54" fmla="*/ 857 w 969"/>
                <a:gd name="T55" fmla="*/ 343 h 1192"/>
                <a:gd name="T56" fmla="*/ 863 w 969"/>
                <a:gd name="T57" fmla="*/ 337 h 1192"/>
                <a:gd name="T58" fmla="*/ 881 w 969"/>
                <a:gd name="T59" fmla="*/ 307 h 1192"/>
                <a:gd name="T60" fmla="*/ 893 w 969"/>
                <a:gd name="T61" fmla="*/ 271 h 1192"/>
                <a:gd name="T62" fmla="*/ 905 w 969"/>
                <a:gd name="T63" fmla="*/ 241 h 1192"/>
                <a:gd name="T64" fmla="*/ 911 w 969"/>
                <a:gd name="T65" fmla="*/ 229 h 1192"/>
                <a:gd name="T66" fmla="*/ 917 w 969"/>
                <a:gd name="T67" fmla="*/ 217 h 1192"/>
                <a:gd name="T68" fmla="*/ 935 w 969"/>
                <a:gd name="T69" fmla="*/ 173 h 1192"/>
                <a:gd name="T70" fmla="*/ 953 w 969"/>
                <a:gd name="T71" fmla="*/ 137 h 1192"/>
                <a:gd name="T72" fmla="*/ 959 w 969"/>
                <a:gd name="T73" fmla="*/ 125 h 1192"/>
                <a:gd name="T74" fmla="*/ 959 w 969"/>
                <a:gd name="T75" fmla="*/ 119 h 1192"/>
                <a:gd name="T76" fmla="*/ 977 w 969"/>
                <a:gd name="T77" fmla="*/ 0 h 1192"/>
                <a:gd name="T78" fmla="*/ 953 w 969"/>
                <a:gd name="T79" fmla="*/ 47 h 1192"/>
                <a:gd name="T80" fmla="*/ 789 w 969"/>
                <a:gd name="T81" fmla="*/ 113 h 1192"/>
                <a:gd name="T82" fmla="*/ 712 w 969"/>
                <a:gd name="T83" fmla="*/ 161 h 1192"/>
                <a:gd name="T84" fmla="*/ 464 w 969"/>
                <a:gd name="T85" fmla="*/ 235 h 1192"/>
                <a:gd name="T86" fmla="*/ 283 w 969"/>
                <a:gd name="T87" fmla="*/ 289 h 1192"/>
                <a:gd name="T88" fmla="*/ 175 w 969"/>
                <a:gd name="T89" fmla="*/ 295 h 1192"/>
                <a:gd name="T90" fmla="*/ 12 w 969"/>
                <a:gd name="T91" fmla="*/ 487 h 1192"/>
                <a:gd name="T92" fmla="*/ 0 w 969"/>
                <a:gd name="T93" fmla="*/ 511 h 1192"/>
                <a:gd name="T94" fmla="*/ 0 w 969"/>
                <a:gd name="T95" fmla="*/ 1192 h 1192"/>
                <a:gd name="T96" fmla="*/ 96 w 969"/>
                <a:gd name="T97" fmla="*/ 1186 h 1192"/>
                <a:gd name="T98" fmla="*/ 325 w 969"/>
                <a:gd name="T99" fmla="*/ 1192 h 1192"/>
                <a:gd name="T100" fmla="*/ 325 w 969"/>
                <a:gd name="T101" fmla="*/ 1192 h 119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969" h="1192">
                  <a:moveTo>
                    <a:pt x="323" y="1186"/>
                  </a:moveTo>
                  <a:lnTo>
                    <a:pt x="490" y="1192"/>
                  </a:lnTo>
                  <a:lnTo>
                    <a:pt x="580" y="1150"/>
                  </a:lnTo>
                  <a:lnTo>
                    <a:pt x="813" y="1085"/>
                  </a:lnTo>
                  <a:lnTo>
                    <a:pt x="933" y="1055"/>
                  </a:lnTo>
                  <a:lnTo>
                    <a:pt x="759" y="989"/>
                  </a:lnTo>
                  <a:lnTo>
                    <a:pt x="556" y="953"/>
                  </a:lnTo>
                  <a:lnTo>
                    <a:pt x="197" y="971"/>
                  </a:lnTo>
                  <a:lnTo>
                    <a:pt x="299" y="893"/>
                  </a:lnTo>
                  <a:lnTo>
                    <a:pt x="496" y="803"/>
                  </a:lnTo>
                  <a:lnTo>
                    <a:pt x="694" y="671"/>
                  </a:lnTo>
                  <a:lnTo>
                    <a:pt x="700" y="671"/>
                  </a:lnTo>
                  <a:lnTo>
                    <a:pt x="712" y="665"/>
                  </a:lnTo>
                  <a:lnTo>
                    <a:pt x="753" y="647"/>
                  </a:lnTo>
                  <a:lnTo>
                    <a:pt x="777" y="641"/>
                  </a:lnTo>
                  <a:lnTo>
                    <a:pt x="789" y="629"/>
                  </a:lnTo>
                  <a:lnTo>
                    <a:pt x="795" y="617"/>
                  </a:lnTo>
                  <a:lnTo>
                    <a:pt x="789" y="611"/>
                  </a:lnTo>
                  <a:lnTo>
                    <a:pt x="783" y="599"/>
                  </a:lnTo>
                  <a:lnTo>
                    <a:pt x="783" y="575"/>
                  </a:lnTo>
                  <a:lnTo>
                    <a:pt x="795" y="545"/>
                  </a:lnTo>
                  <a:lnTo>
                    <a:pt x="807" y="515"/>
                  </a:lnTo>
                  <a:lnTo>
                    <a:pt x="825" y="485"/>
                  </a:lnTo>
                  <a:lnTo>
                    <a:pt x="837" y="455"/>
                  </a:lnTo>
                  <a:lnTo>
                    <a:pt x="843" y="437"/>
                  </a:lnTo>
                  <a:lnTo>
                    <a:pt x="849" y="431"/>
                  </a:lnTo>
                  <a:lnTo>
                    <a:pt x="849" y="347"/>
                  </a:lnTo>
                  <a:lnTo>
                    <a:pt x="849" y="341"/>
                  </a:lnTo>
                  <a:lnTo>
                    <a:pt x="855" y="335"/>
                  </a:lnTo>
                  <a:lnTo>
                    <a:pt x="873" y="305"/>
                  </a:lnTo>
                  <a:lnTo>
                    <a:pt x="885" y="269"/>
                  </a:lnTo>
                  <a:lnTo>
                    <a:pt x="897" y="239"/>
                  </a:lnTo>
                  <a:lnTo>
                    <a:pt x="903" y="227"/>
                  </a:lnTo>
                  <a:lnTo>
                    <a:pt x="909" y="215"/>
                  </a:lnTo>
                  <a:lnTo>
                    <a:pt x="927" y="173"/>
                  </a:lnTo>
                  <a:lnTo>
                    <a:pt x="945" y="137"/>
                  </a:lnTo>
                  <a:lnTo>
                    <a:pt x="951" y="125"/>
                  </a:lnTo>
                  <a:lnTo>
                    <a:pt x="951" y="119"/>
                  </a:lnTo>
                  <a:lnTo>
                    <a:pt x="969" y="0"/>
                  </a:lnTo>
                  <a:lnTo>
                    <a:pt x="945" y="47"/>
                  </a:lnTo>
                  <a:lnTo>
                    <a:pt x="783" y="113"/>
                  </a:lnTo>
                  <a:lnTo>
                    <a:pt x="706" y="161"/>
                  </a:lnTo>
                  <a:lnTo>
                    <a:pt x="460" y="233"/>
                  </a:lnTo>
                  <a:lnTo>
                    <a:pt x="281" y="287"/>
                  </a:lnTo>
                  <a:lnTo>
                    <a:pt x="173" y="293"/>
                  </a:lnTo>
                  <a:lnTo>
                    <a:pt x="12" y="485"/>
                  </a:lnTo>
                  <a:lnTo>
                    <a:pt x="0" y="509"/>
                  </a:lnTo>
                  <a:lnTo>
                    <a:pt x="0" y="1186"/>
                  </a:lnTo>
                  <a:lnTo>
                    <a:pt x="96" y="1180"/>
                  </a:lnTo>
                  <a:lnTo>
                    <a:pt x="323" y="118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3366"/>
                </a:solidFill>
              </a:endParaRPr>
            </a:p>
          </p:txBody>
        </p:sp>
        <p:sp>
          <p:nvSpPr>
            <p:cNvPr id="4108" name="Freeform 7"/>
            <p:cNvSpPr>
              <a:spLocks/>
            </p:cNvSpPr>
            <p:nvPr/>
          </p:nvSpPr>
          <p:spPr bwMode="hidden">
            <a:xfrm>
              <a:off x="3188" y="1"/>
              <a:ext cx="2570" cy="2266"/>
            </a:xfrm>
            <a:custGeom>
              <a:avLst/>
              <a:gdLst>
                <a:gd name="T0" fmla="*/ 859 w 2570"/>
                <a:gd name="T1" fmla="*/ 612 h 2266"/>
                <a:gd name="T2" fmla="*/ 1087 w 2570"/>
                <a:gd name="T3" fmla="*/ 853 h 2266"/>
                <a:gd name="T4" fmla="*/ 961 w 2570"/>
                <a:gd name="T5" fmla="*/ 913 h 2266"/>
                <a:gd name="T6" fmla="*/ 786 w 2570"/>
                <a:gd name="T7" fmla="*/ 883 h 2266"/>
                <a:gd name="T8" fmla="*/ 450 w 2570"/>
                <a:gd name="T9" fmla="*/ 931 h 2266"/>
                <a:gd name="T10" fmla="*/ 150 w 2570"/>
                <a:gd name="T11" fmla="*/ 1075 h 2266"/>
                <a:gd name="T12" fmla="*/ 78 w 2570"/>
                <a:gd name="T13" fmla="*/ 1165 h 2266"/>
                <a:gd name="T14" fmla="*/ 361 w 2570"/>
                <a:gd name="T15" fmla="*/ 1256 h 2266"/>
                <a:gd name="T16" fmla="*/ 444 w 2570"/>
                <a:gd name="T17" fmla="*/ 1316 h 2266"/>
                <a:gd name="T18" fmla="*/ 697 w 2570"/>
                <a:gd name="T19" fmla="*/ 1400 h 2266"/>
                <a:gd name="T20" fmla="*/ 1026 w 2570"/>
                <a:gd name="T21" fmla="*/ 1346 h 2266"/>
                <a:gd name="T22" fmla="*/ 991 w 2570"/>
                <a:gd name="T23" fmla="*/ 1412 h 2266"/>
                <a:gd name="T24" fmla="*/ 804 w 2570"/>
                <a:gd name="T25" fmla="*/ 1574 h 2266"/>
                <a:gd name="T26" fmla="*/ 726 w 2570"/>
                <a:gd name="T27" fmla="*/ 1718 h 2266"/>
                <a:gd name="T28" fmla="*/ 768 w 2570"/>
                <a:gd name="T29" fmla="*/ 1742 h 2266"/>
                <a:gd name="T30" fmla="*/ 865 w 2570"/>
                <a:gd name="T31" fmla="*/ 1693 h 2266"/>
                <a:gd name="T32" fmla="*/ 991 w 2570"/>
                <a:gd name="T33" fmla="*/ 1699 h 2266"/>
                <a:gd name="T34" fmla="*/ 1135 w 2570"/>
                <a:gd name="T35" fmla="*/ 1627 h 2266"/>
                <a:gd name="T36" fmla="*/ 1183 w 2570"/>
                <a:gd name="T37" fmla="*/ 1669 h 2266"/>
                <a:gd name="T38" fmla="*/ 1399 w 2570"/>
                <a:gd name="T39" fmla="*/ 1436 h 2266"/>
                <a:gd name="T40" fmla="*/ 1615 w 2570"/>
                <a:gd name="T41" fmla="*/ 1334 h 2266"/>
                <a:gd name="T42" fmla="*/ 1645 w 2570"/>
                <a:gd name="T43" fmla="*/ 1370 h 2266"/>
                <a:gd name="T44" fmla="*/ 1681 w 2570"/>
                <a:gd name="T45" fmla="*/ 1430 h 2266"/>
                <a:gd name="T46" fmla="*/ 1699 w 2570"/>
                <a:gd name="T47" fmla="*/ 1466 h 2266"/>
                <a:gd name="T48" fmla="*/ 1747 w 2570"/>
                <a:gd name="T49" fmla="*/ 1550 h 2266"/>
                <a:gd name="T50" fmla="*/ 1772 w 2570"/>
                <a:gd name="T51" fmla="*/ 1586 h 2266"/>
                <a:gd name="T52" fmla="*/ 2124 w 2570"/>
                <a:gd name="T53" fmla="*/ 2248 h 2266"/>
                <a:gd name="T54" fmla="*/ 1693 w 2570"/>
                <a:gd name="T55" fmla="*/ 1322 h 2266"/>
                <a:gd name="T56" fmla="*/ 1861 w 2570"/>
                <a:gd name="T57" fmla="*/ 1165 h 2266"/>
                <a:gd name="T58" fmla="*/ 2173 w 2570"/>
                <a:gd name="T59" fmla="*/ 1099 h 2266"/>
                <a:gd name="T60" fmla="*/ 2390 w 2570"/>
                <a:gd name="T61" fmla="*/ 1009 h 2266"/>
                <a:gd name="T62" fmla="*/ 2570 w 2570"/>
                <a:gd name="T63" fmla="*/ 805 h 2266"/>
                <a:gd name="T64" fmla="*/ 2342 w 2570"/>
                <a:gd name="T65" fmla="*/ 781 h 2266"/>
                <a:gd name="T66" fmla="*/ 2114 w 2570"/>
                <a:gd name="T67" fmla="*/ 763 h 2266"/>
                <a:gd name="T68" fmla="*/ 2408 w 2570"/>
                <a:gd name="T69" fmla="*/ 433 h 2266"/>
                <a:gd name="T70" fmla="*/ 2426 w 2570"/>
                <a:gd name="T71" fmla="*/ 421 h 2266"/>
                <a:gd name="T72" fmla="*/ 2474 w 2570"/>
                <a:gd name="T73" fmla="*/ 379 h 2266"/>
                <a:gd name="T74" fmla="*/ 2492 w 2570"/>
                <a:gd name="T75" fmla="*/ 355 h 2266"/>
                <a:gd name="T76" fmla="*/ 2474 w 2570"/>
                <a:gd name="T77" fmla="*/ 337 h 2266"/>
                <a:gd name="T78" fmla="*/ 2474 w 2570"/>
                <a:gd name="T79" fmla="*/ 271 h 2266"/>
                <a:gd name="T80" fmla="*/ 2492 w 2570"/>
                <a:gd name="T81" fmla="*/ 192 h 2266"/>
                <a:gd name="T82" fmla="*/ 2504 w 2570"/>
                <a:gd name="T83" fmla="*/ 132 h 2266"/>
                <a:gd name="T84" fmla="*/ 2492 w 2570"/>
                <a:gd name="T85" fmla="*/ 36 h 2266"/>
                <a:gd name="T86" fmla="*/ 2492 w 2570"/>
                <a:gd name="T87" fmla="*/ 24 h 2266"/>
                <a:gd name="T88" fmla="*/ 2102 w 2570"/>
                <a:gd name="T89" fmla="*/ 0 h 2266"/>
                <a:gd name="T90" fmla="*/ 1909 w 2570"/>
                <a:gd name="T91" fmla="*/ 90 h 2266"/>
                <a:gd name="T92" fmla="*/ 1747 w 2570"/>
                <a:gd name="T93" fmla="*/ 535 h 2266"/>
                <a:gd name="T94" fmla="*/ 1711 w 2570"/>
                <a:gd name="T95" fmla="*/ 469 h 2266"/>
                <a:gd name="T96" fmla="*/ 1633 w 2570"/>
                <a:gd name="T97" fmla="*/ 144 h 2266"/>
                <a:gd name="T98" fmla="*/ 1579 w 2570"/>
                <a:gd name="T99" fmla="*/ 0 h 2266"/>
                <a:gd name="T100" fmla="*/ 738 w 2570"/>
                <a:gd name="T101" fmla="*/ 186 h 2266"/>
                <a:gd name="T102" fmla="*/ 756 w 2570"/>
                <a:gd name="T103" fmla="*/ 463 h 226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2570" h="2266">
                  <a:moveTo>
                    <a:pt x="756" y="463"/>
                  </a:moveTo>
                  <a:lnTo>
                    <a:pt x="859" y="612"/>
                  </a:lnTo>
                  <a:lnTo>
                    <a:pt x="937" y="720"/>
                  </a:lnTo>
                  <a:lnTo>
                    <a:pt x="1087" y="853"/>
                  </a:lnTo>
                  <a:lnTo>
                    <a:pt x="1105" y="907"/>
                  </a:lnTo>
                  <a:lnTo>
                    <a:pt x="961" y="913"/>
                  </a:lnTo>
                  <a:lnTo>
                    <a:pt x="895" y="901"/>
                  </a:lnTo>
                  <a:lnTo>
                    <a:pt x="786" y="883"/>
                  </a:lnTo>
                  <a:lnTo>
                    <a:pt x="637" y="859"/>
                  </a:lnTo>
                  <a:lnTo>
                    <a:pt x="450" y="931"/>
                  </a:lnTo>
                  <a:lnTo>
                    <a:pt x="306" y="1021"/>
                  </a:lnTo>
                  <a:lnTo>
                    <a:pt x="150" y="1075"/>
                  </a:lnTo>
                  <a:lnTo>
                    <a:pt x="0" y="1153"/>
                  </a:lnTo>
                  <a:lnTo>
                    <a:pt x="78" y="1165"/>
                  </a:lnTo>
                  <a:lnTo>
                    <a:pt x="264" y="1220"/>
                  </a:lnTo>
                  <a:lnTo>
                    <a:pt x="361" y="1256"/>
                  </a:lnTo>
                  <a:lnTo>
                    <a:pt x="367" y="1298"/>
                  </a:lnTo>
                  <a:lnTo>
                    <a:pt x="444" y="1316"/>
                  </a:lnTo>
                  <a:lnTo>
                    <a:pt x="558" y="1400"/>
                  </a:lnTo>
                  <a:lnTo>
                    <a:pt x="697" y="1400"/>
                  </a:lnTo>
                  <a:lnTo>
                    <a:pt x="895" y="1346"/>
                  </a:lnTo>
                  <a:lnTo>
                    <a:pt x="1026" y="1346"/>
                  </a:lnTo>
                  <a:lnTo>
                    <a:pt x="1147" y="1358"/>
                  </a:lnTo>
                  <a:lnTo>
                    <a:pt x="991" y="1412"/>
                  </a:lnTo>
                  <a:lnTo>
                    <a:pt x="804" y="1538"/>
                  </a:lnTo>
                  <a:lnTo>
                    <a:pt x="804" y="1574"/>
                  </a:lnTo>
                  <a:lnTo>
                    <a:pt x="762" y="1645"/>
                  </a:lnTo>
                  <a:lnTo>
                    <a:pt x="726" y="1718"/>
                  </a:lnTo>
                  <a:lnTo>
                    <a:pt x="732" y="1754"/>
                  </a:lnTo>
                  <a:lnTo>
                    <a:pt x="768" y="1742"/>
                  </a:lnTo>
                  <a:lnTo>
                    <a:pt x="829" y="1730"/>
                  </a:lnTo>
                  <a:lnTo>
                    <a:pt x="865" y="1693"/>
                  </a:lnTo>
                  <a:lnTo>
                    <a:pt x="925" y="1663"/>
                  </a:lnTo>
                  <a:lnTo>
                    <a:pt x="991" y="1699"/>
                  </a:lnTo>
                  <a:lnTo>
                    <a:pt x="1087" y="1675"/>
                  </a:lnTo>
                  <a:lnTo>
                    <a:pt x="1135" y="1627"/>
                  </a:lnTo>
                  <a:lnTo>
                    <a:pt x="1147" y="1687"/>
                  </a:lnTo>
                  <a:lnTo>
                    <a:pt x="1183" y="1669"/>
                  </a:lnTo>
                  <a:lnTo>
                    <a:pt x="1333" y="1514"/>
                  </a:lnTo>
                  <a:lnTo>
                    <a:pt x="1399" y="1436"/>
                  </a:lnTo>
                  <a:lnTo>
                    <a:pt x="1526" y="1382"/>
                  </a:lnTo>
                  <a:lnTo>
                    <a:pt x="1615" y="1334"/>
                  </a:lnTo>
                  <a:lnTo>
                    <a:pt x="1627" y="1346"/>
                  </a:lnTo>
                  <a:lnTo>
                    <a:pt x="1645" y="1370"/>
                  </a:lnTo>
                  <a:lnTo>
                    <a:pt x="1669" y="1400"/>
                  </a:lnTo>
                  <a:lnTo>
                    <a:pt x="1681" y="1430"/>
                  </a:lnTo>
                  <a:lnTo>
                    <a:pt x="1687" y="1448"/>
                  </a:lnTo>
                  <a:lnTo>
                    <a:pt x="1699" y="1466"/>
                  </a:lnTo>
                  <a:lnTo>
                    <a:pt x="1729" y="1520"/>
                  </a:lnTo>
                  <a:lnTo>
                    <a:pt x="1747" y="1550"/>
                  </a:lnTo>
                  <a:lnTo>
                    <a:pt x="1766" y="1574"/>
                  </a:lnTo>
                  <a:lnTo>
                    <a:pt x="1772" y="1586"/>
                  </a:lnTo>
                  <a:lnTo>
                    <a:pt x="1778" y="1592"/>
                  </a:lnTo>
                  <a:lnTo>
                    <a:pt x="2124" y="2248"/>
                  </a:lnTo>
                  <a:lnTo>
                    <a:pt x="2215" y="2266"/>
                  </a:lnTo>
                  <a:lnTo>
                    <a:pt x="1693" y="1322"/>
                  </a:lnTo>
                  <a:lnTo>
                    <a:pt x="1723" y="1262"/>
                  </a:lnTo>
                  <a:lnTo>
                    <a:pt x="1861" y="1165"/>
                  </a:lnTo>
                  <a:lnTo>
                    <a:pt x="1988" y="1129"/>
                  </a:lnTo>
                  <a:lnTo>
                    <a:pt x="2173" y="1099"/>
                  </a:lnTo>
                  <a:lnTo>
                    <a:pt x="2318" y="1075"/>
                  </a:lnTo>
                  <a:lnTo>
                    <a:pt x="2390" y="1009"/>
                  </a:lnTo>
                  <a:lnTo>
                    <a:pt x="2570" y="895"/>
                  </a:lnTo>
                  <a:lnTo>
                    <a:pt x="2570" y="805"/>
                  </a:lnTo>
                  <a:lnTo>
                    <a:pt x="2516" y="787"/>
                  </a:lnTo>
                  <a:lnTo>
                    <a:pt x="2342" y="781"/>
                  </a:lnTo>
                  <a:lnTo>
                    <a:pt x="2042" y="871"/>
                  </a:lnTo>
                  <a:lnTo>
                    <a:pt x="2114" y="763"/>
                  </a:lnTo>
                  <a:lnTo>
                    <a:pt x="2264" y="624"/>
                  </a:lnTo>
                  <a:lnTo>
                    <a:pt x="2408" y="433"/>
                  </a:lnTo>
                  <a:lnTo>
                    <a:pt x="2414" y="433"/>
                  </a:lnTo>
                  <a:lnTo>
                    <a:pt x="2426" y="421"/>
                  </a:lnTo>
                  <a:lnTo>
                    <a:pt x="2456" y="397"/>
                  </a:lnTo>
                  <a:lnTo>
                    <a:pt x="2474" y="379"/>
                  </a:lnTo>
                  <a:lnTo>
                    <a:pt x="2486" y="367"/>
                  </a:lnTo>
                  <a:lnTo>
                    <a:pt x="2492" y="355"/>
                  </a:lnTo>
                  <a:lnTo>
                    <a:pt x="2486" y="349"/>
                  </a:lnTo>
                  <a:lnTo>
                    <a:pt x="2474" y="337"/>
                  </a:lnTo>
                  <a:lnTo>
                    <a:pt x="2474" y="307"/>
                  </a:lnTo>
                  <a:lnTo>
                    <a:pt x="2474" y="271"/>
                  </a:lnTo>
                  <a:lnTo>
                    <a:pt x="2480" y="228"/>
                  </a:lnTo>
                  <a:lnTo>
                    <a:pt x="2492" y="192"/>
                  </a:lnTo>
                  <a:lnTo>
                    <a:pt x="2498" y="156"/>
                  </a:lnTo>
                  <a:lnTo>
                    <a:pt x="2504" y="132"/>
                  </a:lnTo>
                  <a:lnTo>
                    <a:pt x="2504" y="126"/>
                  </a:lnTo>
                  <a:lnTo>
                    <a:pt x="2492" y="36"/>
                  </a:lnTo>
                  <a:lnTo>
                    <a:pt x="2492" y="24"/>
                  </a:lnTo>
                  <a:lnTo>
                    <a:pt x="2498" y="0"/>
                  </a:lnTo>
                  <a:lnTo>
                    <a:pt x="2102" y="0"/>
                  </a:lnTo>
                  <a:lnTo>
                    <a:pt x="2006" y="60"/>
                  </a:lnTo>
                  <a:lnTo>
                    <a:pt x="1909" y="90"/>
                  </a:lnTo>
                  <a:lnTo>
                    <a:pt x="1808" y="337"/>
                  </a:lnTo>
                  <a:lnTo>
                    <a:pt x="1747" y="535"/>
                  </a:lnTo>
                  <a:lnTo>
                    <a:pt x="1687" y="588"/>
                  </a:lnTo>
                  <a:lnTo>
                    <a:pt x="1711" y="469"/>
                  </a:lnTo>
                  <a:lnTo>
                    <a:pt x="1687" y="343"/>
                  </a:lnTo>
                  <a:lnTo>
                    <a:pt x="1633" y="144"/>
                  </a:lnTo>
                  <a:lnTo>
                    <a:pt x="1585" y="12"/>
                  </a:lnTo>
                  <a:lnTo>
                    <a:pt x="1579" y="0"/>
                  </a:lnTo>
                  <a:lnTo>
                    <a:pt x="786" y="0"/>
                  </a:lnTo>
                  <a:lnTo>
                    <a:pt x="738" y="186"/>
                  </a:lnTo>
                  <a:lnTo>
                    <a:pt x="756" y="463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3366"/>
                </a:solidFill>
              </a:endParaRPr>
            </a:p>
          </p:txBody>
        </p:sp>
        <p:sp>
          <p:nvSpPr>
            <p:cNvPr id="4109" name="Freeform 8"/>
            <p:cNvSpPr>
              <a:spLocks/>
            </p:cNvSpPr>
            <p:nvPr/>
          </p:nvSpPr>
          <p:spPr bwMode="hidden">
            <a:xfrm>
              <a:off x="3525" y="1"/>
              <a:ext cx="2185" cy="1508"/>
            </a:xfrm>
            <a:custGeom>
              <a:avLst/>
              <a:gdLst>
                <a:gd name="T0" fmla="*/ 1042 w 2176"/>
                <a:gd name="T1" fmla="*/ 771 h 1505"/>
                <a:gd name="T2" fmla="*/ 1200 w 2176"/>
                <a:gd name="T3" fmla="*/ 1239 h 1505"/>
                <a:gd name="T4" fmla="*/ 964 w 2176"/>
                <a:gd name="T5" fmla="*/ 1197 h 1505"/>
                <a:gd name="T6" fmla="*/ 729 w 2176"/>
                <a:gd name="T7" fmla="*/ 1131 h 1505"/>
                <a:gd name="T8" fmla="*/ 446 w 2176"/>
                <a:gd name="T9" fmla="*/ 1113 h 1505"/>
                <a:gd name="T10" fmla="*/ 0 w 2176"/>
                <a:gd name="T11" fmla="*/ 1083 h 1505"/>
                <a:gd name="T12" fmla="*/ 30 w 2176"/>
                <a:gd name="T13" fmla="*/ 1119 h 1505"/>
                <a:gd name="T14" fmla="*/ 500 w 2176"/>
                <a:gd name="T15" fmla="*/ 1137 h 1505"/>
                <a:gd name="T16" fmla="*/ 783 w 2176"/>
                <a:gd name="T17" fmla="*/ 1191 h 1505"/>
                <a:gd name="T18" fmla="*/ 1140 w 2176"/>
                <a:gd name="T19" fmla="*/ 1307 h 1505"/>
                <a:gd name="T20" fmla="*/ 1078 w 2176"/>
                <a:gd name="T21" fmla="*/ 1325 h 1505"/>
                <a:gd name="T22" fmla="*/ 717 w 2176"/>
                <a:gd name="T23" fmla="*/ 1511 h 1505"/>
                <a:gd name="T24" fmla="*/ 771 w 2176"/>
                <a:gd name="T25" fmla="*/ 1487 h 1505"/>
                <a:gd name="T26" fmla="*/ 869 w 2176"/>
                <a:gd name="T27" fmla="*/ 1445 h 1505"/>
                <a:gd name="T28" fmla="*/ 1030 w 2176"/>
                <a:gd name="T29" fmla="*/ 1361 h 1505"/>
                <a:gd name="T30" fmla="*/ 1224 w 2176"/>
                <a:gd name="T31" fmla="*/ 1301 h 1505"/>
                <a:gd name="T32" fmla="*/ 1277 w 2176"/>
                <a:gd name="T33" fmla="*/ 1227 h 1505"/>
                <a:gd name="T34" fmla="*/ 1646 w 2176"/>
                <a:gd name="T35" fmla="*/ 1047 h 1505"/>
                <a:gd name="T36" fmla="*/ 1947 w 2176"/>
                <a:gd name="T37" fmla="*/ 957 h 1505"/>
                <a:gd name="T38" fmla="*/ 2194 w 2176"/>
                <a:gd name="T39" fmla="*/ 825 h 1505"/>
                <a:gd name="T40" fmla="*/ 1977 w 2176"/>
                <a:gd name="T41" fmla="*/ 915 h 1505"/>
                <a:gd name="T42" fmla="*/ 1670 w 2176"/>
                <a:gd name="T43" fmla="*/ 993 h 1505"/>
                <a:gd name="T44" fmla="*/ 1351 w 2176"/>
                <a:gd name="T45" fmla="*/ 1155 h 1505"/>
                <a:gd name="T46" fmla="*/ 1513 w 2176"/>
                <a:gd name="T47" fmla="*/ 909 h 1505"/>
                <a:gd name="T48" fmla="*/ 1634 w 2176"/>
                <a:gd name="T49" fmla="*/ 547 h 1505"/>
                <a:gd name="T50" fmla="*/ 1754 w 2176"/>
                <a:gd name="T51" fmla="*/ 374 h 1505"/>
                <a:gd name="T52" fmla="*/ 1995 w 2176"/>
                <a:gd name="T53" fmla="*/ 60 h 1505"/>
                <a:gd name="T54" fmla="*/ 2019 w 2176"/>
                <a:gd name="T55" fmla="*/ 0 h 1505"/>
                <a:gd name="T56" fmla="*/ 1989 w 2176"/>
                <a:gd name="T57" fmla="*/ 0 h 1505"/>
                <a:gd name="T58" fmla="*/ 1610 w 2176"/>
                <a:gd name="T59" fmla="*/ 482 h 1505"/>
                <a:gd name="T60" fmla="*/ 1489 w 2176"/>
                <a:gd name="T61" fmla="*/ 891 h 1505"/>
                <a:gd name="T62" fmla="*/ 1265 w 2176"/>
                <a:gd name="T63" fmla="*/ 1179 h 1505"/>
                <a:gd name="T64" fmla="*/ 1140 w 2176"/>
                <a:gd name="T65" fmla="*/ 909 h 1505"/>
                <a:gd name="T66" fmla="*/ 1018 w 2176"/>
                <a:gd name="T67" fmla="*/ 542 h 1505"/>
                <a:gd name="T68" fmla="*/ 893 w 2176"/>
                <a:gd name="T69" fmla="*/ 222 h 1505"/>
                <a:gd name="T70" fmla="*/ 795 w 2176"/>
                <a:gd name="T71" fmla="*/ 0 h 1505"/>
                <a:gd name="T72" fmla="*/ 759 w 2176"/>
                <a:gd name="T73" fmla="*/ 0 h 1505"/>
                <a:gd name="T74" fmla="*/ 911 w 2176"/>
                <a:gd name="T75" fmla="*/ 356 h 1505"/>
                <a:gd name="T76" fmla="*/ 1042 w 2176"/>
                <a:gd name="T77" fmla="*/ 771 h 1505"/>
                <a:gd name="T78" fmla="*/ 1042 w 2176"/>
                <a:gd name="T79" fmla="*/ 771 h 1505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2176" h="1505">
                  <a:moveTo>
                    <a:pt x="1034" y="767"/>
                  </a:moveTo>
                  <a:lnTo>
                    <a:pt x="1190" y="1235"/>
                  </a:lnTo>
                  <a:lnTo>
                    <a:pt x="956" y="1193"/>
                  </a:lnTo>
                  <a:lnTo>
                    <a:pt x="723" y="1127"/>
                  </a:lnTo>
                  <a:lnTo>
                    <a:pt x="442" y="1109"/>
                  </a:lnTo>
                  <a:lnTo>
                    <a:pt x="0" y="1079"/>
                  </a:lnTo>
                  <a:lnTo>
                    <a:pt x="30" y="1115"/>
                  </a:lnTo>
                  <a:lnTo>
                    <a:pt x="496" y="1133"/>
                  </a:lnTo>
                  <a:lnTo>
                    <a:pt x="777" y="1187"/>
                  </a:lnTo>
                  <a:lnTo>
                    <a:pt x="1130" y="1301"/>
                  </a:lnTo>
                  <a:lnTo>
                    <a:pt x="1070" y="1319"/>
                  </a:lnTo>
                  <a:lnTo>
                    <a:pt x="711" y="1505"/>
                  </a:lnTo>
                  <a:lnTo>
                    <a:pt x="765" y="1481"/>
                  </a:lnTo>
                  <a:lnTo>
                    <a:pt x="861" y="1439"/>
                  </a:lnTo>
                  <a:lnTo>
                    <a:pt x="1022" y="1355"/>
                  </a:lnTo>
                  <a:lnTo>
                    <a:pt x="1214" y="1295"/>
                  </a:lnTo>
                  <a:lnTo>
                    <a:pt x="1267" y="1223"/>
                  </a:lnTo>
                  <a:lnTo>
                    <a:pt x="1632" y="1043"/>
                  </a:lnTo>
                  <a:lnTo>
                    <a:pt x="1931" y="953"/>
                  </a:lnTo>
                  <a:lnTo>
                    <a:pt x="2176" y="821"/>
                  </a:lnTo>
                  <a:lnTo>
                    <a:pt x="1961" y="911"/>
                  </a:lnTo>
                  <a:lnTo>
                    <a:pt x="1656" y="989"/>
                  </a:lnTo>
                  <a:lnTo>
                    <a:pt x="1339" y="1151"/>
                  </a:lnTo>
                  <a:lnTo>
                    <a:pt x="1501" y="905"/>
                  </a:lnTo>
                  <a:lnTo>
                    <a:pt x="1620" y="545"/>
                  </a:lnTo>
                  <a:lnTo>
                    <a:pt x="1740" y="372"/>
                  </a:lnTo>
                  <a:lnTo>
                    <a:pt x="1979" y="60"/>
                  </a:lnTo>
                  <a:lnTo>
                    <a:pt x="2003" y="0"/>
                  </a:lnTo>
                  <a:lnTo>
                    <a:pt x="1973" y="0"/>
                  </a:lnTo>
                  <a:lnTo>
                    <a:pt x="1596" y="480"/>
                  </a:lnTo>
                  <a:lnTo>
                    <a:pt x="1477" y="887"/>
                  </a:lnTo>
                  <a:lnTo>
                    <a:pt x="1255" y="1175"/>
                  </a:lnTo>
                  <a:lnTo>
                    <a:pt x="1130" y="905"/>
                  </a:lnTo>
                  <a:lnTo>
                    <a:pt x="1010" y="540"/>
                  </a:lnTo>
                  <a:lnTo>
                    <a:pt x="885" y="222"/>
                  </a:lnTo>
                  <a:lnTo>
                    <a:pt x="789" y="0"/>
                  </a:lnTo>
                  <a:lnTo>
                    <a:pt x="753" y="0"/>
                  </a:lnTo>
                  <a:lnTo>
                    <a:pt x="903" y="354"/>
                  </a:lnTo>
                  <a:lnTo>
                    <a:pt x="1034" y="767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3366"/>
                </a:solidFill>
              </a:endParaRPr>
            </a:p>
          </p:txBody>
        </p:sp>
        <p:sp>
          <p:nvSpPr>
            <p:cNvPr id="4110" name="Freeform 9"/>
            <p:cNvSpPr>
              <a:spLocks/>
            </p:cNvSpPr>
            <p:nvPr/>
          </p:nvSpPr>
          <p:spPr bwMode="hidden">
            <a:xfrm>
              <a:off x="0" y="649"/>
              <a:ext cx="816" cy="806"/>
            </a:xfrm>
            <a:custGeom>
              <a:avLst/>
              <a:gdLst>
                <a:gd name="T0" fmla="*/ 163 w 813"/>
                <a:gd name="T1" fmla="*/ 566 h 804"/>
                <a:gd name="T2" fmla="*/ 331 w 813"/>
                <a:gd name="T3" fmla="*/ 440 h 804"/>
                <a:gd name="T4" fmla="*/ 650 w 813"/>
                <a:gd name="T5" fmla="*/ 218 h 804"/>
                <a:gd name="T6" fmla="*/ 819 w 813"/>
                <a:gd name="T7" fmla="*/ 0 h 804"/>
                <a:gd name="T8" fmla="*/ 681 w 813"/>
                <a:gd name="T9" fmla="*/ 150 h 804"/>
                <a:gd name="T10" fmla="*/ 146 w 813"/>
                <a:gd name="T11" fmla="*/ 506 h 804"/>
                <a:gd name="T12" fmla="*/ 0 w 813"/>
                <a:gd name="T13" fmla="*/ 736 h 804"/>
                <a:gd name="T14" fmla="*/ 0 w 813"/>
                <a:gd name="T15" fmla="*/ 808 h 804"/>
                <a:gd name="T16" fmla="*/ 163 w 813"/>
                <a:gd name="T17" fmla="*/ 566 h 804"/>
                <a:gd name="T18" fmla="*/ 163 w 813"/>
                <a:gd name="T19" fmla="*/ 566 h 80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813" h="804">
                  <a:moveTo>
                    <a:pt x="161" y="564"/>
                  </a:moveTo>
                  <a:lnTo>
                    <a:pt x="329" y="438"/>
                  </a:lnTo>
                  <a:lnTo>
                    <a:pt x="646" y="216"/>
                  </a:lnTo>
                  <a:lnTo>
                    <a:pt x="813" y="0"/>
                  </a:lnTo>
                  <a:lnTo>
                    <a:pt x="676" y="150"/>
                  </a:lnTo>
                  <a:lnTo>
                    <a:pt x="144" y="504"/>
                  </a:lnTo>
                  <a:lnTo>
                    <a:pt x="0" y="732"/>
                  </a:lnTo>
                  <a:lnTo>
                    <a:pt x="0" y="804"/>
                  </a:lnTo>
                  <a:lnTo>
                    <a:pt x="161" y="564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3366"/>
                </a:solidFill>
              </a:endParaRPr>
            </a:p>
          </p:txBody>
        </p:sp>
        <p:sp>
          <p:nvSpPr>
            <p:cNvPr id="4111" name="Freeform 10"/>
            <p:cNvSpPr>
              <a:spLocks/>
            </p:cNvSpPr>
            <p:nvPr/>
          </p:nvSpPr>
          <p:spPr bwMode="hidden">
            <a:xfrm>
              <a:off x="0" y="1545"/>
              <a:ext cx="762" cy="107"/>
            </a:xfrm>
            <a:custGeom>
              <a:avLst/>
              <a:gdLst>
                <a:gd name="T0" fmla="*/ 464 w 759"/>
                <a:gd name="T1" fmla="*/ 66 h 107"/>
                <a:gd name="T2" fmla="*/ 765 w 759"/>
                <a:gd name="T3" fmla="*/ 0 h 107"/>
                <a:gd name="T4" fmla="*/ 500 w 759"/>
                <a:gd name="T5" fmla="*/ 36 h 107"/>
                <a:gd name="T6" fmla="*/ 140 w 759"/>
                <a:gd name="T7" fmla="*/ 48 h 107"/>
                <a:gd name="T8" fmla="*/ 0 w 759"/>
                <a:gd name="T9" fmla="*/ 78 h 107"/>
                <a:gd name="T10" fmla="*/ 0 w 759"/>
                <a:gd name="T11" fmla="*/ 107 h 107"/>
                <a:gd name="T12" fmla="*/ 96 w 759"/>
                <a:gd name="T13" fmla="*/ 89 h 107"/>
                <a:gd name="T14" fmla="*/ 464 w 759"/>
                <a:gd name="T15" fmla="*/ 66 h 107"/>
                <a:gd name="T16" fmla="*/ 464 w 759"/>
                <a:gd name="T17" fmla="*/ 66 h 10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59" h="107">
                  <a:moveTo>
                    <a:pt x="460" y="66"/>
                  </a:moveTo>
                  <a:lnTo>
                    <a:pt x="759" y="0"/>
                  </a:lnTo>
                  <a:lnTo>
                    <a:pt x="496" y="36"/>
                  </a:lnTo>
                  <a:lnTo>
                    <a:pt x="138" y="48"/>
                  </a:lnTo>
                  <a:lnTo>
                    <a:pt x="0" y="78"/>
                  </a:lnTo>
                  <a:lnTo>
                    <a:pt x="0" y="107"/>
                  </a:lnTo>
                  <a:lnTo>
                    <a:pt x="96" y="89"/>
                  </a:lnTo>
                  <a:lnTo>
                    <a:pt x="460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3366"/>
                </a:solidFill>
              </a:endParaRPr>
            </a:p>
          </p:txBody>
        </p:sp>
        <p:sp>
          <p:nvSpPr>
            <p:cNvPr id="4112" name="Freeform 11"/>
            <p:cNvSpPr>
              <a:spLocks/>
            </p:cNvSpPr>
            <p:nvPr/>
          </p:nvSpPr>
          <p:spPr bwMode="hidden">
            <a:xfrm>
              <a:off x="2314" y="3431"/>
              <a:ext cx="3182" cy="745"/>
            </a:xfrm>
            <a:custGeom>
              <a:avLst/>
              <a:gdLst>
                <a:gd name="T0" fmla="*/ 1399 w 3169"/>
                <a:gd name="T1" fmla="*/ 241 h 743"/>
                <a:gd name="T2" fmla="*/ 1748 w 3169"/>
                <a:gd name="T3" fmla="*/ 235 h 743"/>
                <a:gd name="T4" fmla="*/ 2105 w 3169"/>
                <a:gd name="T5" fmla="*/ 253 h 743"/>
                <a:gd name="T6" fmla="*/ 2525 w 3169"/>
                <a:gd name="T7" fmla="*/ 235 h 743"/>
                <a:gd name="T8" fmla="*/ 3195 w 3169"/>
                <a:gd name="T9" fmla="*/ 206 h 743"/>
                <a:gd name="T10" fmla="*/ 3141 w 3169"/>
                <a:gd name="T11" fmla="*/ 188 h 743"/>
                <a:gd name="T12" fmla="*/ 2442 w 3169"/>
                <a:gd name="T13" fmla="*/ 223 h 743"/>
                <a:gd name="T14" fmla="*/ 2019 w 3169"/>
                <a:gd name="T15" fmla="*/ 223 h 743"/>
                <a:gd name="T16" fmla="*/ 1471 w 3169"/>
                <a:gd name="T17" fmla="*/ 188 h 743"/>
                <a:gd name="T18" fmla="*/ 1555 w 3169"/>
                <a:gd name="T19" fmla="*/ 168 h 743"/>
                <a:gd name="T20" fmla="*/ 2055 w 3169"/>
                <a:gd name="T21" fmla="*/ 0 h 743"/>
                <a:gd name="T22" fmla="*/ 1977 w 3169"/>
                <a:gd name="T23" fmla="*/ 24 h 743"/>
                <a:gd name="T24" fmla="*/ 1852 w 3169"/>
                <a:gd name="T25" fmla="*/ 66 h 743"/>
                <a:gd name="T26" fmla="*/ 1616 w 3169"/>
                <a:gd name="T27" fmla="*/ 138 h 743"/>
                <a:gd name="T28" fmla="*/ 1350 w 3169"/>
                <a:gd name="T29" fmla="*/ 200 h 743"/>
                <a:gd name="T30" fmla="*/ 1278 w 3169"/>
                <a:gd name="T31" fmla="*/ 253 h 743"/>
                <a:gd name="T32" fmla="*/ 771 w 3169"/>
                <a:gd name="T33" fmla="*/ 415 h 743"/>
                <a:gd name="T34" fmla="*/ 337 w 3169"/>
                <a:gd name="T35" fmla="*/ 505 h 743"/>
                <a:gd name="T36" fmla="*/ 0 w 3169"/>
                <a:gd name="T37" fmla="*/ 621 h 743"/>
                <a:gd name="T38" fmla="*/ 301 w 3169"/>
                <a:gd name="T39" fmla="*/ 541 h 743"/>
                <a:gd name="T40" fmla="*/ 741 w 3169"/>
                <a:gd name="T41" fmla="*/ 451 h 743"/>
                <a:gd name="T42" fmla="*/ 1188 w 3169"/>
                <a:gd name="T43" fmla="*/ 313 h 743"/>
                <a:gd name="T44" fmla="*/ 989 w 3169"/>
                <a:gd name="T45" fmla="*/ 493 h 743"/>
                <a:gd name="T46" fmla="*/ 875 w 3169"/>
                <a:gd name="T47" fmla="*/ 747 h 743"/>
                <a:gd name="T48" fmla="*/ 869 w 3169"/>
                <a:gd name="T49" fmla="*/ 747 h 743"/>
                <a:gd name="T50" fmla="*/ 941 w 3169"/>
                <a:gd name="T51" fmla="*/ 747 h 743"/>
                <a:gd name="T52" fmla="*/ 1030 w 3169"/>
                <a:gd name="T53" fmla="*/ 499 h 743"/>
                <a:gd name="T54" fmla="*/ 1307 w 3169"/>
                <a:gd name="T55" fmla="*/ 283 h 743"/>
                <a:gd name="T56" fmla="*/ 1543 w 3169"/>
                <a:gd name="T57" fmla="*/ 451 h 743"/>
                <a:gd name="T58" fmla="*/ 1784 w 3169"/>
                <a:gd name="T59" fmla="*/ 681 h 743"/>
                <a:gd name="T60" fmla="*/ 1870 w 3169"/>
                <a:gd name="T61" fmla="*/ 747 h 743"/>
                <a:gd name="T62" fmla="*/ 1935 w 3169"/>
                <a:gd name="T63" fmla="*/ 747 h 743"/>
                <a:gd name="T64" fmla="*/ 1706 w 3169"/>
                <a:gd name="T65" fmla="*/ 529 h 743"/>
                <a:gd name="T66" fmla="*/ 1399 w 3169"/>
                <a:gd name="T67" fmla="*/ 241 h 743"/>
                <a:gd name="T68" fmla="*/ 1399 w 3169"/>
                <a:gd name="T69" fmla="*/ 241 h 74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3169" h="743">
                  <a:moveTo>
                    <a:pt x="1387" y="239"/>
                  </a:moveTo>
                  <a:lnTo>
                    <a:pt x="1734" y="233"/>
                  </a:lnTo>
                  <a:lnTo>
                    <a:pt x="2087" y="251"/>
                  </a:lnTo>
                  <a:lnTo>
                    <a:pt x="2505" y="233"/>
                  </a:lnTo>
                  <a:lnTo>
                    <a:pt x="3169" y="204"/>
                  </a:lnTo>
                  <a:lnTo>
                    <a:pt x="3115" y="186"/>
                  </a:lnTo>
                  <a:lnTo>
                    <a:pt x="2422" y="221"/>
                  </a:lnTo>
                  <a:lnTo>
                    <a:pt x="2003" y="221"/>
                  </a:lnTo>
                  <a:lnTo>
                    <a:pt x="1459" y="186"/>
                  </a:lnTo>
                  <a:lnTo>
                    <a:pt x="1543" y="168"/>
                  </a:lnTo>
                  <a:lnTo>
                    <a:pt x="2039" y="0"/>
                  </a:lnTo>
                  <a:lnTo>
                    <a:pt x="1961" y="24"/>
                  </a:lnTo>
                  <a:lnTo>
                    <a:pt x="1836" y="66"/>
                  </a:lnTo>
                  <a:lnTo>
                    <a:pt x="1602" y="138"/>
                  </a:lnTo>
                  <a:lnTo>
                    <a:pt x="1339" y="198"/>
                  </a:lnTo>
                  <a:lnTo>
                    <a:pt x="1268" y="251"/>
                  </a:lnTo>
                  <a:lnTo>
                    <a:pt x="765" y="413"/>
                  </a:lnTo>
                  <a:lnTo>
                    <a:pt x="335" y="503"/>
                  </a:lnTo>
                  <a:lnTo>
                    <a:pt x="0" y="617"/>
                  </a:lnTo>
                  <a:lnTo>
                    <a:pt x="299" y="539"/>
                  </a:lnTo>
                  <a:lnTo>
                    <a:pt x="735" y="449"/>
                  </a:lnTo>
                  <a:lnTo>
                    <a:pt x="1178" y="311"/>
                  </a:lnTo>
                  <a:lnTo>
                    <a:pt x="981" y="491"/>
                  </a:lnTo>
                  <a:lnTo>
                    <a:pt x="867" y="743"/>
                  </a:lnTo>
                  <a:lnTo>
                    <a:pt x="861" y="743"/>
                  </a:lnTo>
                  <a:lnTo>
                    <a:pt x="933" y="743"/>
                  </a:lnTo>
                  <a:lnTo>
                    <a:pt x="1022" y="497"/>
                  </a:lnTo>
                  <a:lnTo>
                    <a:pt x="1297" y="281"/>
                  </a:lnTo>
                  <a:lnTo>
                    <a:pt x="1531" y="449"/>
                  </a:lnTo>
                  <a:lnTo>
                    <a:pt x="1770" y="677"/>
                  </a:lnTo>
                  <a:lnTo>
                    <a:pt x="1854" y="743"/>
                  </a:lnTo>
                  <a:lnTo>
                    <a:pt x="1919" y="743"/>
                  </a:lnTo>
                  <a:lnTo>
                    <a:pt x="1692" y="527"/>
                  </a:lnTo>
                  <a:lnTo>
                    <a:pt x="1387" y="239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3366"/>
                </a:solidFill>
              </a:endParaRPr>
            </a:p>
          </p:txBody>
        </p:sp>
        <p:sp>
          <p:nvSpPr>
            <p:cNvPr id="4113" name="Rectangle 12"/>
            <p:cNvSpPr>
              <a:spLocks noChangeArrowheads="1"/>
            </p:cNvSpPr>
            <p:nvPr/>
          </p:nvSpPr>
          <p:spPr bwMode="hidden">
            <a:xfrm>
              <a:off x="192" y="127"/>
              <a:ext cx="1" cy="1"/>
            </a:xfrm>
            <a:prstGeom prst="rect">
              <a:avLst/>
            </a:prstGeom>
            <a:solidFill>
              <a:srgbClr val="9A1E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3366"/>
                </a:solidFill>
              </a:endParaRPr>
            </a:p>
          </p:txBody>
        </p:sp>
        <p:sp>
          <p:nvSpPr>
            <p:cNvPr id="4114" name="Rectangle 13"/>
            <p:cNvSpPr>
              <a:spLocks noChangeArrowheads="1"/>
            </p:cNvSpPr>
            <p:nvPr/>
          </p:nvSpPr>
          <p:spPr bwMode="hidden">
            <a:xfrm>
              <a:off x="204" y="131"/>
              <a:ext cx="1" cy="1"/>
            </a:xfrm>
            <a:prstGeom prst="rect">
              <a:avLst/>
            </a:prstGeom>
            <a:solidFill>
              <a:srgbClr val="9A1E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3366"/>
                </a:solidFill>
              </a:endParaRPr>
            </a:p>
          </p:txBody>
        </p:sp>
        <p:sp>
          <p:nvSpPr>
            <p:cNvPr id="128014" name="Freeform 14"/>
            <p:cNvSpPr>
              <a:spLocks/>
            </p:cNvSpPr>
            <p:nvPr/>
          </p:nvSpPr>
          <p:spPr bwMode="hidden">
            <a:xfrm>
              <a:off x="0" y="4032"/>
              <a:ext cx="5760" cy="288"/>
            </a:xfrm>
            <a:custGeom>
              <a:avLst/>
              <a:gdLst>
                <a:gd name="T0" fmla="*/ 5740 w 5740"/>
                <a:gd name="T1" fmla="*/ 288 h 288"/>
                <a:gd name="T2" fmla="*/ 0 w 5740"/>
                <a:gd name="T3" fmla="*/ 288 h 288"/>
                <a:gd name="T4" fmla="*/ 0 w 5740"/>
                <a:gd name="T5" fmla="*/ 0 h 288"/>
                <a:gd name="T6" fmla="*/ 5740 w 5740"/>
                <a:gd name="T7" fmla="*/ 0 h 288"/>
                <a:gd name="T8" fmla="*/ 5740 w 5740"/>
                <a:gd name="T9" fmla="*/ 288 h 288"/>
                <a:gd name="T10" fmla="*/ 5740 w 5740"/>
                <a:gd name="T11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3366"/>
                </a:solidFill>
              </a:endParaRPr>
            </a:p>
          </p:txBody>
        </p:sp>
        <p:sp>
          <p:nvSpPr>
            <p:cNvPr id="128015" name="Freeform 15"/>
            <p:cNvSpPr>
              <a:spLocks/>
            </p:cNvSpPr>
            <p:nvPr/>
          </p:nvSpPr>
          <p:spPr bwMode="hidden">
            <a:xfrm>
              <a:off x="0" y="4032"/>
              <a:ext cx="5760" cy="336"/>
            </a:xfrm>
            <a:custGeom>
              <a:avLst/>
              <a:gdLst>
                <a:gd name="T0" fmla="*/ 5740 w 5740"/>
                <a:gd name="T1" fmla="*/ 288 h 288"/>
                <a:gd name="T2" fmla="*/ 0 w 5740"/>
                <a:gd name="T3" fmla="*/ 288 h 288"/>
                <a:gd name="T4" fmla="*/ 0 w 5740"/>
                <a:gd name="T5" fmla="*/ 0 h 288"/>
                <a:gd name="T6" fmla="*/ 5740 w 5740"/>
                <a:gd name="T7" fmla="*/ 0 h 288"/>
                <a:gd name="T8" fmla="*/ 5740 w 5740"/>
                <a:gd name="T9" fmla="*/ 288 h 288"/>
                <a:gd name="T10" fmla="*/ 5740 w 5740"/>
                <a:gd name="T11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3366"/>
                </a:solidFill>
              </a:endParaRPr>
            </a:p>
          </p:txBody>
        </p:sp>
        <p:sp>
          <p:nvSpPr>
            <p:cNvPr id="128016" name="Freeform 16"/>
            <p:cNvSpPr>
              <a:spLocks/>
            </p:cNvSpPr>
            <p:nvPr/>
          </p:nvSpPr>
          <p:spPr bwMode="hidden">
            <a:xfrm>
              <a:off x="0" y="0"/>
              <a:ext cx="5760" cy="288"/>
            </a:xfrm>
            <a:custGeom>
              <a:avLst/>
              <a:gdLst>
                <a:gd name="T0" fmla="*/ 5740 w 5740"/>
                <a:gd name="T1" fmla="*/ 288 h 288"/>
                <a:gd name="T2" fmla="*/ 0 w 5740"/>
                <a:gd name="T3" fmla="*/ 288 h 288"/>
                <a:gd name="T4" fmla="*/ 0 w 5740"/>
                <a:gd name="T5" fmla="*/ 0 h 288"/>
                <a:gd name="T6" fmla="*/ 5740 w 5740"/>
                <a:gd name="T7" fmla="*/ 0 h 288"/>
                <a:gd name="T8" fmla="*/ 5740 w 5740"/>
                <a:gd name="T9" fmla="*/ 288 h 288"/>
                <a:gd name="T10" fmla="*/ 5740 w 5740"/>
                <a:gd name="T11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56078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3366"/>
                </a:solidFill>
              </a:endParaRPr>
            </a:p>
          </p:txBody>
        </p:sp>
        <p:sp>
          <p:nvSpPr>
            <p:cNvPr id="4118" name="Freeform 17"/>
            <p:cNvSpPr>
              <a:spLocks/>
            </p:cNvSpPr>
            <p:nvPr/>
          </p:nvSpPr>
          <p:spPr bwMode="hidden">
            <a:xfrm>
              <a:off x="509" y="229"/>
              <a:ext cx="3188" cy="2024"/>
            </a:xfrm>
            <a:custGeom>
              <a:avLst/>
              <a:gdLst>
                <a:gd name="T0" fmla="*/ 871 w 3188"/>
                <a:gd name="T1" fmla="*/ 1423 h 2024"/>
                <a:gd name="T2" fmla="*/ 907 w 3188"/>
                <a:gd name="T3" fmla="*/ 1393 h 2024"/>
                <a:gd name="T4" fmla="*/ 991 w 3188"/>
                <a:gd name="T5" fmla="*/ 1320 h 2024"/>
                <a:gd name="T6" fmla="*/ 1033 w 3188"/>
                <a:gd name="T7" fmla="*/ 1297 h 2024"/>
                <a:gd name="T8" fmla="*/ 1086 w 3188"/>
                <a:gd name="T9" fmla="*/ 1249 h 2024"/>
                <a:gd name="T10" fmla="*/ 1123 w 3188"/>
                <a:gd name="T11" fmla="*/ 1219 h 2024"/>
                <a:gd name="T12" fmla="*/ 1057 w 3188"/>
                <a:gd name="T13" fmla="*/ 1153 h 2024"/>
                <a:gd name="T14" fmla="*/ 877 w 3188"/>
                <a:gd name="T15" fmla="*/ 1021 h 2024"/>
                <a:gd name="T16" fmla="*/ 655 w 3188"/>
                <a:gd name="T17" fmla="*/ 907 h 2024"/>
                <a:gd name="T18" fmla="*/ 655 w 3188"/>
                <a:gd name="T19" fmla="*/ 846 h 2024"/>
                <a:gd name="T20" fmla="*/ 643 w 3188"/>
                <a:gd name="T21" fmla="*/ 708 h 2024"/>
                <a:gd name="T22" fmla="*/ 552 w 3188"/>
                <a:gd name="T23" fmla="*/ 642 h 2024"/>
                <a:gd name="T24" fmla="*/ 510 w 3188"/>
                <a:gd name="T25" fmla="*/ 570 h 2024"/>
                <a:gd name="T26" fmla="*/ 637 w 3188"/>
                <a:gd name="T27" fmla="*/ 564 h 2024"/>
                <a:gd name="T28" fmla="*/ 763 w 3188"/>
                <a:gd name="T29" fmla="*/ 570 h 2024"/>
                <a:gd name="T30" fmla="*/ 1091 w 3188"/>
                <a:gd name="T31" fmla="*/ 850 h 2024"/>
                <a:gd name="T32" fmla="*/ 1009 w 3188"/>
                <a:gd name="T33" fmla="*/ 566 h 2024"/>
                <a:gd name="T34" fmla="*/ 1054 w 3188"/>
                <a:gd name="T35" fmla="*/ 265 h 2024"/>
                <a:gd name="T36" fmla="*/ 1249 w 3188"/>
                <a:gd name="T37" fmla="*/ 0 h 2024"/>
                <a:gd name="T38" fmla="*/ 1466 w 3188"/>
                <a:gd name="T39" fmla="*/ 292 h 2024"/>
                <a:gd name="T40" fmla="*/ 1475 w 3188"/>
                <a:gd name="T41" fmla="*/ 548 h 2024"/>
                <a:gd name="T42" fmla="*/ 1567 w 3188"/>
                <a:gd name="T43" fmla="*/ 630 h 2024"/>
                <a:gd name="T44" fmla="*/ 1795 w 3188"/>
                <a:gd name="T45" fmla="*/ 365 h 2024"/>
                <a:gd name="T46" fmla="*/ 2245 w 3188"/>
                <a:gd name="T47" fmla="*/ 150 h 2024"/>
                <a:gd name="T48" fmla="*/ 2618 w 3188"/>
                <a:gd name="T49" fmla="*/ 180 h 2024"/>
                <a:gd name="T50" fmla="*/ 3050 w 3188"/>
                <a:gd name="T51" fmla="*/ 150 h 2024"/>
                <a:gd name="T52" fmla="*/ 3140 w 3188"/>
                <a:gd name="T53" fmla="*/ 210 h 2024"/>
                <a:gd name="T54" fmla="*/ 2990 w 3188"/>
                <a:gd name="T55" fmla="*/ 210 h 2024"/>
                <a:gd name="T56" fmla="*/ 2834 w 3188"/>
                <a:gd name="T57" fmla="*/ 377 h 2024"/>
                <a:gd name="T58" fmla="*/ 2702 w 3188"/>
                <a:gd name="T59" fmla="*/ 648 h 2024"/>
                <a:gd name="T60" fmla="*/ 2582 w 3188"/>
                <a:gd name="T61" fmla="*/ 828 h 2024"/>
                <a:gd name="T62" fmla="*/ 2234 w 3188"/>
                <a:gd name="T63" fmla="*/ 1009 h 2024"/>
                <a:gd name="T64" fmla="*/ 1963 w 3188"/>
                <a:gd name="T65" fmla="*/ 1075 h 2024"/>
                <a:gd name="T66" fmla="*/ 2257 w 3188"/>
                <a:gd name="T67" fmla="*/ 1111 h 2024"/>
                <a:gd name="T68" fmla="*/ 2600 w 3188"/>
                <a:gd name="T69" fmla="*/ 1207 h 2024"/>
                <a:gd name="T70" fmla="*/ 2894 w 3188"/>
                <a:gd name="T71" fmla="*/ 1441 h 2024"/>
                <a:gd name="T72" fmla="*/ 3122 w 3188"/>
                <a:gd name="T73" fmla="*/ 1555 h 2024"/>
                <a:gd name="T74" fmla="*/ 3032 w 3188"/>
                <a:gd name="T75" fmla="*/ 1585 h 2024"/>
                <a:gd name="T76" fmla="*/ 3008 w 3188"/>
                <a:gd name="T77" fmla="*/ 1591 h 2024"/>
                <a:gd name="T78" fmla="*/ 2960 w 3188"/>
                <a:gd name="T79" fmla="*/ 1597 h 2024"/>
                <a:gd name="T80" fmla="*/ 2882 w 3188"/>
                <a:gd name="T81" fmla="*/ 1609 h 2024"/>
                <a:gd name="T82" fmla="*/ 2846 w 3188"/>
                <a:gd name="T83" fmla="*/ 1609 h 2024"/>
                <a:gd name="T84" fmla="*/ 2774 w 3188"/>
                <a:gd name="T85" fmla="*/ 1615 h 2024"/>
                <a:gd name="T86" fmla="*/ 2726 w 3188"/>
                <a:gd name="T87" fmla="*/ 1621 h 2024"/>
                <a:gd name="T88" fmla="*/ 2708 w 3188"/>
                <a:gd name="T89" fmla="*/ 1621 h 2024"/>
                <a:gd name="T90" fmla="*/ 2594 w 3188"/>
                <a:gd name="T91" fmla="*/ 1657 h 2024"/>
                <a:gd name="T92" fmla="*/ 2533 w 3188"/>
                <a:gd name="T93" fmla="*/ 1663 h 2024"/>
                <a:gd name="T94" fmla="*/ 2444 w 3188"/>
                <a:gd name="T95" fmla="*/ 1675 h 2024"/>
                <a:gd name="T96" fmla="*/ 2378 w 3188"/>
                <a:gd name="T97" fmla="*/ 1687 h 2024"/>
                <a:gd name="T98" fmla="*/ 2360 w 3188"/>
                <a:gd name="T99" fmla="*/ 1705 h 2024"/>
                <a:gd name="T100" fmla="*/ 2305 w 3188"/>
                <a:gd name="T101" fmla="*/ 1687 h 2024"/>
                <a:gd name="T102" fmla="*/ 2263 w 3188"/>
                <a:gd name="T103" fmla="*/ 1663 h 2024"/>
                <a:gd name="T104" fmla="*/ 2017 w 3188"/>
                <a:gd name="T105" fmla="*/ 1585 h 2024"/>
                <a:gd name="T106" fmla="*/ 1711 w 3188"/>
                <a:gd name="T107" fmla="*/ 1453 h 2024"/>
                <a:gd name="T108" fmla="*/ 1880 w 3188"/>
                <a:gd name="T109" fmla="*/ 1844 h 2024"/>
                <a:gd name="T110" fmla="*/ 1771 w 3188"/>
                <a:gd name="T111" fmla="*/ 1922 h 2024"/>
                <a:gd name="T112" fmla="*/ 1531 w 3188"/>
                <a:gd name="T113" fmla="*/ 1753 h 2024"/>
                <a:gd name="T114" fmla="*/ 1411 w 3188"/>
                <a:gd name="T115" fmla="*/ 1477 h 2024"/>
                <a:gd name="T116" fmla="*/ 1219 w 3188"/>
                <a:gd name="T117" fmla="*/ 1291 h 2024"/>
                <a:gd name="T118" fmla="*/ 127 w 3188"/>
                <a:gd name="T119" fmla="*/ 2006 h 2024"/>
                <a:gd name="T120" fmla="*/ 865 w 3188"/>
                <a:gd name="T121" fmla="*/ 1429 h 202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3188" h="2024">
                  <a:moveTo>
                    <a:pt x="865" y="1429"/>
                  </a:moveTo>
                  <a:lnTo>
                    <a:pt x="871" y="1423"/>
                  </a:lnTo>
                  <a:lnTo>
                    <a:pt x="889" y="1411"/>
                  </a:lnTo>
                  <a:lnTo>
                    <a:pt x="907" y="1393"/>
                  </a:lnTo>
                  <a:lnTo>
                    <a:pt x="937" y="1369"/>
                  </a:lnTo>
                  <a:lnTo>
                    <a:pt x="991" y="1320"/>
                  </a:lnTo>
                  <a:lnTo>
                    <a:pt x="1015" y="1309"/>
                  </a:lnTo>
                  <a:lnTo>
                    <a:pt x="1033" y="1297"/>
                  </a:lnTo>
                  <a:lnTo>
                    <a:pt x="1057" y="1279"/>
                  </a:lnTo>
                  <a:lnTo>
                    <a:pt x="1086" y="1249"/>
                  </a:lnTo>
                  <a:lnTo>
                    <a:pt x="1111" y="1225"/>
                  </a:lnTo>
                  <a:lnTo>
                    <a:pt x="1123" y="1219"/>
                  </a:lnTo>
                  <a:lnTo>
                    <a:pt x="1123" y="1213"/>
                  </a:lnTo>
                  <a:lnTo>
                    <a:pt x="1057" y="1153"/>
                  </a:lnTo>
                  <a:lnTo>
                    <a:pt x="979" y="1051"/>
                  </a:lnTo>
                  <a:lnTo>
                    <a:pt x="877" y="1021"/>
                  </a:lnTo>
                  <a:lnTo>
                    <a:pt x="685" y="931"/>
                  </a:lnTo>
                  <a:lnTo>
                    <a:pt x="655" y="907"/>
                  </a:lnTo>
                  <a:lnTo>
                    <a:pt x="721" y="876"/>
                  </a:lnTo>
                  <a:lnTo>
                    <a:pt x="655" y="846"/>
                  </a:lnTo>
                  <a:lnTo>
                    <a:pt x="612" y="774"/>
                  </a:lnTo>
                  <a:lnTo>
                    <a:pt x="643" y="708"/>
                  </a:lnTo>
                  <a:lnTo>
                    <a:pt x="600" y="660"/>
                  </a:lnTo>
                  <a:lnTo>
                    <a:pt x="552" y="642"/>
                  </a:lnTo>
                  <a:lnTo>
                    <a:pt x="528" y="594"/>
                  </a:lnTo>
                  <a:lnTo>
                    <a:pt x="510" y="570"/>
                  </a:lnTo>
                  <a:lnTo>
                    <a:pt x="552" y="552"/>
                  </a:lnTo>
                  <a:lnTo>
                    <a:pt x="637" y="564"/>
                  </a:lnTo>
                  <a:lnTo>
                    <a:pt x="721" y="576"/>
                  </a:lnTo>
                  <a:lnTo>
                    <a:pt x="763" y="570"/>
                  </a:lnTo>
                  <a:lnTo>
                    <a:pt x="931" y="696"/>
                  </a:lnTo>
                  <a:lnTo>
                    <a:pt x="1091" y="850"/>
                  </a:lnTo>
                  <a:lnTo>
                    <a:pt x="1073" y="685"/>
                  </a:lnTo>
                  <a:lnTo>
                    <a:pt x="1009" y="566"/>
                  </a:lnTo>
                  <a:lnTo>
                    <a:pt x="945" y="393"/>
                  </a:lnTo>
                  <a:lnTo>
                    <a:pt x="1054" y="265"/>
                  </a:lnTo>
                  <a:lnTo>
                    <a:pt x="1137" y="45"/>
                  </a:lnTo>
                  <a:lnTo>
                    <a:pt x="1249" y="0"/>
                  </a:lnTo>
                  <a:lnTo>
                    <a:pt x="1338" y="137"/>
                  </a:lnTo>
                  <a:lnTo>
                    <a:pt x="1466" y="292"/>
                  </a:lnTo>
                  <a:lnTo>
                    <a:pt x="1502" y="411"/>
                  </a:lnTo>
                  <a:lnTo>
                    <a:pt x="1475" y="548"/>
                  </a:lnTo>
                  <a:lnTo>
                    <a:pt x="1347" y="768"/>
                  </a:lnTo>
                  <a:lnTo>
                    <a:pt x="1567" y="630"/>
                  </a:lnTo>
                  <a:lnTo>
                    <a:pt x="1687" y="462"/>
                  </a:lnTo>
                  <a:lnTo>
                    <a:pt x="1795" y="365"/>
                  </a:lnTo>
                  <a:lnTo>
                    <a:pt x="1940" y="239"/>
                  </a:lnTo>
                  <a:lnTo>
                    <a:pt x="2245" y="150"/>
                  </a:lnTo>
                  <a:lnTo>
                    <a:pt x="2498" y="138"/>
                  </a:lnTo>
                  <a:lnTo>
                    <a:pt x="2618" y="180"/>
                  </a:lnTo>
                  <a:lnTo>
                    <a:pt x="2815" y="138"/>
                  </a:lnTo>
                  <a:lnTo>
                    <a:pt x="3050" y="150"/>
                  </a:lnTo>
                  <a:lnTo>
                    <a:pt x="3176" y="168"/>
                  </a:lnTo>
                  <a:lnTo>
                    <a:pt x="3140" y="210"/>
                  </a:lnTo>
                  <a:lnTo>
                    <a:pt x="3116" y="192"/>
                  </a:lnTo>
                  <a:lnTo>
                    <a:pt x="2990" y="210"/>
                  </a:lnTo>
                  <a:lnTo>
                    <a:pt x="2906" y="263"/>
                  </a:lnTo>
                  <a:lnTo>
                    <a:pt x="2834" y="377"/>
                  </a:lnTo>
                  <a:lnTo>
                    <a:pt x="2768" y="534"/>
                  </a:lnTo>
                  <a:lnTo>
                    <a:pt x="2702" y="648"/>
                  </a:lnTo>
                  <a:lnTo>
                    <a:pt x="2738" y="726"/>
                  </a:lnTo>
                  <a:lnTo>
                    <a:pt x="2582" y="828"/>
                  </a:lnTo>
                  <a:lnTo>
                    <a:pt x="2444" y="913"/>
                  </a:lnTo>
                  <a:lnTo>
                    <a:pt x="2234" y="1009"/>
                  </a:lnTo>
                  <a:lnTo>
                    <a:pt x="2096" y="1063"/>
                  </a:lnTo>
                  <a:lnTo>
                    <a:pt x="1963" y="1075"/>
                  </a:lnTo>
                  <a:lnTo>
                    <a:pt x="2035" y="1117"/>
                  </a:lnTo>
                  <a:lnTo>
                    <a:pt x="2257" y="1111"/>
                  </a:lnTo>
                  <a:lnTo>
                    <a:pt x="2545" y="1135"/>
                  </a:lnTo>
                  <a:lnTo>
                    <a:pt x="2600" y="1207"/>
                  </a:lnTo>
                  <a:lnTo>
                    <a:pt x="2726" y="1303"/>
                  </a:lnTo>
                  <a:lnTo>
                    <a:pt x="2894" y="1441"/>
                  </a:lnTo>
                  <a:lnTo>
                    <a:pt x="2984" y="1471"/>
                  </a:lnTo>
                  <a:lnTo>
                    <a:pt x="3122" y="1555"/>
                  </a:lnTo>
                  <a:lnTo>
                    <a:pt x="3188" y="1543"/>
                  </a:lnTo>
                  <a:lnTo>
                    <a:pt x="3032" y="1585"/>
                  </a:lnTo>
                  <a:lnTo>
                    <a:pt x="3026" y="1585"/>
                  </a:lnTo>
                  <a:lnTo>
                    <a:pt x="3008" y="1591"/>
                  </a:lnTo>
                  <a:lnTo>
                    <a:pt x="2984" y="1591"/>
                  </a:lnTo>
                  <a:lnTo>
                    <a:pt x="2960" y="1597"/>
                  </a:lnTo>
                  <a:lnTo>
                    <a:pt x="2906" y="1603"/>
                  </a:lnTo>
                  <a:lnTo>
                    <a:pt x="2882" y="1609"/>
                  </a:lnTo>
                  <a:lnTo>
                    <a:pt x="2864" y="1609"/>
                  </a:lnTo>
                  <a:lnTo>
                    <a:pt x="2846" y="1609"/>
                  </a:lnTo>
                  <a:lnTo>
                    <a:pt x="2828" y="1609"/>
                  </a:lnTo>
                  <a:lnTo>
                    <a:pt x="2774" y="1615"/>
                  </a:lnTo>
                  <a:lnTo>
                    <a:pt x="2750" y="1615"/>
                  </a:lnTo>
                  <a:lnTo>
                    <a:pt x="2726" y="1621"/>
                  </a:lnTo>
                  <a:lnTo>
                    <a:pt x="2714" y="1621"/>
                  </a:lnTo>
                  <a:lnTo>
                    <a:pt x="2708" y="1621"/>
                  </a:lnTo>
                  <a:lnTo>
                    <a:pt x="2606" y="1657"/>
                  </a:lnTo>
                  <a:lnTo>
                    <a:pt x="2594" y="1657"/>
                  </a:lnTo>
                  <a:lnTo>
                    <a:pt x="2569" y="1657"/>
                  </a:lnTo>
                  <a:lnTo>
                    <a:pt x="2533" y="1663"/>
                  </a:lnTo>
                  <a:lnTo>
                    <a:pt x="2486" y="1669"/>
                  </a:lnTo>
                  <a:lnTo>
                    <a:pt x="2444" y="1675"/>
                  </a:lnTo>
                  <a:lnTo>
                    <a:pt x="2408" y="1681"/>
                  </a:lnTo>
                  <a:lnTo>
                    <a:pt x="2378" y="1687"/>
                  </a:lnTo>
                  <a:lnTo>
                    <a:pt x="2366" y="1699"/>
                  </a:lnTo>
                  <a:lnTo>
                    <a:pt x="2360" y="1705"/>
                  </a:lnTo>
                  <a:lnTo>
                    <a:pt x="2342" y="1705"/>
                  </a:lnTo>
                  <a:lnTo>
                    <a:pt x="2305" y="1687"/>
                  </a:lnTo>
                  <a:lnTo>
                    <a:pt x="2275" y="1669"/>
                  </a:lnTo>
                  <a:lnTo>
                    <a:pt x="2263" y="1663"/>
                  </a:lnTo>
                  <a:lnTo>
                    <a:pt x="2257" y="1657"/>
                  </a:lnTo>
                  <a:lnTo>
                    <a:pt x="2017" y="1585"/>
                  </a:lnTo>
                  <a:lnTo>
                    <a:pt x="1844" y="1489"/>
                  </a:lnTo>
                  <a:lnTo>
                    <a:pt x="1711" y="1453"/>
                  </a:lnTo>
                  <a:lnTo>
                    <a:pt x="1856" y="1693"/>
                  </a:lnTo>
                  <a:lnTo>
                    <a:pt x="1880" y="1844"/>
                  </a:lnTo>
                  <a:lnTo>
                    <a:pt x="1856" y="1994"/>
                  </a:lnTo>
                  <a:lnTo>
                    <a:pt x="1771" y="1922"/>
                  </a:lnTo>
                  <a:lnTo>
                    <a:pt x="1616" y="1795"/>
                  </a:lnTo>
                  <a:lnTo>
                    <a:pt x="1531" y="1753"/>
                  </a:lnTo>
                  <a:lnTo>
                    <a:pt x="1483" y="1633"/>
                  </a:lnTo>
                  <a:lnTo>
                    <a:pt x="1411" y="1477"/>
                  </a:lnTo>
                  <a:lnTo>
                    <a:pt x="1358" y="1381"/>
                  </a:lnTo>
                  <a:lnTo>
                    <a:pt x="1219" y="1291"/>
                  </a:lnTo>
                  <a:lnTo>
                    <a:pt x="1147" y="1279"/>
                  </a:lnTo>
                  <a:lnTo>
                    <a:pt x="127" y="2006"/>
                  </a:lnTo>
                  <a:lnTo>
                    <a:pt x="0" y="2024"/>
                  </a:lnTo>
                  <a:lnTo>
                    <a:pt x="865" y="142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3366"/>
                </a:solidFill>
              </a:endParaRPr>
            </a:p>
          </p:txBody>
        </p:sp>
        <p:sp>
          <p:nvSpPr>
            <p:cNvPr id="4119" name="Freeform 18"/>
            <p:cNvSpPr>
              <a:spLocks/>
            </p:cNvSpPr>
            <p:nvPr/>
          </p:nvSpPr>
          <p:spPr bwMode="hidden">
            <a:xfrm>
              <a:off x="1344" y="293"/>
              <a:ext cx="2144" cy="1787"/>
            </a:xfrm>
            <a:custGeom>
              <a:avLst/>
              <a:gdLst>
                <a:gd name="T0" fmla="*/ 318 w 2144"/>
                <a:gd name="T1" fmla="*/ 1078 h 1787"/>
                <a:gd name="T2" fmla="*/ 217 w 2144"/>
                <a:gd name="T3" fmla="*/ 928 h 1787"/>
                <a:gd name="T4" fmla="*/ 102 w 2144"/>
                <a:gd name="T5" fmla="*/ 808 h 1787"/>
                <a:gd name="T6" fmla="*/ 36 w 2144"/>
                <a:gd name="T7" fmla="*/ 742 h 1787"/>
                <a:gd name="T8" fmla="*/ 0 w 2144"/>
                <a:gd name="T9" fmla="*/ 700 h 1787"/>
                <a:gd name="T10" fmla="*/ 270 w 2144"/>
                <a:gd name="T11" fmla="*/ 958 h 1787"/>
                <a:gd name="T12" fmla="*/ 294 w 2144"/>
                <a:gd name="T13" fmla="*/ 1006 h 1787"/>
                <a:gd name="T14" fmla="*/ 367 w 2144"/>
                <a:gd name="T15" fmla="*/ 670 h 1787"/>
                <a:gd name="T16" fmla="*/ 379 w 2144"/>
                <a:gd name="T17" fmla="*/ 411 h 1787"/>
                <a:gd name="T18" fmla="*/ 347 w 2144"/>
                <a:gd name="T19" fmla="*/ 118 h 1787"/>
                <a:gd name="T20" fmla="*/ 393 w 2144"/>
                <a:gd name="T21" fmla="*/ 0 h 1787"/>
                <a:gd name="T22" fmla="*/ 397 w 2144"/>
                <a:gd name="T23" fmla="*/ 357 h 1787"/>
                <a:gd name="T24" fmla="*/ 421 w 2144"/>
                <a:gd name="T25" fmla="*/ 609 h 1787"/>
                <a:gd name="T26" fmla="*/ 385 w 2144"/>
                <a:gd name="T27" fmla="*/ 826 h 1787"/>
                <a:gd name="T28" fmla="*/ 385 w 2144"/>
                <a:gd name="T29" fmla="*/ 1036 h 1787"/>
                <a:gd name="T30" fmla="*/ 877 w 2144"/>
                <a:gd name="T31" fmla="*/ 784 h 1787"/>
                <a:gd name="T32" fmla="*/ 1309 w 2144"/>
                <a:gd name="T33" fmla="*/ 555 h 1787"/>
                <a:gd name="T34" fmla="*/ 1802 w 2144"/>
                <a:gd name="T35" fmla="*/ 249 h 1787"/>
                <a:gd name="T36" fmla="*/ 2096 w 2144"/>
                <a:gd name="T37" fmla="*/ 69 h 1787"/>
                <a:gd name="T38" fmla="*/ 1814 w 2144"/>
                <a:gd name="T39" fmla="*/ 279 h 1787"/>
                <a:gd name="T40" fmla="*/ 1453 w 2144"/>
                <a:gd name="T41" fmla="*/ 501 h 1787"/>
                <a:gd name="T42" fmla="*/ 1123 w 2144"/>
                <a:gd name="T43" fmla="*/ 700 h 1787"/>
                <a:gd name="T44" fmla="*/ 739 w 2144"/>
                <a:gd name="T45" fmla="*/ 898 h 1787"/>
                <a:gd name="T46" fmla="*/ 463 w 2144"/>
                <a:gd name="T47" fmla="*/ 1084 h 1787"/>
                <a:gd name="T48" fmla="*/ 817 w 2144"/>
                <a:gd name="T49" fmla="*/ 1193 h 1787"/>
                <a:gd name="T50" fmla="*/ 1285 w 2144"/>
                <a:gd name="T51" fmla="*/ 1187 h 1787"/>
                <a:gd name="T52" fmla="*/ 1916 w 2144"/>
                <a:gd name="T53" fmla="*/ 1396 h 1787"/>
                <a:gd name="T54" fmla="*/ 2144 w 2144"/>
                <a:gd name="T55" fmla="*/ 1420 h 1787"/>
                <a:gd name="T56" fmla="*/ 1814 w 2144"/>
                <a:gd name="T57" fmla="*/ 1408 h 1787"/>
                <a:gd name="T58" fmla="*/ 1435 w 2144"/>
                <a:gd name="T59" fmla="*/ 1288 h 1787"/>
                <a:gd name="T60" fmla="*/ 1219 w 2144"/>
                <a:gd name="T61" fmla="*/ 1229 h 1787"/>
                <a:gd name="T62" fmla="*/ 799 w 2144"/>
                <a:gd name="T63" fmla="*/ 1223 h 1787"/>
                <a:gd name="T64" fmla="*/ 505 w 2144"/>
                <a:gd name="T65" fmla="*/ 1145 h 1787"/>
                <a:gd name="T66" fmla="*/ 733 w 2144"/>
                <a:gd name="T67" fmla="*/ 1378 h 1787"/>
                <a:gd name="T68" fmla="*/ 877 w 2144"/>
                <a:gd name="T69" fmla="*/ 1619 h 1787"/>
                <a:gd name="T70" fmla="*/ 1009 w 2144"/>
                <a:gd name="T71" fmla="*/ 1787 h 1787"/>
                <a:gd name="T72" fmla="*/ 817 w 2144"/>
                <a:gd name="T73" fmla="*/ 1607 h 1787"/>
                <a:gd name="T74" fmla="*/ 673 w 2144"/>
                <a:gd name="T75" fmla="*/ 1372 h 1787"/>
                <a:gd name="T76" fmla="*/ 415 w 2144"/>
                <a:gd name="T77" fmla="*/ 1109 h 1787"/>
                <a:gd name="T78" fmla="*/ 318 w 2144"/>
                <a:gd name="T79" fmla="*/ 1078 h 1787"/>
                <a:gd name="T80" fmla="*/ 318 w 2144"/>
                <a:gd name="T81" fmla="*/ 1078 h 178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144" h="1787">
                  <a:moveTo>
                    <a:pt x="318" y="1078"/>
                  </a:moveTo>
                  <a:lnTo>
                    <a:pt x="217" y="928"/>
                  </a:lnTo>
                  <a:lnTo>
                    <a:pt x="102" y="808"/>
                  </a:lnTo>
                  <a:lnTo>
                    <a:pt x="36" y="742"/>
                  </a:lnTo>
                  <a:lnTo>
                    <a:pt x="0" y="700"/>
                  </a:lnTo>
                  <a:lnTo>
                    <a:pt x="270" y="958"/>
                  </a:lnTo>
                  <a:lnTo>
                    <a:pt x="294" y="1006"/>
                  </a:lnTo>
                  <a:lnTo>
                    <a:pt x="367" y="670"/>
                  </a:lnTo>
                  <a:lnTo>
                    <a:pt x="379" y="411"/>
                  </a:lnTo>
                  <a:lnTo>
                    <a:pt x="347" y="118"/>
                  </a:lnTo>
                  <a:lnTo>
                    <a:pt x="393" y="0"/>
                  </a:lnTo>
                  <a:lnTo>
                    <a:pt x="397" y="357"/>
                  </a:lnTo>
                  <a:lnTo>
                    <a:pt x="421" y="609"/>
                  </a:lnTo>
                  <a:lnTo>
                    <a:pt x="385" y="826"/>
                  </a:lnTo>
                  <a:lnTo>
                    <a:pt x="385" y="1036"/>
                  </a:lnTo>
                  <a:lnTo>
                    <a:pt x="877" y="784"/>
                  </a:lnTo>
                  <a:lnTo>
                    <a:pt x="1309" y="555"/>
                  </a:lnTo>
                  <a:lnTo>
                    <a:pt x="1802" y="249"/>
                  </a:lnTo>
                  <a:lnTo>
                    <a:pt x="2096" y="69"/>
                  </a:lnTo>
                  <a:lnTo>
                    <a:pt x="1814" y="279"/>
                  </a:lnTo>
                  <a:lnTo>
                    <a:pt x="1453" y="501"/>
                  </a:lnTo>
                  <a:lnTo>
                    <a:pt x="1123" y="700"/>
                  </a:lnTo>
                  <a:lnTo>
                    <a:pt x="739" y="898"/>
                  </a:lnTo>
                  <a:lnTo>
                    <a:pt x="463" y="1084"/>
                  </a:lnTo>
                  <a:lnTo>
                    <a:pt x="817" y="1193"/>
                  </a:lnTo>
                  <a:lnTo>
                    <a:pt x="1285" y="1187"/>
                  </a:lnTo>
                  <a:lnTo>
                    <a:pt x="1916" y="1396"/>
                  </a:lnTo>
                  <a:lnTo>
                    <a:pt x="2144" y="1420"/>
                  </a:lnTo>
                  <a:lnTo>
                    <a:pt x="1814" y="1408"/>
                  </a:lnTo>
                  <a:lnTo>
                    <a:pt x="1435" y="1288"/>
                  </a:lnTo>
                  <a:lnTo>
                    <a:pt x="1219" y="1229"/>
                  </a:lnTo>
                  <a:lnTo>
                    <a:pt x="799" y="1223"/>
                  </a:lnTo>
                  <a:lnTo>
                    <a:pt x="505" y="1145"/>
                  </a:lnTo>
                  <a:lnTo>
                    <a:pt x="733" y="1378"/>
                  </a:lnTo>
                  <a:lnTo>
                    <a:pt x="877" y="1619"/>
                  </a:lnTo>
                  <a:lnTo>
                    <a:pt x="1009" y="1787"/>
                  </a:lnTo>
                  <a:lnTo>
                    <a:pt x="817" y="1607"/>
                  </a:lnTo>
                  <a:lnTo>
                    <a:pt x="673" y="1372"/>
                  </a:lnTo>
                  <a:lnTo>
                    <a:pt x="415" y="1109"/>
                  </a:lnTo>
                  <a:lnTo>
                    <a:pt x="318" y="1078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3366"/>
                </a:solidFill>
              </a:endParaRPr>
            </a:p>
          </p:txBody>
        </p:sp>
        <p:sp>
          <p:nvSpPr>
            <p:cNvPr id="128019" name="Freeform 19"/>
            <p:cNvSpPr>
              <a:spLocks/>
            </p:cNvSpPr>
            <p:nvPr/>
          </p:nvSpPr>
          <p:spPr bwMode="hidden">
            <a:xfrm>
              <a:off x="2932" y="1728"/>
              <a:ext cx="2828" cy="2366"/>
            </a:xfrm>
            <a:custGeom>
              <a:avLst/>
              <a:gdLst>
                <a:gd name="T0" fmla="*/ 1814 w 2828"/>
                <a:gd name="T1" fmla="*/ 606 h 2366"/>
                <a:gd name="T2" fmla="*/ 1615 w 2828"/>
                <a:gd name="T3" fmla="*/ 252 h 2366"/>
                <a:gd name="T4" fmla="*/ 1345 w 2828"/>
                <a:gd name="T5" fmla="*/ 132 h 2366"/>
                <a:gd name="T6" fmla="*/ 1381 w 2828"/>
                <a:gd name="T7" fmla="*/ 492 h 2366"/>
                <a:gd name="T8" fmla="*/ 955 w 2828"/>
                <a:gd name="T9" fmla="*/ 221 h 2366"/>
                <a:gd name="T10" fmla="*/ 877 w 2828"/>
                <a:gd name="T11" fmla="*/ 161 h 2366"/>
                <a:gd name="T12" fmla="*/ 841 w 2828"/>
                <a:gd name="T13" fmla="*/ 167 h 2366"/>
                <a:gd name="T14" fmla="*/ 720 w 2828"/>
                <a:gd name="T15" fmla="*/ 161 h 2366"/>
                <a:gd name="T16" fmla="*/ 613 w 2828"/>
                <a:gd name="T17" fmla="*/ 144 h 2366"/>
                <a:gd name="T18" fmla="*/ 492 w 2828"/>
                <a:gd name="T19" fmla="*/ 161 h 2366"/>
                <a:gd name="T20" fmla="*/ 432 w 2828"/>
                <a:gd name="T21" fmla="*/ 150 h 2366"/>
                <a:gd name="T22" fmla="*/ 342 w 2828"/>
                <a:gd name="T23" fmla="*/ 138 h 2366"/>
                <a:gd name="T24" fmla="*/ 246 w 2828"/>
                <a:gd name="T25" fmla="*/ 126 h 2366"/>
                <a:gd name="T26" fmla="*/ 174 w 2828"/>
                <a:gd name="T27" fmla="*/ 114 h 2366"/>
                <a:gd name="T28" fmla="*/ 216 w 2828"/>
                <a:gd name="T29" fmla="*/ 240 h 2366"/>
                <a:gd name="T30" fmla="*/ 607 w 2828"/>
                <a:gd name="T31" fmla="*/ 588 h 2366"/>
                <a:gd name="T32" fmla="*/ 1177 w 2828"/>
                <a:gd name="T33" fmla="*/ 817 h 2366"/>
                <a:gd name="T34" fmla="*/ 972 w 2828"/>
                <a:gd name="T35" fmla="*/ 871 h 2366"/>
                <a:gd name="T36" fmla="*/ 492 w 2828"/>
                <a:gd name="T37" fmla="*/ 1111 h 2366"/>
                <a:gd name="T38" fmla="*/ 276 w 2828"/>
                <a:gd name="T39" fmla="*/ 1441 h 2366"/>
                <a:gd name="T40" fmla="*/ 42 w 2828"/>
                <a:gd name="T41" fmla="*/ 1441 h 2366"/>
                <a:gd name="T42" fmla="*/ 367 w 2828"/>
                <a:gd name="T43" fmla="*/ 1585 h 2366"/>
                <a:gd name="T44" fmla="*/ 949 w 2828"/>
                <a:gd name="T45" fmla="*/ 1712 h 2366"/>
                <a:gd name="T46" fmla="*/ 1519 w 2828"/>
                <a:gd name="T47" fmla="*/ 1537 h 2366"/>
                <a:gd name="T48" fmla="*/ 1735 w 2828"/>
                <a:gd name="T49" fmla="*/ 1513 h 2366"/>
                <a:gd name="T50" fmla="*/ 1723 w 2828"/>
                <a:gd name="T51" fmla="*/ 1802 h 2366"/>
                <a:gd name="T52" fmla="*/ 2042 w 2828"/>
                <a:gd name="T53" fmla="*/ 2229 h 2366"/>
                <a:gd name="T54" fmla="*/ 2191 w 2828"/>
                <a:gd name="T55" fmla="*/ 2133 h 2366"/>
                <a:gd name="T56" fmla="*/ 2270 w 2828"/>
                <a:gd name="T57" fmla="*/ 1970 h 2366"/>
                <a:gd name="T58" fmla="*/ 2233 w 2828"/>
                <a:gd name="T59" fmla="*/ 1573 h 2366"/>
                <a:gd name="T60" fmla="*/ 2294 w 2828"/>
                <a:gd name="T61" fmla="*/ 1483 h 2366"/>
                <a:gd name="T62" fmla="*/ 2588 w 2828"/>
                <a:gd name="T63" fmla="*/ 1688 h 2366"/>
                <a:gd name="T64" fmla="*/ 2695 w 2828"/>
                <a:gd name="T65" fmla="*/ 1682 h 2366"/>
                <a:gd name="T66" fmla="*/ 2588 w 2828"/>
                <a:gd name="T67" fmla="*/ 1543 h 2366"/>
                <a:gd name="T68" fmla="*/ 2510 w 2828"/>
                <a:gd name="T69" fmla="*/ 1357 h 2366"/>
                <a:gd name="T70" fmla="*/ 2354 w 2828"/>
                <a:gd name="T71" fmla="*/ 1184 h 2366"/>
                <a:gd name="T72" fmla="*/ 2102 w 2828"/>
                <a:gd name="T73" fmla="*/ 931 h 2366"/>
                <a:gd name="T74" fmla="*/ 2137 w 2828"/>
                <a:gd name="T75" fmla="*/ 907 h 2366"/>
                <a:gd name="T76" fmla="*/ 2215 w 2828"/>
                <a:gd name="T77" fmla="*/ 871 h 2366"/>
                <a:gd name="T78" fmla="*/ 2324 w 2828"/>
                <a:gd name="T79" fmla="*/ 817 h 2366"/>
                <a:gd name="T80" fmla="*/ 2372 w 2828"/>
                <a:gd name="T81" fmla="*/ 787 h 2366"/>
                <a:gd name="T82" fmla="*/ 2078 w 2828"/>
                <a:gd name="T83" fmla="*/ 865 h 2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828" h="2366">
                  <a:moveTo>
                    <a:pt x="2006" y="835"/>
                  </a:moveTo>
                  <a:lnTo>
                    <a:pt x="1873" y="715"/>
                  </a:lnTo>
                  <a:lnTo>
                    <a:pt x="1814" y="606"/>
                  </a:lnTo>
                  <a:lnTo>
                    <a:pt x="1747" y="438"/>
                  </a:lnTo>
                  <a:lnTo>
                    <a:pt x="1699" y="312"/>
                  </a:lnTo>
                  <a:lnTo>
                    <a:pt x="1615" y="252"/>
                  </a:lnTo>
                  <a:lnTo>
                    <a:pt x="1453" y="84"/>
                  </a:lnTo>
                  <a:lnTo>
                    <a:pt x="1375" y="0"/>
                  </a:lnTo>
                  <a:lnTo>
                    <a:pt x="1345" y="132"/>
                  </a:lnTo>
                  <a:lnTo>
                    <a:pt x="1369" y="294"/>
                  </a:lnTo>
                  <a:lnTo>
                    <a:pt x="1513" y="558"/>
                  </a:lnTo>
                  <a:lnTo>
                    <a:pt x="1381" y="492"/>
                  </a:lnTo>
                  <a:lnTo>
                    <a:pt x="1201" y="360"/>
                  </a:lnTo>
                  <a:lnTo>
                    <a:pt x="961" y="227"/>
                  </a:lnTo>
                  <a:lnTo>
                    <a:pt x="955" y="221"/>
                  </a:lnTo>
                  <a:lnTo>
                    <a:pt x="949" y="215"/>
                  </a:lnTo>
                  <a:lnTo>
                    <a:pt x="913" y="185"/>
                  </a:lnTo>
                  <a:lnTo>
                    <a:pt x="877" y="161"/>
                  </a:lnTo>
                  <a:lnTo>
                    <a:pt x="859" y="156"/>
                  </a:lnTo>
                  <a:lnTo>
                    <a:pt x="853" y="161"/>
                  </a:lnTo>
                  <a:lnTo>
                    <a:pt x="841" y="167"/>
                  </a:lnTo>
                  <a:lnTo>
                    <a:pt x="810" y="173"/>
                  </a:lnTo>
                  <a:lnTo>
                    <a:pt x="768" y="167"/>
                  </a:lnTo>
                  <a:lnTo>
                    <a:pt x="720" y="161"/>
                  </a:lnTo>
                  <a:lnTo>
                    <a:pt x="678" y="156"/>
                  </a:lnTo>
                  <a:lnTo>
                    <a:pt x="637" y="150"/>
                  </a:lnTo>
                  <a:lnTo>
                    <a:pt x="613" y="144"/>
                  </a:lnTo>
                  <a:lnTo>
                    <a:pt x="601" y="144"/>
                  </a:lnTo>
                  <a:lnTo>
                    <a:pt x="498" y="161"/>
                  </a:lnTo>
                  <a:lnTo>
                    <a:pt x="492" y="161"/>
                  </a:lnTo>
                  <a:lnTo>
                    <a:pt x="480" y="156"/>
                  </a:lnTo>
                  <a:lnTo>
                    <a:pt x="456" y="156"/>
                  </a:lnTo>
                  <a:lnTo>
                    <a:pt x="432" y="150"/>
                  </a:lnTo>
                  <a:lnTo>
                    <a:pt x="379" y="144"/>
                  </a:lnTo>
                  <a:lnTo>
                    <a:pt x="361" y="138"/>
                  </a:lnTo>
                  <a:lnTo>
                    <a:pt x="342" y="138"/>
                  </a:lnTo>
                  <a:lnTo>
                    <a:pt x="324" y="138"/>
                  </a:lnTo>
                  <a:lnTo>
                    <a:pt x="300" y="132"/>
                  </a:lnTo>
                  <a:lnTo>
                    <a:pt x="246" y="126"/>
                  </a:lnTo>
                  <a:lnTo>
                    <a:pt x="216" y="120"/>
                  </a:lnTo>
                  <a:lnTo>
                    <a:pt x="192" y="120"/>
                  </a:lnTo>
                  <a:lnTo>
                    <a:pt x="174" y="114"/>
                  </a:lnTo>
                  <a:lnTo>
                    <a:pt x="168" y="114"/>
                  </a:lnTo>
                  <a:lnTo>
                    <a:pt x="6" y="120"/>
                  </a:lnTo>
                  <a:lnTo>
                    <a:pt x="216" y="240"/>
                  </a:lnTo>
                  <a:lnTo>
                    <a:pt x="306" y="294"/>
                  </a:lnTo>
                  <a:lnTo>
                    <a:pt x="480" y="462"/>
                  </a:lnTo>
                  <a:lnTo>
                    <a:pt x="607" y="588"/>
                  </a:lnTo>
                  <a:lnTo>
                    <a:pt x="655" y="672"/>
                  </a:lnTo>
                  <a:lnTo>
                    <a:pt x="949" y="769"/>
                  </a:lnTo>
                  <a:lnTo>
                    <a:pt x="1177" y="817"/>
                  </a:lnTo>
                  <a:lnTo>
                    <a:pt x="1249" y="871"/>
                  </a:lnTo>
                  <a:lnTo>
                    <a:pt x="1117" y="853"/>
                  </a:lnTo>
                  <a:lnTo>
                    <a:pt x="972" y="871"/>
                  </a:lnTo>
                  <a:lnTo>
                    <a:pt x="756" y="919"/>
                  </a:lnTo>
                  <a:lnTo>
                    <a:pt x="619" y="961"/>
                  </a:lnTo>
                  <a:lnTo>
                    <a:pt x="492" y="1111"/>
                  </a:lnTo>
                  <a:lnTo>
                    <a:pt x="420" y="1214"/>
                  </a:lnTo>
                  <a:lnTo>
                    <a:pt x="348" y="1345"/>
                  </a:lnTo>
                  <a:lnTo>
                    <a:pt x="276" y="1441"/>
                  </a:lnTo>
                  <a:lnTo>
                    <a:pt x="192" y="1471"/>
                  </a:lnTo>
                  <a:lnTo>
                    <a:pt x="66" y="1465"/>
                  </a:lnTo>
                  <a:lnTo>
                    <a:pt x="42" y="1441"/>
                  </a:lnTo>
                  <a:lnTo>
                    <a:pt x="0" y="1471"/>
                  </a:lnTo>
                  <a:lnTo>
                    <a:pt x="126" y="1519"/>
                  </a:lnTo>
                  <a:lnTo>
                    <a:pt x="367" y="1585"/>
                  </a:lnTo>
                  <a:lnTo>
                    <a:pt x="570" y="1591"/>
                  </a:lnTo>
                  <a:lnTo>
                    <a:pt x="690" y="1664"/>
                  </a:lnTo>
                  <a:lnTo>
                    <a:pt x="949" y="1712"/>
                  </a:lnTo>
                  <a:lnTo>
                    <a:pt x="1260" y="1694"/>
                  </a:lnTo>
                  <a:lnTo>
                    <a:pt x="1411" y="1603"/>
                  </a:lnTo>
                  <a:lnTo>
                    <a:pt x="1519" y="1537"/>
                  </a:lnTo>
                  <a:lnTo>
                    <a:pt x="1645" y="1399"/>
                  </a:lnTo>
                  <a:lnTo>
                    <a:pt x="1699" y="1387"/>
                  </a:lnTo>
                  <a:lnTo>
                    <a:pt x="1735" y="1513"/>
                  </a:lnTo>
                  <a:lnTo>
                    <a:pt x="1729" y="1567"/>
                  </a:lnTo>
                  <a:lnTo>
                    <a:pt x="1723" y="1670"/>
                  </a:lnTo>
                  <a:lnTo>
                    <a:pt x="1723" y="1802"/>
                  </a:lnTo>
                  <a:lnTo>
                    <a:pt x="1831" y="1964"/>
                  </a:lnTo>
                  <a:lnTo>
                    <a:pt x="1957" y="2090"/>
                  </a:lnTo>
                  <a:lnTo>
                    <a:pt x="2042" y="2229"/>
                  </a:lnTo>
                  <a:lnTo>
                    <a:pt x="2155" y="2366"/>
                  </a:lnTo>
                  <a:lnTo>
                    <a:pt x="2161" y="2295"/>
                  </a:lnTo>
                  <a:lnTo>
                    <a:pt x="2191" y="2133"/>
                  </a:lnTo>
                  <a:lnTo>
                    <a:pt x="2215" y="2048"/>
                  </a:lnTo>
                  <a:lnTo>
                    <a:pt x="2258" y="2042"/>
                  </a:lnTo>
                  <a:lnTo>
                    <a:pt x="2270" y="1970"/>
                  </a:lnTo>
                  <a:lnTo>
                    <a:pt x="2342" y="1868"/>
                  </a:lnTo>
                  <a:lnTo>
                    <a:pt x="2324" y="1748"/>
                  </a:lnTo>
                  <a:lnTo>
                    <a:pt x="2233" y="1573"/>
                  </a:lnTo>
                  <a:lnTo>
                    <a:pt x="2209" y="1453"/>
                  </a:lnTo>
                  <a:lnTo>
                    <a:pt x="2209" y="1345"/>
                  </a:lnTo>
                  <a:lnTo>
                    <a:pt x="2294" y="1483"/>
                  </a:lnTo>
                  <a:lnTo>
                    <a:pt x="2461" y="1651"/>
                  </a:lnTo>
                  <a:lnTo>
                    <a:pt x="2504" y="1651"/>
                  </a:lnTo>
                  <a:lnTo>
                    <a:pt x="2588" y="1688"/>
                  </a:lnTo>
                  <a:lnTo>
                    <a:pt x="2678" y="1718"/>
                  </a:lnTo>
                  <a:lnTo>
                    <a:pt x="2720" y="1712"/>
                  </a:lnTo>
                  <a:lnTo>
                    <a:pt x="2695" y="1682"/>
                  </a:lnTo>
                  <a:lnTo>
                    <a:pt x="2678" y="1627"/>
                  </a:lnTo>
                  <a:lnTo>
                    <a:pt x="2630" y="1597"/>
                  </a:lnTo>
                  <a:lnTo>
                    <a:pt x="2588" y="1543"/>
                  </a:lnTo>
                  <a:lnTo>
                    <a:pt x="2618" y="1483"/>
                  </a:lnTo>
                  <a:lnTo>
                    <a:pt x="2576" y="1399"/>
                  </a:lnTo>
                  <a:lnTo>
                    <a:pt x="2510" y="1357"/>
                  </a:lnTo>
                  <a:lnTo>
                    <a:pt x="2576" y="1351"/>
                  </a:lnTo>
                  <a:lnTo>
                    <a:pt x="2552" y="1315"/>
                  </a:lnTo>
                  <a:lnTo>
                    <a:pt x="2354" y="1184"/>
                  </a:lnTo>
                  <a:lnTo>
                    <a:pt x="2252" y="1123"/>
                  </a:lnTo>
                  <a:lnTo>
                    <a:pt x="2173" y="1009"/>
                  </a:lnTo>
                  <a:lnTo>
                    <a:pt x="2102" y="931"/>
                  </a:lnTo>
                  <a:lnTo>
                    <a:pt x="2108" y="931"/>
                  </a:lnTo>
                  <a:lnTo>
                    <a:pt x="2114" y="925"/>
                  </a:lnTo>
                  <a:lnTo>
                    <a:pt x="2137" y="907"/>
                  </a:lnTo>
                  <a:lnTo>
                    <a:pt x="2167" y="883"/>
                  </a:lnTo>
                  <a:lnTo>
                    <a:pt x="2197" y="877"/>
                  </a:lnTo>
                  <a:lnTo>
                    <a:pt x="2215" y="871"/>
                  </a:lnTo>
                  <a:lnTo>
                    <a:pt x="2240" y="859"/>
                  </a:lnTo>
                  <a:lnTo>
                    <a:pt x="2300" y="829"/>
                  </a:lnTo>
                  <a:lnTo>
                    <a:pt x="2324" y="817"/>
                  </a:lnTo>
                  <a:lnTo>
                    <a:pt x="2348" y="799"/>
                  </a:lnTo>
                  <a:lnTo>
                    <a:pt x="2366" y="793"/>
                  </a:lnTo>
                  <a:lnTo>
                    <a:pt x="2372" y="787"/>
                  </a:lnTo>
                  <a:lnTo>
                    <a:pt x="2828" y="588"/>
                  </a:lnTo>
                  <a:lnTo>
                    <a:pt x="2828" y="528"/>
                  </a:lnTo>
                  <a:lnTo>
                    <a:pt x="2078" y="865"/>
                  </a:lnTo>
                  <a:lnTo>
                    <a:pt x="2006" y="835"/>
                  </a:lnTo>
                  <a:lnTo>
                    <a:pt x="2006" y="83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3366"/>
                </a:solidFill>
              </a:endParaRPr>
            </a:p>
          </p:txBody>
        </p:sp>
        <p:sp>
          <p:nvSpPr>
            <p:cNvPr id="4121" name="Freeform 20"/>
            <p:cNvSpPr>
              <a:spLocks/>
            </p:cNvSpPr>
            <p:nvPr/>
          </p:nvSpPr>
          <p:spPr bwMode="hidden">
            <a:xfrm>
              <a:off x="3160" y="1860"/>
              <a:ext cx="2162" cy="1934"/>
            </a:xfrm>
            <a:custGeom>
              <a:avLst/>
              <a:gdLst>
                <a:gd name="T0" fmla="*/ 1858 w 2153"/>
                <a:gd name="T1" fmla="*/ 855 h 1930"/>
                <a:gd name="T2" fmla="*/ 1953 w 2153"/>
                <a:gd name="T3" fmla="*/ 1023 h 1930"/>
                <a:gd name="T4" fmla="*/ 2069 w 2153"/>
                <a:gd name="T5" fmla="*/ 1172 h 1930"/>
                <a:gd name="T6" fmla="*/ 2135 w 2153"/>
                <a:gd name="T7" fmla="*/ 1252 h 1930"/>
                <a:gd name="T8" fmla="*/ 2171 w 2153"/>
                <a:gd name="T9" fmla="*/ 1300 h 1930"/>
                <a:gd name="T10" fmla="*/ 1905 w 2153"/>
                <a:gd name="T11" fmla="*/ 981 h 1930"/>
                <a:gd name="T12" fmla="*/ 1876 w 2153"/>
                <a:gd name="T13" fmla="*/ 933 h 1930"/>
                <a:gd name="T14" fmla="*/ 1796 w 2153"/>
                <a:gd name="T15" fmla="*/ 1246 h 1930"/>
                <a:gd name="T16" fmla="*/ 1784 w 2153"/>
                <a:gd name="T17" fmla="*/ 1492 h 1930"/>
                <a:gd name="T18" fmla="*/ 1834 w 2153"/>
                <a:gd name="T19" fmla="*/ 1914 h 1930"/>
                <a:gd name="T20" fmla="*/ 1803 w 2153"/>
                <a:gd name="T21" fmla="*/ 1938 h 1930"/>
                <a:gd name="T22" fmla="*/ 1760 w 2153"/>
                <a:gd name="T23" fmla="*/ 1540 h 1930"/>
                <a:gd name="T24" fmla="*/ 1742 w 2153"/>
                <a:gd name="T25" fmla="*/ 1294 h 1930"/>
                <a:gd name="T26" fmla="*/ 1778 w 2153"/>
                <a:gd name="T27" fmla="*/ 1089 h 1930"/>
                <a:gd name="T28" fmla="*/ 1784 w 2153"/>
                <a:gd name="T29" fmla="*/ 879 h 1930"/>
                <a:gd name="T30" fmla="*/ 1278 w 2153"/>
                <a:gd name="T31" fmla="*/ 1011 h 1930"/>
                <a:gd name="T32" fmla="*/ 831 w 2153"/>
                <a:gd name="T33" fmla="*/ 1136 h 1930"/>
                <a:gd name="T34" fmla="*/ 325 w 2153"/>
                <a:gd name="T35" fmla="*/ 1318 h 1930"/>
                <a:gd name="T36" fmla="*/ 18 w 2153"/>
                <a:gd name="T37" fmla="*/ 1426 h 1930"/>
                <a:gd name="T38" fmla="*/ 313 w 2153"/>
                <a:gd name="T39" fmla="*/ 1288 h 1930"/>
                <a:gd name="T40" fmla="*/ 688 w 2153"/>
                <a:gd name="T41" fmla="*/ 1148 h 1930"/>
                <a:gd name="T42" fmla="*/ 1030 w 2153"/>
                <a:gd name="T43" fmla="*/ 1041 h 1930"/>
                <a:gd name="T44" fmla="*/ 1423 w 2153"/>
                <a:gd name="T45" fmla="*/ 933 h 1930"/>
                <a:gd name="T46" fmla="*/ 1706 w 2153"/>
                <a:gd name="T47" fmla="*/ 819 h 1930"/>
                <a:gd name="T48" fmla="*/ 1345 w 2153"/>
                <a:gd name="T49" fmla="*/ 625 h 1930"/>
                <a:gd name="T50" fmla="*/ 869 w 2153"/>
                <a:gd name="T51" fmla="*/ 517 h 1930"/>
                <a:gd name="T52" fmla="*/ 229 w 2153"/>
                <a:gd name="T53" fmla="*/ 161 h 1930"/>
                <a:gd name="T54" fmla="*/ 0 w 2153"/>
                <a:gd name="T55" fmla="*/ 83 h 1930"/>
                <a:gd name="T56" fmla="*/ 331 w 2153"/>
                <a:gd name="T57" fmla="*/ 179 h 1930"/>
                <a:gd name="T58" fmla="*/ 718 w 2153"/>
                <a:gd name="T59" fmla="*/ 385 h 1930"/>
                <a:gd name="T60" fmla="*/ 941 w 2153"/>
                <a:gd name="T61" fmla="*/ 493 h 1930"/>
                <a:gd name="T62" fmla="*/ 1363 w 2153"/>
                <a:gd name="T63" fmla="*/ 595 h 1930"/>
                <a:gd name="T64" fmla="*/ 1664 w 2153"/>
                <a:gd name="T65" fmla="*/ 747 h 1930"/>
                <a:gd name="T66" fmla="*/ 1435 w 2153"/>
                <a:gd name="T67" fmla="*/ 463 h 1930"/>
                <a:gd name="T68" fmla="*/ 1296 w 2153"/>
                <a:gd name="T69" fmla="*/ 191 h 1930"/>
                <a:gd name="T70" fmla="*/ 1164 w 2153"/>
                <a:gd name="T71" fmla="*/ 0 h 1930"/>
                <a:gd name="T72" fmla="*/ 1351 w 2153"/>
                <a:gd name="T73" fmla="*/ 215 h 1930"/>
                <a:gd name="T74" fmla="*/ 1501 w 2153"/>
                <a:gd name="T75" fmla="*/ 487 h 1930"/>
                <a:gd name="T76" fmla="*/ 1760 w 2153"/>
                <a:gd name="T77" fmla="*/ 807 h 1930"/>
                <a:gd name="T78" fmla="*/ 1858 w 2153"/>
                <a:gd name="T79" fmla="*/ 855 h 1930"/>
                <a:gd name="T80" fmla="*/ 1858 w 2153"/>
                <a:gd name="T81" fmla="*/ 855 h 193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153" h="1930">
                  <a:moveTo>
                    <a:pt x="1842" y="851"/>
                  </a:moveTo>
                  <a:lnTo>
                    <a:pt x="1937" y="1019"/>
                  </a:lnTo>
                  <a:lnTo>
                    <a:pt x="2051" y="1168"/>
                  </a:lnTo>
                  <a:lnTo>
                    <a:pt x="2117" y="1246"/>
                  </a:lnTo>
                  <a:lnTo>
                    <a:pt x="2153" y="1294"/>
                  </a:lnTo>
                  <a:lnTo>
                    <a:pt x="1889" y="977"/>
                  </a:lnTo>
                  <a:lnTo>
                    <a:pt x="1860" y="929"/>
                  </a:lnTo>
                  <a:lnTo>
                    <a:pt x="1782" y="1240"/>
                  </a:lnTo>
                  <a:lnTo>
                    <a:pt x="1770" y="1486"/>
                  </a:lnTo>
                  <a:lnTo>
                    <a:pt x="1818" y="1906"/>
                  </a:lnTo>
                  <a:lnTo>
                    <a:pt x="1788" y="1930"/>
                  </a:lnTo>
                  <a:lnTo>
                    <a:pt x="1746" y="1534"/>
                  </a:lnTo>
                  <a:lnTo>
                    <a:pt x="1728" y="1288"/>
                  </a:lnTo>
                  <a:lnTo>
                    <a:pt x="1764" y="1085"/>
                  </a:lnTo>
                  <a:lnTo>
                    <a:pt x="1770" y="875"/>
                  </a:lnTo>
                  <a:lnTo>
                    <a:pt x="1268" y="1007"/>
                  </a:lnTo>
                  <a:lnTo>
                    <a:pt x="825" y="1132"/>
                  </a:lnTo>
                  <a:lnTo>
                    <a:pt x="323" y="1312"/>
                  </a:lnTo>
                  <a:lnTo>
                    <a:pt x="18" y="1420"/>
                  </a:lnTo>
                  <a:lnTo>
                    <a:pt x="311" y="1282"/>
                  </a:lnTo>
                  <a:lnTo>
                    <a:pt x="682" y="1144"/>
                  </a:lnTo>
                  <a:lnTo>
                    <a:pt x="1022" y="1037"/>
                  </a:lnTo>
                  <a:lnTo>
                    <a:pt x="1411" y="929"/>
                  </a:lnTo>
                  <a:lnTo>
                    <a:pt x="1692" y="815"/>
                  </a:lnTo>
                  <a:lnTo>
                    <a:pt x="1333" y="623"/>
                  </a:lnTo>
                  <a:lnTo>
                    <a:pt x="861" y="515"/>
                  </a:lnTo>
                  <a:lnTo>
                    <a:pt x="227" y="161"/>
                  </a:lnTo>
                  <a:lnTo>
                    <a:pt x="0" y="83"/>
                  </a:lnTo>
                  <a:lnTo>
                    <a:pt x="329" y="179"/>
                  </a:lnTo>
                  <a:lnTo>
                    <a:pt x="712" y="383"/>
                  </a:lnTo>
                  <a:lnTo>
                    <a:pt x="933" y="491"/>
                  </a:lnTo>
                  <a:lnTo>
                    <a:pt x="1351" y="593"/>
                  </a:lnTo>
                  <a:lnTo>
                    <a:pt x="1650" y="743"/>
                  </a:lnTo>
                  <a:lnTo>
                    <a:pt x="1423" y="461"/>
                  </a:lnTo>
                  <a:lnTo>
                    <a:pt x="1286" y="191"/>
                  </a:lnTo>
                  <a:lnTo>
                    <a:pt x="1154" y="0"/>
                  </a:lnTo>
                  <a:lnTo>
                    <a:pt x="1339" y="215"/>
                  </a:lnTo>
                  <a:lnTo>
                    <a:pt x="1489" y="485"/>
                  </a:lnTo>
                  <a:lnTo>
                    <a:pt x="1746" y="803"/>
                  </a:lnTo>
                  <a:lnTo>
                    <a:pt x="1842" y="85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3366"/>
                </a:solidFill>
              </a:endParaRPr>
            </a:p>
          </p:txBody>
        </p:sp>
      </p:grpSp>
      <p:sp>
        <p:nvSpPr>
          <p:cNvPr id="128021" name="Rectangle 2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28022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28023" name="Rectangle 2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8024" name="Rectangle 2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8025" name="Rectangle 2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>
              <a:defRPr/>
            </a:pPr>
            <a:fld id="{A4358F40-E5E2-4452-93B2-228BDAD45A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818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3" r:id="rId1"/>
    <p:sldLayoutId id="2147483934" r:id="rId2"/>
    <p:sldLayoutId id="2147483935" r:id="rId3"/>
    <p:sldLayoutId id="2147483936" r:id="rId4"/>
    <p:sldLayoutId id="2147483937" r:id="rId5"/>
    <p:sldLayoutId id="2147483938" r:id="rId6"/>
    <p:sldLayoutId id="2147483939" r:id="rId7"/>
    <p:sldLayoutId id="2147483940" r:id="rId8"/>
    <p:sldLayoutId id="2147483941" r:id="rId9"/>
    <p:sldLayoutId id="2147483942" r:id="rId10"/>
    <p:sldLayoutId id="2147483943" r:id="rId11"/>
    <p:sldLayoutId id="2147483944" r:id="rId12"/>
    <p:sldLayoutId id="2147483945" r:id="rId13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wm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9.wmf"/><Relationship Id="rId4" Type="http://schemas.openxmlformats.org/officeDocument/2006/relationships/image" Target="../media/image48.gi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5.xml"/><Relationship Id="rId4" Type="http://schemas.openxmlformats.org/officeDocument/2006/relationships/slide" Target="slide2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4.emf"/><Relationship Id="rId4" Type="http://schemas.openxmlformats.org/officeDocument/2006/relationships/oleObject" Target="../embeddings/oleObject1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wmf"/><Relationship Id="rId7" Type="http://schemas.openxmlformats.org/officeDocument/2006/relationships/image" Target="../media/image26.gif"/><Relationship Id="rId2" Type="http://schemas.openxmlformats.org/officeDocument/2006/relationships/slideLayout" Target="../slideLayouts/slideLayout2.xml"/><Relationship Id="rId1" Type="http://schemas.openxmlformats.org/officeDocument/2006/relationships/audio" Target="file:///F:\TIET%20101%20VAN%207%20CHUAN\Mo%20uoc%20ngay%20mai.mp3" TargetMode="External"/><Relationship Id="rId6" Type="http://schemas.openxmlformats.org/officeDocument/2006/relationships/image" Target="../media/image25.wmf"/><Relationship Id="rId11" Type="http://schemas.openxmlformats.org/officeDocument/2006/relationships/image" Target="../media/image29.jpeg"/><Relationship Id="rId5" Type="http://schemas.openxmlformats.org/officeDocument/2006/relationships/image" Target="../media/image24.png"/><Relationship Id="rId10" Type="http://schemas.openxmlformats.org/officeDocument/2006/relationships/image" Target="../media/image28.jpeg"/><Relationship Id="rId4" Type="http://schemas.openxmlformats.org/officeDocument/2006/relationships/image" Target="../media/image23.wmf"/><Relationship Id="rId9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3" descr="C:\Users\AM\Desktop\Bai gaing  thi GVG Dia 7 18-19\SGK-Dia-li-7-hinh-41.1.jp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731963"/>
            <a:ext cx="4389438" cy="406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2800" dirty="0" err="1" smtClean="0">
                <a:solidFill>
                  <a:srgbClr val="003366"/>
                </a:solidFill>
              </a:rPr>
              <a:t>Nối</a:t>
            </a:r>
            <a:r>
              <a:rPr lang="en-US" sz="2800" dirty="0" smtClean="0">
                <a:solidFill>
                  <a:srgbClr val="003366"/>
                </a:solidFill>
              </a:rPr>
              <a:t> 2 </a:t>
            </a:r>
            <a:r>
              <a:rPr lang="en-US" sz="2800" dirty="0" err="1" smtClean="0">
                <a:solidFill>
                  <a:srgbClr val="003366"/>
                </a:solidFill>
              </a:rPr>
              <a:t>cột</a:t>
            </a:r>
            <a:r>
              <a:rPr lang="en-US" sz="2800" dirty="0" smtClean="0">
                <a:solidFill>
                  <a:srgbClr val="003366"/>
                </a:solidFill>
              </a:rPr>
              <a:t> A </a:t>
            </a:r>
            <a:r>
              <a:rPr lang="en-US" sz="2800" dirty="0" err="1" smtClean="0">
                <a:solidFill>
                  <a:srgbClr val="003366"/>
                </a:solidFill>
              </a:rPr>
              <a:t>và</a:t>
            </a:r>
            <a:r>
              <a:rPr lang="en-US" sz="2800" dirty="0" smtClean="0">
                <a:solidFill>
                  <a:srgbClr val="003366"/>
                </a:solidFill>
              </a:rPr>
              <a:t> B </a:t>
            </a:r>
            <a:r>
              <a:rPr lang="en-US" sz="2800" dirty="0" err="1" smtClean="0">
                <a:solidFill>
                  <a:srgbClr val="003366"/>
                </a:solidFill>
              </a:rPr>
              <a:t>sao</a:t>
            </a:r>
            <a:r>
              <a:rPr lang="en-US" sz="2800" dirty="0" smtClean="0">
                <a:solidFill>
                  <a:srgbClr val="003366"/>
                </a:solidFill>
              </a:rPr>
              <a:t> </a:t>
            </a:r>
            <a:r>
              <a:rPr lang="en-US" sz="2800" dirty="0" err="1" smtClean="0">
                <a:solidFill>
                  <a:srgbClr val="003366"/>
                </a:solidFill>
              </a:rPr>
              <a:t>cho</a:t>
            </a:r>
            <a:r>
              <a:rPr lang="en-US" sz="2800" dirty="0" smtClean="0">
                <a:solidFill>
                  <a:srgbClr val="003366"/>
                </a:solidFill>
              </a:rPr>
              <a:t> </a:t>
            </a:r>
            <a:r>
              <a:rPr lang="en-US" sz="2800" dirty="0" err="1" smtClean="0">
                <a:solidFill>
                  <a:srgbClr val="003366"/>
                </a:solidFill>
              </a:rPr>
              <a:t>thích</a:t>
            </a:r>
            <a:r>
              <a:rPr lang="en-US" sz="2800" dirty="0" smtClean="0">
                <a:solidFill>
                  <a:srgbClr val="003366"/>
                </a:solidFill>
              </a:rPr>
              <a:t> </a:t>
            </a:r>
            <a:r>
              <a:rPr lang="en-US" sz="2800" dirty="0" err="1" smtClean="0">
                <a:solidFill>
                  <a:srgbClr val="003366"/>
                </a:solidFill>
              </a:rPr>
              <a:t>hợp</a:t>
            </a:r>
            <a:endParaRPr lang="en-US" sz="28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43045466"/>
              </p:ext>
            </p:extLst>
          </p:nvPr>
        </p:nvGraphicFramePr>
        <p:xfrm>
          <a:off x="36513" y="1439876"/>
          <a:ext cx="6364287" cy="48492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14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285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642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40116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FF0000"/>
                          </a:solidFill>
                        </a:rPr>
                        <a:t>TT</a:t>
                      </a:r>
                      <a:endParaRPr lang="en-US" sz="1800" b="1" dirty="0">
                        <a:solidFill>
                          <a:srgbClr val="FF0000"/>
                        </a:solidFill>
                      </a:endParaRPr>
                    </a:p>
                  </a:txBody>
                  <a:tcPr marL="91437" marR="91437" marT="45714" marB="45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 smtClean="0">
                          <a:solidFill>
                            <a:srgbClr val="FF0000"/>
                          </a:solidFill>
                        </a:rPr>
                        <a:t>Môi</a:t>
                      </a:r>
                      <a:r>
                        <a:rPr lang="en-US" sz="1800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FF0000"/>
                          </a:solidFill>
                        </a:rPr>
                        <a:t>trường</a:t>
                      </a:r>
                      <a:r>
                        <a:rPr lang="en-US" sz="1800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FF0000"/>
                          </a:solidFill>
                        </a:rPr>
                        <a:t>tự</a:t>
                      </a:r>
                      <a:r>
                        <a:rPr lang="en-US" sz="1800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FF0000"/>
                          </a:solidFill>
                        </a:rPr>
                        <a:t>nhiên</a:t>
                      </a:r>
                      <a:r>
                        <a:rPr lang="en-US" sz="1800" baseline="0" dirty="0" smtClean="0">
                          <a:solidFill>
                            <a:srgbClr val="FF0000"/>
                          </a:solidFill>
                        </a:rPr>
                        <a:t> (A)</a:t>
                      </a:r>
                      <a:endParaRPr 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 marL="91437" marR="91437" marT="45714" marB="45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 smtClean="0">
                          <a:solidFill>
                            <a:srgbClr val="FF0000"/>
                          </a:solidFill>
                        </a:rPr>
                        <a:t>Phân</a:t>
                      </a:r>
                      <a:r>
                        <a:rPr lang="en-US" sz="1800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FF0000"/>
                          </a:solidFill>
                        </a:rPr>
                        <a:t>bố</a:t>
                      </a:r>
                      <a:r>
                        <a:rPr lang="en-US" sz="1800" baseline="0" dirty="0" smtClean="0">
                          <a:solidFill>
                            <a:srgbClr val="FF0000"/>
                          </a:solidFill>
                        </a:rPr>
                        <a:t> (B)</a:t>
                      </a:r>
                      <a:endParaRPr 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 marL="91437" marR="91437" marT="45714" marB="45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795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</a:t>
                      </a:r>
                      <a:endParaRPr lang="en-US" sz="1800" dirty="0"/>
                    </a:p>
                  </a:txBody>
                  <a:tcPr marL="91437" marR="91437" marT="45714" marB="45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Rừng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xích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đạo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xanh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quanh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năm</a:t>
                      </a:r>
                      <a:endParaRPr lang="en-US" sz="1800" dirty="0"/>
                    </a:p>
                  </a:txBody>
                  <a:tcPr marL="91437" marR="91437" marT="45714" marB="45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</a:t>
                      </a:r>
                      <a:r>
                        <a:rPr kumimoji="0" lang="en-US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.Phía</a:t>
                      </a: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đông</a:t>
                      </a: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eo</a:t>
                      </a: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đất</a:t>
                      </a: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Trung</a:t>
                      </a: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Mĩ</a:t>
                      </a: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và</a:t>
                      </a: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quần</a:t>
                      </a: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đảo</a:t>
                      </a: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Ăng-ti</a:t>
                      </a:r>
                      <a:endParaRPr kumimoji="0" lang="en-US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sz="1800" b="0" dirty="0"/>
                    </a:p>
                  </a:txBody>
                  <a:tcPr marL="91437" marR="91437" marT="45714" marB="45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0116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2</a:t>
                      </a:r>
                      <a:endParaRPr lang="en-US" sz="1800" dirty="0"/>
                    </a:p>
                  </a:txBody>
                  <a:tcPr marL="91437" marR="91437" marT="45714" marB="45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Rừng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rậm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nhiệt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đới</a:t>
                      </a:r>
                      <a:endParaRPr lang="en-US" sz="1800" dirty="0"/>
                    </a:p>
                  </a:txBody>
                  <a:tcPr marL="91437" marR="91437" marT="45714" marB="45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</a:t>
                      </a:r>
                      <a:r>
                        <a:rPr kumimoji="0" lang="en-US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.Cao</a:t>
                      </a: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nguyên</a:t>
                      </a: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Pa-ta-</a:t>
                      </a:r>
                      <a:r>
                        <a:rPr kumimoji="0" lang="en-US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gô</a:t>
                      </a: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kumimoji="0" lang="en-US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ni</a:t>
                      </a:r>
                      <a:endParaRPr lang="en-US" sz="1800" dirty="0" smtClean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7" marR="91437" marT="45714" marB="45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1446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3</a:t>
                      </a:r>
                      <a:endParaRPr lang="en-US" sz="1800" dirty="0"/>
                    </a:p>
                  </a:txBody>
                  <a:tcPr marL="91437" marR="91437" marT="45714" marB="45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Rừng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thưa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và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xa</a:t>
                      </a:r>
                      <a:r>
                        <a:rPr lang="en-US" sz="1800" baseline="0" dirty="0" smtClean="0"/>
                        <a:t> van</a:t>
                      </a:r>
                      <a:endParaRPr lang="en-US" sz="1800" dirty="0"/>
                    </a:p>
                  </a:txBody>
                  <a:tcPr marL="91437" marR="91437" marT="45714" marB="45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</a:t>
                      </a:r>
                      <a:r>
                        <a:rPr kumimoji="0" lang="en-US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.Phía</a:t>
                      </a: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Tây</a:t>
                      </a: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eo</a:t>
                      </a: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đất</a:t>
                      </a: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Trung</a:t>
                      </a: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Mĩ</a:t>
                      </a: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quần</a:t>
                      </a: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đảo</a:t>
                      </a: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Ăng-ti</a:t>
                      </a: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và</a:t>
                      </a: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đồng</a:t>
                      </a: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bằng</a:t>
                      </a: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Ô-</a:t>
                      </a:r>
                      <a:r>
                        <a:rPr kumimoji="0" lang="en-US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ri</a:t>
                      </a: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kumimoji="0" lang="en-US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nô-cô</a:t>
                      </a: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91437" marR="91437" marT="45714" marB="45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795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4</a:t>
                      </a:r>
                      <a:endParaRPr lang="en-US" sz="1800" dirty="0"/>
                    </a:p>
                  </a:txBody>
                  <a:tcPr marL="91437" marR="91437" marT="45714" marB="45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Thảo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nguyên</a:t>
                      </a:r>
                      <a:endParaRPr lang="en-US" sz="1800" dirty="0"/>
                    </a:p>
                  </a:txBody>
                  <a:tcPr marL="91437" marR="91437" marT="45714" marB="45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d.Đồng</a:t>
                      </a: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bằng</a:t>
                      </a: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duyên</a:t>
                      </a: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hải</a:t>
                      </a: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phía</a:t>
                      </a: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tây</a:t>
                      </a: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An-</a:t>
                      </a:r>
                      <a:r>
                        <a:rPr kumimoji="0" lang="en-US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đet</a:t>
                      </a:r>
                      <a:endParaRPr kumimoji="0" lang="en-US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7" marR="91437" marT="45714" marB="45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4262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5</a:t>
                      </a:r>
                      <a:endParaRPr lang="en-US" sz="1800" dirty="0"/>
                    </a:p>
                  </a:txBody>
                  <a:tcPr marL="91437" marR="91437" marT="45714" marB="45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Bán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hoang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mạc</a:t>
                      </a:r>
                      <a:endParaRPr lang="en-US" sz="1800" dirty="0"/>
                    </a:p>
                  </a:txBody>
                  <a:tcPr marL="91437" marR="91437" marT="45714" marB="45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e.Đồng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bằng</a:t>
                      </a:r>
                      <a:r>
                        <a:rPr lang="en-US" sz="1800" baseline="0" dirty="0" smtClean="0"/>
                        <a:t> A-ma-</a:t>
                      </a:r>
                      <a:r>
                        <a:rPr lang="en-US" sz="1800" baseline="0" dirty="0" err="1" smtClean="0"/>
                        <a:t>dôn</a:t>
                      </a:r>
                      <a:endParaRPr lang="en-US" sz="1800" dirty="0"/>
                    </a:p>
                  </a:txBody>
                  <a:tcPr marL="91437" marR="91437" marT="45714" marB="45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6</a:t>
                      </a:r>
                      <a:endParaRPr lang="en-US" sz="1800" dirty="0"/>
                    </a:p>
                  </a:txBody>
                  <a:tcPr marL="91437" marR="91437" marT="45714" marB="45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Hoang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mạc</a:t>
                      </a:r>
                      <a:endParaRPr lang="en-US" sz="1800" dirty="0"/>
                    </a:p>
                  </a:txBody>
                  <a:tcPr marL="91437" marR="91437" marT="45714" marB="45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</a:t>
                      </a:r>
                      <a:r>
                        <a:rPr kumimoji="0" lang="en-US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.Đồng</a:t>
                      </a: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bằng</a:t>
                      </a: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Pam-pa</a:t>
                      </a:r>
                    </a:p>
                  </a:txBody>
                  <a:tcPr marL="91437" marR="91437" marT="45714" marB="45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8" name="Oval 27"/>
          <p:cNvSpPr>
            <a:spLocks noChangeArrowheads="1"/>
          </p:cNvSpPr>
          <p:nvPr/>
        </p:nvSpPr>
        <p:spPr bwMode="auto">
          <a:xfrm>
            <a:off x="6945313" y="2743200"/>
            <a:ext cx="1131887" cy="947738"/>
          </a:xfrm>
          <a:prstGeom prst="ellips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16" name="Straight Arrow Connector 15"/>
          <p:cNvCxnSpPr/>
          <p:nvPr/>
        </p:nvCxnSpPr>
        <p:spPr bwMode="auto">
          <a:xfrm>
            <a:off x="3048000" y="2514600"/>
            <a:ext cx="685800" cy="29337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8" name="Straight Arrow Connector 17"/>
          <p:cNvCxnSpPr/>
          <p:nvPr/>
        </p:nvCxnSpPr>
        <p:spPr bwMode="auto">
          <a:xfrm flipV="1">
            <a:off x="6172200" y="3217069"/>
            <a:ext cx="1083469" cy="223123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1" name="Straight Arrow Connector 20"/>
          <p:cNvCxnSpPr/>
          <p:nvPr/>
        </p:nvCxnSpPr>
        <p:spPr bwMode="auto">
          <a:xfrm flipV="1">
            <a:off x="2667000" y="2726531"/>
            <a:ext cx="1066800" cy="70246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9900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7" name="Straight Arrow Connector 26"/>
          <p:cNvCxnSpPr/>
          <p:nvPr/>
        </p:nvCxnSpPr>
        <p:spPr bwMode="auto">
          <a:xfrm flipV="1">
            <a:off x="5943600" y="2286000"/>
            <a:ext cx="685800" cy="44053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9900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0" name="Straight Arrow Connector 29"/>
          <p:cNvCxnSpPr/>
          <p:nvPr/>
        </p:nvCxnSpPr>
        <p:spPr bwMode="auto">
          <a:xfrm flipV="1">
            <a:off x="5943600" y="1828800"/>
            <a:ext cx="846534" cy="914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9900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5" name="Straight Arrow Connector 34"/>
          <p:cNvCxnSpPr/>
          <p:nvPr/>
        </p:nvCxnSpPr>
        <p:spPr bwMode="auto">
          <a:xfrm>
            <a:off x="2667000" y="3962400"/>
            <a:ext cx="121920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FF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9" name="Straight Arrow Connector 38"/>
          <p:cNvCxnSpPr/>
          <p:nvPr/>
        </p:nvCxnSpPr>
        <p:spPr bwMode="auto">
          <a:xfrm flipV="1">
            <a:off x="6286500" y="2506266"/>
            <a:ext cx="342900" cy="145613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FF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3" name="Straight Arrow Connector 42"/>
          <p:cNvCxnSpPr/>
          <p:nvPr/>
        </p:nvCxnSpPr>
        <p:spPr bwMode="auto">
          <a:xfrm>
            <a:off x="3048000" y="4800600"/>
            <a:ext cx="685800" cy="11430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5" name="Straight Arrow Connector 44"/>
          <p:cNvCxnSpPr/>
          <p:nvPr/>
        </p:nvCxnSpPr>
        <p:spPr bwMode="auto">
          <a:xfrm flipV="1">
            <a:off x="6172200" y="4648200"/>
            <a:ext cx="1339056" cy="1295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1" name="Straight Arrow Connector 50"/>
          <p:cNvCxnSpPr/>
          <p:nvPr/>
        </p:nvCxnSpPr>
        <p:spPr bwMode="auto">
          <a:xfrm flipV="1">
            <a:off x="2895600" y="4953000"/>
            <a:ext cx="990600" cy="990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3" name="Straight Arrow Connector 52"/>
          <p:cNvCxnSpPr/>
          <p:nvPr/>
        </p:nvCxnSpPr>
        <p:spPr bwMode="auto">
          <a:xfrm flipV="1">
            <a:off x="6172200" y="4161234"/>
            <a:ext cx="1083469" cy="63936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5" name="Straight Arrow Connector 54"/>
          <p:cNvCxnSpPr/>
          <p:nvPr/>
        </p:nvCxnSpPr>
        <p:spPr bwMode="auto">
          <a:xfrm flipV="1">
            <a:off x="2411104" y="3217068"/>
            <a:ext cx="1447800" cy="223123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99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7" name="Straight Arrow Connector 56"/>
          <p:cNvCxnSpPr/>
          <p:nvPr/>
        </p:nvCxnSpPr>
        <p:spPr bwMode="auto">
          <a:xfrm>
            <a:off x="5943600" y="3234333"/>
            <a:ext cx="1143000" cy="206156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99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60" name="TextBox 59"/>
          <p:cNvSpPr txBox="1"/>
          <p:nvPr/>
        </p:nvSpPr>
        <p:spPr>
          <a:xfrm>
            <a:off x="990600" y="76200"/>
            <a:ext cx="7086600" cy="40011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FF"/>
                </a:solidFill>
              </a:rPr>
              <a:t>KIỂM TRA BÀI CŨ</a:t>
            </a:r>
            <a:endParaRPr lang="en-US" sz="2000" b="1" dirty="0">
              <a:solidFill>
                <a:srgbClr val="0000FF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 bwMode="auto">
          <a:xfrm flipV="1">
            <a:off x="6286500" y="2057400"/>
            <a:ext cx="658813" cy="19050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FF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7" name="Straight Arrow Connector 6"/>
          <p:cNvCxnSpPr/>
          <p:nvPr/>
        </p:nvCxnSpPr>
        <p:spPr bwMode="auto">
          <a:xfrm>
            <a:off x="6286500" y="3962400"/>
            <a:ext cx="914400" cy="914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" name="Straight Arrow Connector 9"/>
          <p:cNvCxnSpPr/>
          <p:nvPr/>
        </p:nvCxnSpPr>
        <p:spPr bwMode="auto">
          <a:xfrm flipV="1">
            <a:off x="6286500" y="2506266"/>
            <a:ext cx="1104900" cy="145613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FF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174940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>
            <a:alpha val="43137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52400" y="115669"/>
            <a:ext cx="8672513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</a:rPr>
              <a:t>Tiết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</a:rPr>
              <a:t>44- </a:t>
            </a:r>
            <a:r>
              <a:rPr lang="en-US" sz="2400" b="1" dirty="0" err="1" smtClean="0">
                <a:solidFill>
                  <a:srgbClr val="FF0000"/>
                </a:solidFill>
              </a:rPr>
              <a:t>Bài</a:t>
            </a:r>
            <a:r>
              <a:rPr lang="en-US" sz="2400" b="1" dirty="0" smtClean="0">
                <a:solidFill>
                  <a:srgbClr val="FF0000"/>
                </a:solidFill>
              </a:rPr>
              <a:t> 43: DÂN CƯ,  XÃ HỘI TRUNG  VÀ NAM MĨ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-381000" y="575101"/>
            <a:ext cx="31242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hangingPunct="1">
              <a:defRPr/>
            </a:pPr>
            <a:r>
              <a:rPr lang="en-US" sz="3200" b="1" dirty="0">
                <a:solidFill>
                  <a:srgbClr val="1F497D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</a:t>
            </a:r>
            <a:r>
              <a:rPr lang="en-US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</a:t>
            </a:r>
            <a:r>
              <a:rPr lang="en-US" sz="32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. </a:t>
            </a:r>
            <a:r>
              <a:rPr lang="en-US" sz="3200" b="1" dirty="0" smtClean="0">
                <a:solidFill>
                  <a:srgbClr val="000000"/>
                </a:solidFill>
              </a:rPr>
              <a:t> </a:t>
            </a:r>
            <a:r>
              <a:rPr lang="en-US" sz="3200" b="1" dirty="0">
                <a:solidFill>
                  <a:srgbClr val="000000"/>
                </a:solidFill>
              </a:rPr>
              <a:t>Dân cư: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7439456"/>
              </p:ext>
            </p:extLst>
          </p:nvPr>
        </p:nvGraphicFramePr>
        <p:xfrm>
          <a:off x="1524000" y="1397000"/>
          <a:ext cx="6096000" cy="3510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Châu</a:t>
                      </a:r>
                      <a:r>
                        <a:rPr lang="en-US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lục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Tỉ</a:t>
                      </a:r>
                      <a:r>
                        <a:rPr lang="en-US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lệ</a:t>
                      </a:r>
                      <a:r>
                        <a:rPr lang="en-US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gia</a:t>
                      </a:r>
                      <a:r>
                        <a:rPr lang="en-US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tăng</a:t>
                      </a:r>
                      <a:r>
                        <a:rPr lang="en-US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dân</a:t>
                      </a:r>
                      <a:r>
                        <a:rPr lang="en-US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l"/>
                      <a:r>
                        <a:rPr lang="en-US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       </a:t>
                      </a:r>
                      <a:r>
                        <a:rPr lang="en-US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tự</a:t>
                      </a:r>
                      <a:r>
                        <a:rPr lang="en-US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nhiên</a:t>
                      </a:r>
                      <a:r>
                        <a:rPr lang="en-US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(%)</a:t>
                      </a:r>
                    </a:p>
                    <a:p>
                      <a:pPr algn="l"/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Châu</a:t>
                      </a:r>
                      <a:r>
                        <a:rPr lang="en-US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Á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1,3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Châu</a:t>
                      </a:r>
                      <a:r>
                        <a:rPr lang="en-US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Âu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-0,1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Châu</a:t>
                      </a:r>
                      <a:r>
                        <a:rPr lang="en-US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Đại</a:t>
                      </a:r>
                      <a:r>
                        <a:rPr lang="en-US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Dương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1,0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Châu</a:t>
                      </a:r>
                      <a:r>
                        <a:rPr lang="en-US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Phi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2,4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Châu</a:t>
                      </a:r>
                      <a:r>
                        <a:rPr lang="en-US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Mĩ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1,4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 err="1" smtClean="0">
                          <a:latin typeface="Times New Roman" pitchFamily="18" charset="0"/>
                          <a:cs typeface="Times New Roman" pitchFamily="18" charset="0"/>
                        </a:rPr>
                        <a:t>Khu</a:t>
                      </a:r>
                      <a:r>
                        <a:rPr lang="en-US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vực</a:t>
                      </a:r>
                      <a:r>
                        <a:rPr lang="en-US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Trung</a:t>
                      </a:r>
                      <a:r>
                        <a:rPr lang="en-US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en-US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Nam </a:t>
                      </a:r>
                      <a:r>
                        <a:rPr lang="en-US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Mĩ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1,7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Toàn</a:t>
                      </a:r>
                      <a:r>
                        <a:rPr lang="en-US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thế</a:t>
                      </a:r>
                      <a:r>
                        <a:rPr lang="en-US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giới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1,3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838200" y="5334000"/>
            <a:ext cx="7620000" cy="138499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- </a:t>
            </a:r>
            <a:r>
              <a:rPr lang="en-US" sz="2800" b="1" dirty="0" err="1" smtClean="0"/>
              <a:t>Dựa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vào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bảng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số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liệu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trên.Cho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biết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tỉ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lệ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gia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tăng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dân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số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tự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nhiên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của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khu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vực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Trung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và</a:t>
            </a:r>
            <a:r>
              <a:rPr lang="en-US" sz="2800" b="1" dirty="0" smtClean="0"/>
              <a:t> Nam </a:t>
            </a:r>
            <a:r>
              <a:rPr lang="en-US" sz="2800" b="1" dirty="0" err="1" smtClean="0"/>
              <a:t>Mĩ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có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đặc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điểm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gì</a:t>
            </a:r>
            <a:r>
              <a:rPr lang="en-US" sz="2800" b="1" dirty="0" smtClean="0"/>
              <a:t>?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256281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0757" y="3260900"/>
            <a:ext cx="4876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cs typeface="Times New Roman" pitchFamily="18" charset="0"/>
              </a:rPr>
              <a:t>- </a:t>
            </a:r>
            <a:r>
              <a:rPr lang="en-US" sz="2400" b="1" dirty="0" smtClean="0">
                <a:solidFill>
                  <a:srgbClr val="000000"/>
                </a:solidFill>
                <a:cs typeface="Times New Roman" pitchFamily="18" charset="0"/>
              </a:rPr>
              <a:t>Phân bố dân cư</a:t>
            </a:r>
            <a:r>
              <a:rPr lang="en-US" sz="2400" dirty="0" smtClean="0">
                <a:solidFill>
                  <a:srgbClr val="000000"/>
                </a:solidFill>
                <a:cs typeface="Times New Roman" pitchFamily="18" charset="0"/>
              </a:rPr>
              <a:t>: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Không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cs typeface="Times New Roman" pitchFamily="18" charset="0"/>
              </a:rPr>
              <a:t>đều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.</a:t>
            </a:r>
          </a:p>
          <a:p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+ </a:t>
            </a:r>
            <a:r>
              <a:rPr lang="vi-VN" sz="2400" dirty="0" smtClean="0">
                <a:solidFill>
                  <a:srgbClr val="000000"/>
                </a:solidFill>
              </a:rPr>
              <a:t>Dân </a:t>
            </a:r>
            <a:r>
              <a:rPr lang="vi-VN" sz="2400" dirty="0">
                <a:solidFill>
                  <a:srgbClr val="000000"/>
                </a:solidFill>
              </a:rPr>
              <a:t>cư tập trung ở vùng ven biển, cửa sông hoặc trên các cao </a:t>
            </a:r>
            <a:r>
              <a:rPr lang="vi-VN" sz="2400" dirty="0" smtClean="0">
                <a:solidFill>
                  <a:srgbClr val="000000"/>
                </a:solidFill>
              </a:rPr>
              <a:t>nguyên</a:t>
            </a:r>
            <a:endParaRPr lang="en-US" sz="2400" dirty="0" smtClean="0">
              <a:solidFill>
                <a:srgbClr val="000000"/>
              </a:solidFill>
            </a:endParaRPr>
          </a:p>
          <a:p>
            <a:r>
              <a:rPr lang="en-US" sz="2400" dirty="0" smtClean="0">
                <a:solidFill>
                  <a:srgbClr val="000000"/>
                </a:solidFill>
              </a:rPr>
              <a:t>+ </a:t>
            </a:r>
            <a:r>
              <a:rPr lang="en-US" sz="2400" dirty="0" err="1" smtClean="0">
                <a:solidFill>
                  <a:srgbClr val="000000"/>
                </a:solidFill>
              </a:rPr>
              <a:t>Thưa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thớt</a:t>
            </a:r>
            <a:r>
              <a:rPr lang="en-US" sz="2400" dirty="0" smtClean="0">
                <a:solidFill>
                  <a:srgbClr val="000000"/>
                </a:solidFill>
              </a:rPr>
              <a:t> ở </a:t>
            </a:r>
            <a:r>
              <a:rPr lang="en-US" sz="2400" dirty="0" err="1" smtClean="0">
                <a:solidFill>
                  <a:srgbClr val="000000"/>
                </a:solidFill>
              </a:rPr>
              <a:t>các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vùng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trong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nội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địa</a:t>
            </a:r>
            <a:r>
              <a:rPr lang="en-US" sz="2400" dirty="0" smtClean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9" name="TextBox 10"/>
          <p:cNvSpPr txBox="1">
            <a:spLocks noChangeArrowheads="1"/>
          </p:cNvSpPr>
          <p:nvPr/>
        </p:nvSpPr>
        <p:spPr bwMode="auto">
          <a:xfrm>
            <a:off x="312603" y="3802376"/>
            <a:ext cx="4662168" cy="830997"/>
          </a:xfrm>
          <a:prstGeom prst="rect">
            <a:avLst/>
          </a:prstGeom>
          <a:solidFill>
            <a:srgbClr val="92D050"/>
          </a:solidFill>
          <a:ln w="9525">
            <a:solidFill>
              <a:srgbClr val="FF0000"/>
            </a:solidFill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dirty="0" smtClean="0">
                <a:solidFill>
                  <a:srgbClr val="0000FF"/>
                </a:solidFill>
              </a:rPr>
              <a:t>  </a:t>
            </a:r>
            <a:r>
              <a:rPr lang="en-US" sz="2400" dirty="0">
                <a:solidFill>
                  <a:srgbClr val="000000"/>
                </a:solidFill>
              </a:rPr>
              <a:t>Dân cư Trung và Nam Mĩ phân bố như thế nào</a:t>
            </a:r>
            <a:r>
              <a:rPr lang="en-US" sz="2400" dirty="0" smtClean="0">
                <a:solidFill>
                  <a:srgbClr val="000000"/>
                </a:solidFill>
              </a:rPr>
              <a:t>? Nêu nguyên nhân?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 rot="21099938">
            <a:off x="-364083" y="3331583"/>
            <a:ext cx="72816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182880" algn="ctr" eaLnBrk="1" hangingPunct="1">
              <a:lnSpc>
                <a:spcPts val="2400"/>
              </a:lnSpc>
              <a:spcBef>
                <a:spcPts val="0"/>
              </a:spcBef>
            </a:pPr>
            <a:r>
              <a:rPr lang="en-US" sz="2000" b="1" dirty="0" smtClean="0">
                <a:solidFill>
                  <a:srgbClr val="FF3300"/>
                </a:solidFill>
                <a:latin typeface=".VnCentury Schoolbook" pitchFamily="34" charset="0"/>
                <a:sym typeface="Wingdings" pitchFamily="2" charset="2"/>
              </a:rPr>
              <a:t> </a:t>
            </a:r>
            <a:r>
              <a:rPr lang="en-US" sz="6000" b="1" dirty="0" smtClean="0">
                <a:solidFill>
                  <a:srgbClr val="FF3300"/>
                </a:solidFill>
                <a:latin typeface=".VnCentury Schoolbook" pitchFamily="34" charset="0"/>
                <a:sym typeface="Wingdings" pitchFamily="2" charset="2"/>
              </a:rPr>
              <a:t>  </a:t>
            </a:r>
            <a:endParaRPr lang="en-US" sz="6000" b="1" dirty="0">
              <a:solidFill>
                <a:srgbClr val="FF3300"/>
              </a:solidFill>
              <a:latin typeface=".VnCentury Schoolbook" pitchFamily="34" charset="0"/>
              <a:sym typeface="Wingdings" pitchFamily="2" charset="2"/>
            </a:endParaRPr>
          </a:p>
        </p:txBody>
      </p:sp>
      <p:pic>
        <p:nvPicPr>
          <p:cNvPr id="21" name="Picture 7" descr="Luoc do cac do thi chau M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346" y="585295"/>
            <a:ext cx="3962400" cy="53340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52400" y="115669"/>
            <a:ext cx="8672513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</a:rPr>
              <a:t>Tiết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</a:rPr>
              <a:t>44- </a:t>
            </a:r>
            <a:r>
              <a:rPr lang="en-US" sz="2400" b="1" dirty="0" err="1" smtClean="0">
                <a:solidFill>
                  <a:srgbClr val="FF0000"/>
                </a:solidFill>
              </a:rPr>
              <a:t>Bài</a:t>
            </a:r>
            <a:r>
              <a:rPr lang="en-US" sz="2400" b="1" dirty="0" smtClean="0">
                <a:solidFill>
                  <a:srgbClr val="FF0000"/>
                </a:solidFill>
              </a:rPr>
              <a:t> 43: DÂN CƯ,  XÃ HỘI TRUNG  VÀ NAM MĨ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-381000" y="575101"/>
            <a:ext cx="31242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hangingPunct="1">
              <a:defRPr/>
            </a:pPr>
            <a:r>
              <a:rPr lang="en-US" sz="3200" b="1" dirty="0">
                <a:solidFill>
                  <a:srgbClr val="1F497D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</a:t>
            </a:r>
            <a:r>
              <a:rPr lang="en-US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</a:t>
            </a:r>
            <a:r>
              <a:rPr lang="en-US" sz="32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. </a:t>
            </a:r>
            <a:r>
              <a:rPr lang="en-US" sz="3200" b="1" dirty="0" smtClean="0">
                <a:solidFill>
                  <a:srgbClr val="000000"/>
                </a:solidFill>
              </a:rPr>
              <a:t> </a:t>
            </a:r>
            <a:r>
              <a:rPr lang="en-US" sz="3200" b="1" dirty="0">
                <a:solidFill>
                  <a:srgbClr val="000000"/>
                </a:solidFill>
              </a:rPr>
              <a:t>Dân cư: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714999" y="5943600"/>
            <a:ext cx="3109913" cy="369332"/>
          </a:xfrm>
          <a:prstGeom prst="rect">
            <a:avLst/>
          </a:prstGeom>
          <a:solidFill>
            <a:srgbClr val="C91603"/>
          </a:solidFill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rgbClr val="000000"/>
                </a:solidFill>
              </a:rPr>
              <a:t>Lược đồ  các đô thị ở châu Mĩ</a:t>
            </a:r>
            <a:endParaRPr lang="vi-VN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1260901"/>
            <a:ext cx="4800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  <a:cs typeface="Times New Roman" pitchFamily="18" charset="0"/>
              </a:rPr>
              <a:t>- </a:t>
            </a:r>
            <a:r>
              <a:rPr lang="en-US" sz="2400" b="1" dirty="0" err="1" smtClean="0">
                <a:solidFill>
                  <a:srgbClr val="000000"/>
                </a:solidFill>
                <a:cs typeface="Times New Roman" pitchFamily="18" charset="0"/>
              </a:rPr>
              <a:t>Thành</a:t>
            </a:r>
            <a:r>
              <a:rPr lang="en-US" sz="2400" b="1" dirty="0" smtClean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cs typeface="Times New Roman" pitchFamily="18" charset="0"/>
              </a:rPr>
              <a:t>phần</a:t>
            </a:r>
            <a:r>
              <a:rPr lang="en-US" sz="2400" b="1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cs typeface="Times New Roman" pitchFamily="18" charset="0"/>
              </a:rPr>
              <a:t>dân</a:t>
            </a:r>
            <a:r>
              <a:rPr lang="en-US" sz="2400" b="1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cs typeface="Times New Roman" pitchFamily="18" charset="0"/>
              </a:rPr>
              <a:t>cư</a:t>
            </a:r>
            <a:r>
              <a:rPr lang="en-US" sz="2400" b="1" dirty="0">
                <a:solidFill>
                  <a:srgbClr val="000000"/>
                </a:solidFill>
                <a:cs typeface="Times New Roman" pitchFamily="18" charset="0"/>
              </a:rPr>
              <a:t>: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Phần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lớn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người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lai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. </a:t>
            </a:r>
            <a:r>
              <a:rPr lang="en-US" sz="2400" b="1" dirty="0" smtClean="0">
                <a:solidFill>
                  <a:srgbClr val="000000"/>
                </a:solidFill>
                <a:cs typeface="Times New Roman" pitchFamily="18" charset="0"/>
              </a:rPr>
              <a:t> </a:t>
            </a:r>
            <a:endParaRPr lang="en-US" sz="2400" b="1" dirty="0" smtClean="0">
              <a:solidFill>
                <a:srgbClr val="000000"/>
              </a:solidFill>
              <a:cs typeface="Times New Roman" pitchFamily="18" charset="0"/>
            </a:endParaRPr>
          </a:p>
          <a:p>
            <a:r>
              <a:rPr lang="en-US" sz="2400" b="1" dirty="0" smtClean="0">
                <a:solidFill>
                  <a:srgbClr val="000000"/>
                </a:solidFill>
                <a:cs typeface="Times New Roman" pitchFamily="18" charset="0"/>
              </a:rPr>
              <a:t>- </a:t>
            </a:r>
            <a:r>
              <a:rPr lang="en-US" sz="2400" b="1" dirty="0" err="1" smtClean="0">
                <a:solidFill>
                  <a:srgbClr val="000000"/>
                </a:solidFill>
                <a:cs typeface="Times New Roman" pitchFamily="18" charset="0"/>
              </a:rPr>
              <a:t>Văn</a:t>
            </a:r>
            <a:r>
              <a:rPr lang="en-US" sz="2400" b="1" dirty="0" smtClean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cs typeface="Times New Roman" pitchFamily="18" charset="0"/>
              </a:rPr>
              <a:t>hóa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: </a:t>
            </a:r>
            <a:r>
              <a:rPr lang="en-US" sz="2400" dirty="0" err="1" smtClean="0">
                <a:solidFill>
                  <a:srgbClr val="000000"/>
                </a:solidFill>
                <a:cs typeface="Times New Roman" pitchFamily="18" charset="0"/>
              </a:rPr>
              <a:t>Mĩ</a:t>
            </a:r>
            <a:r>
              <a:rPr lang="en-US" sz="2400" dirty="0" smtClean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L</a:t>
            </a:r>
            <a:r>
              <a:rPr lang="en-US" sz="2400" dirty="0" smtClean="0">
                <a:solidFill>
                  <a:srgbClr val="000000"/>
                </a:solidFill>
                <a:cs typeface="Times New Roman" pitchFamily="18" charset="0"/>
              </a:rPr>
              <a:t>a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tinh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độc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đáo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.</a:t>
            </a:r>
          </a:p>
          <a:p>
            <a:endParaRPr lang="en-US" dirty="0" smtClean="0">
              <a:solidFill>
                <a:srgbClr val="000000"/>
              </a:solidFill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55856" y="2420915"/>
            <a:ext cx="48768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- </a:t>
            </a:r>
            <a:r>
              <a:rPr lang="en-US" sz="2400" b="1" dirty="0" err="1" smtClean="0">
                <a:solidFill>
                  <a:srgbClr val="000000"/>
                </a:solidFill>
              </a:rPr>
              <a:t>Dân</a:t>
            </a:r>
            <a:r>
              <a:rPr lang="en-US" sz="2400" b="1" dirty="0" smtClean="0">
                <a:solidFill>
                  <a:srgbClr val="000000"/>
                </a:solidFill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</a:rPr>
              <a:t>số</a:t>
            </a:r>
            <a:r>
              <a:rPr lang="en-US" sz="2400" b="1" dirty="0" smtClean="0">
                <a:solidFill>
                  <a:srgbClr val="000000"/>
                </a:solidFill>
              </a:rPr>
              <a:t>: </a:t>
            </a:r>
            <a:r>
              <a:rPr lang="en-US" sz="2400" dirty="0" err="1" smtClean="0">
                <a:solidFill>
                  <a:srgbClr val="000000"/>
                </a:solidFill>
              </a:rPr>
              <a:t>Tỉ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lệ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gia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tăng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dân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số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tự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nhiên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cao</a:t>
            </a:r>
            <a:r>
              <a:rPr lang="en-US" sz="2400" dirty="0" smtClean="0">
                <a:solidFill>
                  <a:srgbClr val="000000"/>
                </a:solidFill>
              </a:rPr>
              <a:t>(</a:t>
            </a:r>
            <a:r>
              <a:rPr lang="en-US" sz="2400" dirty="0" err="1" smtClean="0">
                <a:solidFill>
                  <a:srgbClr val="000000"/>
                </a:solidFill>
              </a:rPr>
              <a:t>trên</a:t>
            </a:r>
            <a:r>
              <a:rPr lang="en-US" sz="2400" dirty="0" smtClean="0">
                <a:solidFill>
                  <a:srgbClr val="000000"/>
                </a:solidFill>
              </a:rPr>
              <a:t> 1,7%)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 rot="21099938">
            <a:off x="-337355" y="2500586"/>
            <a:ext cx="72816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182880" algn="ctr" eaLnBrk="1" hangingPunct="1">
              <a:lnSpc>
                <a:spcPts val="2400"/>
              </a:lnSpc>
              <a:spcBef>
                <a:spcPts val="0"/>
              </a:spcBef>
            </a:pPr>
            <a:r>
              <a:rPr lang="en-US" sz="2000" b="1" dirty="0" smtClean="0">
                <a:solidFill>
                  <a:srgbClr val="FF3300"/>
                </a:solidFill>
                <a:latin typeface=".VnCentury Schoolbook" pitchFamily="34" charset="0"/>
                <a:sym typeface="Wingdings" pitchFamily="2" charset="2"/>
              </a:rPr>
              <a:t> </a:t>
            </a:r>
            <a:r>
              <a:rPr lang="en-US" sz="6000" b="1" dirty="0" smtClean="0">
                <a:solidFill>
                  <a:srgbClr val="FF3300"/>
                </a:solidFill>
                <a:latin typeface=".VnCentury Schoolbook" pitchFamily="34" charset="0"/>
                <a:sym typeface="Wingdings" pitchFamily="2" charset="2"/>
              </a:rPr>
              <a:t>  </a:t>
            </a:r>
            <a:endParaRPr lang="en-US" sz="6000" b="1" dirty="0">
              <a:solidFill>
                <a:srgbClr val="FF3300"/>
              </a:solidFill>
              <a:latin typeface=".VnCentury Schoolbook" pitchFamily="34" charset="0"/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688146225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  <p:bldP spid="9" grpId="1" animBg="1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12"/>
          <p:cNvSpPr txBox="1">
            <a:spLocks noChangeArrowheads="1"/>
          </p:cNvSpPr>
          <p:nvPr/>
        </p:nvSpPr>
        <p:spPr bwMode="auto">
          <a:xfrm>
            <a:off x="391832" y="794266"/>
            <a:ext cx="8382000" cy="461665"/>
          </a:xfrm>
          <a:prstGeom prst="rect">
            <a:avLst/>
          </a:prstGeom>
          <a:solidFill>
            <a:srgbClr val="00B050"/>
          </a:solidFill>
          <a:ln w="9525">
            <a:solidFill>
              <a:srgbClr val="FF0000"/>
            </a:solidFill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400" smtClean="0">
                <a:solidFill>
                  <a:srgbClr val="000000"/>
                </a:solidFill>
              </a:rPr>
              <a:t>So </a:t>
            </a:r>
            <a:r>
              <a:rPr lang="en-US" sz="2400" dirty="0" smtClean="0">
                <a:solidFill>
                  <a:srgbClr val="000000"/>
                </a:solidFill>
              </a:rPr>
              <a:t>sánh sự phân bố </a:t>
            </a:r>
            <a:r>
              <a:rPr lang="en-US" sz="2400" dirty="0">
                <a:solidFill>
                  <a:srgbClr val="000000"/>
                </a:solidFill>
              </a:rPr>
              <a:t>dân cư Trung và Nam Mĩ  với Bắc Mĩ? </a:t>
            </a:r>
          </a:p>
        </p:txBody>
      </p:sp>
      <p:graphicFrame>
        <p:nvGraphicFramePr>
          <p:cNvPr id="9" name="Group 4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3245797"/>
              </p:ext>
            </p:extLst>
          </p:nvPr>
        </p:nvGraphicFramePr>
        <p:xfrm>
          <a:off x="457200" y="1447800"/>
          <a:ext cx="8382000" cy="4983241"/>
        </p:xfrm>
        <a:graphic>
          <a:graphicData uri="http://schemas.openxmlformats.org/drawingml/2006/table">
            <a:tbl>
              <a:tblPr/>
              <a:tblGrid>
                <a:gridCol w="1371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71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38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3322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T="45705" marB="4570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</a:rPr>
                        <a:t>Trung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</a:rPr>
                        <a:t>và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</a:rPr>
                        <a:t> Nam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</a:rPr>
                        <a:t>Mĩ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</a:rPr>
                        <a:t>Bắc Mĩ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5688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</a:rPr>
                        <a:t>Giống nhau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T="45705" marB="4570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9305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91603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</a:rPr>
                        <a:t>Khác nhau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T="45705" marB="4570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rgbClr val="000000"/>
                        </a:solidFill>
                      </a:endParaRP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2108200" y="2119086"/>
            <a:ext cx="64008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60000"/>
            </a:pPr>
            <a:r>
              <a:rPr lang="sv-SE" altLang="vi-VN" sz="2400" b="1" dirty="0">
                <a:solidFill>
                  <a:srgbClr val="000000"/>
                </a:solidFill>
              </a:rPr>
              <a:t>D</a:t>
            </a:r>
            <a:r>
              <a:rPr lang="sv-SE" altLang="vi-VN" sz="2400" b="1" dirty="0" smtClean="0">
                <a:solidFill>
                  <a:srgbClr val="000000"/>
                </a:solidFill>
              </a:rPr>
              <a:t>ân </a:t>
            </a:r>
            <a:r>
              <a:rPr lang="sv-SE" altLang="vi-VN" sz="2400" b="1" dirty="0">
                <a:solidFill>
                  <a:srgbClr val="000000"/>
                </a:solidFill>
              </a:rPr>
              <a:t>cư phân bố thưa thớt ở 2 hệ thống núi (</a:t>
            </a:r>
            <a:r>
              <a:rPr lang="en-US" altLang="vi-VN" sz="2400" b="1" dirty="0">
                <a:solidFill>
                  <a:srgbClr val="000000"/>
                </a:solidFill>
              </a:rPr>
              <a:t>Cooc-đi-e, An-đét); đông đúc vùng ven biển, cửa sông, cao nguyên.</a:t>
            </a: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981200" y="4114800"/>
            <a:ext cx="2514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60000"/>
            </a:pPr>
            <a:r>
              <a:rPr lang="en-US" altLang="vi-VN" sz="2400" b="1" dirty="0">
                <a:solidFill>
                  <a:srgbClr val="000000"/>
                </a:solidFill>
              </a:rPr>
              <a:t>Thưa thớt ở đồng bằng A-ma-don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029200" y="3886200"/>
            <a:ext cx="3352800" cy="120015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60000"/>
              <a:defRPr/>
            </a:pPr>
            <a:r>
              <a:rPr lang="sv-SE" sz="2400" b="1" dirty="0">
                <a:solidFill>
                  <a:srgbClr val="000000"/>
                </a:solidFill>
              </a:rPr>
              <a:t>D</a:t>
            </a:r>
            <a:r>
              <a:rPr lang="sv-SE" sz="2400" b="1" dirty="0" smtClean="0">
                <a:solidFill>
                  <a:srgbClr val="000000"/>
                </a:solidFill>
              </a:rPr>
              <a:t>ân </a:t>
            </a:r>
            <a:r>
              <a:rPr lang="sv-SE" sz="2400" b="1" dirty="0">
                <a:solidFill>
                  <a:srgbClr val="000000"/>
                </a:solidFill>
              </a:rPr>
              <a:t>cư tập trung chủ yếu ở khu vực đồng bằng trung tâm</a:t>
            </a:r>
            <a:r>
              <a:rPr lang="sv-SE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.</a:t>
            </a:r>
            <a:endParaRPr lang="en-US" sz="2400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2400" y="115669"/>
            <a:ext cx="8672513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</a:rPr>
              <a:t>Tiết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</a:rPr>
              <a:t>44- </a:t>
            </a:r>
            <a:r>
              <a:rPr lang="en-US" sz="2400" b="1" dirty="0" err="1" smtClean="0">
                <a:solidFill>
                  <a:srgbClr val="FF0000"/>
                </a:solidFill>
              </a:rPr>
              <a:t>Bài</a:t>
            </a:r>
            <a:r>
              <a:rPr lang="en-US" sz="2400" b="1" dirty="0" smtClean="0">
                <a:solidFill>
                  <a:srgbClr val="FF0000"/>
                </a:solidFill>
              </a:rPr>
              <a:t> 43: DÂN CƯ,  XÃ HỘI TRUNG  VÀ NAM MĨ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889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11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544286" y="1600200"/>
            <a:ext cx="25146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hangingPunct="1">
              <a:defRPr/>
            </a:pPr>
            <a:r>
              <a:rPr lang="en-US" sz="3200" b="1">
                <a:solidFill>
                  <a:srgbClr val="1F497D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</a:t>
            </a:r>
            <a:endParaRPr lang="en-US" sz="2400" b="1" u="sng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2400" y="115669"/>
            <a:ext cx="8672513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</a:rPr>
              <a:t>Tiết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</a:rPr>
              <a:t>44- </a:t>
            </a:r>
            <a:r>
              <a:rPr lang="en-US" sz="2400" b="1" dirty="0" err="1" smtClean="0">
                <a:solidFill>
                  <a:srgbClr val="FF0000"/>
                </a:solidFill>
              </a:rPr>
              <a:t>Bài</a:t>
            </a:r>
            <a:r>
              <a:rPr lang="en-US" sz="2400" b="1" dirty="0" smtClean="0">
                <a:solidFill>
                  <a:srgbClr val="FF0000"/>
                </a:solidFill>
              </a:rPr>
              <a:t> 43: DÂN CƯ,  XÃ HỘI TRUNG  VÀ NAM MĨ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-457200" y="372660"/>
            <a:ext cx="3726656" cy="1447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hangingPunct="1">
              <a:defRPr/>
            </a:pPr>
            <a:r>
              <a:rPr lang="en-US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</a:t>
            </a:r>
            <a:r>
              <a:rPr lang="en-US" sz="32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. </a:t>
            </a:r>
            <a:r>
              <a:rPr lang="en-US" sz="3200" b="1" dirty="0" err="1" smtClean="0">
                <a:solidFill>
                  <a:srgbClr val="000000"/>
                </a:solidFill>
              </a:rPr>
              <a:t>Dân</a:t>
            </a:r>
            <a:r>
              <a:rPr lang="en-US" sz="3200" b="1" dirty="0" smtClean="0">
                <a:solidFill>
                  <a:srgbClr val="000000"/>
                </a:solidFill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</a:rPr>
              <a:t>cư</a:t>
            </a:r>
            <a:endParaRPr lang="en-US" sz="3200" b="1" dirty="0" smtClean="0">
              <a:solidFill>
                <a:srgbClr val="000000"/>
              </a:solidFill>
            </a:endParaRPr>
          </a:p>
          <a:p>
            <a:pPr algn="ctr" eaLnBrk="1" hangingPunct="1">
              <a:defRPr/>
            </a:pPr>
            <a:r>
              <a:rPr lang="en-US" sz="3200" b="1" dirty="0" smtClean="0">
                <a:solidFill>
                  <a:srgbClr val="000000"/>
                </a:solidFill>
              </a:rPr>
              <a:t>     3. </a:t>
            </a:r>
            <a:r>
              <a:rPr lang="en-US" sz="3200" b="1" dirty="0" err="1" smtClean="0">
                <a:solidFill>
                  <a:srgbClr val="000000"/>
                </a:solidFill>
              </a:rPr>
              <a:t>Đô</a:t>
            </a:r>
            <a:r>
              <a:rPr lang="en-US" sz="3200" b="1" dirty="0" smtClean="0">
                <a:solidFill>
                  <a:srgbClr val="000000"/>
                </a:solidFill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</a:rPr>
              <a:t>thị</a:t>
            </a:r>
            <a:r>
              <a:rPr lang="en-US" sz="3200" b="1" dirty="0" smtClean="0">
                <a:solidFill>
                  <a:srgbClr val="000000"/>
                </a:solidFill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</a:rPr>
              <a:t>hóa</a:t>
            </a:r>
            <a:endParaRPr lang="en-US" sz="3200" b="1" dirty="0">
              <a:solidFill>
                <a:srgbClr val="000000"/>
              </a:solidFill>
            </a:endParaRPr>
          </a:p>
        </p:txBody>
      </p:sp>
      <p:sp>
        <p:nvSpPr>
          <p:cNvPr id="3" name="Cloud Callout 2"/>
          <p:cNvSpPr/>
          <p:nvPr/>
        </p:nvSpPr>
        <p:spPr bwMode="auto">
          <a:xfrm>
            <a:off x="2229104" y="2286000"/>
            <a:ext cx="4495800" cy="2667000"/>
          </a:xfrm>
          <a:prstGeom prst="cloudCallou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38704" y="2895600"/>
            <a:ext cx="2971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000000"/>
                </a:solidFill>
              </a:rPr>
              <a:t>Nhận</a:t>
            </a:r>
            <a:r>
              <a:rPr lang="en-US" sz="2400" b="1" dirty="0" smtClean="0">
                <a:solidFill>
                  <a:srgbClr val="000000"/>
                </a:solidFill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</a:rPr>
              <a:t>xét</a:t>
            </a:r>
            <a:r>
              <a:rPr lang="en-US" sz="2400" b="1" dirty="0" smtClean="0">
                <a:solidFill>
                  <a:srgbClr val="000000"/>
                </a:solidFill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</a:rPr>
              <a:t>về</a:t>
            </a:r>
            <a:r>
              <a:rPr lang="en-US" sz="2400" b="1" dirty="0" smtClean="0">
                <a:solidFill>
                  <a:srgbClr val="000000"/>
                </a:solidFill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</a:rPr>
              <a:t>tốc</a:t>
            </a:r>
            <a:r>
              <a:rPr lang="en-US" sz="2400" b="1" dirty="0" smtClean="0">
                <a:solidFill>
                  <a:srgbClr val="000000"/>
                </a:solidFill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</a:rPr>
              <a:t>độ</a:t>
            </a:r>
            <a:r>
              <a:rPr lang="en-US" sz="2400" b="1" dirty="0" smtClean="0">
                <a:solidFill>
                  <a:srgbClr val="000000"/>
                </a:solidFill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</a:rPr>
              <a:t>đô</a:t>
            </a:r>
            <a:r>
              <a:rPr lang="en-US" sz="2400" b="1" dirty="0" smtClean="0">
                <a:solidFill>
                  <a:srgbClr val="000000"/>
                </a:solidFill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</a:rPr>
              <a:t>thị</a:t>
            </a:r>
            <a:r>
              <a:rPr lang="en-US" sz="2400" b="1" dirty="0" smtClean="0">
                <a:solidFill>
                  <a:srgbClr val="000000"/>
                </a:solidFill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</a:rPr>
              <a:t>hóa</a:t>
            </a:r>
            <a:r>
              <a:rPr lang="en-US" sz="2400" b="1" dirty="0" smtClean="0">
                <a:solidFill>
                  <a:srgbClr val="000000"/>
                </a:solidFill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</a:rPr>
              <a:t>của</a:t>
            </a:r>
            <a:r>
              <a:rPr lang="en-US" sz="2400" b="1" dirty="0" smtClean="0">
                <a:solidFill>
                  <a:srgbClr val="000000"/>
                </a:solidFill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</a:rPr>
              <a:t>Trung</a:t>
            </a:r>
            <a:r>
              <a:rPr lang="en-US" sz="2400" b="1" dirty="0" smtClean="0">
                <a:solidFill>
                  <a:srgbClr val="000000"/>
                </a:solidFill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</a:rPr>
              <a:t>và</a:t>
            </a:r>
            <a:r>
              <a:rPr lang="en-US" sz="2400" b="1" dirty="0" smtClean="0">
                <a:solidFill>
                  <a:srgbClr val="000000"/>
                </a:solidFill>
              </a:rPr>
              <a:t> Nam </a:t>
            </a:r>
            <a:r>
              <a:rPr lang="en-US" sz="2400" b="1" dirty="0" err="1" smtClean="0">
                <a:solidFill>
                  <a:srgbClr val="000000"/>
                </a:solidFill>
              </a:rPr>
              <a:t>Mĩ</a:t>
            </a:r>
            <a:r>
              <a:rPr lang="en-US" dirty="0" smtClean="0">
                <a:solidFill>
                  <a:srgbClr val="000000"/>
                </a:solidFill>
              </a:rPr>
              <a:t>?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238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6" name="Picture 6" descr="C:\Users\AM\Desktop\Bai gaing  thi GVG Dia 7 18-19\2016-02-16-r-ty-le-do-thi-hoa-h8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8" y="707571"/>
            <a:ext cx="8763001" cy="596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52700" y="3121223"/>
            <a:ext cx="419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71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95900" y="2707750"/>
            <a:ext cx="419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81</a:t>
            </a:r>
            <a:endParaRPr lang="en-US" sz="1400" dirty="0">
              <a:solidFill>
                <a:srgbClr val="0000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70236" y="2707750"/>
            <a:ext cx="419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80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03071" y="2822377"/>
            <a:ext cx="419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76</a:t>
            </a:r>
            <a:endParaRPr lang="en-US" sz="1400" dirty="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31736" y="230555"/>
            <a:ext cx="647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</a:rPr>
              <a:t>Đô thị hóa một số khu vực trên thế giới</a:t>
            </a:r>
            <a:endParaRPr lang="en-US" sz="24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1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0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544286" y="1600200"/>
            <a:ext cx="25146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hangingPunct="1">
              <a:defRPr/>
            </a:pPr>
            <a:r>
              <a:rPr lang="en-US" sz="3200" b="1">
                <a:solidFill>
                  <a:srgbClr val="1F497D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</a:t>
            </a:r>
            <a:endParaRPr lang="en-US" sz="2400" b="1" u="sng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2400" y="115669"/>
            <a:ext cx="8672513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</a:rPr>
              <a:t>Tiết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</a:rPr>
              <a:t>44- </a:t>
            </a:r>
            <a:r>
              <a:rPr lang="en-US" sz="2400" b="1" dirty="0" err="1" smtClean="0">
                <a:solidFill>
                  <a:srgbClr val="FF0000"/>
                </a:solidFill>
              </a:rPr>
              <a:t>Bài</a:t>
            </a:r>
            <a:r>
              <a:rPr lang="en-US" sz="2400" b="1" dirty="0" smtClean="0">
                <a:solidFill>
                  <a:srgbClr val="FF0000"/>
                </a:solidFill>
              </a:rPr>
              <a:t> 43: DÂN CƯ,  XÃ HỘI TRUNG  VÀ NAM MĨ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-457200" y="372660"/>
            <a:ext cx="3726656" cy="1447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hangingPunct="1">
              <a:defRPr/>
            </a:pPr>
            <a:r>
              <a:rPr lang="en-US" sz="3200" b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1. </a:t>
            </a:r>
            <a:r>
              <a:rPr lang="en-US" sz="3200" b="1" smtClean="0">
                <a:solidFill>
                  <a:srgbClr val="000000"/>
                </a:solidFill>
              </a:rPr>
              <a:t> </a:t>
            </a:r>
            <a:r>
              <a:rPr lang="en-US" sz="3200" b="1">
                <a:solidFill>
                  <a:srgbClr val="000000"/>
                </a:solidFill>
              </a:rPr>
              <a:t>Dân </a:t>
            </a:r>
            <a:r>
              <a:rPr lang="en-US" sz="3200" b="1" smtClean="0">
                <a:solidFill>
                  <a:srgbClr val="000000"/>
                </a:solidFill>
              </a:rPr>
              <a:t>cư</a:t>
            </a:r>
          </a:p>
          <a:p>
            <a:pPr algn="ctr" eaLnBrk="1" hangingPunct="1">
              <a:defRPr/>
            </a:pPr>
            <a:r>
              <a:rPr lang="en-US" sz="3200" b="1" smtClean="0">
                <a:solidFill>
                  <a:srgbClr val="000000"/>
                </a:solidFill>
              </a:rPr>
              <a:t>    2. Đô thị hóa</a:t>
            </a:r>
            <a:endParaRPr lang="en-US" sz="3200" b="1" dirty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60208" y="1635793"/>
            <a:ext cx="69233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 err="1" smtClean="0">
                <a:solidFill>
                  <a:srgbClr val="0000FF"/>
                </a:solidFill>
              </a:rPr>
              <a:t>Tốc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</a:rPr>
              <a:t>độ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</a:rPr>
              <a:t>đô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</a:rPr>
              <a:t>thi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</a:rPr>
              <a:t>hóa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</a:rPr>
              <a:t>nhanh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</a:rPr>
              <a:t>nhất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</a:rPr>
              <a:t>thế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</a:rPr>
              <a:t>giới</a:t>
            </a:r>
            <a:r>
              <a:rPr lang="en-US" sz="2400" dirty="0" smtClean="0">
                <a:solidFill>
                  <a:srgbClr val="0000FF"/>
                </a:solidFill>
              </a:rPr>
              <a:t>.</a:t>
            </a:r>
          </a:p>
          <a:p>
            <a:pPr marL="342900" indent="-342900">
              <a:buFontTx/>
              <a:buChar char="-"/>
            </a:pPr>
            <a:r>
              <a:rPr lang="en-US" sz="2400" dirty="0" err="1" smtClean="0">
                <a:solidFill>
                  <a:srgbClr val="0000FF"/>
                </a:solidFill>
              </a:rPr>
              <a:t>Tỉ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</a:rPr>
              <a:t>lệ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</a:rPr>
              <a:t>dân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</a:rPr>
              <a:t>thành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</a:rPr>
              <a:t>thị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</a:rPr>
              <a:t>chiếm</a:t>
            </a:r>
            <a:r>
              <a:rPr lang="en-US" sz="2400" dirty="0" smtClean="0">
                <a:solidFill>
                  <a:srgbClr val="0000FF"/>
                </a:solidFill>
              </a:rPr>
              <a:t> 75% </a:t>
            </a:r>
            <a:r>
              <a:rPr lang="en-US" sz="2400" dirty="0" err="1" smtClean="0">
                <a:solidFill>
                  <a:srgbClr val="0000FF"/>
                </a:solidFill>
              </a:rPr>
              <a:t>dân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</a:rPr>
              <a:t>số</a:t>
            </a:r>
            <a:r>
              <a:rPr lang="en-US" sz="2400" dirty="0" smtClean="0">
                <a:solidFill>
                  <a:srgbClr val="0000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33490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9" descr="Luoc do cac do thi chau Mi"/>
          <p:cNvPicPr>
            <a:picLocks noGrp="1" noChangeAspect="1" noChangeArrowheads="1"/>
          </p:cNvPicPr>
          <p:nvPr>
            <p:ph type="body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14801" y="609600"/>
            <a:ext cx="5029199" cy="6324600"/>
          </a:xfr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2238" name="Text Box 14"/>
          <p:cNvSpPr txBox="1">
            <a:spLocks noChangeArrowheads="1"/>
          </p:cNvSpPr>
          <p:nvPr/>
        </p:nvSpPr>
        <p:spPr bwMode="auto">
          <a:xfrm>
            <a:off x="6248400" y="4020979"/>
            <a:ext cx="11430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200" b="1" dirty="0" err="1"/>
              <a:t>Bô</a:t>
            </a:r>
            <a:r>
              <a:rPr lang="en-US" sz="1200" b="1" dirty="0"/>
              <a:t>-</a:t>
            </a:r>
            <a:r>
              <a:rPr lang="en-US" sz="1200" b="1" dirty="0" err="1"/>
              <a:t>gô</a:t>
            </a:r>
            <a:r>
              <a:rPr lang="en-US" sz="1200" b="1" dirty="0"/>
              <a:t>-ta</a:t>
            </a:r>
          </a:p>
        </p:txBody>
      </p:sp>
      <p:sp>
        <p:nvSpPr>
          <p:cNvPr id="52239" name="Text Box 15"/>
          <p:cNvSpPr txBox="1">
            <a:spLocks noChangeArrowheads="1"/>
          </p:cNvSpPr>
          <p:nvPr/>
        </p:nvSpPr>
        <p:spPr bwMode="auto">
          <a:xfrm>
            <a:off x="6248400" y="4782979"/>
            <a:ext cx="10668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200" b="1" dirty="0"/>
              <a:t>Li-ma</a:t>
            </a:r>
          </a:p>
        </p:txBody>
      </p:sp>
      <p:sp>
        <p:nvSpPr>
          <p:cNvPr id="52240" name="Text Box 16"/>
          <p:cNvSpPr txBox="1">
            <a:spLocks noChangeArrowheads="1"/>
          </p:cNvSpPr>
          <p:nvPr/>
        </p:nvSpPr>
        <p:spPr bwMode="auto">
          <a:xfrm>
            <a:off x="5486400" y="5562600"/>
            <a:ext cx="14478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sz="1200" b="1" dirty="0" err="1"/>
              <a:t>Xan</a:t>
            </a:r>
            <a:r>
              <a:rPr lang="en-US" sz="1200" b="1" dirty="0"/>
              <a:t>-</a:t>
            </a:r>
            <a:r>
              <a:rPr lang="en-US" sz="1200" b="1" dirty="0" err="1"/>
              <a:t>ti</a:t>
            </a:r>
            <a:r>
              <a:rPr lang="en-US" sz="1200" b="1" dirty="0"/>
              <a:t>-a-</a:t>
            </a:r>
            <a:r>
              <a:rPr lang="en-US" sz="1200" b="1" dirty="0" err="1"/>
              <a:t>gô</a:t>
            </a:r>
            <a:endParaRPr lang="en-US" sz="1200" b="1" dirty="0"/>
          </a:p>
        </p:txBody>
      </p:sp>
      <p:sp>
        <p:nvSpPr>
          <p:cNvPr id="52241" name="Text Box 17"/>
          <p:cNvSpPr txBox="1">
            <a:spLocks noChangeArrowheads="1"/>
          </p:cNvSpPr>
          <p:nvPr/>
        </p:nvSpPr>
        <p:spPr bwMode="auto">
          <a:xfrm>
            <a:off x="7848600" y="5057001"/>
            <a:ext cx="22860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200" b="1" dirty="0" err="1"/>
              <a:t>Riô-đê</a:t>
            </a:r>
            <a:r>
              <a:rPr lang="en-US" sz="1200" b="1" dirty="0"/>
              <a:t> </a:t>
            </a:r>
            <a:r>
              <a:rPr lang="en-US" sz="1200" b="1" dirty="0" err="1"/>
              <a:t>Gia-nê-rô</a:t>
            </a:r>
            <a:endParaRPr lang="en-US" sz="1200" b="1" dirty="0"/>
          </a:p>
        </p:txBody>
      </p:sp>
      <p:sp>
        <p:nvSpPr>
          <p:cNvPr id="52242" name="Text Box 18"/>
          <p:cNvSpPr txBox="1">
            <a:spLocks noChangeArrowheads="1"/>
          </p:cNvSpPr>
          <p:nvPr/>
        </p:nvSpPr>
        <p:spPr bwMode="auto">
          <a:xfrm>
            <a:off x="7924800" y="5334000"/>
            <a:ext cx="16764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200" b="1" dirty="0" err="1" smtClean="0"/>
              <a:t>Xao-Pao-lô</a:t>
            </a:r>
            <a:endParaRPr lang="en-US" sz="1200" b="1" dirty="0"/>
          </a:p>
        </p:txBody>
      </p:sp>
      <p:sp>
        <p:nvSpPr>
          <p:cNvPr id="52243" name="Text Box 19"/>
          <p:cNvSpPr txBox="1">
            <a:spLocks noChangeArrowheads="1"/>
          </p:cNvSpPr>
          <p:nvPr/>
        </p:nvSpPr>
        <p:spPr bwMode="auto">
          <a:xfrm>
            <a:off x="7543800" y="5791200"/>
            <a:ext cx="20574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200" b="1" dirty="0"/>
              <a:t>Bu-ê-</a:t>
            </a:r>
            <a:r>
              <a:rPr lang="en-US" sz="1200" b="1" dirty="0" err="1"/>
              <a:t>nốt</a:t>
            </a:r>
            <a:r>
              <a:rPr lang="en-US" sz="1200" b="1" dirty="0"/>
              <a:t> Ai-</a:t>
            </a:r>
            <a:r>
              <a:rPr lang="en-US" sz="1200" b="1" dirty="0" err="1"/>
              <a:t>rét</a:t>
            </a:r>
            <a:endParaRPr lang="en-US" sz="12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112599" y="1066800"/>
            <a:ext cx="3849802" cy="1200329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? </a:t>
            </a:r>
            <a:r>
              <a:rPr lang="en-US" sz="2400" b="1" dirty="0" err="1" smtClean="0"/>
              <a:t>Nêu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tên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các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đô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thị</a:t>
            </a:r>
            <a:r>
              <a:rPr lang="en-US" sz="2400" b="1" dirty="0" smtClean="0"/>
              <a:t> ở </a:t>
            </a:r>
            <a:r>
              <a:rPr lang="en-US" sz="2400" b="1" dirty="0" err="1" smtClean="0"/>
              <a:t>Trung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và</a:t>
            </a:r>
            <a:r>
              <a:rPr lang="en-US" sz="2400" b="1" dirty="0" smtClean="0"/>
              <a:t> Nam </a:t>
            </a:r>
            <a:r>
              <a:rPr lang="en-US" sz="2400" b="1" dirty="0" err="1" smtClean="0"/>
              <a:t>Mĩ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có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số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dân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trên</a:t>
            </a:r>
            <a:r>
              <a:rPr lang="en-US" sz="2400" b="1" dirty="0" smtClean="0"/>
              <a:t> 5 </a:t>
            </a:r>
            <a:r>
              <a:rPr lang="en-US" sz="2400" b="1" dirty="0" err="1" smtClean="0"/>
              <a:t>triệu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người</a:t>
            </a:r>
            <a:endParaRPr lang="en-US" sz="2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152400" y="-4465"/>
            <a:ext cx="8672513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</a:rPr>
              <a:t>Tiết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</a:rPr>
              <a:t>44- </a:t>
            </a:r>
            <a:r>
              <a:rPr lang="en-US" sz="2400" b="1" dirty="0" err="1" smtClean="0">
                <a:solidFill>
                  <a:srgbClr val="FF0000"/>
                </a:solidFill>
              </a:rPr>
              <a:t>Bài</a:t>
            </a:r>
            <a:r>
              <a:rPr lang="en-US" sz="2400" b="1" dirty="0" smtClean="0">
                <a:solidFill>
                  <a:srgbClr val="FF0000"/>
                </a:solidFill>
              </a:rPr>
              <a:t> 43: DÂN CƯ,  XÃ HỘI TRUNG  VÀ NAM MĨ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874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5223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5223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5224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5224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5224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5224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38" grpId="0"/>
      <p:bldP spid="52239" grpId="0"/>
      <p:bldP spid="52240" grpId="0"/>
      <p:bldP spid="52241" grpId="0"/>
      <p:bldP spid="52242" grpId="0"/>
      <p:bldP spid="52243" grpId="0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title"/>
          </p:nvPr>
        </p:nvSpPr>
        <p:spPr>
          <a:xfrm>
            <a:off x="0" y="46038"/>
            <a:ext cx="9144000" cy="487362"/>
          </a:xfrm>
        </p:spPr>
        <p:txBody>
          <a:bodyPr/>
          <a:lstStyle/>
          <a:p>
            <a:pPr eaLnBrk="1" hangingPunct="1"/>
            <a:r>
              <a:rPr lang="en-US" sz="2800" b="1" dirty="0" err="1" smtClean="0">
                <a:solidFill>
                  <a:srgbClr val="0000FF"/>
                </a:solidFill>
              </a:rPr>
              <a:t>Hình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</a:rPr>
              <a:t>ảnh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</a:rPr>
              <a:t>một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</a:rPr>
              <a:t>số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</a:rPr>
              <a:t>đô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</a:rPr>
              <a:t>thị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</a:rPr>
              <a:t>lớn</a:t>
            </a:r>
            <a:r>
              <a:rPr lang="en-US" sz="2800" b="1" dirty="0" smtClean="0">
                <a:solidFill>
                  <a:srgbClr val="0000FF"/>
                </a:solidFill>
              </a:rPr>
              <a:t> ở </a:t>
            </a:r>
            <a:r>
              <a:rPr lang="en-US" sz="2800" b="1" dirty="0" err="1" smtClean="0">
                <a:solidFill>
                  <a:srgbClr val="0000FF"/>
                </a:solidFill>
              </a:rPr>
              <a:t>Trung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</a:rPr>
              <a:t>và</a:t>
            </a:r>
            <a:r>
              <a:rPr lang="en-US" sz="2800" b="1" dirty="0" smtClean="0">
                <a:solidFill>
                  <a:srgbClr val="0000FF"/>
                </a:solidFill>
              </a:rPr>
              <a:t> Nam </a:t>
            </a:r>
            <a:r>
              <a:rPr lang="en-US" sz="2800" b="1" dirty="0" err="1" smtClean="0">
                <a:solidFill>
                  <a:srgbClr val="0000FF"/>
                </a:solidFill>
              </a:rPr>
              <a:t>Mĩ</a:t>
            </a:r>
            <a:endParaRPr lang="en-US" sz="2800" b="1" dirty="0" smtClean="0">
              <a:solidFill>
                <a:srgbClr val="0000FF"/>
              </a:solidFill>
            </a:endParaRPr>
          </a:p>
        </p:txBody>
      </p:sp>
      <p:pic>
        <p:nvPicPr>
          <p:cNvPr id="26631" name="Picture 20" descr="tp%20sao%20paul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898291"/>
            <a:ext cx="4398605" cy="4588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24" descr="Một góc thành phố Rio de Janeiro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799" y="898290"/>
            <a:ext cx="4572001" cy="4588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95401" y="5798052"/>
            <a:ext cx="4267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/>
              <a:t>Xao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Pao-lô</a:t>
            </a:r>
            <a:endParaRPr lang="en-US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4876800" y="5791200"/>
            <a:ext cx="350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/>
              <a:t>Ri</a:t>
            </a:r>
            <a:r>
              <a:rPr lang="en-US" sz="2800" b="1" dirty="0" smtClean="0"/>
              <a:t>-ô </a:t>
            </a:r>
            <a:r>
              <a:rPr lang="en-US" sz="2800" b="1" dirty="0" err="1" smtClean="0"/>
              <a:t>đê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Gia-nê</a:t>
            </a:r>
            <a:r>
              <a:rPr lang="en-US" sz="2800" b="1" dirty="0" smtClean="0"/>
              <a:t>- </a:t>
            </a:r>
            <a:r>
              <a:rPr lang="en-US" sz="2800" b="1" dirty="0" err="1" smtClean="0"/>
              <a:t>rô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935410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8" name="Picture 2" descr="C:\Users\AM\Desktop\Bai gaing  thi GVG Dia 7 18-19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525236"/>
            <a:ext cx="3494763" cy="1684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2819" name="Picture 3" descr="C:\Users\AM\Desktop\Bai gaing  thi GVG Dia 7 18-19\khu o chuot 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1913" y="2351314"/>
            <a:ext cx="3494763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2821" name="Picture 5" descr="C:\Users\AM\Desktop\Bai gaing  thi GVG Dia 7 18-19\nui ooc 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365829"/>
            <a:ext cx="3339193" cy="1545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2822" name="Picture 6" descr="C:\Users\AM\Desktop\Bai gaing  thi GVG Dia 7 18-19\nui ooc 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533036"/>
            <a:ext cx="3339193" cy="1684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2823" name="Picture 7" descr="C:\Users\AM\Desktop\Bai gaing  thi GVG Dia 7 18-19\khu o chuôt Manaus Braxil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457" y="4106633"/>
            <a:ext cx="3494763" cy="1638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2824" name="Picture 8" descr="C:\Users\AM\Desktop\Bai gaing  thi GVG Dia 7 18-19\nui ooc 4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371" y="4133850"/>
            <a:ext cx="3342823" cy="1611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29177" y="5943600"/>
            <a:ext cx="33428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Đô thị hóa Bắc Mĩ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217425" y="5946837"/>
            <a:ext cx="33428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Đô thị hóa Trung và Nam Mĩ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305800" y="525236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FF0000"/>
                </a:solidFill>
              </a:rPr>
              <a:t>Ri-ô- đê Gia-nê-rô</a:t>
            </a:r>
            <a:endParaRPr lang="en-US" i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228010" y="2685724"/>
            <a:ext cx="8413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FF0000"/>
                </a:solidFill>
              </a:rPr>
              <a:t>Khu ổ chuột</a:t>
            </a:r>
            <a:endParaRPr lang="en-US" i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228010" y="4100178"/>
            <a:ext cx="84138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FF0000"/>
                </a:solidFill>
              </a:rPr>
              <a:t>Ô nhiễm môi trường ở khu ổ chuột</a:t>
            </a:r>
            <a:endParaRPr lang="en-US" i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67820" y="620486"/>
            <a:ext cx="68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FF0000"/>
                </a:solidFill>
              </a:rPr>
              <a:t>New Yook</a:t>
            </a:r>
            <a:endParaRPr lang="en-US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706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62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62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62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62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62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62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/>
      <p:bldP spid="5" grpId="0"/>
      <p:bldP spid="14" grpId="0"/>
      <p:bldP spid="15" grpId="0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9" descr="Luoc do cac do thi chau Mi"/>
          <p:cNvPicPr>
            <a:picLocks noGrp="1" noChangeAspect="1" noChangeArrowheads="1"/>
          </p:cNvPicPr>
          <p:nvPr>
            <p:ph type="body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14801" y="609600"/>
            <a:ext cx="5029199" cy="6324600"/>
          </a:xfr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2238" name="Text Box 14"/>
          <p:cNvSpPr txBox="1">
            <a:spLocks noChangeArrowheads="1"/>
          </p:cNvSpPr>
          <p:nvPr/>
        </p:nvSpPr>
        <p:spPr bwMode="auto">
          <a:xfrm>
            <a:off x="6248400" y="4020979"/>
            <a:ext cx="11430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200" b="1" dirty="0" err="1"/>
              <a:t>Bô</a:t>
            </a:r>
            <a:r>
              <a:rPr lang="en-US" sz="1200" b="1" dirty="0"/>
              <a:t>-</a:t>
            </a:r>
            <a:r>
              <a:rPr lang="en-US" sz="1200" b="1" dirty="0" err="1"/>
              <a:t>gô</a:t>
            </a:r>
            <a:r>
              <a:rPr lang="en-US" sz="1200" b="1" dirty="0"/>
              <a:t>-ta</a:t>
            </a:r>
          </a:p>
        </p:txBody>
      </p:sp>
      <p:sp>
        <p:nvSpPr>
          <p:cNvPr id="52239" name="Text Box 15"/>
          <p:cNvSpPr txBox="1">
            <a:spLocks noChangeArrowheads="1"/>
          </p:cNvSpPr>
          <p:nvPr/>
        </p:nvSpPr>
        <p:spPr bwMode="auto">
          <a:xfrm>
            <a:off x="6248400" y="4782979"/>
            <a:ext cx="10668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200" b="1" dirty="0"/>
              <a:t>Li-ma</a:t>
            </a:r>
          </a:p>
        </p:txBody>
      </p:sp>
      <p:sp>
        <p:nvSpPr>
          <p:cNvPr id="52240" name="Text Box 16"/>
          <p:cNvSpPr txBox="1">
            <a:spLocks noChangeArrowheads="1"/>
          </p:cNvSpPr>
          <p:nvPr/>
        </p:nvSpPr>
        <p:spPr bwMode="auto">
          <a:xfrm>
            <a:off x="5486400" y="5562600"/>
            <a:ext cx="14478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sz="1200" b="1" dirty="0" err="1"/>
              <a:t>Xan</a:t>
            </a:r>
            <a:r>
              <a:rPr lang="en-US" sz="1200" b="1" dirty="0"/>
              <a:t>-</a:t>
            </a:r>
            <a:r>
              <a:rPr lang="en-US" sz="1200" b="1" dirty="0" err="1"/>
              <a:t>ti</a:t>
            </a:r>
            <a:r>
              <a:rPr lang="en-US" sz="1200" b="1" dirty="0"/>
              <a:t>-a-</a:t>
            </a:r>
            <a:r>
              <a:rPr lang="en-US" sz="1200" b="1" dirty="0" err="1"/>
              <a:t>gô</a:t>
            </a:r>
            <a:endParaRPr lang="en-US" sz="1200" b="1" dirty="0"/>
          </a:p>
        </p:txBody>
      </p:sp>
      <p:sp>
        <p:nvSpPr>
          <p:cNvPr id="52241" name="Text Box 17"/>
          <p:cNvSpPr txBox="1">
            <a:spLocks noChangeArrowheads="1"/>
          </p:cNvSpPr>
          <p:nvPr/>
        </p:nvSpPr>
        <p:spPr bwMode="auto">
          <a:xfrm>
            <a:off x="7848600" y="5057001"/>
            <a:ext cx="22860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200" b="1" dirty="0" err="1"/>
              <a:t>Riô-đê</a:t>
            </a:r>
            <a:r>
              <a:rPr lang="en-US" sz="1200" b="1" dirty="0"/>
              <a:t> </a:t>
            </a:r>
            <a:r>
              <a:rPr lang="en-US" sz="1200" b="1" dirty="0" err="1"/>
              <a:t>Gia-nê-rô</a:t>
            </a:r>
            <a:endParaRPr lang="en-US" sz="1200" b="1" dirty="0"/>
          </a:p>
        </p:txBody>
      </p:sp>
      <p:sp>
        <p:nvSpPr>
          <p:cNvPr id="52242" name="Text Box 18"/>
          <p:cNvSpPr txBox="1">
            <a:spLocks noChangeArrowheads="1"/>
          </p:cNvSpPr>
          <p:nvPr/>
        </p:nvSpPr>
        <p:spPr bwMode="auto">
          <a:xfrm>
            <a:off x="7924800" y="5334000"/>
            <a:ext cx="16764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200" b="1" dirty="0" err="1" smtClean="0"/>
              <a:t>Xao-Pao-lô</a:t>
            </a:r>
            <a:endParaRPr lang="en-US" sz="1200" b="1" dirty="0"/>
          </a:p>
        </p:txBody>
      </p:sp>
      <p:sp>
        <p:nvSpPr>
          <p:cNvPr id="52243" name="Text Box 19"/>
          <p:cNvSpPr txBox="1">
            <a:spLocks noChangeArrowheads="1"/>
          </p:cNvSpPr>
          <p:nvPr/>
        </p:nvSpPr>
        <p:spPr bwMode="auto">
          <a:xfrm>
            <a:off x="7543800" y="5791200"/>
            <a:ext cx="20574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200" b="1" dirty="0"/>
              <a:t>Bu-ê-</a:t>
            </a:r>
            <a:r>
              <a:rPr lang="en-US" sz="1200" b="1" dirty="0" err="1"/>
              <a:t>nốt</a:t>
            </a:r>
            <a:r>
              <a:rPr lang="en-US" sz="1200" b="1" dirty="0"/>
              <a:t> Ai-</a:t>
            </a:r>
            <a:r>
              <a:rPr lang="en-US" sz="1200" b="1" dirty="0" err="1"/>
              <a:t>rét</a:t>
            </a:r>
            <a:endParaRPr lang="en-US" sz="12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152400" y="-4465"/>
            <a:ext cx="8672513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</a:rPr>
              <a:t>Tiết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</a:rPr>
              <a:t>44- </a:t>
            </a:r>
            <a:r>
              <a:rPr lang="en-US" sz="2400" b="1" dirty="0" err="1" smtClean="0">
                <a:solidFill>
                  <a:srgbClr val="FF0000"/>
                </a:solidFill>
              </a:rPr>
              <a:t>Bài</a:t>
            </a:r>
            <a:r>
              <a:rPr lang="en-US" sz="2400" b="1" dirty="0" smtClean="0">
                <a:solidFill>
                  <a:srgbClr val="FF0000"/>
                </a:solidFill>
              </a:rPr>
              <a:t> 43: DÂN CƯ,  XÃ HỘI TRUNG  VÀ NAM MĨ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6200" y="2590800"/>
            <a:ext cx="4038600" cy="1631216"/>
          </a:xfrm>
          <a:prstGeom prst="rect">
            <a:avLst/>
          </a:prstGeom>
          <a:solidFill>
            <a:srgbClr val="00FF00"/>
          </a:solidFill>
        </p:spPr>
        <p:txBody>
          <a:bodyPr wrap="square">
            <a:spAutoFit/>
          </a:bodyPr>
          <a:lstStyle/>
          <a:p>
            <a:r>
              <a:rPr lang="vi-VN" sz="2000" b="1" dirty="0">
                <a:solidFill>
                  <a:srgbClr val="000000"/>
                </a:solidFill>
              </a:rPr>
              <a:t>+ Xuất hiện những khu nhà ổ chuột.</a:t>
            </a:r>
          </a:p>
          <a:p>
            <a:r>
              <a:rPr lang="vi-VN" sz="2000" b="1" dirty="0">
                <a:solidFill>
                  <a:srgbClr val="000000"/>
                </a:solidFill>
              </a:rPr>
              <a:t>+ Vấn đề về an ninh, trật tự xã hội.</a:t>
            </a:r>
          </a:p>
          <a:p>
            <a:r>
              <a:rPr lang="vi-VN" sz="2000" b="1" dirty="0">
                <a:solidFill>
                  <a:srgbClr val="000000"/>
                </a:solidFill>
              </a:rPr>
              <a:t>+ Nạn thất nghiệp, thiếu việc làm.</a:t>
            </a:r>
          </a:p>
          <a:p>
            <a:r>
              <a:rPr lang="vi-VN" sz="2000" b="1" dirty="0">
                <a:solidFill>
                  <a:srgbClr val="000000"/>
                </a:solidFill>
              </a:rPr>
              <a:t>+ Các tệ nạn xã hội</a:t>
            </a:r>
            <a:endParaRPr lang="en-US" sz="20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0" y="914400"/>
            <a:ext cx="4114800" cy="1384995"/>
          </a:xfrm>
          <a:prstGeom prst="rect">
            <a:avLst/>
          </a:prstGeom>
          <a:solidFill>
            <a:srgbClr val="FF9900"/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- </a:t>
            </a:r>
            <a:r>
              <a:rPr lang="en-US" sz="2800" b="1" dirty="0" err="1" smtClean="0"/>
              <a:t>Nêu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những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vấn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đề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nảy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sinh</a:t>
            </a:r>
            <a:r>
              <a:rPr lang="en-US" sz="2800" b="1" dirty="0" smtClean="0"/>
              <a:t> do </a:t>
            </a:r>
            <a:r>
              <a:rPr lang="en-US" sz="2800" b="1" dirty="0" err="1" smtClean="0"/>
              <a:t>đô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thị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hóa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tự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phát</a:t>
            </a:r>
            <a:r>
              <a:rPr lang="en-US" sz="2800" b="1" dirty="0" smtClean="0"/>
              <a:t> ở </a:t>
            </a:r>
            <a:r>
              <a:rPr lang="en-US" sz="2800" b="1" dirty="0" err="1" smtClean="0"/>
              <a:t>Trung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và</a:t>
            </a:r>
            <a:r>
              <a:rPr lang="en-US" sz="2800" b="1" dirty="0" smtClean="0"/>
              <a:t> Nam </a:t>
            </a:r>
            <a:r>
              <a:rPr lang="en-US" sz="2800" b="1" dirty="0" err="1" smtClean="0"/>
              <a:t>Mĩ</a:t>
            </a:r>
            <a:r>
              <a:rPr lang="en-US" sz="2800" b="1" dirty="0" smtClean="0">
                <a:hlinkClick r:id="rId3" action="ppaction://hlinksldjump"/>
              </a:rPr>
              <a:t>?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460508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223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5223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5224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5224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5224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5224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38" grpId="0"/>
      <p:bldP spid="52239" grpId="0"/>
      <p:bldP spid="52240" grpId="0"/>
      <p:bldP spid="52241" grpId="0"/>
      <p:bldP spid="52242" grpId="0"/>
      <p:bldP spid="52243" grpId="0"/>
      <p:bldP spid="15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457200"/>
            <a:ext cx="5105400" cy="788988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FF0000"/>
                </a:solidFill>
              </a:rPr>
              <a:t>KHỞI ĐỘNG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1952625" y="457200"/>
            <a:ext cx="5105400" cy="78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en-US" dirty="0" smtClean="0">
                <a:solidFill>
                  <a:srgbClr val="FFFF00"/>
                </a:solidFill>
              </a:rPr>
              <a:t>KHỞI ĐỘNG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0965" name="TextBox 5"/>
          <p:cNvSpPr txBox="1">
            <a:spLocks noChangeArrowheads="1"/>
          </p:cNvSpPr>
          <p:nvPr/>
        </p:nvSpPr>
        <p:spPr bwMode="auto">
          <a:xfrm>
            <a:off x="1076325" y="6168571"/>
            <a:ext cx="6858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dirty="0" err="1"/>
              <a:t>Hãy</a:t>
            </a:r>
            <a:r>
              <a:rPr lang="en-US" dirty="0"/>
              <a:t> </a:t>
            </a:r>
            <a:r>
              <a:rPr lang="en-US" dirty="0" err="1"/>
              <a:t>ghi</a:t>
            </a:r>
            <a:r>
              <a:rPr lang="en-US" dirty="0"/>
              <a:t> </a:t>
            </a:r>
            <a:r>
              <a:rPr lang="en-US" dirty="0" err="1"/>
              <a:t>nhanh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giấy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quan</a:t>
            </a:r>
            <a:r>
              <a:rPr lang="en-US" dirty="0"/>
              <a:t> </a:t>
            </a:r>
            <a:r>
              <a:rPr lang="en-US" dirty="0" err="1"/>
              <a:t>sát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qua </a:t>
            </a:r>
            <a:r>
              <a:rPr lang="en-US" dirty="0" err="1" smtClean="0"/>
              <a:t>đoạn</a:t>
            </a:r>
            <a:r>
              <a:rPr lang="en-US" dirty="0" smtClean="0"/>
              <a:t>  </a:t>
            </a:r>
            <a:r>
              <a:rPr lang="en-US" dirty="0" err="1"/>
              <a:t>phim</a:t>
            </a:r>
            <a:r>
              <a:rPr lang="en-US" dirty="0"/>
              <a:t>  </a:t>
            </a:r>
            <a:r>
              <a:rPr lang="en-US" dirty="0" err="1"/>
              <a:t>trên</a:t>
            </a:r>
            <a:r>
              <a:rPr lang="en-US" dirty="0"/>
              <a:t>?</a:t>
            </a:r>
          </a:p>
          <a:p>
            <a:r>
              <a:rPr lang="en-US" dirty="0" err="1"/>
              <a:t>Ghi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càng</a:t>
            </a:r>
            <a:r>
              <a:rPr lang="en-US" dirty="0"/>
              <a:t> </a:t>
            </a:r>
            <a:r>
              <a:rPr lang="en-US" dirty="0" err="1"/>
              <a:t>nhiều</a:t>
            </a:r>
            <a:r>
              <a:rPr lang="en-US" dirty="0"/>
              <a:t> </a:t>
            </a:r>
            <a:r>
              <a:rPr lang="en-US" dirty="0" err="1"/>
              <a:t>càng</a:t>
            </a:r>
            <a:r>
              <a:rPr lang="en-US" dirty="0"/>
              <a:t> </a:t>
            </a:r>
            <a:r>
              <a:rPr lang="en-US" dirty="0" err="1"/>
              <a:t>tốt</a:t>
            </a:r>
            <a:r>
              <a:rPr lang="en-US" dirty="0"/>
              <a:t>)</a:t>
            </a:r>
          </a:p>
        </p:txBody>
      </p:sp>
      <p:pic>
        <p:nvPicPr>
          <p:cNvPr id="6" name="KHÁI QUÁT DÂN CƯ CHÂU MỸ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419" y="1066800"/>
            <a:ext cx="8867811" cy="4987925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2" grpId="0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 descr="C:\Users\AM\Desktop\Bai gaing  thi GVG Dia 7 18-19\khu o chuôt Manaus Braxi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7457" y="2057677"/>
            <a:ext cx="3726543" cy="2573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152399" y="1752600"/>
            <a:ext cx="5250714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9pPr>
          </a:lstStyle>
          <a:p>
            <a:pPr algn="l"/>
            <a:r>
              <a:rPr lang="en-US" sz="2400" dirty="0" smtClean="0">
                <a:solidFill>
                  <a:srgbClr val="000000"/>
                </a:solidFill>
                <a:effectLst/>
              </a:rPr>
              <a:t>- </a:t>
            </a:r>
            <a:r>
              <a:rPr lang="en-US" sz="2400" dirty="0" err="1" smtClean="0">
                <a:solidFill>
                  <a:srgbClr val="000000"/>
                </a:solidFill>
                <a:effectLst/>
              </a:rPr>
              <a:t>Tốc</a:t>
            </a:r>
            <a:r>
              <a:rPr lang="en-US" sz="2400" dirty="0" smtClean="0">
                <a:solidFill>
                  <a:srgbClr val="000000"/>
                </a:solidFill>
                <a:effectLst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</a:rPr>
              <a:t>độ</a:t>
            </a:r>
            <a:r>
              <a:rPr lang="en-US" sz="2400" dirty="0" smtClean="0">
                <a:solidFill>
                  <a:srgbClr val="000000"/>
                </a:solidFill>
                <a:effectLst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</a:rPr>
              <a:t>đô</a:t>
            </a:r>
            <a:r>
              <a:rPr lang="en-US" sz="2400" dirty="0" smtClean="0">
                <a:solidFill>
                  <a:srgbClr val="000000"/>
                </a:solidFill>
                <a:effectLst/>
              </a:rPr>
              <a:t> thị hóa đứng dầu thế giới.</a:t>
            </a:r>
          </a:p>
          <a:p>
            <a:pPr algn="l"/>
            <a:r>
              <a:rPr lang="en-US" sz="2400" dirty="0" smtClean="0">
                <a:solidFill>
                  <a:srgbClr val="000000"/>
                </a:solidFill>
                <a:effectLst/>
              </a:rPr>
              <a:t>- </a:t>
            </a:r>
            <a:r>
              <a:rPr lang="en-US" sz="2400" dirty="0" err="1" smtClean="0">
                <a:solidFill>
                  <a:srgbClr val="000000"/>
                </a:solidFill>
                <a:effectLst/>
              </a:rPr>
              <a:t>Tỷ</a:t>
            </a:r>
            <a:r>
              <a:rPr lang="en-US" sz="2400" dirty="0" smtClean="0">
                <a:solidFill>
                  <a:srgbClr val="000000"/>
                </a:solidFill>
                <a:effectLst/>
              </a:rPr>
              <a:t> lệ </a:t>
            </a:r>
            <a:r>
              <a:rPr lang="en-US" sz="2400" dirty="0" err="1" smtClean="0">
                <a:solidFill>
                  <a:srgbClr val="000000"/>
                </a:solidFill>
                <a:effectLst/>
              </a:rPr>
              <a:t>dân</a:t>
            </a:r>
            <a:r>
              <a:rPr lang="en-US" sz="2400" dirty="0" smtClean="0">
                <a:solidFill>
                  <a:srgbClr val="000000"/>
                </a:solidFill>
                <a:effectLst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</a:rPr>
              <a:t>đô</a:t>
            </a:r>
            <a:r>
              <a:rPr lang="en-US" sz="2400" dirty="0" smtClean="0">
                <a:solidFill>
                  <a:srgbClr val="000000"/>
                </a:solidFill>
                <a:effectLst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</a:rPr>
              <a:t>thị</a:t>
            </a:r>
            <a:r>
              <a:rPr lang="en-US" sz="2400" dirty="0" smtClean="0">
                <a:solidFill>
                  <a:srgbClr val="000000"/>
                </a:solidFill>
                <a:effectLst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</a:rPr>
              <a:t>cao</a:t>
            </a:r>
            <a:r>
              <a:rPr lang="en-US" sz="2400" dirty="0" smtClean="0">
                <a:solidFill>
                  <a:srgbClr val="000000"/>
                </a:solidFill>
                <a:effectLst/>
              </a:rPr>
              <a:t> </a:t>
            </a:r>
            <a:r>
              <a:rPr lang="en-US" sz="2400" dirty="0">
                <a:solidFill>
                  <a:srgbClr val="000000"/>
                </a:solidFill>
                <a:effectLst/>
              </a:rPr>
              <a:t>(</a:t>
            </a:r>
            <a:r>
              <a:rPr lang="en-US" sz="2400" dirty="0" smtClean="0">
                <a:solidFill>
                  <a:srgbClr val="000000"/>
                </a:solidFill>
                <a:effectLst/>
              </a:rPr>
              <a:t>75%) </a:t>
            </a:r>
            <a:r>
              <a:rPr lang="en-US" sz="2400" dirty="0" smtClean="0">
                <a:solidFill>
                  <a:srgbClr val="000000"/>
                </a:solidFill>
                <a:effectLst/>
              </a:rPr>
              <a:t>dân </a:t>
            </a:r>
            <a:r>
              <a:rPr lang="en-US" sz="2400" dirty="0" err="1" smtClean="0">
                <a:solidFill>
                  <a:srgbClr val="000000"/>
                </a:solidFill>
                <a:effectLst/>
              </a:rPr>
              <a:t>số</a:t>
            </a:r>
            <a:r>
              <a:rPr lang="en-US" sz="2400" dirty="0" smtClean="0">
                <a:solidFill>
                  <a:srgbClr val="000000"/>
                </a:solidFill>
                <a:effectLst/>
              </a:rPr>
              <a:t>.</a:t>
            </a:r>
          </a:p>
          <a:p>
            <a:pPr algn="l"/>
            <a:r>
              <a:rPr lang="en-US" sz="2400" dirty="0" smtClean="0">
                <a:solidFill>
                  <a:srgbClr val="000000"/>
                </a:solidFill>
                <a:effectLst/>
              </a:rPr>
              <a:t>- </a:t>
            </a:r>
            <a:r>
              <a:rPr lang="en-US" sz="2400" dirty="0" err="1" smtClean="0">
                <a:solidFill>
                  <a:srgbClr val="000000"/>
                </a:solidFill>
                <a:effectLst/>
              </a:rPr>
              <a:t>Các</a:t>
            </a:r>
            <a:r>
              <a:rPr lang="en-US" sz="2400" dirty="0" smtClean="0">
                <a:solidFill>
                  <a:srgbClr val="000000"/>
                </a:solidFill>
                <a:effectLst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</a:rPr>
              <a:t>đô</a:t>
            </a:r>
            <a:r>
              <a:rPr lang="en-US" sz="2400" dirty="0" smtClean="0">
                <a:solidFill>
                  <a:srgbClr val="000000"/>
                </a:solidFill>
                <a:effectLst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</a:rPr>
              <a:t>thị</a:t>
            </a:r>
            <a:r>
              <a:rPr lang="en-US" sz="2400" dirty="0" smtClean="0">
                <a:solidFill>
                  <a:srgbClr val="000000"/>
                </a:solidFill>
                <a:effectLst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</a:rPr>
              <a:t>lớn:Xao</a:t>
            </a:r>
            <a:r>
              <a:rPr lang="en-US" sz="2400" dirty="0" smtClean="0">
                <a:solidFill>
                  <a:srgbClr val="000000"/>
                </a:solidFill>
                <a:effectLst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</a:rPr>
              <a:t>Pao-lô</a:t>
            </a:r>
            <a:r>
              <a:rPr lang="en-US" sz="2400" dirty="0" smtClean="0">
                <a:solidFill>
                  <a:srgbClr val="000000"/>
                </a:solidFill>
                <a:effectLst/>
              </a:rPr>
              <a:t>, </a:t>
            </a:r>
            <a:r>
              <a:rPr lang="en-US" sz="2400" dirty="0" err="1" smtClean="0">
                <a:solidFill>
                  <a:srgbClr val="000000"/>
                </a:solidFill>
                <a:effectLst/>
              </a:rPr>
              <a:t>Ri</a:t>
            </a:r>
            <a:r>
              <a:rPr lang="en-US" sz="2400" dirty="0" smtClean="0">
                <a:solidFill>
                  <a:srgbClr val="000000"/>
                </a:solidFill>
                <a:effectLst/>
              </a:rPr>
              <a:t>-ô </a:t>
            </a:r>
            <a:r>
              <a:rPr lang="en-US" sz="2400" dirty="0" err="1" smtClean="0">
                <a:solidFill>
                  <a:srgbClr val="000000"/>
                </a:solidFill>
                <a:effectLst/>
              </a:rPr>
              <a:t>đê</a:t>
            </a:r>
            <a:r>
              <a:rPr lang="en-US" sz="2400" dirty="0" smtClean="0">
                <a:solidFill>
                  <a:srgbClr val="000000"/>
                </a:solidFill>
                <a:effectLst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</a:rPr>
              <a:t>Gia-nê-rô</a:t>
            </a:r>
            <a:r>
              <a:rPr lang="en-US" sz="2400" dirty="0" smtClean="0">
                <a:solidFill>
                  <a:srgbClr val="000000"/>
                </a:solidFill>
                <a:effectLst/>
              </a:rPr>
              <a:t>, Bu-ê-</a:t>
            </a:r>
            <a:r>
              <a:rPr lang="en-US" sz="2400" dirty="0" err="1" smtClean="0">
                <a:solidFill>
                  <a:srgbClr val="000000"/>
                </a:solidFill>
                <a:effectLst/>
              </a:rPr>
              <a:t>nốt</a:t>
            </a:r>
            <a:r>
              <a:rPr lang="en-US" sz="2400" dirty="0" smtClean="0">
                <a:solidFill>
                  <a:srgbClr val="000000"/>
                </a:solidFill>
                <a:effectLst/>
              </a:rPr>
              <a:t>…</a:t>
            </a:r>
          </a:p>
          <a:p>
            <a:pPr algn="l"/>
            <a:r>
              <a:rPr lang="en-US" sz="2400" dirty="0" smtClean="0">
                <a:solidFill>
                  <a:srgbClr val="000000"/>
                </a:solidFill>
                <a:effectLst/>
              </a:rPr>
              <a:t>- </a:t>
            </a:r>
            <a:r>
              <a:rPr lang="en-US" sz="2400" dirty="0" err="1" smtClean="0">
                <a:solidFill>
                  <a:srgbClr val="000000"/>
                </a:solidFill>
                <a:effectLst/>
              </a:rPr>
              <a:t>Đô</a:t>
            </a:r>
            <a:r>
              <a:rPr lang="en-US" sz="2400" dirty="0" smtClean="0">
                <a:solidFill>
                  <a:srgbClr val="000000"/>
                </a:solidFill>
                <a:effectLst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</a:rPr>
              <a:t>thị</a:t>
            </a:r>
            <a:r>
              <a:rPr lang="en-US" sz="2400" dirty="0" smtClean="0">
                <a:solidFill>
                  <a:srgbClr val="000000"/>
                </a:solidFill>
                <a:effectLst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</a:rPr>
              <a:t>hóa</a:t>
            </a:r>
            <a:r>
              <a:rPr lang="en-US" sz="2400" dirty="0" smtClean="0">
                <a:solidFill>
                  <a:srgbClr val="000000"/>
                </a:solidFill>
                <a:effectLst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</a:rPr>
              <a:t>mang</a:t>
            </a:r>
            <a:r>
              <a:rPr lang="en-US" sz="2400" dirty="0" smtClean="0">
                <a:solidFill>
                  <a:srgbClr val="000000"/>
                </a:solidFill>
                <a:effectLst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</a:rPr>
              <a:t>tính</a:t>
            </a:r>
            <a:r>
              <a:rPr lang="en-US" sz="2400" dirty="0" smtClean="0">
                <a:solidFill>
                  <a:srgbClr val="000000"/>
                </a:solidFill>
                <a:effectLst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</a:rPr>
              <a:t>tự</a:t>
            </a:r>
            <a:r>
              <a:rPr lang="en-US" sz="2400" dirty="0" smtClean="0">
                <a:solidFill>
                  <a:srgbClr val="000000"/>
                </a:solidFill>
                <a:effectLst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</a:rPr>
              <a:t>phát</a:t>
            </a:r>
            <a:r>
              <a:rPr lang="en-US" sz="2400" dirty="0" smtClean="0">
                <a:solidFill>
                  <a:srgbClr val="000000"/>
                </a:solidFill>
                <a:effectLst/>
              </a:rPr>
              <a:t>.</a:t>
            </a: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 rot="21099938">
            <a:off x="-211683" y="1987629"/>
            <a:ext cx="72816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182880" algn="ctr" eaLnBrk="1" hangingPunct="1">
              <a:lnSpc>
                <a:spcPts val="2400"/>
              </a:lnSpc>
              <a:spcBef>
                <a:spcPts val="0"/>
              </a:spcBef>
            </a:pPr>
            <a:r>
              <a:rPr lang="en-US" sz="2000" b="1" dirty="0" smtClean="0">
                <a:solidFill>
                  <a:srgbClr val="FF3300"/>
                </a:solidFill>
                <a:latin typeface=".VnCentury Schoolbook" pitchFamily="34" charset="0"/>
                <a:sym typeface="Wingdings" pitchFamily="2" charset="2"/>
              </a:rPr>
              <a:t> </a:t>
            </a:r>
            <a:r>
              <a:rPr lang="en-US" sz="6000" b="1" dirty="0" smtClean="0">
                <a:solidFill>
                  <a:srgbClr val="FF3300"/>
                </a:solidFill>
                <a:latin typeface=".VnCentury Schoolbook" pitchFamily="34" charset="0"/>
                <a:sym typeface="Wingdings" pitchFamily="2" charset="2"/>
              </a:rPr>
              <a:t>  </a:t>
            </a:r>
            <a:endParaRPr lang="en-US" sz="6000" b="1" dirty="0">
              <a:solidFill>
                <a:srgbClr val="FF3300"/>
              </a:solidFill>
              <a:latin typeface=".VnCentury Schoolbook" pitchFamily="34" charset="0"/>
              <a:sym typeface="Wingdings" pitchFamily="2" charset="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2400" y="-4465"/>
            <a:ext cx="8672513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</a:rPr>
              <a:t>Tiết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</a:rPr>
              <a:t>44- </a:t>
            </a:r>
            <a:r>
              <a:rPr lang="en-US" sz="2400" b="1" dirty="0" err="1" smtClean="0">
                <a:solidFill>
                  <a:srgbClr val="FF0000"/>
                </a:solidFill>
              </a:rPr>
              <a:t>Bài</a:t>
            </a:r>
            <a:r>
              <a:rPr lang="en-US" sz="2400" b="1" dirty="0" smtClean="0">
                <a:solidFill>
                  <a:srgbClr val="FF0000"/>
                </a:solidFill>
              </a:rPr>
              <a:t> 43: DÂN CƯ,  XÃ HỘI TRUNG  VÀ NAM MĨ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-457200" y="372660"/>
            <a:ext cx="3726656" cy="1447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hangingPunct="1">
              <a:defRPr/>
            </a:pPr>
            <a:r>
              <a:rPr lang="en-US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</a:t>
            </a:r>
            <a:r>
              <a:rPr lang="en-US" sz="32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. </a:t>
            </a:r>
            <a:r>
              <a:rPr lang="en-US" sz="3200" b="1" dirty="0" smtClean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Dân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</a:rPr>
              <a:t>cư</a:t>
            </a:r>
            <a:endParaRPr lang="en-US" sz="3200" b="1" dirty="0" smtClean="0">
              <a:solidFill>
                <a:srgbClr val="000000"/>
              </a:solidFill>
            </a:endParaRPr>
          </a:p>
          <a:p>
            <a:pPr algn="ctr" eaLnBrk="1" hangingPunct="1">
              <a:defRPr/>
            </a:pPr>
            <a:r>
              <a:rPr lang="en-US" sz="3200" b="1" dirty="0" smtClean="0">
                <a:solidFill>
                  <a:srgbClr val="000000"/>
                </a:solidFill>
              </a:rPr>
              <a:t>    3. </a:t>
            </a:r>
            <a:r>
              <a:rPr lang="en-US" sz="3200" b="1" dirty="0" err="1" smtClean="0">
                <a:solidFill>
                  <a:srgbClr val="000000"/>
                </a:solidFill>
              </a:rPr>
              <a:t>Đô</a:t>
            </a:r>
            <a:r>
              <a:rPr lang="en-US" sz="3200" b="1" dirty="0" smtClean="0">
                <a:solidFill>
                  <a:srgbClr val="000000"/>
                </a:solidFill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</a:rPr>
              <a:t>thị</a:t>
            </a:r>
            <a:r>
              <a:rPr lang="en-US" sz="3200" b="1" dirty="0" smtClean="0">
                <a:solidFill>
                  <a:srgbClr val="000000"/>
                </a:solidFill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</a:rPr>
              <a:t>hóa</a:t>
            </a:r>
            <a:endParaRPr lang="en-US" sz="3200" b="1" dirty="0">
              <a:solidFill>
                <a:srgbClr val="00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0692" y="3962400"/>
            <a:ext cx="495412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</a:rPr>
              <a:t>             </a:t>
            </a:r>
            <a:r>
              <a:rPr lang="en-US" sz="2400" b="1" dirty="0" err="1" smtClean="0">
                <a:solidFill>
                  <a:srgbClr val="000000"/>
                </a:solidFill>
              </a:rPr>
              <a:t>Hậu</a:t>
            </a:r>
            <a:r>
              <a:rPr lang="en-US" sz="2400" b="1" dirty="0" smtClean="0">
                <a:solidFill>
                  <a:srgbClr val="000000"/>
                </a:solidFill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</a:rPr>
              <a:t>quả</a:t>
            </a:r>
            <a:endParaRPr lang="en-US" sz="2400" b="1" dirty="0" smtClean="0">
              <a:solidFill>
                <a:srgbClr val="000000"/>
              </a:solidFill>
            </a:endParaRPr>
          </a:p>
          <a:p>
            <a:r>
              <a:rPr lang="vi-VN" sz="2400" b="1" dirty="0" smtClean="0">
                <a:solidFill>
                  <a:srgbClr val="000000"/>
                </a:solidFill>
              </a:rPr>
              <a:t>+ </a:t>
            </a:r>
            <a:r>
              <a:rPr lang="vi-VN" sz="2400" b="1" dirty="0">
                <a:solidFill>
                  <a:srgbClr val="000000"/>
                </a:solidFill>
              </a:rPr>
              <a:t>Xuất hiện những khu nhà ổ chuột.</a:t>
            </a:r>
          </a:p>
          <a:p>
            <a:r>
              <a:rPr lang="vi-VN" sz="2400" b="1" dirty="0">
                <a:solidFill>
                  <a:srgbClr val="000000"/>
                </a:solidFill>
              </a:rPr>
              <a:t>+ Vấn đề về an ninh, trật tự xã hội.</a:t>
            </a:r>
          </a:p>
          <a:p>
            <a:r>
              <a:rPr lang="vi-VN" sz="2400" b="1" dirty="0">
                <a:solidFill>
                  <a:srgbClr val="000000"/>
                </a:solidFill>
              </a:rPr>
              <a:t>+ Nạn thất </a:t>
            </a:r>
            <a:r>
              <a:rPr lang="vi-VN" sz="2400" b="1" dirty="0" smtClean="0">
                <a:solidFill>
                  <a:srgbClr val="000000"/>
                </a:solidFill>
              </a:rPr>
              <a:t>nghiệp,</a:t>
            </a:r>
            <a:r>
              <a:rPr lang="en-US" sz="2400" b="1" dirty="0" smtClean="0">
                <a:solidFill>
                  <a:srgbClr val="000000"/>
                </a:solidFill>
              </a:rPr>
              <a:t> </a:t>
            </a:r>
            <a:r>
              <a:rPr lang="vi-VN" sz="2400" b="1" dirty="0" smtClean="0">
                <a:solidFill>
                  <a:srgbClr val="000000"/>
                </a:solidFill>
              </a:rPr>
              <a:t>thiếu </a:t>
            </a:r>
            <a:r>
              <a:rPr lang="vi-VN" sz="2400" b="1" dirty="0">
                <a:solidFill>
                  <a:srgbClr val="000000"/>
                </a:solidFill>
              </a:rPr>
              <a:t>việc làm.</a:t>
            </a:r>
          </a:p>
          <a:p>
            <a:r>
              <a:rPr lang="vi-VN" sz="2400" b="1" dirty="0">
                <a:solidFill>
                  <a:srgbClr val="000000"/>
                </a:solidFill>
              </a:rPr>
              <a:t>+ Các tệ nạn xã hội</a:t>
            </a:r>
            <a:r>
              <a:rPr lang="vi-VN" sz="2400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3" name="Right Arrow 2"/>
          <p:cNvSpPr/>
          <p:nvPr/>
        </p:nvSpPr>
        <p:spPr bwMode="auto">
          <a:xfrm>
            <a:off x="541635" y="4101084"/>
            <a:ext cx="753765" cy="242316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554598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  <p:bldP spid="2" grpId="1"/>
      <p:bldP spid="3" grpId="0" animBg="1"/>
      <p:bldP spid="3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16" descr="Brazil cÅ©ng lÃ  má»t trong nhá»¯ng quá»c gia Má»¹ Latinh cÃ³ sá»± phÃ¢n chia rÃµ nÃ©t giÃ u - nghÃ¨o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8991600" cy="55626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0" y="5680796"/>
            <a:ext cx="90678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>
                <a:solidFill>
                  <a:srgbClr val="000000"/>
                </a:solidFill>
              </a:rPr>
              <a:t>Khu ổ chuột ở Braxin</a:t>
            </a:r>
            <a:endParaRPr lang="vi-VN" b="1">
              <a:solidFill>
                <a:srgbClr val="000000"/>
              </a:solidFill>
            </a:endParaRPr>
          </a:p>
          <a:p>
            <a:r>
              <a:rPr lang="vi-VN" sz="2000">
                <a:solidFill>
                  <a:srgbClr val="000000"/>
                </a:solidFill>
              </a:rPr>
              <a:t>Brazil  là một trong những quốc gia Mỹ Latinh có sự phân chia rõ nét giàu - nghèo</a:t>
            </a:r>
          </a:p>
        </p:txBody>
      </p:sp>
    </p:spTree>
    <p:extLst>
      <p:ext uri="{BB962C8B-B14F-4D97-AF65-F5344CB8AC3E}">
        <p14:creationId xmlns:p14="http://schemas.microsoft.com/office/powerpoint/2010/main" val="1934500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15" descr="Bá»©c tÆ°á»ng xáº¥u há» xÃ¢y dá»±ng á» thá»§ ÄÃ´ Lima, Peru, vá»i má»¥c ÄÃ­ch Äáº©y lÃ¹i tÃ¬nh tráº¡ng Än cáº¯p Äang hoÃ nh hÃ nh trÃªn kháº¯p thÃ nh phá»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52400"/>
            <a:ext cx="8991600" cy="4953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-76200" y="5318078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>
                <a:solidFill>
                  <a:srgbClr val="000000"/>
                </a:solidFill>
              </a:rPr>
              <a:t>"Bức tường xấu hổ" xây dựng ở thủ đô Lima, Peru, với mục đích "đẩy lùi tình trạng ăn cắp đang hoành hành trên khắp thành phố"</a:t>
            </a:r>
          </a:p>
        </p:txBody>
      </p:sp>
    </p:spTree>
    <p:extLst>
      <p:ext uri="{BB962C8B-B14F-4D97-AF65-F5344CB8AC3E}">
        <p14:creationId xmlns:p14="http://schemas.microsoft.com/office/powerpoint/2010/main" val="2375235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9" name="Picture 7" descr="Luoc do cac do thi chau M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1800" y="685800"/>
            <a:ext cx="45720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0" name="Rectangle 8"/>
          <p:cNvSpPr>
            <a:spLocks noChangeArrowheads="1"/>
          </p:cNvSpPr>
          <p:nvPr/>
        </p:nvSpPr>
        <p:spPr bwMode="auto">
          <a:xfrm>
            <a:off x="4241800" y="6057900"/>
            <a:ext cx="48768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 b="1" dirty="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</a:rPr>
              <a:t>H43.1 Lược đồ các đô thị Châu Mĩ</a:t>
            </a:r>
          </a:p>
        </p:txBody>
      </p:sp>
      <p:sp>
        <p:nvSpPr>
          <p:cNvPr id="65541" name="Text Box 10"/>
          <p:cNvSpPr txBox="1">
            <a:spLocks noChangeArrowheads="1"/>
          </p:cNvSpPr>
          <p:nvPr/>
        </p:nvSpPr>
        <p:spPr bwMode="auto">
          <a:xfrm>
            <a:off x="0" y="685800"/>
            <a:ext cx="38862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dirty="0" smtClean="0">
                <a:solidFill>
                  <a:srgbClr val="FF3300"/>
                </a:solidFill>
                <a:latin typeface="+mn-lt"/>
              </a:rPr>
              <a:t>1.  </a:t>
            </a:r>
            <a:r>
              <a:rPr lang="en-US" sz="2400" dirty="0">
                <a:solidFill>
                  <a:srgbClr val="FF3300"/>
                </a:solidFill>
                <a:latin typeface="+mn-lt"/>
              </a:rPr>
              <a:t>Dân cư tập trung chủ yếu ở đâu? Thưa thớt ở đâu?</a:t>
            </a:r>
          </a:p>
        </p:txBody>
      </p:sp>
      <p:sp>
        <p:nvSpPr>
          <p:cNvPr id="65542" name="TextBox 5"/>
          <p:cNvSpPr txBox="1">
            <a:spLocks noChangeArrowheads="1"/>
          </p:cNvSpPr>
          <p:nvPr/>
        </p:nvSpPr>
        <p:spPr bwMode="auto">
          <a:xfrm>
            <a:off x="228600" y="1437952"/>
            <a:ext cx="36576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 dirty="0">
                <a:solidFill>
                  <a:srgbClr val="3333FF"/>
                </a:solidFill>
                <a:latin typeface="+mn-lt"/>
              </a:rPr>
              <a:t>Điền các từ vào chổ  chấm: </a:t>
            </a:r>
            <a:r>
              <a:rPr lang="en-US" b="1" dirty="0">
                <a:solidFill>
                  <a:srgbClr val="FF0000"/>
                </a:solidFill>
                <a:latin typeface="+mn-lt"/>
              </a:rPr>
              <a:t>ven biển , vùng trong nội địa, cửa sông, cao nguyên mát mẽ</a:t>
            </a:r>
            <a:r>
              <a:rPr lang="en-US" b="1" dirty="0">
                <a:solidFill>
                  <a:srgbClr val="FF0000"/>
                </a:solidFill>
                <a:latin typeface="Arial" charset="0"/>
              </a:rPr>
              <a:t>. </a:t>
            </a:r>
          </a:p>
        </p:txBody>
      </p:sp>
      <p:sp>
        <p:nvSpPr>
          <p:cNvPr id="65543" name="Rectangle 6"/>
          <p:cNvSpPr>
            <a:spLocks noChangeArrowheads="1"/>
          </p:cNvSpPr>
          <p:nvPr/>
        </p:nvSpPr>
        <p:spPr bwMode="auto">
          <a:xfrm>
            <a:off x="208643" y="2501899"/>
            <a:ext cx="373380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000" dirty="0">
                <a:solidFill>
                  <a:srgbClr val="3333FF"/>
                </a:solidFill>
                <a:latin typeface="+mn-lt"/>
              </a:rPr>
              <a:t>Dân cư tập trung chủ yếu ở:  ............</a:t>
            </a:r>
            <a:r>
              <a:rPr lang="en-US" sz="20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000" dirty="0">
                <a:solidFill>
                  <a:srgbClr val="3333FF"/>
                </a:solidFill>
                <a:latin typeface="+mn-lt"/>
              </a:rPr>
              <a:t>...........,............</a:t>
            </a:r>
          </a:p>
          <a:p>
            <a:pPr eaLnBrk="1" hangingPunct="1">
              <a:spcBef>
                <a:spcPct val="50000"/>
              </a:spcBef>
            </a:pPr>
            <a:r>
              <a:rPr lang="en-US" sz="2000" dirty="0" smtClean="0">
                <a:solidFill>
                  <a:srgbClr val="3333FF"/>
                </a:solidFill>
                <a:latin typeface="+mn-lt"/>
              </a:rPr>
              <a:t>Thưa </a:t>
            </a:r>
            <a:r>
              <a:rPr lang="en-US" sz="2000" dirty="0">
                <a:solidFill>
                  <a:srgbClr val="3333FF"/>
                </a:solidFill>
                <a:latin typeface="+mn-lt"/>
              </a:rPr>
              <a:t>thớt ở </a:t>
            </a:r>
            <a:r>
              <a:rPr lang="en-US" sz="2000" dirty="0" smtClean="0">
                <a:solidFill>
                  <a:srgbClr val="3333FF"/>
                </a:solidFill>
                <a:latin typeface="+mn-lt"/>
              </a:rPr>
              <a:t>các ............................................ </a:t>
            </a:r>
            <a:endParaRPr lang="en-US" sz="2000" dirty="0">
              <a:solidFill>
                <a:srgbClr val="3333FF"/>
              </a:solidFill>
              <a:latin typeface="+mn-lt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2867386"/>
            <a:ext cx="118494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Arial" charset="0"/>
              </a:rPr>
              <a:t>ven </a:t>
            </a:r>
            <a:r>
              <a:rPr lang="en-US" b="1" dirty="0" smtClean="0">
                <a:solidFill>
                  <a:srgbClr val="FF0000"/>
                </a:solidFill>
                <a:latin typeface="Arial" charset="0"/>
              </a:rPr>
              <a:t>biển,</a:t>
            </a:r>
            <a:endParaRPr lang="en-US" dirty="0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143000" y="2871231"/>
            <a:ext cx="3962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Arial" charset="0"/>
              </a:rPr>
              <a:t> cửa </a:t>
            </a:r>
            <a:r>
              <a:rPr lang="en-US" b="1" dirty="0">
                <a:solidFill>
                  <a:srgbClr val="FF0000"/>
                </a:solidFill>
                <a:latin typeface="Arial" charset="0"/>
              </a:rPr>
              <a:t>sông, cao nguyên </a:t>
            </a:r>
            <a:r>
              <a:rPr lang="en-US" b="1" dirty="0" smtClean="0">
                <a:solidFill>
                  <a:srgbClr val="FF0000"/>
                </a:solidFill>
                <a:latin typeface="Arial" charset="0"/>
              </a:rPr>
              <a:t>mát </a:t>
            </a:r>
            <a:r>
              <a:rPr lang="en-US" b="1" dirty="0">
                <a:solidFill>
                  <a:srgbClr val="FF0000"/>
                </a:solidFill>
                <a:latin typeface="Arial" charset="0"/>
              </a:rPr>
              <a:t>mẽ. </a:t>
            </a:r>
            <a:endParaRPr lang="en-US" dirty="0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250372" y="3609339"/>
            <a:ext cx="21986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Arial" charset="0"/>
              </a:rPr>
              <a:t>vùng trong nội địa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6429" y="0"/>
            <a:ext cx="3810000" cy="533400"/>
          </a:xfrm>
        </p:spPr>
        <p:txBody>
          <a:bodyPr/>
          <a:lstStyle/>
          <a:p>
            <a:r>
              <a:rPr lang="en-US" u="sng" dirty="0" smtClean="0">
                <a:solidFill>
                  <a:srgbClr val="000000"/>
                </a:solidFill>
              </a:rPr>
              <a:t>Luyện tập</a:t>
            </a:r>
            <a:endParaRPr lang="en-US" u="sng" dirty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0500" y="4419600"/>
            <a:ext cx="3733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2. Xác định trên bản đồ các khu vực thưa dân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386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7" name="Picture 7" descr="Luoc do cac do thi chau M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685800"/>
            <a:ext cx="5257800" cy="55626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588" name="Rectangle 8"/>
          <p:cNvSpPr>
            <a:spLocks noChangeArrowheads="1"/>
          </p:cNvSpPr>
          <p:nvPr/>
        </p:nvSpPr>
        <p:spPr bwMode="auto">
          <a:xfrm>
            <a:off x="3886200" y="6324600"/>
            <a:ext cx="5257800" cy="533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b="1">
                <a:solidFill>
                  <a:srgbClr val="FF3300"/>
                </a:solidFill>
                <a:latin typeface="Arial" charset="0"/>
              </a:rPr>
              <a:t>H43.1 Lược đồ các đô thị Châu Mĩ</a:t>
            </a:r>
          </a:p>
        </p:txBody>
      </p:sp>
      <p:sp>
        <p:nvSpPr>
          <p:cNvPr id="67589" name="Text Box 10"/>
          <p:cNvSpPr txBox="1">
            <a:spLocks noChangeArrowheads="1"/>
          </p:cNvSpPr>
          <p:nvPr/>
        </p:nvSpPr>
        <p:spPr bwMode="auto">
          <a:xfrm>
            <a:off x="0" y="685800"/>
            <a:ext cx="38862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dirty="0" smtClean="0">
                <a:solidFill>
                  <a:srgbClr val="0000FF"/>
                </a:solidFill>
                <a:latin typeface="Arial" charset="0"/>
              </a:rPr>
              <a:t>3. Tại </a:t>
            </a:r>
            <a:r>
              <a:rPr lang="en-US" sz="2400" dirty="0">
                <a:solidFill>
                  <a:srgbClr val="0000FF"/>
                </a:solidFill>
                <a:latin typeface="Arial" charset="0"/>
              </a:rPr>
              <a:t>sao dân cư lại tập trung thưa thớt ở hệ thống núi phía Nam An-đét và đồng bằng A-ma-zôn?</a:t>
            </a:r>
          </a:p>
        </p:txBody>
      </p:sp>
      <p:sp>
        <p:nvSpPr>
          <p:cNvPr id="67590" name="Rectangle 5"/>
          <p:cNvSpPr>
            <a:spLocks noChangeArrowheads="1"/>
          </p:cNvSpPr>
          <p:nvPr/>
        </p:nvSpPr>
        <p:spPr bwMode="auto">
          <a:xfrm>
            <a:off x="152400" y="3193143"/>
            <a:ext cx="3581400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 dirty="0">
                <a:solidFill>
                  <a:srgbClr val="3333FF"/>
                </a:solidFill>
                <a:latin typeface="Arial" charset="0"/>
              </a:rPr>
              <a:t>Do hệ thống núi phía Nam An-đét có ...................................., </a:t>
            </a:r>
          </a:p>
          <a:p>
            <a:pPr eaLnBrk="1" hangingPunct="1">
              <a:spcBef>
                <a:spcPct val="50000"/>
              </a:spcBef>
            </a:pPr>
            <a:r>
              <a:rPr lang="en-US" sz="2400" dirty="0">
                <a:solidFill>
                  <a:srgbClr val="3333FF"/>
                </a:solidFill>
                <a:latin typeface="Arial" charset="0"/>
              </a:rPr>
              <a:t>đồng bằng A-ma-zôn ................................và chưa được khai phá hợp lí.</a:t>
            </a:r>
          </a:p>
        </p:txBody>
      </p:sp>
      <p:sp>
        <p:nvSpPr>
          <p:cNvPr id="67591" name="Rectangle 6"/>
          <p:cNvSpPr>
            <a:spLocks noChangeArrowheads="1"/>
          </p:cNvSpPr>
          <p:nvPr/>
        </p:nvSpPr>
        <p:spPr bwMode="auto">
          <a:xfrm>
            <a:off x="0" y="2286000"/>
            <a:ext cx="3352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000">
                <a:solidFill>
                  <a:srgbClr val="3333FF"/>
                </a:solidFill>
                <a:latin typeface="Arial" charset="0"/>
              </a:rPr>
              <a:t>Điền các từ </a:t>
            </a:r>
            <a:r>
              <a:rPr lang="en-US" sz="2000" b="1" i="1">
                <a:solidFill>
                  <a:srgbClr val="FF0000"/>
                </a:solidFill>
                <a:latin typeface="Arial" charset="0"/>
              </a:rPr>
              <a:t>: khí hậu khô hạn, nhiều rừng rậm.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685800" y="3962400"/>
            <a:ext cx="1941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rgbClr val="FF0000"/>
                </a:solidFill>
                <a:latin typeface="Arial" charset="0"/>
              </a:rPr>
              <a:t>khí hậu khô hạn</a:t>
            </a:r>
            <a:endParaRPr lang="en-US" dirty="0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609600" y="4876800"/>
            <a:ext cx="18891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rgbClr val="FF0000"/>
                </a:solidFill>
                <a:latin typeface="Arial" charset="0"/>
              </a:rPr>
              <a:t>nhiều rừng rậm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086429" y="0"/>
            <a:ext cx="3810000" cy="533400"/>
          </a:xfrm>
        </p:spPr>
        <p:txBody>
          <a:bodyPr/>
          <a:lstStyle/>
          <a:p>
            <a:r>
              <a:rPr lang="en-US" u="sng" dirty="0" smtClean="0">
                <a:solidFill>
                  <a:srgbClr val="000000"/>
                </a:solidFill>
              </a:rPr>
              <a:t>Luyện tập</a:t>
            </a:r>
            <a:endParaRPr lang="en-US" u="sng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3" name="Picture 4" descr="Luoc do cac do thi chau Mi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06925" y="609600"/>
            <a:ext cx="4445000" cy="5715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804" name="Rectangle 5"/>
          <p:cNvSpPr>
            <a:spLocks noChangeArrowheads="1"/>
          </p:cNvSpPr>
          <p:nvPr/>
        </p:nvSpPr>
        <p:spPr bwMode="auto">
          <a:xfrm>
            <a:off x="4038600" y="6324600"/>
            <a:ext cx="5105400" cy="533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1">
                <a:solidFill>
                  <a:srgbClr val="0000FF"/>
                </a:solidFill>
                <a:latin typeface="Arial" charset="0"/>
              </a:rPr>
              <a:t>H43.1 Lược đồ các đô thị Châu Mĩ</a:t>
            </a:r>
          </a:p>
        </p:txBody>
      </p:sp>
      <p:sp>
        <p:nvSpPr>
          <p:cNvPr id="76805" name="Text Box 6"/>
          <p:cNvSpPr txBox="1">
            <a:spLocks noChangeArrowheads="1"/>
          </p:cNvSpPr>
          <p:nvPr/>
        </p:nvSpPr>
        <p:spPr bwMode="auto">
          <a:xfrm>
            <a:off x="51939" y="828042"/>
            <a:ext cx="39624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 dirty="0" smtClean="0">
                <a:latin typeface="Arial" charset="0"/>
              </a:rPr>
              <a:t>4. Điền </a:t>
            </a:r>
            <a:r>
              <a:rPr lang="en-US" sz="2400" b="1" dirty="0">
                <a:latin typeface="Arial" charset="0"/>
              </a:rPr>
              <a:t>vào </a:t>
            </a:r>
            <a:r>
              <a:rPr lang="en-US" sz="2400" b="1" dirty="0" smtClean="0">
                <a:latin typeface="Arial" charset="0"/>
              </a:rPr>
              <a:t>chỗ chấm chấm: </a:t>
            </a:r>
            <a:r>
              <a:rPr lang="en-US" sz="2400" dirty="0">
                <a:solidFill>
                  <a:srgbClr val="FF3300"/>
                </a:solidFill>
                <a:latin typeface="Arial" charset="0"/>
              </a:rPr>
              <a:t>8, 16, </a:t>
            </a:r>
            <a:r>
              <a:rPr lang="en-US" sz="2400" dirty="0" smtClean="0">
                <a:solidFill>
                  <a:srgbClr val="FF3300"/>
                </a:solidFill>
                <a:latin typeface="Arial" charset="0"/>
              </a:rPr>
              <a:t>rải rác</a:t>
            </a:r>
            <a:r>
              <a:rPr lang="en-US" sz="2400" dirty="0">
                <a:solidFill>
                  <a:srgbClr val="FF3300"/>
                </a:solidFill>
                <a:latin typeface="Arial" charset="0"/>
              </a:rPr>
              <a:t>, hai dải siêu đô thị</a:t>
            </a:r>
          </a:p>
        </p:txBody>
      </p:sp>
      <p:sp>
        <p:nvSpPr>
          <p:cNvPr id="76807" name="Text Box 8"/>
          <p:cNvSpPr txBox="1">
            <a:spLocks noChangeArrowheads="1"/>
          </p:cNvSpPr>
          <p:nvPr/>
        </p:nvSpPr>
        <p:spPr bwMode="auto">
          <a:xfrm>
            <a:off x="203200" y="2112764"/>
            <a:ext cx="3733800" cy="2154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3333FF"/>
              </a:buClr>
              <a:buFont typeface="Wingdings" pitchFamily="2" charset="2"/>
              <a:buChar char="Ø"/>
            </a:pPr>
            <a:r>
              <a:rPr lang="en-US" sz="2000" b="1" dirty="0">
                <a:solidFill>
                  <a:srgbClr val="3333FF"/>
                </a:solidFill>
                <a:latin typeface="Arial" charset="0"/>
              </a:rPr>
              <a:t>Trung và Nam Mĩ có .......đô thị,.......... ở ven biển, Bắc Mĩ .........đô thị, phân bố ven biển và tập trung thành..............</a:t>
            </a:r>
          </a:p>
          <a:p>
            <a:pPr eaLnBrk="1" hangingPunct="1">
              <a:spcBef>
                <a:spcPct val="20000"/>
              </a:spcBef>
              <a:buClr>
                <a:srgbClr val="3333FF"/>
              </a:buClr>
            </a:pPr>
            <a:r>
              <a:rPr lang="en-US" sz="2000" b="1" dirty="0">
                <a:solidFill>
                  <a:srgbClr val="3333FF"/>
                </a:solidFill>
                <a:latin typeface="Arial" charset="0"/>
              </a:rPr>
              <a:t>ở Đông Bắc Hoa Kì</a:t>
            </a:r>
          </a:p>
          <a:p>
            <a:pPr eaLnBrk="1" hangingPunct="1">
              <a:spcBef>
                <a:spcPct val="50000"/>
              </a:spcBef>
            </a:pPr>
            <a:endParaRPr lang="en-US" sz="2000" dirty="0">
              <a:solidFill>
                <a:srgbClr val="3333FF"/>
              </a:solidFill>
              <a:latin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048000" y="2057400"/>
            <a:ext cx="3270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FF3300"/>
                </a:solidFill>
                <a:latin typeface="Arial" charset="0"/>
              </a:rPr>
              <a:t>8</a:t>
            </a:r>
            <a:endParaRPr lang="en-US" sz="2000" b="1" dirty="0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322943" y="2667000"/>
            <a:ext cx="44114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FF3300"/>
                </a:solidFill>
              </a:rPr>
              <a:t>16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518205" y="2362200"/>
            <a:ext cx="95250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FF3300"/>
                </a:solidFill>
                <a:latin typeface="Arial" charset="0"/>
              </a:rPr>
              <a:t>rải rác</a:t>
            </a:r>
            <a:endParaRPr lang="en-US" sz="2000" dirty="0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2438400" y="2989957"/>
            <a:ext cx="23463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FF3300"/>
                </a:solidFill>
                <a:latin typeface="Arial" charset="0"/>
              </a:rPr>
              <a:t>hai dải siêu đô thị</a:t>
            </a:r>
            <a:endParaRPr lang="en-US" sz="2000" b="1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086429" y="0"/>
            <a:ext cx="3810000" cy="533400"/>
          </a:xfrm>
        </p:spPr>
        <p:txBody>
          <a:bodyPr/>
          <a:lstStyle/>
          <a:p>
            <a:r>
              <a:rPr lang="en-US" u="sng" dirty="0" smtClean="0">
                <a:solidFill>
                  <a:srgbClr val="000000"/>
                </a:solidFill>
              </a:rPr>
              <a:t>Luyện tập</a:t>
            </a:r>
            <a:endParaRPr lang="en-US" u="sng" dirty="0">
              <a:solidFill>
                <a:srgbClr val="000000"/>
              </a:solidFill>
            </a:endParaRP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239486" y="4146729"/>
            <a:ext cx="39624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 dirty="0">
                <a:latin typeface="Arial" charset="0"/>
              </a:rPr>
              <a:t>5</a:t>
            </a:r>
            <a:r>
              <a:rPr lang="en-US" sz="2400" b="1" dirty="0" smtClean="0">
                <a:latin typeface="Arial" charset="0"/>
              </a:rPr>
              <a:t>. Xác định trên bản đồ, các đô thị trên 5 triệu dân ở Trung và Nam Mĩ?</a:t>
            </a:r>
            <a:endParaRPr lang="en-US" sz="2400" dirty="0">
              <a:solidFill>
                <a:srgbClr val="FF33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066800" y="228600"/>
            <a:ext cx="6476999" cy="533400"/>
          </a:xfrm>
        </p:spPr>
        <p:txBody>
          <a:bodyPr/>
          <a:lstStyle/>
          <a:p>
            <a:r>
              <a:rPr lang="en-US" u="sng" dirty="0" smtClean="0">
                <a:solidFill>
                  <a:srgbClr val="000000"/>
                </a:solidFill>
              </a:rPr>
              <a:t>Vận dụng và mở rộng</a:t>
            </a:r>
            <a:endParaRPr lang="en-US" u="sng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4800" y="1171805"/>
            <a:ext cx="830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</a:rPr>
              <a:t>Theo em, dân cư trên thế giới phân phân bố ở những nơi nào (theo địa hình, khí hậu...)?</a:t>
            </a:r>
            <a:endParaRPr lang="en-US" sz="2000" b="1" dirty="0">
              <a:solidFill>
                <a:srgbClr val="0000FF"/>
              </a:solidFill>
            </a:endParaRPr>
          </a:p>
        </p:txBody>
      </p:sp>
      <p:pic>
        <p:nvPicPr>
          <p:cNvPr id="163842" name="Picture 2" descr="C:\Users\AM\Desktop\Bai gaing  thi GVG Dia 7 18-19\ban do dan cu t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8" y="1843405"/>
            <a:ext cx="4232632" cy="3490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43" name="Picture 3" descr="C:\Users\AM\Desktop\Bai gaing  thi GVG Dia 7 18-19\tu nhien t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879690"/>
            <a:ext cx="4884890" cy="3149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230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3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3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066800" y="228600"/>
            <a:ext cx="6476999" cy="533400"/>
          </a:xfrm>
        </p:spPr>
        <p:txBody>
          <a:bodyPr/>
          <a:lstStyle/>
          <a:p>
            <a:r>
              <a:rPr lang="en-US" u="sng" dirty="0" smtClean="0">
                <a:solidFill>
                  <a:srgbClr val="000000"/>
                </a:solidFill>
              </a:rPr>
              <a:t>Vận dụng và mở rộng</a:t>
            </a:r>
            <a:endParaRPr lang="en-US" u="sng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0200" y="902761"/>
            <a:ext cx="8280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</a:rPr>
              <a:t>Tìm những vị trí đông dân ở Việt Nam? Em có nhận xét  gì về sự phân bố dân cư ở nước ta?</a:t>
            </a:r>
            <a:endParaRPr lang="en-US" sz="2000" b="1" dirty="0">
              <a:solidFill>
                <a:srgbClr val="0000FF"/>
              </a:solidFill>
            </a:endParaRPr>
          </a:p>
        </p:txBody>
      </p:sp>
      <p:pic>
        <p:nvPicPr>
          <p:cNvPr id="164866" name="Picture 2" descr="C:\Users\AM\Desktop\Bai gaing  thi GVG Dia 7 18-19\Viet Nam -tu nhie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551718"/>
            <a:ext cx="3419475" cy="4484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867" name="Picture 3" descr="C:\Users\AM\Desktop\Bai gaing  thi GVG Dia 7 18-19\Dan so V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029" y="1610647"/>
            <a:ext cx="3429000" cy="4425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7884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4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4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AutoShape 2"/>
          <p:cNvSpPr>
            <a:spLocks noChangeArrowheads="1"/>
          </p:cNvSpPr>
          <p:nvPr/>
        </p:nvSpPr>
        <p:spPr bwMode="auto">
          <a:xfrm>
            <a:off x="-304800" y="914400"/>
            <a:ext cx="9448800" cy="5943600"/>
          </a:xfrm>
          <a:prstGeom prst="horizontalScroll">
            <a:avLst>
              <a:gd name="adj" fmla="val 12500"/>
            </a:avLst>
          </a:prstGeom>
          <a:solidFill>
            <a:srgbClr val="FF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123" name="Rectangle 3"/>
          <p:cNvSpPr>
            <a:spLocks noGrp="1" noChangeArrowheads="1"/>
          </p:cNvSpPr>
          <p:nvPr>
            <p:ph type="title"/>
          </p:nvPr>
        </p:nvSpPr>
        <p:spPr>
          <a:xfrm>
            <a:off x="2057400" y="381000"/>
            <a:ext cx="4495800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err="1" smtClean="0">
                <a:solidFill>
                  <a:srgbClr val="C91603"/>
                </a:solidFill>
                <a:latin typeface="+mn-lt"/>
              </a:rPr>
              <a:t>Dặn</a:t>
            </a:r>
            <a:r>
              <a:rPr lang="en-US" dirty="0" smtClean="0">
                <a:solidFill>
                  <a:srgbClr val="C91603"/>
                </a:solidFill>
                <a:latin typeface="+mn-lt"/>
              </a:rPr>
              <a:t> </a:t>
            </a:r>
            <a:r>
              <a:rPr lang="en-US" dirty="0" err="1" smtClean="0">
                <a:solidFill>
                  <a:srgbClr val="C91603"/>
                </a:solidFill>
                <a:latin typeface="+mn-lt"/>
              </a:rPr>
              <a:t>dò</a:t>
            </a:r>
            <a:endParaRPr lang="en-US" dirty="0" smtClean="0">
              <a:solidFill>
                <a:srgbClr val="C91603"/>
              </a:solidFill>
              <a:latin typeface="+mn-lt"/>
            </a:endParaRPr>
          </a:p>
        </p:txBody>
      </p:sp>
      <p:sp>
        <p:nvSpPr>
          <p:cNvPr id="133124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762000" y="2209800"/>
            <a:ext cx="7666038" cy="3429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rgbClr val="FF3300"/>
              </a:buClr>
              <a:buSzPct val="130000"/>
              <a:defRPr/>
            </a:pPr>
            <a:r>
              <a:rPr lang="en-US" b="1" i="1" dirty="0" smtClean="0">
                <a:solidFill>
                  <a:schemeClr val="bg1"/>
                </a:solidFill>
              </a:rPr>
              <a:t>Học bài</a:t>
            </a:r>
          </a:p>
          <a:p>
            <a:pPr eaLnBrk="1" hangingPunct="1">
              <a:lnSpc>
                <a:spcPct val="90000"/>
              </a:lnSpc>
              <a:buClr>
                <a:srgbClr val="FF3300"/>
              </a:buClr>
              <a:buSzPct val="130000"/>
              <a:defRPr/>
            </a:pPr>
            <a:r>
              <a:rPr lang="en-US" b="1" i="1" dirty="0" smtClean="0">
                <a:solidFill>
                  <a:schemeClr val="bg1"/>
                </a:solidFill>
              </a:rPr>
              <a:t>Chuẩn bị bài tiếp theo: Kinh tế Trung và Nam Mĩ</a:t>
            </a:r>
          </a:p>
          <a:p>
            <a:pPr eaLnBrk="1" hangingPunct="1">
              <a:lnSpc>
                <a:spcPct val="90000"/>
              </a:lnSpc>
              <a:buClr>
                <a:srgbClr val="FF3300"/>
              </a:buClr>
              <a:buSzPct val="130000"/>
              <a:defRPr/>
            </a:pPr>
            <a:r>
              <a:rPr lang="en-US" b="1" i="1" dirty="0" smtClean="0">
                <a:solidFill>
                  <a:schemeClr val="bg1"/>
                </a:solidFill>
              </a:rPr>
              <a:t>Sưu tầm tranh ảnh về: Sản xuât nông nghiệp Trung và Nam Mĩ</a:t>
            </a:r>
          </a:p>
        </p:txBody>
      </p:sp>
      <p:pic>
        <p:nvPicPr>
          <p:cNvPr id="133125" name="Picture 5" descr="pe01460_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0"/>
            <a:ext cx="1287463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0" name="Picture 6" descr="chimcanhcut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1066800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1" name="Picture 7" descr="whitering3_w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8838" y="0"/>
            <a:ext cx="665162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2" name="Picture 8" descr="POINTST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57445">
            <a:off x="-152400" y="1066800"/>
            <a:ext cx="1219200" cy="990600"/>
          </a:xfrm>
          <a:prstGeom prst="rect">
            <a:avLst/>
          </a:prstGeom>
          <a:noFill/>
          <a:ln>
            <a:noFill/>
          </a:ln>
          <a:effectLst>
            <a:outerShdw dist="107763" dir="135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" presetClass="entr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133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4" presetClass="entr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1331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8" presetID="4" presetClass="entr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1331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24" grpId="0" build="p" autoUpdateAnimBg="0" advAuto="100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Group 4"/>
          <p:cNvGrpSpPr>
            <a:grpSpLocks/>
          </p:cNvGrpSpPr>
          <p:nvPr/>
        </p:nvGrpSpPr>
        <p:grpSpPr bwMode="auto">
          <a:xfrm>
            <a:off x="3276600" y="152400"/>
            <a:ext cx="5800725" cy="6565900"/>
            <a:chOff x="3504" y="823"/>
            <a:chExt cx="2214" cy="3230"/>
          </a:xfrm>
        </p:grpSpPr>
        <p:grpSp>
          <p:nvGrpSpPr>
            <p:cNvPr id="6162" name="Group 5"/>
            <p:cNvGrpSpPr>
              <a:grpSpLocks/>
            </p:cNvGrpSpPr>
            <p:nvPr/>
          </p:nvGrpSpPr>
          <p:grpSpPr bwMode="auto">
            <a:xfrm>
              <a:off x="3504" y="823"/>
              <a:ext cx="2214" cy="3230"/>
              <a:chOff x="2922" y="138"/>
              <a:chExt cx="2784" cy="4082"/>
            </a:xfrm>
          </p:grpSpPr>
          <p:pic>
            <p:nvPicPr>
              <p:cNvPr id="6175" name="Picture 6" descr="hoi giang_3"/>
              <p:cNvPicPr>
                <a:picLocks noChangeAspect="1" noChangeArrowheads="1"/>
              </p:cNvPicPr>
              <p:nvPr/>
            </p:nvPicPr>
            <p:blipFill>
              <a:blip r:embed="rId2">
                <a:lum bright="-18000" contrast="36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12" t="1381" r="597"/>
              <a:stretch>
                <a:fillRect/>
              </a:stretch>
            </p:blipFill>
            <p:spPr bwMode="auto">
              <a:xfrm>
                <a:off x="2976" y="138"/>
                <a:ext cx="2673" cy="3744"/>
              </a:xfrm>
              <a:prstGeom prst="rect">
                <a:avLst/>
              </a:prstGeom>
              <a:noFill/>
              <a:ln w="76200" cmpd="tri">
                <a:solidFill>
                  <a:srgbClr val="FF66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176" name="Text Box 7"/>
              <p:cNvSpPr txBox="1">
                <a:spLocks noChangeArrowheads="1"/>
              </p:cNvSpPr>
              <p:nvPr/>
            </p:nvSpPr>
            <p:spPr bwMode="auto">
              <a:xfrm>
                <a:off x="2922" y="3971"/>
                <a:ext cx="2784" cy="249"/>
              </a:xfrm>
              <a:prstGeom prst="rect">
                <a:avLst/>
              </a:prstGeom>
              <a:gradFill rotWithShape="1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>
                  <a:spcBef>
                    <a:spcPct val="50000"/>
                  </a:spcBef>
                  <a:defRPr/>
                </a:pPr>
                <a:r>
                  <a:rPr lang="en-US" sz="2000" b="1" dirty="0" err="1" smtClean="0">
                    <a:latin typeface="+mn-lt"/>
                    <a:cs typeface="Times New Roman" pitchFamily="18" charset="0"/>
                  </a:rPr>
                  <a:t>Các</a:t>
                </a:r>
                <a:r>
                  <a:rPr lang="en-US" sz="2000" b="1" dirty="0" smtClean="0">
                    <a:latin typeface="+mn-lt"/>
                    <a:cs typeface="Times New Roman" pitchFamily="18" charset="0"/>
                  </a:rPr>
                  <a:t> </a:t>
                </a:r>
                <a:r>
                  <a:rPr lang="en-US" sz="2000" b="1" dirty="0" err="1" smtClean="0">
                    <a:latin typeface="+mn-lt"/>
                    <a:cs typeface="Times New Roman" pitchFamily="18" charset="0"/>
                  </a:rPr>
                  <a:t>luồng</a:t>
                </a:r>
                <a:r>
                  <a:rPr lang="en-US" sz="2000" b="1" dirty="0" smtClean="0">
                    <a:latin typeface="+mn-lt"/>
                    <a:cs typeface="Times New Roman" pitchFamily="18" charset="0"/>
                  </a:rPr>
                  <a:t> </a:t>
                </a:r>
                <a:r>
                  <a:rPr lang="en-US" sz="2000" b="1" dirty="0" err="1" smtClean="0">
                    <a:latin typeface="+mn-lt"/>
                    <a:cs typeface="Times New Roman" pitchFamily="18" charset="0"/>
                  </a:rPr>
                  <a:t>nhập</a:t>
                </a:r>
                <a:r>
                  <a:rPr lang="en-US" sz="2000" b="1" dirty="0" smtClean="0">
                    <a:latin typeface="+mn-lt"/>
                    <a:cs typeface="Times New Roman" pitchFamily="18" charset="0"/>
                  </a:rPr>
                  <a:t> </a:t>
                </a:r>
                <a:r>
                  <a:rPr lang="en-US" sz="2000" b="1" dirty="0" err="1" smtClean="0">
                    <a:latin typeface="+mn-lt"/>
                    <a:cs typeface="Times New Roman" pitchFamily="18" charset="0"/>
                  </a:rPr>
                  <a:t>cư</a:t>
                </a:r>
                <a:r>
                  <a:rPr lang="en-US" sz="2000" b="1" dirty="0" smtClean="0">
                    <a:latin typeface="+mn-lt"/>
                    <a:cs typeface="Times New Roman" pitchFamily="18" charset="0"/>
                  </a:rPr>
                  <a:t> </a:t>
                </a:r>
                <a:r>
                  <a:rPr lang="en-US" sz="2000" b="1" dirty="0" err="1" smtClean="0">
                    <a:latin typeface="+mn-lt"/>
                    <a:cs typeface="Times New Roman" pitchFamily="18" charset="0"/>
                  </a:rPr>
                  <a:t>vào</a:t>
                </a:r>
                <a:r>
                  <a:rPr lang="en-US" sz="2000" b="1" dirty="0" smtClean="0">
                    <a:latin typeface="+mn-lt"/>
                    <a:cs typeface="Times New Roman" pitchFamily="18" charset="0"/>
                  </a:rPr>
                  <a:t> </a:t>
                </a:r>
                <a:r>
                  <a:rPr lang="en-US" sz="2000" b="1" dirty="0" err="1" smtClean="0">
                    <a:latin typeface="+mn-lt"/>
                    <a:cs typeface="Times New Roman" pitchFamily="18" charset="0"/>
                  </a:rPr>
                  <a:t>châu</a:t>
                </a:r>
                <a:r>
                  <a:rPr lang="en-US" sz="2000" b="1" dirty="0" smtClean="0">
                    <a:latin typeface="+mn-lt"/>
                    <a:cs typeface="Times New Roman" pitchFamily="18" charset="0"/>
                  </a:rPr>
                  <a:t> </a:t>
                </a:r>
                <a:r>
                  <a:rPr lang="en-US" sz="2000" b="1" dirty="0" err="1" smtClean="0">
                    <a:latin typeface="+mn-lt"/>
                    <a:cs typeface="Times New Roman" pitchFamily="18" charset="0"/>
                  </a:rPr>
                  <a:t>Mĩ</a:t>
                </a:r>
                <a:endParaRPr lang="en-US" sz="2000" b="1" dirty="0" smtClean="0">
                  <a:latin typeface="+mn-lt"/>
                  <a:cs typeface="Times New Roman" pitchFamily="18" charset="0"/>
                </a:endParaRPr>
              </a:p>
            </p:txBody>
          </p:sp>
        </p:grpSp>
        <p:sp>
          <p:nvSpPr>
            <p:cNvPr id="6163" name="Freeform 8"/>
            <p:cNvSpPr>
              <a:spLocks/>
            </p:cNvSpPr>
            <p:nvPr/>
          </p:nvSpPr>
          <p:spPr bwMode="auto">
            <a:xfrm>
              <a:off x="4704" y="1161"/>
              <a:ext cx="720" cy="583"/>
            </a:xfrm>
            <a:custGeom>
              <a:avLst/>
              <a:gdLst>
                <a:gd name="T0" fmla="*/ 720 w 720"/>
                <a:gd name="T1" fmla="*/ 0 h 583"/>
                <a:gd name="T2" fmla="*/ 675 w 720"/>
                <a:gd name="T3" fmla="*/ 151 h 583"/>
                <a:gd name="T4" fmla="*/ 631 w 720"/>
                <a:gd name="T5" fmla="*/ 248 h 583"/>
                <a:gd name="T6" fmla="*/ 524 w 720"/>
                <a:gd name="T7" fmla="*/ 381 h 583"/>
                <a:gd name="T8" fmla="*/ 432 w 720"/>
                <a:gd name="T9" fmla="*/ 439 h 583"/>
                <a:gd name="T10" fmla="*/ 264 w 720"/>
                <a:gd name="T11" fmla="*/ 511 h 583"/>
                <a:gd name="T12" fmla="*/ 0 w 720"/>
                <a:gd name="T13" fmla="*/ 583 h 58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20" h="583">
                  <a:moveTo>
                    <a:pt x="720" y="0"/>
                  </a:moveTo>
                  <a:lnTo>
                    <a:pt x="675" y="151"/>
                  </a:lnTo>
                  <a:lnTo>
                    <a:pt x="631" y="248"/>
                  </a:lnTo>
                  <a:lnTo>
                    <a:pt x="524" y="381"/>
                  </a:lnTo>
                  <a:lnTo>
                    <a:pt x="432" y="439"/>
                  </a:lnTo>
                  <a:lnTo>
                    <a:pt x="264" y="511"/>
                  </a:lnTo>
                  <a:lnTo>
                    <a:pt x="0" y="583"/>
                  </a:lnTo>
                </a:path>
              </a:pathLst>
            </a:custGeom>
            <a:noFill/>
            <a:ln w="0" cap="rnd" cmpd="sng">
              <a:solidFill>
                <a:schemeClr val="bg1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64" name="Freeform 9"/>
            <p:cNvSpPr>
              <a:spLocks/>
            </p:cNvSpPr>
            <p:nvPr/>
          </p:nvSpPr>
          <p:spPr bwMode="auto">
            <a:xfrm>
              <a:off x="4624" y="1453"/>
              <a:ext cx="693" cy="483"/>
            </a:xfrm>
            <a:custGeom>
              <a:avLst/>
              <a:gdLst>
                <a:gd name="T0" fmla="*/ 693 w 693"/>
                <a:gd name="T1" fmla="*/ 0 h 483"/>
                <a:gd name="T2" fmla="*/ 613 w 693"/>
                <a:gd name="T3" fmla="*/ 151 h 483"/>
                <a:gd name="T4" fmla="*/ 578 w 693"/>
                <a:gd name="T5" fmla="*/ 195 h 483"/>
                <a:gd name="T6" fmla="*/ 525 w 693"/>
                <a:gd name="T7" fmla="*/ 257 h 483"/>
                <a:gd name="T8" fmla="*/ 463 w 693"/>
                <a:gd name="T9" fmla="*/ 302 h 483"/>
                <a:gd name="T10" fmla="*/ 296 w 693"/>
                <a:gd name="T11" fmla="*/ 387 h 483"/>
                <a:gd name="T12" fmla="*/ 0 w 693"/>
                <a:gd name="T13" fmla="*/ 483 h 48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93" h="483">
                  <a:moveTo>
                    <a:pt x="693" y="0"/>
                  </a:moveTo>
                  <a:lnTo>
                    <a:pt x="613" y="151"/>
                  </a:lnTo>
                  <a:lnTo>
                    <a:pt x="578" y="195"/>
                  </a:lnTo>
                  <a:lnTo>
                    <a:pt x="525" y="257"/>
                  </a:lnTo>
                  <a:lnTo>
                    <a:pt x="463" y="302"/>
                  </a:lnTo>
                  <a:lnTo>
                    <a:pt x="296" y="387"/>
                  </a:lnTo>
                  <a:lnTo>
                    <a:pt x="0" y="483"/>
                  </a:lnTo>
                </a:path>
              </a:pathLst>
            </a:custGeom>
            <a:noFill/>
            <a:ln w="0" cap="rnd" cmpd="sng">
              <a:solidFill>
                <a:schemeClr val="bg1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65" name="Freeform 10"/>
            <p:cNvSpPr>
              <a:spLocks/>
            </p:cNvSpPr>
            <p:nvPr/>
          </p:nvSpPr>
          <p:spPr bwMode="auto">
            <a:xfrm>
              <a:off x="3552" y="3128"/>
              <a:ext cx="205" cy="124"/>
            </a:xfrm>
            <a:custGeom>
              <a:avLst/>
              <a:gdLst>
                <a:gd name="T0" fmla="*/ 0 w 205"/>
                <a:gd name="T1" fmla="*/ 0 h 124"/>
                <a:gd name="T2" fmla="*/ 81 w 205"/>
                <a:gd name="T3" fmla="*/ 124 h 124"/>
                <a:gd name="T4" fmla="*/ 205 w 205"/>
                <a:gd name="T5" fmla="*/ 124 h 12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5" h="124">
                  <a:moveTo>
                    <a:pt x="0" y="0"/>
                  </a:moveTo>
                  <a:lnTo>
                    <a:pt x="81" y="124"/>
                  </a:lnTo>
                  <a:lnTo>
                    <a:pt x="205" y="124"/>
                  </a:lnTo>
                </a:path>
              </a:pathLst>
            </a:custGeom>
            <a:noFill/>
            <a:ln w="57150" cmpd="sng">
              <a:solidFill>
                <a:srgbClr val="008000"/>
              </a:solidFill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66" name="Freeform 11"/>
            <p:cNvSpPr>
              <a:spLocks/>
            </p:cNvSpPr>
            <p:nvPr/>
          </p:nvSpPr>
          <p:spPr bwMode="auto">
            <a:xfrm>
              <a:off x="4848" y="1400"/>
              <a:ext cx="823" cy="952"/>
            </a:xfrm>
            <a:custGeom>
              <a:avLst/>
              <a:gdLst>
                <a:gd name="T0" fmla="*/ 815 w 823"/>
                <a:gd name="T1" fmla="*/ 9 h 952"/>
                <a:gd name="T2" fmla="*/ 823 w 823"/>
                <a:gd name="T3" fmla="*/ 0 h 952"/>
                <a:gd name="T4" fmla="*/ 708 w 823"/>
                <a:gd name="T5" fmla="*/ 301 h 952"/>
                <a:gd name="T6" fmla="*/ 655 w 823"/>
                <a:gd name="T7" fmla="*/ 417 h 952"/>
                <a:gd name="T8" fmla="*/ 584 w 823"/>
                <a:gd name="T9" fmla="*/ 541 h 952"/>
                <a:gd name="T10" fmla="*/ 442 w 823"/>
                <a:gd name="T11" fmla="*/ 709 h 952"/>
                <a:gd name="T12" fmla="*/ 345 w 823"/>
                <a:gd name="T13" fmla="*/ 789 h 952"/>
                <a:gd name="T14" fmla="*/ 274 w 823"/>
                <a:gd name="T15" fmla="*/ 842 h 952"/>
                <a:gd name="T16" fmla="*/ 168 w 823"/>
                <a:gd name="T17" fmla="*/ 886 h 952"/>
                <a:gd name="T18" fmla="*/ 0 w 823"/>
                <a:gd name="T19" fmla="*/ 952 h 95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823" h="952">
                  <a:moveTo>
                    <a:pt x="815" y="9"/>
                  </a:moveTo>
                  <a:lnTo>
                    <a:pt x="823" y="0"/>
                  </a:lnTo>
                  <a:lnTo>
                    <a:pt x="708" y="301"/>
                  </a:lnTo>
                  <a:lnTo>
                    <a:pt x="655" y="417"/>
                  </a:lnTo>
                  <a:lnTo>
                    <a:pt x="584" y="541"/>
                  </a:lnTo>
                  <a:lnTo>
                    <a:pt x="442" y="709"/>
                  </a:lnTo>
                  <a:lnTo>
                    <a:pt x="345" y="789"/>
                  </a:lnTo>
                  <a:lnTo>
                    <a:pt x="274" y="842"/>
                  </a:lnTo>
                  <a:lnTo>
                    <a:pt x="168" y="886"/>
                  </a:lnTo>
                  <a:lnTo>
                    <a:pt x="0" y="952"/>
                  </a:lnTo>
                </a:path>
              </a:pathLst>
            </a:custGeom>
            <a:noFill/>
            <a:ln w="57150" cmpd="sng">
              <a:solidFill>
                <a:srgbClr val="000000"/>
              </a:solidFill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67" name="Freeform 12"/>
            <p:cNvSpPr>
              <a:spLocks/>
            </p:cNvSpPr>
            <p:nvPr/>
          </p:nvSpPr>
          <p:spPr bwMode="auto">
            <a:xfrm>
              <a:off x="5299" y="1374"/>
              <a:ext cx="319" cy="1196"/>
            </a:xfrm>
            <a:custGeom>
              <a:avLst/>
              <a:gdLst>
                <a:gd name="T0" fmla="*/ 293 w 319"/>
                <a:gd name="T1" fmla="*/ 0 h 1196"/>
                <a:gd name="T2" fmla="*/ 319 w 319"/>
                <a:gd name="T3" fmla="*/ 726 h 1196"/>
                <a:gd name="T4" fmla="*/ 284 w 319"/>
                <a:gd name="T5" fmla="*/ 912 h 1196"/>
                <a:gd name="T6" fmla="*/ 231 w 319"/>
                <a:gd name="T7" fmla="*/ 1072 h 1196"/>
                <a:gd name="T8" fmla="*/ 0 w 319"/>
                <a:gd name="T9" fmla="*/ 1196 h 119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19" h="1196">
                  <a:moveTo>
                    <a:pt x="293" y="0"/>
                  </a:moveTo>
                  <a:lnTo>
                    <a:pt x="319" y="726"/>
                  </a:lnTo>
                  <a:lnTo>
                    <a:pt x="284" y="912"/>
                  </a:lnTo>
                  <a:lnTo>
                    <a:pt x="231" y="1072"/>
                  </a:lnTo>
                  <a:lnTo>
                    <a:pt x="0" y="1196"/>
                  </a:lnTo>
                </a:path>
              </a:pathLst>
            </a:custGeom>
            <a:noFill/>
            <a:ln w="57150" cmpd="sng">
              <a:solidFill>
                <a:srgbClr val="FF00FF"/>
              </a:solidFill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68" name="Freeform 13"/>
            <p:cNvSpPr>
              <a:spLocks/>
            </p:cNvSpPr>
            <p:nvPr/>
          </p:nvSpPr>
          <p:spPr bwMode="auto">
            <a:xfrm>
              <a:off x="5424" y="2416"/>
              <a:ext cx="256" cy="488"/>
            </a:xfrm>
            <a:custGeom>
              <a:avLst/>
              <a:gdLst>
                <a:gd name="T0" fmla="*/ 256 w 256"/>
                <a:gd name="T1" fmla="*/ 0 h 488"/>
                <a:gd name="T2" fmla="*/ 216 w 256"/>
                <a:gd name="T3" fmla="*/ 248 h 488"/>
                <a:gd name="T4" fmla="*/ 136 w 256"/>
                <a:gd name="T5" fmla="*/ 400 h 488"/>
                <a:gd name="T6" fmla="*/ 0 w 256"/>
                <a:gd name="T7" fmla="*/ 488 h 48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56" h="488">
                  <a:moveTo>
                    <a:pt x="256" y="0"/>
                  </a:moveTo>
                  <a:lnTo>
                    <a:pt x="216" y="248"/>
                  </a:lnTo>
                  <a:lnTo>
                    <a:pt x="136" y="400"/>
                  </a:lnTo>
                  <a:lnTo>
                    <a:pt x="0" y="488"/>
                  </a:lnTo>
                </a:path>
              </a:pathLst>
            </a:custGeom>
            <a:noFill/>
            <a:ln w="57150" cmpd="sng">
              <a:solidFill>
                <a:srgbClr val="CC0000"/>
              </a:solidFill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69" name="Freeform 14"/>
            <p:cNvSpPr>
              <a:spLocks/>
            </p:cNvSpPr>
            <p:nvPr/>
          </p:nvSpPr>
          <p:spPr bwMode="auto">
            <a:xfrm>
              <a:off x="5248" y="2344"/>
              <a:ext cx="424" cy="208"/>
            </a:xfrm>
            <a:custGeom>
              <a:avLst/>
              <a:gdLst>
                <a:gd name="T0" fmla="*/ 424 w 424"/>
                <a:gd name="T1" fmla="*/ 56 h 208"/>
                <a:gd name="T2" fmla="*/ 312 w 424"/>
                <a:gd name="T3" fmla="*/ 8 h 208"/>
                <a:gd name="T4" fmla="*/ 200 w 424"/>
                <a:gd name="T5" fmla="*/ 0 h 208"/>
                <a:gd name="T6" fmla="*/ 96 w 424"/>
                <a:gd name="T7" fmla="*/ 72 h 208"/>
                <a:gd name="T8" fmla="*/ 0 w 424"/>
                <a:gd name="T9" fmla="*/ 208 h 20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24" h="208">
                  <a:moveTo>
                    <a:pt x="424" y="56"/>
                  </a:moveTo>
                  <a:lnTo>
                    <a:pt x="312" y="8"/>
                  </a:lnTo>
                  <a:lnTo>
                    <a:pt x="200" y="0"/>
                  </a:lnTo>
                  <a:lnTo>
                    <a:pt x="96" y="72"/>
                  </a:lnTo>
                  <a:lnTo>
                    <a:pt x="0" y="208"/>
                  </a:lnTo>
                </a:path>
              </a:pathLst>
            </a:custGeom>
            <a:noFill/>
            <a:ln w="57150" cmpd="sng">
              <a:solidFill>
                <a:srgbClr val="CC0000"/>
              </a:solidFill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70" name="Freeform 15"/>
            <p:cNvSpPr>
              <a:spLocks/>
            </p:cNvSpPr>
            <p:nvPr/>
          </p:nvSpPr>
          <p:spPr bwMode="auto">
            <a:xfrm>
              <a:off x="4808" y="2152"/>
              <a:ext cx="856" cy="216"/>
            </a:xfrm>
            <a:custGeom>
              <a:avLst/>
              <a:gdLst>
                <a:gd name="T0" fmla="*/ 856 w 856"/>
                <a:gd name="T1" fmla="*/ 216 h 216"/>
                <a:gd name="T2" fmla="*/ 424 w 856"/>
                <a:gd name="T3" fmla="*/ 48 h 216"/>
                <a:gd name="T4" fmla="*/ 232 w 856"/>
                <a:gd name="T5" fmla="*/ 0 h 216"/>
                <a:gd name="T6" fmla="*/ 0 w 856"/>
                <a:gd name="T7" fmla="*/ 0 h 21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56" h="216">
                  <a:moveTo>
                    <a:pt x="856" y="216"/>
                  </a:moveTo>
                  <a:lnTo>
                    <a:pt x="424" y="48"/>
                  </a:lnTo>
                  <a:lnTo>
                    <a:pt x="232" y="0"/>
                  </a:lnTo>
                  <a:lnTo>
                    <a:pt x="0" y="0"/>
                  </a:lnTo>
                </a:path>
              </a:pathLst>
            </a:custGeom>
            <a:noFill/>
            <a:ln w="57150" cmpd="sng">
              <a:solidFill>
                <a:srgbClr val="CC0000"/>
              </a:solidFill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71" name="Freeform 16"/>
            <p:cNvSpPr>
              <a:spLocks/>
            </p:cNvSpPr>
            <p:nvPr/>
          </p:nvSpPr>
          <p:spPr bwMode="auto">
            <a:xfrm>
              <a:off x="4600" y="1968"/>
              <a:ext cx="1064" cy="384"/>
            </a:xfrm>
            <a:custGeom>
              <a:avLst/>
              <a:gdLst>
                <a:gd name="T0" fmla="*/ 1064 w 1064"/>
                <a:gd name="T1" fmla="*/ 384 h 384"/>
                <a:gd name="T2" fmla="*/ 656 w 1064"/>
                <a:gd name="T3" fmla="*/ 152 h 384"/>
                <a:gd name="T4" fmla="*/ 504 w 1064"/>
                <a:gd name="T5" fmla="*/ 96 h 384"/>
                <a:gd name="T6" fmla="*/ 408 w 1064"/>
                <a:gd name="T7" fmla="*/ 72 h 384"/>
                <a:gd name="T8" fmla="*/ 256 w 1064"/>
                <a:gd name="T9" fmla="*/ 32 h 384"/>
                <a:gd name="T10" fmla="*/ 0 w 1064"/>
                <a:gd name="T11" fmla="*/ 0 h 38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064" h="384">
                  <a:moveTo>
                    <a:pt x="1064" y="384"/>
                  </a:moveTo>
                  <a:lnTo>
                    <a:pt x="656" y="152"/>
                  </a:lnTo>
                  <a:lnTo>
                    <a:pt x="504" y="96"/>
                  </a:lnTo>
                  <a:lnTo>
                    <a:pt x="408" y="72"/>
                  </a:lnTo>
                  <a:lnTo>
                    <a:pt x="256" y="32"/>
                  </a:lnTo>
                  <a:lnTo>
                    <a:pt x="0" y="0"/>
                  </a:lnTo>
                </a:path>
              </a:pathLst>
            </a:custGeom>
            <a:noFill/>
            <a:ln w="0" cap="rnd" cmpd="sng">
              <a:solidFill>
                <a:schemeClr val="bg1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72" name="Freeform 17"/>
            <p:cNvSpPr>
              <a:spLocks/>
            </p:cNvSpPr>
            <p:nvPr/>
          </p:nvSpPr>
          <p:spPr bwMode="auto">
            <a:xfrm>
              <a:off x="3544" y="3288"/>
              <a:ext cx="205" cy="124"/>
            </a:xfrm>
            <a:custGeom>
              <a:avLst/>
              <a:gdLst>
                <a:gd name="T0" fmla="*/ 0 w 205"/>
                <a:gd name="T1" fmla="*/ 0 h 124"/>
                <a:gd name="T2" fmla="*/ 81 w 205"/>
                <a:gd name="T3" fmla="*/ 124 h 124"/>
                <a:gd name="T4" fmla="*/ 205 w 205"/>
                <a:gd name="T5" fmla="*/ 124 h 12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5" h="124">
                  <a:moveTo>
                    <a:pt x="0" y="0"/>
                  </a:moveTo>
                  <a:lnTo>
                    <a:pt x="81" y="124"/>
                  </a:lnTo>
                  <a:lnTo>
                    <a:pt x="205" y="124"/>
                  </a:lnTo>
                </a:path>
              </a:pathLst>
            </a:custGeom>
            <a:noFill/>
            <a:ln w="57150" cmpd="sng">
              <a:solidFill>
                <a:srgbClr val="000000"/>
              </a:solidFill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73" name="Freeform 18"/>
            <p:cNvSpPr>
              <a:spLocks/>
            </p:cNvSpPr>
            <p:nvPr/>
          </p:nvSpPr>
          <p:spPr bwMode="auto">
            <a:xfrm>
              <a:off x="3552" y="3456"/>
              <a:ext cx="205" cy="124"/>
            </a:xfrm>
            <a:custGeom>
              <a:avLst/>
              <a:gdLst>
                <a:gd name="T0" fmla="*/ 0 w 205"/>
                <a:gd name="T1" fmla="*/ 0 h 124"/>
                <a:gd name="T2" fmla="*/ 81 w 205"/>
                <a:gd name="T3" fmla="*/ 124 h 124"/>
                <a:gd name="T4" fmla="*/ 205 w 205"/>
                <a:gd name="T5" fmla="*/ 124 h 12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5" h="124">
                  <a:moveTo>
                    <a:pt x="0" y="0"/>
                  </a:moveTo>
                  <a:lnTo>
                    <a:pt x="81" y="124"/>
                  </a:lnTo>
                  <a:lnTo>
                    <a:pt x="205" y="124"/>
                  </a:lnTo>
                </a:path>
              </a:pathLst>
            </a:custGeom>
            <a:noFill/>
            <a:ln w="57150" cmpd="sng">
              <a:solidFill>
                <a:srgbClr val="FF00FF"/>
              </a:solidFill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74" name="Freeform 19"/>
            <p:cNvSpPr>
              <a:spLocks/>
            </p:cNvSpPr>
            <p:nvPr/>
          </p:nvSpPr>
          <p:spPr bwMode="auto">
            <a:xfrm>
              <a:off x="3552" y="3600"/>
              <a:ext cx="205" cy="124"/>
            </a:xfrm>
            <a:custGeom>
              <a:avLst/>
              <a:gdLst>
                <a:gd name="T0" fmla="*/ 0 w 205"/>
                <a:gd name="T1" fmla="*/ 0 h 124"/>
                <a:gd name="T2" fmla="*/ 81 w 205"/>
                <a:gd name="T3" fmla="*/ 124 h 124"/>
                <a:gd name="T4" fmla="*/ 205 w 205"/>
                <a:gd name="T5" fmla="*/ 124 h 12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5" h="124">
                  <a:moveTo>
                    <a:pt x="0" y="0"/>
                  </a:moveTo>
                  <a:lnTo>
                    <a:pt x="81" y="124"/>
                  </a:lnTo>
                  <a:lnTo>
                    <a:pt x="205" y="124"/>
                  </a:lnTo>
                </a:path>
              </a:pathLst>
            </a:custGeom>
            <a:noFill/>
            <a:ln w="57150" cmpd="sng">
              <a:solidFill>
                <a:srgbClr val="CC0000"/>
              </a:solidFill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147" name="Line 20"/>
          <p:cNvSpPr>
            <a:spLocks noChangeShapeType="1"/>
          </p:cNvSpPr>
          <p:nvPr/>
        </p:nvSpPr>
        <p:spPr bwMode="auto">
          <a:xfrm>
            <a:off x="9144000" y="914400"/>
            <a:ext cx="0" cy="457200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48" name="Line 21"/>
          <p:cNvSpPr>
            <a:spLocks noChangeShapeType="1"/>
          </p:cNvSpPr>
          <p:nvPr/>
        </p:nvSpPr>
        <p:spPr bwMode="auto">
          <a:xfrm flipH="1">
            <a:off x="9124950" y="2362200"/>
            <a:ext cx="19050" cy="457200"/>
          </a:xfrm>
          <a:prstGeom prst="line">
            <a:avLst/>
          </a:prstGeom>
          <a:noFill/>
          <a:ln w="73025">
            <a:solidFill>
              <a:srgbClr val="8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49" name="Line 22"/>
          <p:cNvSpPr>
            <a:spLocks noChangeShapeType="1"/>
          </p:cNvSpPr>
          <p:nvPr/>
        </p:nvSpPr>
        <p:spPr bwMode="auto">
          <a:xfrm>
            <a:off x="9144000" y="2743200"/>
            <a:ext cx="0" cy="457200"/>
          </a:xfrm>
          <a:prstGeom prst="line">
            <a:avLst/>
          </a:prstGeom>
          <a:noFill/>
          <a:ln w="73025">
            <a:solidFill>
              <a:srgbClr val="8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0" name="Line 23"/>
          <p:cNvSpPr>
            <a:spLocks noChangeShapeType="1"/>
          </p:cNvSpPr>
          <p:nvPr/>
        </p:nvSpPr>
        <p:spPr bwMode="auto">
          <a:xfrm>
            <a:off x="9144000" y="3048000"/>
            <a:ext cx="0" cy="381000"/>
          </a:xfrm>
          <a:prstGeom prst="line">
            <a:avLst/>
          </a:prstGeom>
          <a:noFill/>
          <a:ln w="76200">
            <a:solidFill>
              <a:srgbClr val="8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1" name="Line 24"/>
          <p:cNvSpPr>
            <a:spLocks noChangeShapeType="1"/>
          </p:cNvSpPr>
          <p:nvPr/>
        </p:nvSpPr>
        <p:spPr bwMode="auto">
          <a:xfrm>
            <a:off x="9144000" y="3505200"/>
            <a:ext cx="19050" cy="381000"/>
          </a:xfrm>
          <a:prstGeom prst="line">
            <a:avLst/>
          </a:prstGeom>
          <a:noFill/>
          <a:ln w="63500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2" name="Line 25"/>
          <p:cNvSpPr>
            <a:spLocks noChangeShapeType="1"/>
          </p:cNvSpPr>
          <p:nvPr/>
        </p:nvSpPr>
        <p:spPr bwMode="auto">
          <a:xfrm flipH="1">
            <a:off x="9144000" y="4572000"/>
            <a:ext cx="0" cy="38100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stealth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3" name="Line 26"/>
          <p:cNvSpPr>
            <a:spLocks noChangeShapeType="1"/>
          </p:cNvSpPr>
          <p:nvPr/>
        </p:nvSpPr>
        <p:spPr bwMode="auto">
          <a:xfrm>
            <a:off x="9182100" y="3962400"/>
            <a:ext cx="0" cy="45720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46" name="Line 30"/>
          <p:cNvSpPr>
            <a:spLocks noChangeShapeType="1"/>
          </p:cNvSpPr>
          <p:nvPr/>
        </p:nvSpPr>
        <p:spPr bwMode="auto">
          <a:xfrm flipH="1">
            <a:off x="9150350" y="4572000"/>
            <a:ext cx="0" cy="38100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stealth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47" name="Line 31"/>
          <p:cNvSpPr>
            <a:spLocks noChangeShapeType="1"/>
          </p:cNvSpPr>
          <p:nvPr/>
        </p:nvSpPr>
        <p:spPr bwMode="auto">
          <a:xfrm>
            <a:off x="9144000" y="3962400"/>
            <a:ext cx="0" cy="45720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48" name="Line 32"/>
          <p:cNvSpPr>
            <a:spLocks noChangeShapeType="1"/>
          </p:cNvSpPr>
          <p:nvPr/>
        </p:nvSpPr>
        <p:spPr bwMode="auto">
          <a:xfrm>
            <a:off x="9136063" y="914400"/>
            <a:ext cx="0" cy="457200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49" name="Line 33"/>
          <p:cNvSpPr>
            <a:spLocks noChangeShapeType="1"/>
          </p:cNvSpPr>
          <p:nvPr/>
        </p:nvSpPr>
        <p:spPr bwMode="auto">
          <a:xfrm>
            <a:off x="9144000" y="3505200"/>
            <a:ext cx="19050" cy="381000"/>
          </a:xfrm>
          <a:prstGeom prst="line">
            <a:avLst/>
          </a:prstGeom>
          <a:noFill/>
          <a:ln w="63500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50" name="Line 34"/>
          <p:cNvSpPr>
            <a:spLocks noChangeShapeType="1"/>
          </p:cNvSpPr>
          <p:nvPr/>
        </p:nvSpPr>
        <p:spPr bwMode="auto">
          <a:xfrm flipH="1">
            <a:off x="9124950" y="2362200"/>
            <a:ext cx="19050" cy="457200"/>
          </a:xfrm>
          <a:prstGeom prst="line">
            <a:avLst/>
          </a:prstGeom>
          <a:noFill/>
          <a:ln w="73025">
            <a:solidFill>
              <a:srgbClr val="8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51" name="Line 35"/>
          <p:cNvSpPr>
            <a:spLocks noChangeShapeType="1"/>
          </p:cNvSpPr>
          <p:nvPr/>
        </p:nvSpPr>
        <p:spPr bwMode="auto">
          <a:xfrm>
            <a:off x="9151938" y="2743200"/>
            <a:ext cx="0" cy="457200"/>
          </a:xfrm>
          <a:prstGeom prst="line">
            <a:avLst/>
          </a:prstGeom>
          <a:noFill/>
          <a:ln w="73025">
            <a:solidFill>
              <a:srgbClr val="8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52" name="Line 36"/>
          <p:cNvSpPr>
            <a:spLocks noChangeShapeType="1"/>
          </p:cNvSpPr>
          <p:nvPr/>
        </p:nvSpPr>
        <p:spPr bwMode="auto">
          <a:xfrm>
            <a:off x="9151938" y="3200400"/>
            <a:ext cx="0" cy="381000"/>
          </a:xfrm>
          <a:prstGeom prst="line">
            <a:avLst/>
          </a:prstGeom>
          <a:noFill/>
          <a:ln w="76200">
            <a:solidFill>
              <a:srgbClr val="8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56" name="Text Box 40"/>
          <p:cNvSpPr txBox="1">
            <a:spLocks noChangeArrowheads="1"/>
          </p:cNvSpPr>
          <p:nvPr/>
        </p:nvSpPr>
        <p:spPr bwMode="auto">
          <a:xfrm>
            <a:off x="0" y="152400"/>
            <a:ext cx="3276600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sz="24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24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luồng</a:t>
            </a:r>
            <a:r>
              <a:rPr lang="en-US" sz="2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nhập</a:t>
            </a:r>
            <a:r>
              <a:rPr lang="en-US" sz="2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cư</a:t>
            </a:r>
            <a:r>
              <a:rPr lang="en-US" sz="2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24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endParaRPr lang="en-US" sz="2400" b="1" dirty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24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Luồng</a:t>
            </a:r>
            <a:r>
              <a:rPr lang="en-US" sz="24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nhập</a:t>
            </a:r>
            <a:r>
              <a:rPr lang="en-US" sz="24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cư</a:t>
            </a:r>
            <a:r>
              <a:rPr lang="en-US" sz="24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cư</a:t>
            </a:r>
            <a:r>
              <a:rPr lang="en-US" sz="24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chủng</a:t>
            </a:r>
            <a:r>
              <a:rPr lang="en-US" sz="24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sz="24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Môn-gô-lô-ít</a:t>
            </a:r>
            <a:endParaRPr lang="en-US" sz="2400" b="1" dirty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24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Luồng</a:t>
            </a:r>
            <a:r>
              <a:rPr lang="en-US" sz="24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nhập</a:t>
            </a:r>
            <a:r>
              <a:rPr lang="en-US" sz="24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cư</a:t>
            </a:r>
            <a:r>
              <a:rPr lang="en-US" sz="24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sz="24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Ban </a:t>
            </a:r>
            <a:r>
              <a:rPr lang="en-US" sz="24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Nha</a:t>
            </a:r>
            <a:endParaRPr lang="en-US" sz="2400" b="1" dirty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24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Luồng</a:t>
            </a:r>
            <a:r>
              <a:rPr lang="en-US" sz="24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nhập</a:t>
            </a:r>
            <a:r>
              <a:rPr lang="en-US" sz="24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cư</a:t>
            </a:r>
            <a:r>
              <a:rPr lang="en-US" sz="24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Bồ</a:t>
            </a:r>
            <a:r>
              <a:rPr lang="en-US" sz="24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Đào</a:t>
            </a:r>
            <a:r>
              <a:rPr lang="en-US" sz="24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Nha</a:t>
            </a:r>
            <a:endParaRPr lang="en-US" sz="2400" b="1" dirty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24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Luồng</a:t>
            </a:r>
            <a:r>
              <a:rPr lang="en-US" sz="24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nhập</a:t>
            </a:r>
            <a:r>
              <a:rPr lang="en-US" sz="24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cư</a:t>
            </a:r>
            <a:r>
              <a:rPr lang="en-US" sz="24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chủng</a:t>
            </a:r>
            <a:r>
              <a:rPr lang="en-US" sz="24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sz="24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Nê-gô-ít</a:t>
            </a:r>
            <a:endParaRPr lang="en-US" sz="2400" b="1" dirty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0817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2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5 -0.22777 C -0.30295 -0.21412 -0.2809 -0.20046 -0.26042 -0.19166 C -0.23993 -0.18287 -0.22049 -0.17777 -0.20208 -0.175 C -0.18368 -0.17222 -0.16684 -0.17361 -0.15 -0.175 " pathEditMode="relative" rAng="0" ptsTypes="aaaA">
                                      <p:cBhvr>
                                        <p:cTn id="18" dur="2000" fill="hold"/>
                                        <p:tgtEl>
                                          <p:spTgt spid="92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50" y="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25 -0.12222 C -0.29896 -0.10602 -0.28542 -0.08981 -0.27709 -0.06574 C -0.26875 -0.04167 -0.26563 -0.00972 -0.2625 0.02222 " pathEditMode="relative" rAng="0" ptsTypes="aaA">
                                      <p:cBhvr>
                                        <p:cTn id="22" dur="2000" fill="hold"/>
                                        <p:tgtEl>
                                          <p:spTgt spid="92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0" y="7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625 0.0222 C -0.25886 0.04416 -0.25521 0.06613 -0.25625 0.08601 C -0.25729 0.10613 -0.26216 0.12416 -0.26875 0.14174 C -0.27535 0.15931 -0.29167 0.18289 -0.29584 0.19168 " pathEditMode="relative" rAng="0" ptsTypes="aaaA">
                                      <p:cBhvr>
                                        <p:cTn id="26" dur="2000" fill="hold"/>
                                        <p:tgtEl>
                                          <p:spTgt spid="92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2" y="84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1" dur="500"/>
                                        <p:tgtEl>
                                          <p:spTgt spid="92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125 -0.01667 C -0.04705 0.02963 -0.06285 0.07593 -0.08125 0.11111 C -0.09965 0.1463 -0.12396 0.17407 -0.14167 0.19444 C -0.15937 0.21481 -0.16667 0.22037 -0.1875 0.23333 C -0.20833 0.2463 -0.25347 0.2662 -0.26667 0.27222 " pathEditMode="relative" rAng="0" ptsTypes="aaaaA">
                                      <p:cBhvr>
                                        <p:cTn id="35" dur="2000" fill="hold"/>
                                        <p:tgtEl>
                                          <p:spTgt spid="92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71" y="1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40" dur="500"/>
                                        <p:tgtEl>
                                          <p:spTgt spid="92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 -0.35 C -0.04357 -0.26389 -0.03715 -0.17778 -0.03958 -0.13056 C -0.04201 -0.08333 -0.05 -0.08426 -0.06458 -0.06667 C -0.07916 -0.04908 -0.1177 -0.03102 -0.12708 -0.025 " pathEditMode="relative" rAng="0" ptsTypes="aaaA">
                                      <p:cBhvr>
                                        <p:cTn id="44" dur="2000" fill="hold"/>
                                        <p:tgtEl>
                                          <p:spTgt spid="92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12" y="16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92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709 0.05324 C -0.0757 0.02986 -0.12431 0.00648 -0.1625 -0.00509 C -0.2007 -0.01666 -0.24063 -0.01435 -0.25625 -0.0162 " pathEditMode="relative" rAng="0" ptsTypes="aaA">
                                      <p:cBhvr>
                                        <p:cTn id="53" dur="2000" fill="hold"/>
                                        <p:tgtEl>
                                          <p:spTgt spid="92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58" y="-3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958 0.00278 C -0.04531 -0.00254 -0.05104 -0.00787 -0.06042 -0.00949 C -0.06979 -0.01111 -0.08437 -0.01088 -0.09583 -0.00717 C -0.10729 -0.00347 -0.12014 0.00394 -0.12917 0.0125 C -0.13819 0.02107 -0.14722 0.04028 -0.15 0.04445 " pathEditMode="relative" rAng="0" ptsTypes="aaaaA">
                                      <p:cBhvr>
                                        <p:cTn id="57" dur="2000" fill="hold"/>
                                        <p:tgtEl>
                                          <p:spTgt spid="92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21" y="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292 0.01389 C -0.02205 0.03241 -0.02118 0.05093 -0.025 0.06945 C -0.02882 0.08797 -0.03576 0.11158 -0.04583 0.125 C -0.0559 0.13843 -0.07066 0.14422 -0.08542 0.15 " pathEditMode="relative" rAng="0" ptsTypes="aaaA">
                                      <p:cBhvr>
                                        <p:cTn id="61" dur="2000" fill="hold"/>
                                        <p:tgtEl>
                                          <p:spTgt spid="92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46" grpId="0" animBg="1"/>
      <p:bldP spid="9247" grpId="0" animBg="1"/>
      <p:bldP spid="9247" grpId="1" animBg="1"/>
      <p:bldP spid="9248" grpId="0" animBg="1"/>
      <p:bldP spid="9249" grpId="0" animBg="1"/>
      <p:bldP spid="9250" grpId="0" animBg="1"/>
      <p:bldP spid="9251" grpId="0" animBg="1"/>
      <p:bldP spid="925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7" descr="andet achenti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2593"/>
            <a:ext cx="9144000" cy="68580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987" name="Text Box 8"/>
          <p:cNvSpPr txBox="1">
            <a:spLocks noChangeArrowheads="1"/>
          </p:cNvSpPr>
          <p:nvPr/>
        </p:nvSpPr>
        <p:spPr bwMode="auto">
          <a:xfrm>
            <a:off x="1295400" y="1371600"/>
            <a:ext cx="6400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>
              <a:solidFill>
                <a:srgbClr val="3333FF"/>
              </a:solidFill>
              <a:latin typeface="Arial" charset="0"/>
            </a:endParaRPr>
          </a:p>
        </p:txBody>
      </p:sp>
      <p:sp>
        <p:nvSpPr>
          <p:cNvPr id="96269" name="WordArt 13"/>
          <p:cNvSpPr>
            <a:spLocks noChangeArrowheads="1" noChangeShapeType="1" noTextEdit="1"/>
          </p:cNvSpPr>
          <p:nvPr/>
        </p:nvSpPr>
        <p:spPr bwMode="auto">
          <a:xfrm>
            <a:off x="1219200" y="914400"/>
            <a:ext cx="6977063" cy="4451350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85713"/>
              </a:avLst>
            </a:prstTxWarp>
          </a:bodyPr>
          <a:lstStyle/>
          <a:p>
            <a:pPr algn="ctr"/>
            <a:r>
              <a:rPr lang="vi-VN" sz="3600" b="1" kern="1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Times New Roman"/>
                <a:cs typeface="Times New Roman"/>
              </a:rPr>
              <a:t>Tiết </a:t>
            </a:r>
            <a:r>
              <a:rPr lang="vi-VN" sz="3600" b="1" kern="1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Times New Roman"/>
                <a:cs typeface="Times New Roman"/>
              </a:rPr>
              <a:t>4</a:t>
            </a:r>
            <a:r>
              <a:rPr lang="en-US" sz="3600" b="1" kern="1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Times New Roman"/>
                <a:cs typeface="Times New Roman"/>
              </a:rPr>
              <a:t>4</a:t>
            </a:r>
            <a:r>
              <a:rPr lang="vi-VN" sz="3600" b="1" kern="1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Times New Roman"/>
                <a:cs typeface="Times New Roman"/>
              </a:rPr>
              <a:t>- </a:t>
            </a:r>
            <a:r>
              <a:rPr lang="vi-VN" sz="3600" b="1" kern="1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Times New Roman"/>
                <a:cs typeface="Times New Roman"/>
              </a:rPr>
              <a:t>Bài 43</a:t>
            </a:r>
            <a:endParaRPr lang="vi-VN" sz="3600" b="1" kern="1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algn="ctr"/>
            <a:r>
              <a:rPr lang="vi-VN" sz="3600" b="1" kern="1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Times New Roman"/>
                <a:cs typeface="Times New Roman"/>
              </a:rPr>
              <a:t>Dân cư - Xã hội Trung và Nam Mĩ</a:t>
            </a:r>
            <a:endParaRPr lang="en-US" sz="3600" b="1" kern="1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pic>
        <p:nvPicPr>
          <p:cNvPr id="41989" name="Picture 15" descr="EARTH-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57200"/>
            <a:ext cx="1676400" cy="151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96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26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 descr="5370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638"/>
            <a:ext cx="9144000" cy="683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87" name="Text Box 3"/>
          <p:cNvSpPr txBox="1">
            <a:spLocks noChangeArrowheads="1"/>
          </p:cNvSpPr>
          <p:nvPr/>
        </p:nvSpPr>
        <p:spPr bwMode="auto">
          <a:xfrm rot="726562">
            <a:off x="1676400" y="2737118"/>
            <a:ext cx="58674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000" b="1">
                <a:solidFill>
                  <a:srgbClr val="C91603"/>
                </a:solidFill>
              </a:rPr>
              <a:t>Xin chân thành cám ơn      </a:t>
            </a:r>
            <a:r>
              <a:rPr lang="en-US" sz="4000" b="1" smtClean="0">
                <a:solidFill>
                  <a:srgbClr val="C91603"/>
                </a:solidFill>
              </a:rPr>
              <a:t> </a:t>
            </a:r>
            <a:r>
              <a:rPr lang="en-US" sz="4000" b="1">
                <a:solidFill>
                  <a:srgbClr val="C91603"/>
                </a:solidFill>
              </a:rPr>
              <a:t>các em học sinh!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05033" y="166944"/>
            <a:ext cx="945304" cy="797903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3" name="Google Shape;103;p2"/>
          <p:cNvGrpSpPr/>
          <p:nvPr/>
        </p:nvGrpSpPr>
        <p:grpSpPr>
          <a:xfrm>
            <a:off x="-345076" y="4252757"/>
            <a:ext cx="5234773" cy="1879179"/>
            <a:chOff x="-274714" y="2191774"/>
            <a:chExt cx="6979697" cy="1879179"/>
          </a:xfrm>
        </p:grpSpPr>
        <p:grpSp>
          <p:nvGrpSpPr>
            <p:cNvPr id="104" name="Google Shape;104;p2"/>
            <p:cNvGrpSpPr/>
            <p:nvPr/>
          </p:nvGrpSpPr>
          <p:grpSpPr>
            <a:xfrm flipH="1">
              <a:off x="-274714" y="2191774"/>
              <a:ext cx="6979697" cy="1879179"/>
              <a:chOff x="5489437" y="1671145"/>
              <a:chExt cx="6979697" cy="1460794"/>
            </a:xfrm>
          </p:grpSpPr>
          <p:pic>
            <p:nvPicPr>
              <p:cNvPr id="105" name="Google Shape;105;p2"/>
              <p:cNvPicPr preferRelativeResize="0"/>
              <p:nvPr/>
            </p:nvPicPr>
            <p:blipFill rotWithShape="1">
              <a:blip r:embed="rId4">
                <a:alphaModFix/>
              </a:blip>
              <a:srcRect t="37138"/>
              <a:stretch/>
            </p:blipFill>
            <p:spPr>
              <a:xfrm>
                <a:off x="5555671" y="1786758"/>
                <a:ext cx="6913463" cy="1345181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06" name="Google Shape;106;p2"/>
              <p:cNvSpPr/>
              <p:nvPr/>
            </p:nvSpPr>
            <p:spPr>
              <a:xfrm>
                <a:off x="5489437" y="1671145"/>
                <a:ext cx="6366232" cy="932137"/>
              </a:xfrm>
              <a:custGeom>
                <a:avLst/>
                <a:gdLst/>
                <a:ahLst/>
                <a:cxnLst/>
                <a:rect l="l" t="t" r="r" b="b"/>
                <a:pathLst>
                  <a:path w="6366232" h="935498" extrusionOk="0">
                    <a:moveTo>
                      <a:pt x="101633" y="0"/>
                    </a:moveTo>
                    <a:lnTo>
                      <a:pt x="5819695" y="21096"/>
                    </a:lnTo>
                    <a:lnTo>
                      <a:pt x="5819695" y="21097"/>
                    </a:lnTo>
                    <a:lnTo>
                      <a:pt x="6366232" y="457056"/>
                    </a:lnTo>
                    <a:lnTo>
                      <a:pt x="5819695" y="935498"/>
                    </a:lnTo>
                    <a:lnTo>
                      <a:pt x="5819695" y="935496"/>
                    </a:lnTo>
                    <a:lnTo>
                      <a:pt x="154185" y="935496"/>
                    </a:lnTo>
                    <a:cubicBezTo>
                      <a:pt x="38572" y="715081"/>
                      <a:pt x="-98063" y="568506"/>
                      <a:pt x="101633" y="0"/>
                    </a:cubicBezTo>
                    <a:close/>
                  </a:path>
                </a:pathLst>
              </a:custGeom>
              <a:solidFill>
                <a:srgbClr val="CC66FF"/>
              </a:solidFill>
              <a:ln>
                <a:noFill/>
              </a:ln>
              <a:effectLst>
                <a:outerShdw blurRad="50800" dist="38100" dir="5400000" algn="t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pic>
          <p:nvPicPr>
            <p:cNvPr id="107" name="Google Shape;107;p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521147" y="2489463"/>
              <a:ext cx="913688" cy="825808"/>
            </a:xfrm>
            <a:prstGeom prst="rect">
              <a:avLst/>
            </a:prstGeom>
            <a:solidFill>
              <a:srgbClr val="C55A11"/>
            </a:solidFill>
            <a:ln>
              <a:noFill/>
            </a:ln>
          </p:spPr>
        </p:pic>
      </p:grpSp>
      <p:sp>
        <p:nvSpPr>
          <p:cNvPr id="2" name="Rounded Rectangle 1"/>
          <p:cNvSpPr/>
          <p:nvPr/>
        </p:nvSpPr>
        <p:spPr>
          <a:xfrm>
            <a:off x="1853780" y="301855"/>
            <a:ext cx="5902377" cy="792428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b="1" smtClean="0">
                <a:latin typeface="+mj-lt"/>
              </a:rPr>
              <a:t>Nội dung bài học</a:t>
            </a:r>
            <a:endParaRPr lang="en-GB" sz="4000" b="1" dirty="0">
              <a:latin typeface="+mj-lt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305033" y="2590895"/>
            <a:ext cx="5405956" cy="1904676"/>
            <a:chOff x="5307578" y="3441621"/>
            <a:chExt cx="7207941" cy="1904676"/>
          </a:xfrm>
        </p:grpSpPr>
        <p:grpSp>
          <p:nvGrpSpPr>
            <p:cNvPr id="108" name="Google Shape;108;p2"/>
            <p:cNvGrpSpPr/>
            <p:nvPr/>
          </p:nvGrpSpPr>
          <p:grpSpPr>
            <a:xfrm>
              <a:off x="5307578" y="3441621"/>
              <a:ext cx="7207941" cy="1904676"/>
              <a:chOff x="5307578" y="3441621"/>
              <a:chExt cx="7207941" cy="1904676"/>
            </a:xfrm>
          </p:grpSpPr>
          <p:grpSp>
            <p:nvGrpSpPr>
              <p:cNvPr id="109" name="Google Shape;109;p2"/>
              <p:cNvGrpSpPr/>
              <p:nvPr/>
            </p:nvGrpSpPr>
            <p:grpSpPr>
              <a:xfrm>
                <a:off x="5307578" y="3441621"/>
                <a:ext cx="7207941" cy="1904676"/>
                <a:chOff x="5261193" y="1651325"/>
                <a:chExt cx="7207941" cy="1480614"/>
              </a:xfrm>
            </p:grpSpPr>
            <p:pic>
              <p:nvPicPr>
                <p:cNvPr id="110" name="Google Shape;110;p2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 t="37138"/>
                <a:stretch/>
              </p:blipFill>
              <p:spPr>
                <a:xfrm>
                  <a:off x="5555671" y="1786758"/>
                  <a:ext cx="6913463" cy="1345181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111" name="Google Shape;111;p2"/>
                <p:cNvSpPr/>
                <p:nvPr/>
              </p:nvSpPr>
              <p:spPr>
                <a:xfrm>
                  <a:off x="5261193" y="1651325"/>
                  <a:ext cx="6366232" cy="9321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66232" h="935498" extrusionOk="0">
                      <a:moveTo>
                        <a:pt x="101633" y="0"/>
                      </a:moveTo>
                      <a:lnTo>
                        <a:pt x="5819695" y="21096"/>
                      </a:lnTo>
                      <a:lnTo>
                        <a:pt x="5819695" y="21097"/>
                      </a:lnTo>
                      <a:lnTo>
                        <a:pt x="6366232" y="457056"/>
                      </a:lnTo>
                      <a:lnTo>
                        <a:pt x="5819695" y="935498"/>
                      </a:lnTo>
                      <a:lnTo>
                        <a:pt x="5819695" y="935496"/>
                      </a:lnTo>
                      <a:lnTo>
                        <a:pt x="154185" y="935496"/>
                      </a:lnTo>
                      <a:cubicBezTo>
                        <a:pt x="38572" y="715081"/>
                        <a:pt x="-98063" y="568506"/>
                        <a:pt x="101633" y="0"/>
                      </a:cubicBezTo>
                      <a:close/>
                    </a:path>
                  </a:pathLst>
                </a:custGeom>
                <a:solidFill>
                  <a:srgbClr val="33CC33"/>
                </a:solidFill>
                <a:ln>
                  <a:noFill/>
                </a:ln>
                <a:effectLst>
                  <a:outerShdw blurRad="50800" dist="38100" dir="5400000" algn="t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vi-VN" sz="3600" b="1" smtClean="0">
                      <a:solidFill>
                        <a:schemeClr val="lt1"/>
                      </a:solidFill>
                      <a:ea typeface="Calibri"/>
                      <a:cs typeface="Times New Roman" pitchFamily="18" charset="0"/>
                      <a:sym typeface="Calibri"/>
                    </a:rPr>
                    <a:t>Dân cư</a:t>
                  </a:r>
                  <a:endParaRPr sz="3600" b="1" i="0" u="none" strike="noStrike" cap="none">
                    <a:solidFill>
                      <a:schemeClr val="lt1"/>
                    </a:solidFill>
                    <a:latin typeface="Times New Roman" pitchFamily="18" charset="0"/>
                    <a:ea typeface="Calibri"/>
                    <a:cs typeface="Times New Roman" pitchFamily="18" charset="0"/>
                    <a:sym typeface="Calibri"/>
                  </a:endParaRPr>
                </a:p>
              </p:txBody>
            </p:sp>
          </p:grpSp>
          <p:pic>
            <p:nvPicPr>
              <p:cNvPr id="112" name="Google Shape;112;p2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5711817" y="3771892"/>
                <a:ext cx="856167" cy="709177"/>
              </a:xfrm>
              <a:prstGeom prst="rect">
                <a:avLst/>
              </a:prstGeom>
              <a:solidFill>
                <a:srgbClr val="7030A0"/>
              </a:solidFill>
              <a:ln>
                <a:noFill/>
              </a:ln>
            </p:spPr>
          </p:pic>
        </p:grpSp>
        <p:sp>
          <p:nvSpPr>
            <p:cNvPr id="3" name="Rounded Rectangle 2"/>
            <p:cNvSpPr/>
            <p:nvPr/>
          </p:nvSpPr>
          <p:spPr>
            <a:xfrm>
              <a:off x="5776228" y="3830071"/>
              <a:ext cx="791755" cy="612483"/>
            </a:xfrm>
            <a:prstGeom prst="roundRect">
              <a:avLst/>
            </a:prstGeom>
            <a:solidFill>
              <a:schemeClr val="bg1"/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0000"/>
                  </a:solidFill>
                  <a:latin typeface="+mj-lt"/>
                </a:rPr>
                <a:t>2</a:t>
              </a:r>
              <a:endParaRPr lang="en-GB" sz="4000" b="1" dirty="0">
                <a:solidFill>
                  <a:srgbClr val="000000"/>
                </a:solidFill>
                <a:latin typeface="+mj-lt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017437" y="4529146"/>
            <a:ext cx="39666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smtClean="0">
                <a:solidFill>
                  <a:schemeClr val="bg1"/>
                </a:solidFill>
                <a:cs typeface="Times New Roman" pitchFamily="18" charset="0"/>
              </a:rPr>
              <a:t>Đô thị hóa</a:t>
            </a:r>
            <a:endParaRPr lang="en-GB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34436" y="4593022"/>
            <a:ext cx="556716" cy="7078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vi-VN" sz="40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" name="Hình ảnh 203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67" y="1912545"/>
            <a:ext cx="2841625" cy="213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Hình ảnh 197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865581"/>
            <a:ext cx="2222500" cy="28022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04687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C:\Users\User\Pictures\DL7B35H35.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485900"/>
            <a:ext cx="3733800" cy="537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836988" y="5637213"/>
            <a:ext cx="4240212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2400">
                <a:solidFill>
                  <a:srgbClr val="000000"/>
                </a:solidFill>
              </a:rPr>
              <a:t>Vì sao Trung và Nam Mỹ gọi là châu Mĩ La-tinh?</a:t>
            </a:r>
          </a:p>
        </p:txBody>
      </p:sp>
      <p:pic>
        <p:nvPicPr>
          <p:cNvPr id="19460" name="Picture 2" descr="C:\Users\AM\Desktop\Bai gaing  thi GVG Dia 7 18-19\ngon ngu chau âu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2788" y="1143000"/>
            <a:ext cx="3749675" cy="393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ounded Rectangular Callout 8"/>
          <p:cNvSpPr/>
          <p:nvPr/>
        </p:nvSpPr>
        <p:spPr>
          <a:xfrm>
            <a:off x="6397625" y="5410200"/>
            <a:ext cx="2517775" cy="1282700"/>
          </a:xfrm>
          <a:prstGeom prst="wedgeRoundRectCallout">
            <a:avLst>
              <a:gd name="adj1" fmla="val -91079"/>
              <a:gd name="adj2" fmla="val -178111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rgbClr val="FF0000"/>
                </a:solidFill>
              </a:rPr>
              <a:t>Nhóm ngôn ngữ</a:t>
            </a:r>
          </a:p>
          <a:p>
            <a:pPr algn="ctr">
              <a:defRPr/>
            </a:pPr>
            <a:r>
              <a:rPr lang="en-US" dirty="0">
                <a:solidFill>
                  <a:srgbClr val="FF0000"/>
                </a:solidFill>
              </a:rPr>
              <a:t> La-tinh</a:t>
            </a:r>
          </a:p>
        </p:txBody>
      </p:sp>
      <p:sp>
        <p:nvSpPr>
          <p:cNvPr id="44039" name="TextBox 9"/>
          <p:cNvSpPr txBox="1">
            <a:spLocks noChangeArrowheads="1"/>
          </p:cNvSpPr>
          <p:nvPr/>
        </p:nvSpPr>
        <p:spPr bwMode="auto">
          <a:xfrm rot="1892936">
            <a:off x="1800225" y="4527550"/>
            <a:ext cx="25908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600">
                <a:solidFill>
                  <a:srgbClr val="000000"/>
                </a:solidFill>
              </a:rPr>
              <a:t>Châu Mỹ La –tinh</a:t>
            </a:r>
          </a:p>
        </p:txBody>
      </p:sp>
      <p:sp>
        <p:nvSpPr>
          <p:cNvPr id="44040" name="TextBox 12"/>
          <p:cNvSpPr txBox="1">
            <a:spLocks noChangeArrowheads="1"/>
          </p:cNvSpPr>
          <p:nvPr/>
        </p:nvSpPr>
        <p:spPr bwMode="auto">
          <a:xfrm>
            <a:off x="800100" y="2982913"/>
            <a:ext cx="1752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600">
                <a:solidFill>
                  <a:srgbClr val="000000"/>
                </a:solidFill>
              </a:rPr>
              <a:t>Châu Mỹ Ăng-lê </a:t>
            </a:r>
          </a:p>
          <a:p>
            <a:r>
              <a:rPr lang="en-US" sz="1600">
                <a:solidFill>
                  <a:srgbClr val="000000"/>
                </a:solidFill>
              </a:rPr>
              <a:t>(Anglo-xacson)</a:t>
            </a:r>
          </a:p>
        </p:txBody>
      </p:sp>
      <p:sp>
        <p:nvSpPr>
          <p:cNvPr id="11" name="Freeform 10"/>
          <p:cNvSpPr/>
          <p:nvPr/>
        </p:nvSpPr>
        <p:spPr>
          <a:xfrm>
            <a:off x="1639888" y="3686175"/>
            <a:ext cx="638175" cy="377825"/>
          </a:xfrm>
          <a:custGeom>
            <a:avLst/>
            <a:gdLst>
              <a:gd name="connsiteX0" fmla="*/ 0 w 638629"/>
              <a:gd name="connsiteY0" fmla="*/ 377371 h 377371"/>
              <a:gd name="connsiteX1" fmla="*/ 58057 w 638629"/>
              <a:gd name="connsiteY1" fmla="*/ 188685 h 377371"/>
              <a:gd name="connsiteX2" fmla="*/ 58057 w 638629"/>
              <a:gd name="connsiteY2" fmla="*/ 188685 h 377371"/>
              <a:gd name="connsiteX3" fmla="*/ 101600 w 638629"/>
              <a:gd name="connsiteY3" fmla="*/ 130628 h 377371"/>
              <a:gd name="connsiteX4" fmla="*/ 203200 w 638629"/>
              <a:gd name="connsiteY4" fmla="*/ 87085 h 377371"/>
              <a:gd name="connsiteX5" fmla="*/ 391886 w 638629"/>
              <a:gd name="connsiteY5" fmla="*/ 14514 h 377371"/>
              <a:gd name="connsiteX6" fmla="*/ 638629 w 638629"/>
              <a:gd name="connsiteY6" fmla="*/ 0 h 377371"/>
              <a:gd name="connsiteX7" fmla="*/ 638629 w 638629"/>
              <a:gd name="connsiteY7" fmla="*/ 0 h 377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8629" h="377371">
                <a:moveTo>
                  <a:pt x="0" y="377371"/>
                </a:moveTo>
                <a:lnTo>
                  <a:pt x="58057" y="188685"/>
                </a:lnTo>
                <a:lnTo>
                  <a:pt x="58057" y="188685"/>
                </a:lnTo>
                <a:cubicBezTo>
                  <a:pt x="65314" y="179009"/>
                  <a:pt x="77410" y="147561"/>
                  <a:pt x="101600" y="130628"/>
                </a:cubicBezTo>
                <a:cubicBezTo>
                  <a:pt x="125790" y="113695"/>
                  <a:pt x="154819" y="106437"/>
                  <a:pt x="203200" y="87085"/>
                </a:cubicBezTo>
                <a:cubicBezTo>
                  <a:pt x="251581" y="67733"/>
                  <a:pt x="319315" y="29028"/>
                  <a:pt x="391886" y="14514"/>
                </a:cubicBezTo>
                <a:cubicBezTo>
                  <a:pt x="464457" y="0"/>
                  <a:pt x="638629" y="0"/>
                  <a:pt x="638629" y="0"/>
                </a:cubicBezTo>
                <a:lnTo>
                  <a:pt x="638629" y="0"/>
                </a:lnTo>
              </a:path>
            </a:pathLst>
          </a:custGeom>
          <a:ln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44042" name="TextBox 1"/>
          <p:cNvSpPr txBox="1">
            <a:spLocks noChangeArrowheads="1"/>
          </p:cNvSpPr>
          <p:nvPr/>
        </p:nvSpPr>
        <p:spPr bwMode="auto">
          <a:xfrm>
            <a:off x="-14288" y="635000"/>
            <a:ext cx="5867401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400" dirty="0" err="1"/>
              <a:t>Trung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Nam </a:t>
            </a:r>
            <a:r>
              <a:rPr lang="en-US" sz="2400" dirty="0" err="1"/>
              <a:t>Mỹ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luồng</a:t>
            </a:r>
            <a:r>
              <a:rPr lang="en-US" sz="2400" dirty="0"/>
              <a:t> </a:t>
            </a:r>
            <a:r>
              <a:rPr lang="en-US" sz="2400" dirty="0" err="1"/>
              <a:t>nhập</a:t>
            </a:r>
            <a:r>
              <a:rPr lang="en-US" sz="2400" dirty="0"/>
              <a:t> </a:t>
            </a:r>
            <a:r>
              <a:rPr lang="en-US" sz="2400" dirty="0" err="1"/>
              <a:t>cư</a:t>
            </a:r>
            <a:r>
              <a:rPr lang="en-US" sz="2400" dirty="0"/>
              <a:t> </a:t>
            </a:r>
            <a:r>
              <a:rPr lang="en-US" sz="2400" dirty="0" err="1"/>
              <a:t>nào</a:t>
            </a:r>
            <a:r>
              <a:rPr lang="en-US" sz="2400" dirty="0">
                <a:hlinkClick r:id="rId4" action="ppaction://hlinksldjump"/>
              </a:rPr>
              <a:t>?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152400" y="115669"/>
            <a:ext cx="8672513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</a:rPr>
              <a:t>Tiết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</a:rPr>
              <a:t>44-Bài </a:t>
            </a:r>
            <a:r>
              <a:rPr lang="en-US" sz="2400" b="1" dirty="0" smtClean="0">
                <a:solidFill>
                  <a:srgbClr val="FF0000"/>
                </a:solidFill>
              </a:rPr>
              <a:t>43: DÂN CƯ,  XÃ HỘI TRUNG  VÀ NAM MĨ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6082" name="Object 3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191083115"/>
              </p:ext>
            </p:extLst>
          </p:nvPr>
        </p:nvGraphicFramePr>
        <p:xfrm>
          <a:off x="4003208" y="1274762"/>
          <a:ext cx="4988392" cy="4287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72" name="Worksheet" r:id="rId4" imgW="5086226" imgH="3752887" progId="Excel.Sheet.8">
                  <p:embed/>
                </p:oleObj>
              </mc:Choice>
              <mc:Fallback>
                <p:oleObj name="Worksheet" r:id="rId4" imgW="5086226" imgH="3752887" progId="Excel.Sheet.8">
                  <p:embed/>
                  <p:pic>
                    <p:nvPicPr>
                      <p:cNvPr id="0" name="Object 3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03208" y="1274762"/>
                        <a:ext cx="4988392" cy="42878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5657" name="Text Box 9"/>
          <p:cNvSpPr txBox="1">
            <a:spLocks noChangeArrowheads="1"/>
          </p:cNvSpPr>
          <p:nvPr/>
        </p:nvSpPr>
        <p:spPr bwMode="auto">
          <a:xfrm>
            <a:off x="4572000" y="1022350"/>
            <a:ext cx="4419600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1600" b="1" dirty="0">
                <a:solidFill>
                  <a:srgbClr val="FF0000"/>
                </a:solidFill>
              </a:rPr>
              <a:t>Thành phần dân cư khu vực Trung và Nam Mĩ. 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91754" y="1955354"/>
            <a:ext cx="3711454" cy="830997"/>
          </a:xfrm>
          <a:prstGeom prst="rect">
            <a:avLst/>
          </a:prstGeom>
          <a:solidFill>
            <a:srgbClr val="92D050"/>
          </a:solidFill>
          <a:ln w="9525">
            <a:solidFill>
              <a:srgbClr val="FF0000"/>
            </a:solidFill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400" dirty="0" err="1" smtClean="0">
                <a:solidFill>
                  <a:srgbClr val="000000"/>
                </a:solidFill>
              </a:rPr>
              <a:t>Thành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>
                <a:solidFill>
                  <a:srgbClr val="000000"/>
                </a:solidFill>
              </a:rPr>
              <a:t>phần dân cư của Trung và Nam Mĩ? Vì sao ?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09984" y="1260901"/>
            <a:ext cx="29952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cs typeface="Times New Roman" pitchFamily="18" charset="0"/>
              </a:rPr>
              <a:t>- </a:t>
            </a:r>
            <a:r>
              <a:rPr lang="en-US" sz="2400" b="1" dirty="0" smtClean="0">
                <a:solidFill>
                  <a:srgbClr val="000000"/>
                </a:solidFill>
                <a:cs typeface="Times New Roman" pitchFamily="18" charset="0"/>
              </a:rPr>
              <a:t>Thành phần </a:t>
            </a:r>
            <a:r>
              <a:rPr lang="en-US" sz="2400" b="1" dirty="0" err="1" smtClean="0">
                <a:solidFill>
                  <a:srgbClr val="000000"/>
                </a:solidFill>
                <a:cs typeface="Times New Roman" pitchFamily="18" charset="0"/>
              </a:rPr>
              <a:t>dân</a:t>
            </a:r>
            <a:r>
              <a:rPr lang="en-US" sz="2400" b="1" dirty="0" smtClean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cs typeface="Times New Roman" pitchFamily="18" charset="0"/>
              </a:rPr>
              <a:t>cư</a:t>
            </a:r>
            <a:r>
              <a:rPr lang="en-US" sz="2400" b="1" dirty="0" smtClean="0">
                <a:solidFill>
                  <a:srgbClr val="000000"/>
                </a:solidFill>
                <a:cs typeface="Times New Roman" pitchFamily="18" charset="0"/>
              </a:rPr>
              <a:t>: </a:t>
            </a:r>
            <a:r>
              <a:rPr lang="en-US" sz="2400" dirty="0" err="1" smtClean="0">
                <a:solidFill>
                  <a:srgbClr val="000000"/>
                </a:solidFill>
                <a:cs typeface="Times New Roman" pitchFamily="18" charset="0"/>
              </a:rPr>
              <a:t>Phần</a:t>
            </a:r>
            <a:r>
              <a:rPr lang="en-US" sz="2400" dirty="0" smtClean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lớn là người </a:t>
            </a:r>
            <a:r>
              <a:rPr lang="en-US" sz="2400" dirty="0" smtClean="0">
                <a:solidFill>
                  <a:srgbClr val="000000"/>
                </a:solidFill>
                <a:cs typeface="Times New Roman" pitchFamily="18" charset="0"/>
              </a:rPr>
              <a:t>lai. </a:t>
            </a: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 rot="21099938">
            <a:off x="-291297" y="1103991"/>
            <a:ext cx="1199791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6000" b="1" dirty="0">
                <a:solidFill>
                  <a:srgbClr val="FF3300"/>
                </a:solidFill>
                <a:latin typeface=".VnCentury Schoolbook" pitchFamily="34" charset="0"/>
                <a:sym typeface="Wingdings" pitchFamily="2" charset="2"/>
              </a:rPr>
              <a:t>  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2400" y="115669"/>
            <a:ext cx="8672513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</a:rPr>
              <a:t>Tiết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</a:rPr>
              <a:t>44- </a:t>
            </a:r>
            <a:r>
              <a:rPr lang="en-US" sz="2400" b="1" dirty="0" err="1" smtClean="0">
                <a:solidFill>
                  <a:srgbClr val="FF0000"/>
                </a:solidFill>
              </a:rPr>
              <a:t>Bài</a:t>
            </a:r>
            <a:r>
              <a:rPr lang="en-US" sz="2400" b="1" dirty="0" smtClean="0">
                <a:solidFill>
                  <a:srgbClr val="FF0000"/>
                </a:solidFill>
              </a:rPr>
              <a:t> 43: DÂN CƯ,  XÃ HỘI TRUNG  VÀ NAM MĨ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-381000" y="575101"/>
            <a:ext cx="31242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hangingPunct="1">
              <a:defRPr/>
            </a:pPr>
            <a:r>
              <a:rPr lang="en-US" sz="3200" b="1" dirty="0">
                <a:solidFill>
                  <a:srgbClr val="1F497D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</a:t>
            </a:r>
            <a:r>
              <a:rPr lang="en-US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</a:t>
            </a:r>
            <a:r>
              <a:rPr lang="en-US" sz="32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. </a:t>
            </a:r>
            <a:r>
              <a:rPr lang="en-US" sz="3200" b="1" dirty="0" smtClean="0">
                <a:solidFill>
                  <a:srgbClr val="000000"/>
                </a:solidFill>
              </a:rPr>
              <a:t> </a:t>
            </a:r>
            <a:r>
              <a:rPr lang="en-US" sz="3200" b="1" dirty="0">
                <a:solidFill>
                  <a:srgbClr val="000000"/>
                </a:solidFill>
              </a:rPr>
              <a:t>Dân cư: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5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6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46082" grpId="0"/>
      <p:bldP spid="155657" grpId="0"/>
      <p:bldP spid="6" grpId="0" animBg="1"/>
      <p:bldP spid="6" grpId="1" animBg="1"/>
      <p:bldP spid="2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85056" y="1894309"/>
            <a:ext cx="49578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  <a:cs typeface="Times New Roman" pitchFamily="18" charset="0"/>
              </a:rPr>
              <a:t>- Văn hóa</a:t>
            </a:r>
            <a:r>
              <a:rPr lang="en-US" sz="2400" dirty="0" smtClean="0">
                <a:solidFill>
                  <a:srgbClr val="000000"/>
                </a:solidFill>
                <a:cs typeface="Times New Roman" pitchFamily="18" charset="0"/>
              </a:rPr>
              <a:t>: </a:t>
            </a:r>
            <a:r>
              <a:rPr lang="en-US" sz="2400" dirty="0" err="1" smtClean="0">
                <a:solidFill>
                  <a:srgbClr val="000000"/>
                </a:solidFill>
                <a:cs typeface="Times New Roman" pitchFamily="18" charset="0"/>
              </a:rPr>
              <a:t>Mĩ</a:t>
            </a:r>
            <a:r>
              <a:rPr lang="en-US" sz="2400" dirty="0" smtClean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L</a:t>
            </a:r>
            <a:r>
              <a:rPr lang="en-US" sz="2400" dirty="0" smtClean="0">
                <a:solidFill>
                  <a:srgbClr val="000000"/>
                </a:solidFill>
                <a:cs typeface="Times New Roman" pitchFamily="18" charset="0"/>
              </a:rPr>
              <a:t>a 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tinh độc </a:t>
            </a:r>
            <a:r>
              <a:rPr lang="en-US" sz="2400" dirty="0" err="1" smtClean="0">
                <a:solidFill>
                  <a:srgbClr val="000000"/>
                </a:solidFill>
                <a:cs typeface="Times New Roman" pitchFamily="18" charset="0"/>
              </a:rPr>
              <a:t>đáo</a:t>
            </a:r>
            <a:r>
              <a:rPr lang="en-US" sz="2400" dirty="0" smtClean="0">
                <a:solidFill>
                  <a:srgbClr val="000000"/>
                </a:solidFill>
                <a:cs typeface="Times New Roman" pitchFamily="18" charset="0"/>
              </a:rPr>
              <a:t>.</a:t>
            </a:r>
            <a:endParaRPr lang="en-US" sz="2400" dirty="0" smtClean="0">
              <a:solidFill>
                <a:srgbClr val="000000"/>
              </a:solidFill>
            </a:endParaRPr>
          </a:p>
        </p:txBody>
      </p:sp>
      <p:pic>
        <p:nvPicPr>
          <p:cNvPr id="48132" name="Picture 4" descr="C:\Users\AM\Desktop\Bai gaing  thi GVG Dia 7 18-19\canavan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3552" y="889000"/>
            <a:ext cx="3087903" cy="1632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564602" y="1836003"/>
            <a:ext cx="4668458" cy="830997"/>
          </a:xfrm>
          <a:prstGeom prst="rect">
            <a:avLst/>
          </a:prstGeom>
          <a:solidFill>
            <a:srgbClr val="92D050"/>
          </a:solidFill>
          <a:ln w="9525">
            <a:solidFill>
              <a:srgbClr val="FF0000"/>
            </a:solidFill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400" dirty="0" err="1" smtClean="0">
                <a:solidFill>
                  <a:srgbClr val="000000"/>
                </a:solidFill>
              </a:rPr>
              <a:t>Trung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>
                <a:solidFill>
                  <a:srgbClr val="000000"/>
                </a:solidFill>
              </a:rPr>
              <a:t>và Nam </a:t>
            </a:r>
            <a:r>
              <a:rPr lang="en-US" sz="2400" dirty="0" err="1" smtClean="0">
                <a:solidFill>
                  <a:srgbClr val="000000"/>
                </a:solidFill>
              </a:rPr>
              <a:t>Mĩ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có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nền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>
                <a:solidFill>
                  <a:srgbClr val="000000"/>
                </a:solidFill>
              </a:rPr>
              <a:t>văn hóa như thế nào? </a:t>
            </a:r>
            <a:r>
              <a:rPr lang="en-US" sz="2400" dirty="0" smtClean="0">
                <a:solidFill>
                  <a:srgbClr val="000000"/>
                </a:solidFill>
              </a:rPr>
              <a:t>Nguyên </a:t>
            </a:r>
            <a:r>
              <a:rPr lang="en-US" sz="2400" dirty="0" err="1" smtClean="0">
                <a:solidFill>
                  <a:srgbClr val="000000"/>
                </a:solidFill>
              </a:rPr>
              <a:t>nhân</a:t>
            </a:r>
            <a:r>
              <a:rPr lang="en-US" sz="2400" dirty="0" smtClean="0">
                <a:solidFill>
                  <a:srgbClr val="000000"/>
                </a:solidFill>
              </a:rPr>
              <a:t> ? </a:t>
            </a:r>
            <a:endParaRPr lang="en-US" sz="2400" dirty="0">
              <a:solidFill>
                <a:srgbClr val="000000"/>
              </a:solidFill>
            </a:endParaRPr>
          </a:p>
        </p:txBody>
      </p:sp>
      <p:pic>
        <p:nvPicPr>
          <p:cNvPr id="48133" name="Picture 5" descr="C:\Users\AM\Desktop\Bai gaing  thi GVG Dia 7 18-19\4627_brazin_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3552" y="2667000"/>
            <a:ext cx="3120560" cy="1748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9923" y="4566129"/>
            <a:ext cx="3091532" cy="1682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11"/>
          <p:cNvSpPr txBox="1">
            <a:spLocks noChangeArrowheads="1"/>
          </p:cNvSpPr>
          <p:nvPr/>
        </p:nvSpPr>
        <p:spPr bwMode="auto">
          <a:xfrm rot="21099938">
            <a:off x="-110084" y="1961077"/>
            <a:ext cx="72816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182880" algn="ctr" eaLnBrk="1" hangingPunct="1">
              <a:lnSpc>
                <a:spcPts val="2400"/>
              </a:lnSpc>
              <a:spcBef>
                <a:spcPts val="0"/>
              </a:spcBef>
            </a:pPr>
            <a:r>
              <a:rPr lang="en-US" sz="3200" b="1" dirty="0" smtClean="0">
                <a:solidFill>
                  <a:srgbClr val="FF3300"/>
                </a:solidFill>
                <a:latin typeface=".VnCentury Schoolbook" pitchFamily="34" charset="0"/>
                <a:sym typeface="Wingdings" pitchFamily="2" charset="2"/>
              </a:rPr>
              <a:t> </a:t>
            </a:r>
            <a:r>
              <a:rPr lang="en-US" sz="6000" b="1" dirty="0" smtClean="0">
                <a:solidFill>
                  <a:srgbClr val="FF3300"/>
                </a:solidFill>
                <a:latin typeface=".VnCentury Schoolbook" pitchFamily="34" charset="0"/>
                <a:sym typeface="Wingdings" pitchFamily="2" charset="2"/>
              </a:rPr>
              <a:t>  </a:t>
            </a:r>
            <a:endParaRPr lang="en-US" sz="6000" b="1" dirty="0">
              <a:solidFill>
                <a:srgbClr val="FF3300"/>
              </a:solidFill>
              <a:latin typeface=".VnCentury Schoolbook" pitchFamily="34" charset="0"/>
              <a:sym typeface="Wingdings" pitchFamily="2" charset="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2400" y="115669"/>
            <a:ext cx="8672513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</a:rPr>
              <a:t>Tiết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</a:rPr>
              <a:t>44- </a:t>
            </a:r>
            <a:r>
              <a:rPr lang="en-US" sz="2400" b="1" dirty="0" err="1" smtClean="0">
                <a:solidFill>
                  <a:srgbClr val="FF0000"/>
                </a:solidFill>
              </a:rPr>
              <a:t>Bài</a:t>
            </a:r>
            <a:r>
              <a:rPr lang="en-US" sz="2400" b="1" dirty="0" smtClean="0">
                <a:solidFill>
                  <a:srgbClr val="FF0000"/>
                </a:solidFill>
              </a:rPr>
              <a:t> 43: DÂN CƯ,  XÃ HỘI TRUNG  VÀ NAM MĨ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5" name="Rectangle 8"/>
          <p:cNvSpPr>
            <a:spLocks noChangeArrowheads="1"/>
          </p:cNvSpPr>
          <p:nvPr/>
        </p:nvSpPr>
        <p:spPr bwMode="auto">
          <a:xfrm>
            <a:off x="-381000" y="575101"/>
            <a:ext cx="31242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hangingPunct="1">
              <a:defRPr/>
            </a:pPr>
            <a:r>
              <a:rPr lang="en-US" sz="3200" b="1" dirty="0">
                <a:solidFill>
                  <a:srgbClr val="1F497D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</a:t>
            </a:r>
            <a:r>
              <a:rPr lang="en-US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</a:t>
            </a:r>
            <a:r>
              <a:rPr lang="en-US" sz="32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. </a:t>
            </a:r>
            <a:r>
              <a:rPr lang="en-US" sz="3200" b="1" dirty="0" smtClean="0">
                <a:solidFill>
                  <a:srgbClr val="000000"/>
                </a:solidFill>
              </a:rPr>
              <a:t> </a:t>
            </a:r>
            <a:r>
              <a:rPr lang="en-US" sz="3200" b="1" dirty="0">
                <a:solidFill>
                  <a:srgbClr val="000000"/>
                </a:solidFill>
              </a:rPr>
              <a:t>Dân cư: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09982" y="1097340"/>
            <a:ext cx="51399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cs typeface="Times New Roman" pitchFamily="18" charset="0"/>
              </a:rPr>
              <a:t>- </a:t>
            </a:r>
            <a:r>
              <a:rPr lang="en-US" sz="2400" b="1" dirty="0" smtClean="0">
                <a:solidFill>
                  <a:srgbClr val="000000"/>
                </a:solidFill>
                <a:cs typeface="Times New Roman" pitchFamily="18" charset="0"/>
              </a:rPr>
              <a:t>Thành phần </a:t>
            </a:r>
            <a:r>
              <a:rPr lang="en-US" sz="2400" b="1" dirty="0" err="1" smtClean="0">
                <a:solidFill>
                  <a:srgbClr val="000000"/>
                </a:solidFill>
                <a:cs typeface="Times New Roman" pitchFamily="18" charset="0"/>
              </a:rPr>
              <a:t>dân</a:t>
            </a:r>
            <a:r>
              <a:rPr lang="en-US" sz="2400" b="1" dirty="0" smtClean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cs typeface="Times New Roman" pitchFamily="18" charset="0"/>
              </a:rPr>
              <a:t>cư</a:t>
            </a:r>
            <a:r>
              <a:rPr lang="en-US" sz="2400" b="1" dirty="0" smtClean="0">
                <a:solidFill>
                  <a:srgbClr val="000000"/>
                </a:solidFill>
                <a:cs typeface="Times New Roman" pitchFamily="18" charset="0"/>
              </a:rPr>
              <a:t>: </a:t>
            </a:r>
            <a:r>
              <a:rPr lang="en-US" sz="2400" dirty="0" err="1" smtClean="0">
                <a:solidFill>
                  <a:srgbClr val="000000"/>
                </a:solidFill>
                <a:cs typeface="Times New Roman" pitchFamily="18" charset="0"/>
              </a:rPr>
              <a:t>Phần</a:t>
            </a:r>
            <a:r>
              <a:rPr lang="en-US" sz="2400" dirty="0" smtClean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lớn là người </a:t>
            </a:r>
            <a:r>
              <a:rPr lang="en-US" sz="2400" dirty="0" err="1" smtClean="0">
                <a:solidFill>
                  <a:srgbClr val="000000"/>
                </a:solidFill>
                <a:cs typeface="Times New Roman" pitchFamily="18" charset="0"/>
              </a:rPr>
              <a:t>lai</a:t>
            </a:r>
            <a:r>
              <a:rPr lang="en-US" sz="2400" dirty="0" smtClean="0">
                <a:solidFill>
                  <a:srgbClr val="000000"/>
                </a:solidFill>
                <a:cs typeface="Times New Roman" pitchFamily="18" charset="0"/>
              </a:rPr>
              <a:t>.</a:t>
            </a:r>
            <a:endParaRPr lang="en-US" sz="2400" dirty="0" smtClean="0">
              <a:solidFill>
                <a:srgbClr val="000000"/>
              </a:solidFill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8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8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  <p:bldP spid="9" grpId="1" animBg="1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0"/>
            <a:ext cx="6934200" cy="381000"/>
          </a:xfrm>
          <a:solidFill>
            <a:srgbClr val="FFFF99"/>
          </a:solidFill>
        </p:spPr>
        <p:txBody>
          <a:bodyPr/>
          <a:lstStyle/>
          <a:p>
            <a:pPr eaLnBrk="1" hangingPunct="1"/>
            <a:r>
              <a:rPr lang="en-US" sz="3200" smtClean="0">
                <a:solidFill>
                  <a:srgbClr val="0000FF"/>
                </a:solidFill>
              </a:rPr>
              <a:t>Một số hình ảnh về lễ hội Cacnavan</a:t>
            </a:r>
          </a:p>
        </p:txBody>
      </p:sp>
      <p:pic>
        <p:nvPicPr>
          <p:cNvPr id="35873" name="Picture 33" descr="hoatrang2220089"/>
          <p:cNvPicPr>
            <a:picLocks noGrp="1" noChangeAspect="1" noChangeArrowheads="1"/>
          </p:cNvPicPr>
          <p:nvPr>
            <p:ph type="body"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457200"/>
            <a:ext cx="7162800" cy="6400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5879" name="Picture 39" descr="samb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457200"/>
            <a:ext cx="71628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81" name="Picture 41" descr="hoatrang222008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457200"/>
            <a:ext cx="71628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83" name="Picture 43" descr="brazil-rio-carnava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457200"/>
            <a:ext cx="71628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7" name="TextBox 1"/>
          <p:cNvSpPr txBox="1">
            <a:spLocks noChangeArrowheads="1"/>
          </p:cNvSpPr>
          <p:nvPr/>
        </p:nvSpPr>
        <p:spPr bwMode="auto">
          <a:xfrm>
            <a:off x="0" y="668338"/>
            <a:ext cx="1905000" cy="489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 b="1">
                <a:latin typeface="Times New Roman" pitchFamily="18" charset="0"/>
                <a:cs typeface="Times New Roman" pitchFamily="18" charset="0"/>
              </a:rPr>
              <a:t>Sự hòa huyết giữa người Âu gốc Tây Ban Nha, Bồ Đào Nha với người Phi, người Anh-điêng bản địa đã tạo nên nền văn hóa Mĩ Latinh độc đáo</a:t>
            </a:r>
          </a:p>
        </p:txBody>
      </p:sp>
      <p:sp>
        <p:nvSpPr>
          <p:cNvPr id="10248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969178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58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35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358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7" dur="500"/>
                                        <p:tgtEl>
                                          <p:spTgt spid="35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29" tIns="45715" rIns="91429" bIns="45715" anchor="ctr"/>
          <a:lstStyle/>
          <a:p>
            <a:pPr marL="342900" indent="-342900" algn="ctr" eaLnBrk="1" hangingPunct="1"/>
            <a:endParaRPr lang="vi-VN" b="1">
              <a:latin typeface="Arial" charset="0"/>
            </a:endParaRPr>
          </a:p>
        </p:txBody>
      </p:sp>
      <p:pic>
        <p:nvPicPr>
          <p:cNvPr id="38916" name="Picture 4" descr="j019637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" y="76200"/>
            <a:ext cx="89217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197" name="AutoShape 5"/>
          <p:cNvSpPr>
            <a:spLocks noChangeArrowheads="1"/>
          </p:cNvSpPr>
          <p:nvPr/>
        </p:nvSpPr>
        <p:spPr bwMode="auto">
          <a:xfrm>
            <a:off x="7315200" y="4876800"/>
            <a:ext cx="428625" cy="409575"/>
          </a:xfrm>
          <a:prstGeom prst="irregularSeal1">
            <a:avLst/>
          </a:prstGeom>
          <a:gradFill rotWithShape="1">
            <a:gsLst>
              <a:gs pos="0">
                <a:srgbClr val="E6F8A6">
                  <a:alpha val="62000"/>
                </a:srgbClr>
              </a:gs>
              <a:gs pos="100000">
                <a:srgbClr val="FF006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6198" name="AutoShape 6"/>
          <p:cNvSpPr>
            <a:spLocks noChangeArrowheads="1"/>
          </p:cNvSpPr>
          <p:nvPr/>
        </p:nvSpPr>
        <p:spPr bwMode="auto">
          <a:xfrm>
            <a:off x="0" y="3505200"/>
            <a:ext cx="366713" cy="431800"/>
          </a:xfrm>
          <a:prstGeom prst="irregularSeal1">
            <a:avLst/>
          </a:prstGeom>
          <a:gradFill rotWithShape="1">
            <a:gsLst>
              <a:gs pos="0">
                <a:srgbClr val="FF0066"/>
              </a:gs>
              <a:gs pos="100000">
                <a:srgbClr val="FF0000">
                  <a:alpha val="3998"/>
                </a:srgbClr>
              </a:gs>
            </a:gsLst>
            <a:path path="rect">
              <a:fillToRect r="100000" b="10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6199" name="AutoShape 7"/>
          <p:cNvSpPr>
            <a:spLocks noChangeArrowheads="1"/>
          </p:cNvSpPr>
          <p:nvPr/>
        </p:nvSpPr>
        <p:spPr bwMode="auto">
          <a:xfrm>
            <a:off x="169863" y="5511800"/>
            <a:ext cx="403225" cy="392113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36200" name="AutoShape 8"/>
          <p:cNvSpPr>
            <a:spLocks noChangeArrowheads="1"/>
          </p:cNvSpPr>
          <p:nvPr/>
        </p:nvSpPr>
        <p:spPr bwMode="auto">
          <a:xfrm>
            <a:off x="8001000" y="381000"/>
            <a:ext cx="609600" cy="685800"/>
          </a:xfrm>
          <a:prstGeom prst="star5">
            <a:avLst/>
          </a:prstGeom>
          <a:gradFill rotWithShape="1">
            <a:gsLst>
              <a:gs pos="0">
                <a:srgbClr val="1907FD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36201" name="AutoShape 9"/>
          <p:cNvSpPr>
            <a:spLocks noChangeArrowheads="1"/>
          </p:cNvSpPr>
          <p:nvPr/>
        </p:nvSpPr>
        <p:spPr bwMode="auto">
          <a:xfrm>
            <a:off x="2246313" y="9525"/>
            <a:ext cx="457200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6202" name="AutoShape 10"/>
          <p:cNvSpPr>
            <a:spLocks noChangeArrowheads="1"/>
          </p:cNvSpPr>
          <p:nvPr/>
        </p:nvSpPr>
        <p:spPr bwMode="auto">
          <a:xfrm>
            <a:off x="4648200" y="381000"/>
            <a:ext cx="403225" cy="392113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36203" name="AutoShape 11"/>
          <p:cNvSpPr>
            <a:spLocks noChangeArrowheads="1"/>
          </p:cNvSpPr>
          <p:nvPr/>
        </p:nvSpPr>
        <p:spPr bwMode="auto">
          <a:xfrm>
            <a:off x="304800" y="2438400"/>
            <a:ext cx="685800" cy="6096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36204" name="AutoShape 12"/>
          <p:cNvSpPr>
            <a:spLocks noChangeArrowheads="1"/>
          </p:cNvSpPr>
          <p:nvPr/>
        </p:nvSpPr>
        <p:spPr bwMode="auto">
          <a:xfrm>
            <a:off x="5638800" y="228600"/>
            <a:ext cx="366713" cy="400050"/>
          </a:xfrm>
          <a:prstGeom prst="irregularSeal2">
            <a:avLst/>
          </a:prstGeom>
          <a:gradFill rotWithShape="1">
            <a:gsLst>
              <a:gs pos="0">
                <a:srgbClr val="FCA2B1">
                  <a:alpha val="87999"/>
                </a:srgbClr>
              </a:gs>
              <a:gs pos="100000">
                <a:srgbClr val="FF0000">
                  <a:alpha val="57999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6205" name="AutoShape 13"/>
          <p:cNvSpPr>
            <a:spLocks noChangeArrowheads="1"/>
          </p:cNvSpPr>
          <p:nvPr/>
        </p:nvSpPr>
        <p:spPr bwMode="auto">
          <a:xfrm>
            <a:off x="3048000" y="533400"/>
            <a:ext cx="366713" cy="431800"/>
          </a:xfrm>
          <a:prstGeom prst="irregularSeal1">
            <a:avLst/>
          </a:prstGeom>
          <a:gradFill rotWithShape="1">
            <a:gsLst>
              <a:gs pos="0">
                <a:srgbClr val="FF0066"/>
              </a:gs>
              <a:gs pos="100000">
                <a:srgbClr val="FF0000">
                  <a:alpha val="3998"/>
                </a:srgbClr>
              </a:gs>
            </a:gsLst>
            <a:path path="rect">
              <a:fillToRect r="100000" b="10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8926" name="Picture 14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26853">
            <a:off x="8152606" y="145257"/>
            <a:ext cx="849313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208" name="AutoShape 16"/>
          <p:cNvSpPr>
            <a:spLocks noChangeArrowheads="1"/>
          </p:cNvSpPr>
          <p:nvPr/>
        </p:nvSpPr>
        <p:spPr bwMode="auto">
          <a:xfrm>
            <a:off x="1524000" y="1219200"/>
            <a:ext cx="508000" cy="403225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6209" name="AutoShape 17"/>
          <p:cNvSpPr>
            <a:spLocks noChangeArrowheads="1"/>
          </p:cNvSpPr>
          <p:nvPr/>
        </p:nvSpPr>
        <p:spPr bwMode="auto">
          <a:xfrm>
            <a:off x="8458200" y="19812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36210" name="AutoShape 18"/>
          <p:cNvSpPr>
            <a:spLocks noChangeArrowheads="1"/>
          </p:cNvSpPr>
          <p:nvPr/>
        </p:nvSpPr>
        <p:spPr bwMode="auto">
          <a:xfrm>
            <a:off x="3429000" y="6019800"/>
            <a:ext cx="366713" cy="400050"/>
          </a:xfrm>
          <a:prstGeom prst="irregularSeal2">
            <a:avLst/>
          </a:prstGeom>
          <a:gradFill rotWithShape="1">
            <a:gsLst>
              <a:gs pos="0">
                <a:srgbClr val="FCA2B1">
                  <a:alpha val="87999"/>
                </a:srgbClr>
              </a:gs>
              <a:gs pos="100000">
                <a:srgbClr val="FF0000">
                  <a:alpha val="57999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6211" name="AutoShape 19"/>
          <p:cNvSpPr>
            <a:spLocks noChangeArrowheads="1"/>
          </p:cNvSpPr>
          <p:nvPr/>
        </p:nvSpPr>
        <p:spPr bwMode="auto">
          <a:xfrm>
            <a:off x="8305800" y="4038600"/>
            <a:ext cx="493713" cy="53975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6212" name="AutoShape 20"/>
          <p:cNvSpPr>
            <a:spLocks noChangeArrowheads="1"/>
          </p:cNvSpPr>
          <p:nvPr/>
        </p:nvSpPr>
        <p:spPr bwMode="auto">
          <a:xfrm>
            <a:off x="2286000" y="5181600"/>
            <a:ext cx="609600" cy="685800"/>
          </a:xfrm>
          <a:prstGeom prst="star5">
            <a:avLst/>
          </a:prstGeom>
          <a:gradFill rotWithShape="1">
            <a:gsLst>
              <a:gs pos="0">
                <a:srgbClr val="1907FD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36213" name="AutoShape 21"/>
          <p:cNvSpPr>
            <a:spLocks noChangeArrowheads="1"/>
          </p:cNvSpPr>
          <p:nvPr/>
        </p:nvSpPr>
        <p:spPr bwMode="auto">
          <a:xfrm>
            <a:off x="5562600" y="5867400"/>
            <a:ext cx="457200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6214" name="AutoShape 22"/>
          <p:cNvSpPr>
            <a:spLocks noChangeArrowheads="1"/>
          </p:cNvSpPr>
          <p:nvPr/>
        </p:nvSpPr>
        <p:spPr bwMode="auto">
          <a:xfrm>
            <a:off x="7696200" y="5943600"/>
            <a:ext cx="533400" cy="5334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36215" name="AutoShape 23"/>
          <p:cNvSpPr>
            <a:spLocks noChangeArrowheads="1"/>
          </p:cNvSpPr>
          <p:nvPr/>
        </p:nvSpPr>
        <p:spPr bwMode="auto">
          <a:xfrm>
            <a:off x="1447800" y="5943600"/>
            <a:ext cx="493713" cy="53975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6E81C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6216" name="AutoShape 24"/>
          <p:cNvSpPr>
            <a:spLocks noChangeArrowheads="1"/>
          </p:cNvSpPr>
          <p:nvPr/>
        </p:nvSpPr>
        <p:spPr bwMode="auto">
          <a:xfrm>
            <a:off x="6400800" y="6019800"/>
            <a:ext cx="493713" cy="53975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6217" name="AutoShape 25"/>
          <p:cNvSpPr>
            <a:spLocks noChangeArrowheads="1"/>
          </p:cNvSpPr>
          <p:nvPr/>
        </p:nvSpPr>
        <p:spPr bwMode="auto">
          <a:xfrm>
            <a:off x="8382000" y="5181600"/>
            <a:ext cx="403225" cy="392113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8937" name="Oval 26"/>
          <p:cNvSpPr>
            <a:spLocks noChangeArrowheads="1"/>
          </p:cNvSpPr>
          <p:nvPr/>
        </p:nvSpPr>
        <p:spPr bwMode="auto">
          <a:xfrm>
            <a:off x="533400" y="457200"/>
            <a:ext cx="304800" cy="304800"/>
          </a:xfrm>
          <a:prstGeom prst="ellips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29" tIns="45715" rIns="91429" bIns="45715" anchor="ctr"/>
          <a:lstStyle/>
          <a:p>
            <a:pPr algn="ctr"/>
            <a:r>
              <a:rPr lang="en-US" b="1" u="sng">
                <a:solidFill>
                  <a:srgbClr val="FF0066"/>
                </a:solidFill>
                <a:latin typeface="Arial" charset="0"/>
              </a:rPr>
              <a:t>10</a:t>
            </a:r>
          </a:p>
        </p:txBody>
      </p:sp>
      <p:pic>
        <p:nvPicPr>
          <p:cNvPr id="136220" name="Mo uoc ngay mai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05600"/>
            <a:ext cx="152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40" name="Picture 29" descr="POINSET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5778500"/>
            <a:ext cx="114300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41" name="Picture 30" descr="POINSET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200" y="6019800"/>
            <a:ext cx="914400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42" name="Picture 31" descr="BAR"/>
          <p:cNvPicPr preferRelativeResize="0"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752307" y="3491706"/>
            <a:ext cx="6858000" cy="7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43" name="Picture 32" descr="BAR"/>
          <p:cNvPicPr preferRelativeResize="0"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91693" y="3391693"/>
            <a:ext cx="6858000" cy="7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44" name="Picture 33" descr="BAR"/>
          <p:cNvPicPr preferRelativeResize="0"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10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45" name="Picture 34" descr="BAR"/>
          <p:cNvPicPr preferRelativeResize="0"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34188"/>
            <a:ext cx="9144000" cy="10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8" name="Picture 2" descr="C:\Users\AM\Desktop\Bai gaing  thi GVG Dia 7 18-19\canavan 2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927554"/>
            <a:ext cx="3505200" cy="248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79" name="Picture 3" descr="C:\Users\AM\Desktop\Bai gaing  thi GVG Dia 7 18-19\canavan1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0039" y="3721100"/>
            <a:ext cx="3531962" cy="2075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80" name="Picture 4" descr="C:\Users\AM\Desktop\Bai gaing  thi GVG Dia 7 18-19\canavan 3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0038" y="927553"/>
            <a:ext cx="3547197" cy="2486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81" name="Picture 5" descr="C:\Users\AM\Desktop\Bai gaing  thi GVG Dia 7 18-19\images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" y="3652092"/>
            <a:ext cx="3505200" cy="2184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62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52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6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6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6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6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6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6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6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6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6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6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6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6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528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6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6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6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6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3" presetClass="entr" presetSubtype="52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6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6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6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6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6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6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6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6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6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6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6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6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528" repeatCount="indefinite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6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6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6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6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3" presetClass="entr" presetSubtype="528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6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6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36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36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36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36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36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36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36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36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362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36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36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36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36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36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36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36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362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36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3" presetClass="entr" presetSubtype="528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36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36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36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36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362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362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36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36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36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36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36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36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36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36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362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362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3" presetClass="entr" presetSubtype="528" repeatCount="indefinite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362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362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362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362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136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1362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1362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1362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21" repeatCount="200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6220"/>
                </p:tgtEl>
              </p:cMediaNode>
            </p:audio>
          </p:childTnLst>
        </p:cTn>
      </p:par>
    </p:tnLst>
    <p:bldLst>
      <p:bldP spid="136197" grpId="0" animBg="1"/>
      <p:bldP spid="136198" grpId="0" animBg="1"/>
      <p:bldP spid="136201" grpId="0" animBg="1"/>
      <p:bldP spid="136204" grpId="0" animBg="1"/>
      <p:bldP spid="136205" grpId="0" animBg="1"/>
      <p:bldP spid="136208" grpId="0" animBg="1"/>
      <p:bldP spid="136210" grpId="0" animBg="1"/>
      <p:bldP spid="136211" grpId="0" animBg="1"/>
      <p:bldP spid="136213" grpId="0" animBg="1"/>
      <p:bldP spid="136215" grpId="0" animBg="1"/>
      <p:bldP spid="136216" grpId="0" animBg="1"/>
    </p:bldLst>
  </p:timing>
</p:sld>
</file>

<file path=ppt/theme/theme1.xml><?xml version="1.0" encoding="utf-8"?>
<a:theme xmlns:a="http://schemas.openxmlformats.org/drawingml/2006/main" name="Maple">
  <a:themeElements>
    <a:clrScheme name="Maple 9">
      <a:dk1>
        <a:srgbClr val="003366"/>
      </a:dk1>
      <a:lt1>
        <a:srgbClr val="FFFFFF"/>
      </a:lt1>
      <a:dk2>
        <a:srgbClr val="003366"/>
      </a:dk2>
      <a:lt2>
        <a:srgbClr val="CBD5DF"/>
      </a:lt2>
      <a:accent1>
        <a:srgbClr val="A9BEE9"/>
      </a:accent1>
      <a:accent2>
        <a:srgbClr val="D6E4F2"/>
      </a:accent2>
      <a:accent3>
        <a:srgbClr val="FFFFFF"/>
      </a:accent3>
      <a:accent4>
        <a:srgbClr val="002A56"/>
      </a:accent4>
      <a:accent5>
        <a:srgbClr val="D1DBF2"/>
      </a:accent5>
      <a:accent6>
        <a:srgbClr val="C2CFDB"/>
      </a:accent6>
      <a:hlink>
        <a:srgbClr val="0000CC"/>
      </a:hlink>
      <a:folHlink>
        <a:srgbClr val="8668E8"/>
      </a:folHlink>
    </a:clrScheme>
    <a:fontScheme name="Mapl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Maple 1">
        <a:dk1>
          <a:srgbClr val="BB5F03"/>
        </a:dk1>
        <a:lt1>
          <a:srgbClr val="FFFFFF"/>
        </a:lt1>
        <a:dk2>
          <a:srgbClr val="993300"/>
        </a:dk2>
        <a:lt2>
          <a:srgbClr val="FEEC94"/>
        </a:lt2>
        <a:accent1>
          <a:srgbClr val="FF9900"/>
        </a:accent1>
        <a:accent2>
          <a:srgbClr val="B76A03"/>
        </a:accent2>
        <a:accent3>
          <a:srgbClr val="CAADAA"/>
        </a:accent3>
        <a:accent4>
          <a:srgbClr val="DADADA"/>
        </a:accent4>
        <a:accent5>
          <a:srgbClr val="FFCAAA"/>
        </a:accent5>
        <a:accent6>
          <a:srgbClr val="A65F02"/>
        </a:accent6>
        <a:hlink>
          <a:srgbClr val="FFFFCC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2">
        <a:dk1>
          <a:srgbClr val="EA9306"/>
        </a:dk1>
        <a:lt1>
          <a:srgbClr val="FFFFFF"/>
        </a:lt1>
        <a:dk2>
          <a:srgbClr val="FAC120"/>
        </a:dk2>
        <a:lt2>
          <a:srgbClr val="FFFDD1"/>
        </a:lt2>
        <a:accent1>
          <a:srgbClr val="CC6600"/>
        </a:accent1>
        <a:accent2>
          <a:srgbClr val="FF9933"/>
        </a:accent2>
        <a:accent3>
          <a:srgbClr val="FCDDAB"/>
        </a:accent3>
        <a:accent4>
          <a:srgbClr val="DADADA"/>
        </a:accent4>
        <a:accent5>
          <a:srgbClr val="E2B8AA"/>
        </a:accent5>
        <a:accent6>
          <a:srgbClr val="E78A2D"/>
        </a:accent6>
        <a:hlink>
          <a:srgbClr val="A50021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3">
        <a:dk1>
          <a:srgbClr val="000000"/>
        </a:dk1>
        <a:lt1>
          <a:srgbClr val="FFFFCC"/>
        </a:lt1>
        <a:dk2>
          <a:srgbClr val="A26D18"/>
        </a:dk2>
        <a:lt2>
          <a:srgbClr val="F9D793"/>
        </a:lt2>
        <a:accent1>
          <a:srgbClr val="FFD05B"/>
        </a:accent1>
        <a:accent2>
          <a:srgbClr val="FEE1A8"/>
        </a:accent2>
        <a:accent3>
          <a:srgbClr val="FFFFE2"/>
        </a:accent3>
        <a:accent4>
          <a:srgbClr val="000000"/>
        </a:accent4>
        <a:accent5>
          <a:srgbClr val="FFE4B5"/>
        </a:accent5>
        <a:accent6>
          <a:srgbClr val="E6CC98"/>
        </a:accent6>
        <a:hlink>
          <a:srgbClr val="FF0000"/>
        </a:hlink>
        <a:folHlink>
          <a:srgbClr val="CC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ple 4">
        <a:dk1>
          <a:srgbClr val="008000"/>
        </a:dk1>
        <a:lt1>
          <a:srgbClr val="FFFFFF"/>
        </a:lt1>
        <a:dk2>
          <a:srgbClr val="005800"/>
        </a:dk2>
        <a:lt2>
          <a:srgbClr val="FFFFCC"/>
        </a:lt2>
        <a:accent1>
          <a:srgbClr val="00CC99"/>
        </a:accent1>
        <a:accent2>
          <a:srgbClr val="007825"/>
        </a:accent2>
        <a:accent3>
          <a:srgbClr val="AAB4AA"/>
        </a:accent3>
        <a:accent4>
          <a:srgbClr val="DADADA"/>
        </a:accent4>
        <a:accent5>
          <a:srgbClr val="AAE2CA"/>
        </a:accent5>
        <a:accent6>
          <a:srgbClr val="006C20"/>
        </a:accent6>
        <a:hlink>
          <a:srgbClr val="9966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5">
        <a:dk1>
          <a:srgbClr val="56925A"/>
        </a:dk1>
        <a:lt1>
          <a:srgbClr val="FFFFFF"/>
        </a:lt1>
        <a:dk2>
          <a:srgbClr val="6FB56D"/>
        </a:dk2>
        <a:lt2>
          <a:srgbClr val="FFFFCC"/>
        </a:lt2>
        <a:accent1>
          <a:srgbClr val="2B877C"/>
        </a:accent1>
        <a:accent2>
          <a:srgbClr val="5A9A5F"/>
        </a:accent2>
        <a:accent3>
          <a:srgbClr val="BBD7BA"/>
        </a:accent3>
        <a:accent4>
          <a:srgbClr val="DADADA"/>
        </a:accent4>
        <a:accent5>
          <a:srgbClr val="ACC3BF"/>
        </a:accent5>
        <a:accent6>
          <a:srgbClr val="518B55"/>
        </a:accent6>
        <a:hlink>
          <a:srgbClr val="99FF33"/>
        </a:hlink>
        <a:folHlink>
          <a:srgbClr val="CC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6">
        <a:dk1>
          <a:srgbClr val="006699"/>
        </a:dk1>
        <a:lt1>
          <a:srgbClr val="FFFFFF"/>
        </a:lt1>
        <a:dk2>
          <a:srgbClr val="006666"/>
        </a:dk2>
        <a:lt2>
          <a:srgbClr val="CCECFF"/>
        </a:lt2>
        <a:accent1>
          <a:srgbClr val="00CCFF"/>
        </a:accent1>
        <a:accent2>
          <a:srgbClr val="017A83"/>
        </a:accent2>
        <a:accent3>
          <a:srgbClr val="AAB8B8"/>
        </a:accent3>
        <a:accent4>
          <a:srgbClr val="DADADA"/>
        </a:accent4>
        <a:accent5>
          <a:srgbClr val="AAE2FF"/>
        </a:accent5>
        <a:accent6>
          <a:srgbClr val="016E76"/>
        </a:accent6>
        <a:hlink>
          <a:srgbClr val="FFFFCC"/>
        </a:hlink>
        <a:folHlink>
          <a:srgbClr val="99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7">
        <a:dk1>
          <a:srgbClr val="80ACC4"/>
        </a:dk1>
        <a:lt1>
          <a:srgbClr val="FFFFFF"/>
        </a:lt1>
        <a:dk2>
          <a:srgbClr val="B3D1DF"/>
        </a:dk2>
        <a:lt2>
          <a:srgbClr val="FFFFFF"/>
        </a:lt2>
        <a:accent1>
          <a:srgbClr val="5089A8"/>
        </a:accent1>
        <a:accent2>
          <a:srgbClr val="BBC6DB"/>
        </a:accent2>
        <a:accent3>
          <a:srgbClr val="D6E5EC"/>
        </a:accent3>
        <a:accent4>
          <a:srgbClr val="DADADA"/>
        </a:accent4>
        <a:accent5>
          <a:srgbClr val="B3C4D1"/>
        </a:accent5>
        <a:accent6>
          <a:srgbClr val="A9B3C6"/>
        </a:accent6>
        <a:hlink>
          <a:srgbClr val="0000FF"/>
        </a:hlink>
        <a:folHlink>
          <a:srgbClr val="00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8">
        <a:dk1>
          <a:srgbClr val="5700AE"/>
        </a:dk1>
        <a:lt1>
          <a:srgbClr val="FFFFFF"/>
        </a:lt1>
        <a:dk2>
          <a:srgbClr val="7301CB"/>
        </a:dk2>
        <a:lt2>
          <a:srgbClr val="C5C5FF"/>
        </a:lt2>
        <a:accent1>
          <a:srgbClr val="9999FF"/>
        </a:accent1>
        <a:accent2>
          <a:srgbClr val="7000E0"/>
        </a:accent2>
        <a:accent3>
          <a:srgbClr val="BCAAE2"/>
        </a:accent3>
        <a:accent4>
          <a:srgbClr val="DADADA"/>
        </a:accent4>
        <a:accent5>
          <a:srgbClr val="CACAFF"/>
        </a:accent5>
        <a:accent6>
          <a:srgbClr val="6500CB"/>
        </a:accent6>
        <a:hlink>
          <a:srgbClr val="99F3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9">
        <a:dk1>
          <a:srgbClr val="003366"/>
        </a:dk1>
        <a:lt1>
          <a:srgbClr val="FFFFFF"/>
        </a:lt1>
        <a:dk2>
          <a:srgbClr val="003366"/>
        </a:dk2>
        <a:lt2>
          <a:srgbClr val="CBD5DF"/>
        </a:lt2>
        <a:accent1>
          <a:srgbClr val="A9BEE9"/>
        </a:accent1>
        <a:accent2>
          <a:srgbClr val="D6E4F2"/>
        </a:accent2>
        <a:accent3>
          <a:srgbClr val="FFFFFF"/>
        </a:accent3>
        <a:accent4>
          <a:srgbClr val="002A56"/>
        </a:accent4>
        <a:accent5>
          <a:srgbClr val="D1DBF2"/>
        </a:accent5>
        <a:accent6>
          <a:srgbClr val="C2CFDB"/>
        </a:accent6>
        <a:hlink>
          <a:srgbClr val="0000CC"/>
        </a:hlink>
        <a:folHlink>
          <a:srgbClr val="8668E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Maple">
  <a:themeElements>
    <a:clrScheme name="Maple 9">
      <a:dk1>
        <a:srgbClr val="003366"/>
      </a:dk1>
      <a:lt1>
        <a:srgbClr val="FFFFFF"/>
      </a:lt1>
      <a:dk2>
        <a:srgbClr val="003366"/>
      </a:dk2>
      <a:lt2>
        <a:srgbClr val="CBD5DF"/>
      </a:lt2>
      <a:accent1>
        <a:srgbClr val="A9BEE9"/>
      </a:accent1>
      <a:accent2>
        <a:srgbClr val="D6E4F2"/>
      </a:accent2>
      <a:accent3>
        <a:srgbClr val="FFFFFF"/>
      </a:accent3>
      <a:accent4>
        <a:srgbClr val="002A56"/>
      </a:accent4>
      <a:accent5>
        <a:srgbClr val="D1DBF2"/>
      </a:accent5>
      <a:accent6>
        <a:srgbClr val="C2CFDB"/>
      </a:accent6>
      <a:hlink>
        <a:srgbClr val="0000CC"/>
      </a:hlink>
      <a:folHlink>
        <a:srgbClr val="8668E8"/>
      </a:folHlink>
    </a:clrScheme>
    <a:fontScheme name="Mapl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Maple 1">
        <a:dk1>
          <a:srgbClr val="BB5F03"/>
        </a:dk1>
        <a:lt1>
          <a:srgbClr val="FFFFFF"/>
        </a:lt1>
        <a:dk2>
          <a:srgbClr val="993300"/>
        </a:dk2>
        <a:lt2>
          <a:srgbClr val="FEEC94"/>
        </a:lt2>
        <a:accent1>
          <a:srgbClr val="FF9900"/>
        </a:accent1>
        <a:accent2>
          <a:srgbClr val="B76A03"/>
        </a:accent2>
        <a:accent3>
          <a:srgbClr val="CAADAA"/>
        </a:accent3>
        <a:accent4>
          <a:srgbClr val="DADADA"/>
        </a:accent4>
        <a:accent5>
          <a:srgbClr val="FFCAAA"/>
        </a:accent5>
        <a:accent6>
          <a:srgbClr val="A65F02"/>
        </a:accent6>
        <a:hlink>
          <a:srgbClr val="FFFFCC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2">
        <a:dk1>
          <a:srgbClr val="EA9306"/>
        </a:dk1>
        <a:lt1>
          <a:srgbClr val="FFFFFF"/>
        </a:lt1>
        <a:dk2>
          <a:srgbClr val="FAC120"/>
        </a:dk2>
        <a:lt2>
          <a:srgbClr val="FFFDD1"/>
        </a:lt2>
        <a:accent1>
          <a:srgbClr val="CC6600"/>
        </a:accent1>
        <a:accent2>
          <a:srgbClr val="FF9933"/>
        </a:accent2>
        <a:accent3>
          <a:srgbClr val="FCDDAB"/>
        </a:accent3>
        <a:accent4>
          <a:srgbClr val="DADADA"/>
        </a:accent4>
        <a:accent5>
          <a:srgbClr val="E2B8AA"/>
        </a:accent5>
        <a:accent6>
          <a:srgbClr val="E78A2D"/>
        </a:accent6>
        <a:hlink>
          <a:srgbClr val="A50021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3">
        <a:dk1>
          <a:srgbClr val="000000"/>
        </a:dk1>
        <a:lt1>
          <a:srgbClr val="FFFFCC"/>
        </a:lt1>
        <a:dk2>
          <a:srgbClr val="A26D18"/>
        </a:dk2>
        <a:lt2>
          <a:srgbClr val="F9D793"/>
        </a:lt2>
        <a:accent1>
          <a:srgbClr val="FFD05B"/>
        </a:accent1>
        <a:accent2>
          <a:srgbClr val="FEE1A8"/>
        </a:accent2>
        <a:accent3>
          <a:srgbClr val="FFFFE2"/>
        </a:accent3>
        <a:accent4>
          <a:srgbClr val="000000"/>
        </a:accent4>
        <a:accent5>
          <a:srgbClr val="FFE4B5"/>
        </a:accent5>
        <a:accent6>
          <a:srgbClr val="E6CC98"/>
        </a:accent6>
        <a:hlink>
          <a:srgbClr val="FF0000"/>
        </a:hlink>
        <a:folHlink>
          <a:srgbClr val="CC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ple 4">
        <a:dk1>
          <a:srgbClr val="008000"/>
        </a:dk1>
        <a:lt1>
          <a:srgbClr val="FFFFFF"/>
        </a:lt1>
        <a:dk2>
          <a:srgbClr val="005800"/>
        </a:dk2>
        <a:lt2>
          <a:srgbClr val="FFFFCC"/>
        </a:lt2>
        <a:accent1>
          <a:srgbClr val="00CC99"/>
        </a:accent1>
        <a:accent2>
          <a:srgbClr val="007825"/>
        </a:accent2>
        <a:accent3>
          <a:srgbClr val="AAB4AA"/>
        </a:accent3>
        <a:accent4>
          <a:srgbClr val="DADADA"/>
        </a:accent4>
        <a:accent5>
          <a:srgbClr val="AAE2CA"/>
        </a:accent5>
        <a:accent6>
          <a:srgbClr val="006C20"/>
        </a:accent6>
        <a:hlink>
          <a:srgbClr val="9966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5">
        <a:dk1>
          <a:srgbClr val="56925A"/>
        </a:dk1>
        <a:lt1>
          <a:srgbClr val="FFFFFF"/>
        </a:lt1>
        <a:dk2>
          <a:srgbClr val="6FB56D"/>
        </a:dk2>
        <a:lt2>
          <a:srgbClr val="FFFFCC"/>
        </a:lt2>
        <a:accent1>
          <a:srgbClr val="2B877C"/>
        </a:accent1>
        <a:accent2>
          <a:srgbClr val="5A9A5F"/>
        </a:accent2>
        <a:accent3>
          <a:srgbClr val="BBD7BA"/>
        </a:accent3>
        <a:accent4>
          <a:srgbClr val="DADADA"/>
        </a:accent4>
        <a:accent5>
          <a:srgbClr val="ACC3BF"/>
        </a:accent5>
        <a:accent6>
          <a:srgbClr val="518B55"/>
        </a:accent6>
        <a:hlink>
          <a:srgbClr val="99FF33"/>
        </a:hlink>
        <a:folHlink>
          <a:srgbClr val="CC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6">
        <a:dk1>
          <a:srgbClr val="006699"/>
        </a:dk1>
        <a:lt1>
          <a:srgbClr val="FFFFFF"/>
        </a:lt1>
        <a:dk2>
          <a:srgbClr val="006666"/>
        </a:dk2>
        <a:lt2>
          <a:srgbClr val="CCECFF"/>
        </a:lt2>
        <a:accent1>
          <a:srgbClr val="00CCFF"/>
        </a:accent1>
        <a:accent2>
          <a:srgbClr val="017A83"/>
        </a:accent2>
        <a:accent3>
          <a:srgbClr val="AAB8B8"/>
        </a:accent3>
        <a:accent4>
          <a:srgbClr val="DADADA"/>
        </a:accent4>
        <a:accent5>
          <a:srgbClr val="AAE2FF"/>
        </a:accent5>
        <a:accent6>
          <a:srgbClr val="016E76"/>
        </a:accent6>
        <a:hlink>
          <a:srgbClr val="FFFFCC"/>
        </a:hlink>
        <a:folHlink>
          <a:srgbClr val="99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7">
        <a:dk1>
          <a:srgbClr val="80ACC4"/>
        </a:dk1>
        <a:lt1>
          <a:srgbClr val="FFFFFF"/>
        </a:lt1>
        <a:dk2>
          <a:srgbClr val="B3D1DF"/>
        </a:dk2>
        <a:lt2>
          <a:srgbClr val="FFFFFF"/>
        </a:lt2>
        <a:accent1>
          <a:srgbClr val="5089A8"/>
        </a:accent1>
        <a:accent2>
          <a:srgbClr val="BBC6DB"/>
        </a:accent2>
        <a:accent3>
          <a:srgbClr val="D6E5EC"/>
        </a:accent3>
        <a:accent4>
          <a:srgbClr val="DADADA"/>
        </a:accent4>
        <a:accent5>
          <a:srgbClr val="B3C4D1"/>
        </a:accent5>
        <a:accent6>
          <a:srgbClr val="A9B3C6"/>
        </a:accent6>
        <a:hlink>
          <a:srgbClr val="0000FF"/>
        </a:hlink>
        <a:folHlink>
          <a:srgbClr val="00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8">
        <a:dk1>
          <a:srgbClr val="5700AE"/>
        </a:dk1>
        <a:lt1>
          <a:srgbClr val="FFFFFF"/>
        </a:lt1>
        <a:dk2>
          <a:srgbClr val="7301CB"/>
        </a:dk2>
        <a:lt2>
          <a:srgbClr val="C5C5FF"/>
        </a:lt2>
        <a:accent1>
          <a:srgbClr val="9999FF"/>
        </a:accent1>
        <a:accent2>
          <a:srgbClr val="7000E0"/>
        </a:accent2>
        <a:accent3>
          <a:srgbClr val="BCAAE2"/>
        </a:accent3>
        <a:accent4>
          <a:srgbClr val="DADADA"/>
        </a:accent4>
        <a:accent5>
          <a:srgbClr val="CACAFF"/>
        </a:accent5>
        <a:accent6>
          <a:srgbClr val="6500CB"/>
        </a:accent6>
        <a:hlink>
          <a:srgbClr val="99F3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9">
        <a:dk1>
          <a:srgbClr val="003366"/>
        </a:dk1>
        <a:lt1>
          <a:srgbClr val="FFFFFF"/>
        </a:lt1>
        <a:dk2>
          <a:srgbClr val="003366"/>
        </a:dk2>
        <a:lt2>
          <a:srgbClr val="CBD5DF"/>
        </a:lt2>
        <a:accent1>
          <a:srgbClr val="A9BEE9"/>
        </a:accent1>
        <a:accent2>
          <a:srgbClr val="D6E4F2"/>
        </a:accent2>
        <a:accent3>
          <a:srgbClr val="FFFFFF"/>
        </a:accent3>
        <a:accent4>
          <a:srgbClr val="002A56"/>
        </a:accent4>
        <a:accent5>
          <a:srgbClr val="D1DBF2"/>
        </a:accent5>
        <a:accent6>
          <a:srgbClr val="C2CFDB"/>
        </a:accent6>
        <a:hlink>
          <a:srgbClr val="0000CC"/>
        </a:hlink>
        <a:folHlink>
          <a:srgbClr val="8668E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Chủ đề của Office">
  <a:themeElements>
    <a:clrScheme name="Văn phòn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Maple">
  <a:themeElements>
    <a:clrScheme name="Maple 9">
      <a:dk1>
        <a:srgbClr val="003366"/>
      </a:dk1>
      <a:lt1>
        <a:srgbClr val="FFFFFF"/>
      </a:lt1>
      <a:dk2>
        <a:srgbClr val="003366"/>
      </a:dk2>
      <a:lt2>
        <a:srgbClr val="CBD5DF"/>
      </a:lt2>
      <a:accent1>
        <a:srgbClr val="A9BEE9"/>
      </a:accent1>
      <a:accent2>
        <a:srgbClr val="D6E4F2"/>
      </a:accent2>
      <a:accent3>
        <a:srgbClr val="FFFFFF"/>
      </a:accent3>
      <a:accent4>
        <a:srgbClr val="002A56"/>
      </a:accent4>
      <a:accent5>
        <a:srgbClr val="D1DBF2"/>
      </a:accent5>
      <a:accent6>
        <a:srgbClr val="C2CFDB"/>
      </a:accent6>
      <a:hlink>
        <a:srgbClr val="0000CC"/>
      </a:hlink>
      <a:folHlink>
        <a:srgbClr val="8668E8"/>
      </a:folHlink>
    </a:clrScheme>
    <a:fontScheme name="Mapl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Maple 1">
        <a:dk1>
          <a:srgbClr val="BB5F03"/>
        </a:dk1>
        <a:lt1>
          <a:srgbClr val="FFFFFF"/>
        </a:lt1>
        <a:dk2>
          <a:srgbClr val="993300"/>
        </a:dk2>
        <a:lt2>
          <a:srgbClr val="FEEC94"/>
        </a:lt2>
        <a:accent1>
          <a:srgbClr val="FF9900"/>
        </a:accent1>
        <a:accent2>
          <a:srgbClr val="B76A03"/>
        </a:accent2>
        <a:accent3>
          <a:srgbClr val="CAADAA"/>
        </a:accent3>
        <a:accent4>
          <a:srgbClr val="DADADA"/>
        </a:accent4>
        <a:accent5>
          <a:srgbClr val="FFCAAA"/>
        </a:accent5>
        <a:accent6>
          <a:srgbClr val="A65F02"/>
        </a:accent6>
        <a:hlink>
          <a:srgbClr val="FFFFCC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2">
        <a:dk1>
          <a:srgbClr val="EA9306"/>
        </a:dk1>
        <a:lt1>
          <a:srgbClr val="FFFFFF"/>
        </a:lt1>
        <a:dk2>
          <a:srgbClr val="FAC120"/>
        </a:dk2>
        <a:lt2>
          <a:srgbClr val="FFFDD1"/>
        </a:lt2>
        <a:accent1>
          <a:srgbClr val="CC6600"/>
        </a:accent1>
        <a:accent2>
          <a:srgbClr val="FF9933"/>
        </a:accent2>
        <a:accent3>
          <a:srgbClr val="FCDDAB"/>
        </a:accent3>
        <a:accent4>
          <a:srgbClr val="DADADA"/>
        </a:accent4>
        <a:accent5>
          <a:srgbClr val="E2B8AA"/>
        </a:accent5>
        <a:accent6>
          <a:srgbClr val="E78A2D"/>
        </a:accent6>
        <a:hlink>
          <a:srgbClr val="A50021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3">
        <a:dk1>
          <a:srgbClr val="000000"/>
        </a:dk1>
        <a:lt1>
          <a:srgbClr val="FFFFCC"/>
        </a:lt1>
        <a:dk2>
          <a:srgbClr val="A26D18"/>
        </a:dk2>
        <a:lt2>
          <a:srgbClr val="F9D793"/>
        </a:lt2>
        <a:accent1>
          <a:srgbClr val="FFD05B"/>
        </a:accent1>
        <a:accent2>
          <a:srgbClr val="FEE1A8"/>
        </a:accent2>
        <a:accent3>
          <a:srgbClr val="FFFFE2"/>
        </a:accent3>
        <a:accent4>
          <a:srgbClr val="000000"/>
        </a:accent4>
        <a:accent5>
          <a:srgbClr val="FFE4B5"/>
        </a:accent5>
        <a:accent6>
          <a:srgbClr val="E6CC98"/>
        </a:accent6>
        <a:hlink>
          <a:srgbClr val="FF0000"/>
        </a:hlink>
        <a:folHlink>
          <a:srgbClr val="CC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ple 4">
        <a:dk1>
          <a:srgbClr val="008000"/>
        </a:dk1>
        <a:lt1>
          <a:srgbClr val="FFFFFF"/>
        </a:lt1>
        <a:dk2>
          <a:srgbClr val="005800"/>
        </a:dk2>
        <a:lt2>
          <a:srgbClr val="FFFFCC"/>
        </a:lt2>
        <a:accent1>
          <a:srgbClr val="00CC99"/>
        </a:accent1>
        <a:accent2>
          <a:srgbClr val="007825"/>
        </a:accent2>
        <a:accent3>
          <a:srgbClr val="AAB4AA"/>
        </a:accent3>
        <a:accent4>
          <a:srgbClr val="DADADA"/>
        </a:accent4>
        <a:accent5>
          <a:srgbClr val="AAE2CA"/>
        </a:accent5>
        <a:accent6>
          <a:srgbClr val="006C20"/>
        </a:accent6>
        <a:hlink>
          <a:srgbClr val="9966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5">
        <a:dk1>
          <a:srgbClr val="56925A"/>
        </a:dk1>
        <a:lt1>
          <a:srgbClr val="FFFFFF"/>
        </a:lt1>
        <a:dk2>
          <a:srgbClr val="6FB56D"/>
        </a:dk2>
        <a:lt2>
          <a:srgbClr val="FFFFCC"/>
        </a:lt2>
        <a:accent1>
          <a:srgbClr val="2B877C"/>
        </a:accent1>
        <a:accent2>
          <a:srgbClr val="5A9A5F"/>
        </a:accent2>
        <a:accent3>
          <a:srgbClr val="BBD7BA"/>
        </a:accent3>
        <a:accent4>
          <a:srgbClr val="DADADA"/>
        </a:accent4>
        <a:accent5>
          <a:srgbClr val="ACC3BF"/>
        </a:accent5>
        <a:accent6>
          <a:srgbClr val="518B55"/>
        </a:accent6>
        <a:hlink>
          <a:srgbClr val="99FF33"/>
        </a:hlink>
        <a:folHlink>
          <a:srgbClr val="CC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6">
        <a:dk1>
          <a:srgbClr val="006699"/>
        </a:dk1>
        <a:lt1>
          <a:srgbClr val="FFFFFF"/>
        </a:lt1>
        <a:dk2>
          <a:srgbClr val="006666"/>
        </a:dk2>
        <a:lt2>
          <a:srgbClr val="CCECFF"/>
        </a:lt2>
        <a:accent1>
          <a:srgbClr val="00CCFF"/>
        </a:accent1>
        <a:accent2>
          <a:srgbClr val="017A83"/>
        </a:accent2>
        <a:accent3>
          <a:srgbClr val="AAB8B8"/>
        </a:accent3>
        <a:accent4>
          <a:srgbClr val="DADADA"/>
        </a:accent4>
        <a:accent5>
          <a:srgbClr val="AAE2FF"/>
        </a:accent5>
        <a:accent6>
          <a:srgbClr val="016E76"/>
        </a:accent6>
        <a:hlink>
          <a:srgbClr val="FFFFCC"/>
        </a:hlink>
        <a:folHlink>
          <a:srgbClr val="99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7">
        <a:dk1>
          <a:srgbClr val="80ACC4"/>
        </a:dk1>
        <a:lt1>
          <a:srgbClr val="FFFFFF"/>
        </a:lt1>
        <a:dk2>
          <a:srgbClr val="B3D1DF"/>
        </a:dk2>
        <a:lt2>
          <a:srgbClr val="FFFFFF"/>
        </a:lt2>
        <a:accent1>
          <a:srgbClr val="5089A8"/>
        </a:accent1>
        <a:accent2>
          <a:srgbClr val="BBC6DB"/>
        </a:accent2>
        <a:accent3>
          <a:srgbClr val="D6E5EC"/>
        </a:accent3>
        <a:accent4>
          <a:srgbClr val="DADADA"/>
        </a:accent4>
        <a:accent5>
          <a:srgbClr val="B3C4D1"/>
        </a:accent5>
        <a:accent6>
          <a:srgbClr val="A9B3C6"/>
        </a:accent6>
        <a:hlink>
          <a:srgbClr val="0000FF"/>
        </a:hlink>
        <a:folHlink>
          <a:srgbClr val="00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8">
        <a:dk1>
          <a:srgbClr val="5700AE"/>
        </a:dk1>
        <a:lt1>
          <a:srgbClr val="FFFFFF"/>
        </a:lt1>
        <a:dk2>
          <a:srgbClr val="7301CB"/>
        </a:dk2>
        <a:lt2>
          <a:srgbClr val="C5C5FF"/>
        </a:lt2>
        <a:accent1>
          <a:srgbClr val="9999FF"/>
        </a:accent1>
        <a:accent2>
          <a:srgbClr val="7000E0"/>
        </a:accent2>
        <a:accent3>
          <a:srgbClr val="BCAAE2"/>
        </a:accent3>
        <a:accent4>
          <a:srgbClr val="DADADA"/>
        </a:accent4>
        <a:accent5>
          <a:srgbClr val="CACAFF"/>
        </a:accent5>
        <a:accent6>
          <a:srgbClr val="6500CB"/>
        </a:accent6>
        <a:hlink>
          <a:srgbClr val="99F3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9">
        <a:dk1>
          <a:srgbClr val="003366"/>
        </a:dk1>
        <a:lt1>
          <a:srgbClr val="FFFFFF"/>
        </a:lt1>
        <a:dk2>
          <a:srgbClr val="003366"/>
        </a:dk2>
        <a:lt2>
          <a:srgbClr val="CBD5DF"/>
        </a:lt2>
        <a:accent1>
          <a:srgbClr val="A9BEE9"/>
        </a:accent1>
        <a:accent2>
          <a:srgbClr val="D6E4F2"/>
        </a:accent2>
        <a:accent3>
          <a:srgbClr val="FFFFFF"/>
        </a:accent3>
        <a:accent4>
          <a:srgbClr val="002A56"/>
        </a:accent4>
        <a:accent5>
          <a:srgbClr val="D1DBF2"/>
        </a:accent5>
        <a:accent6>
          <a:srgbClr val="C2CFDB"/>
        </a:accent6>
        <a:hlink>
          <a:srgbClr val="0000CC"/>
        </a:hlink>
        <a:folHlink>
          <a:srgbClr val="8668E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Maple</Template>
  <TotalTime>2338</TotalTime>
  <Words>1492</Words>
  <Application>Microsoft Office PowerPoint</Application>
  <PresentationFormat>On-screen Show (4:3)</PresentationFormat>
  <Paragraphs>208</Paragraphs>
  <Slides>30</Slides>
  <Notes>4</Notes>
  <HiddenSlides>0</HiddenSlides>
  <MMClips>2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1" baseType="lpstr">
      <vt:lpstr>.VnCentury Schoolbook</vt:lpstr>
      <vt:lpstr>Arial</vt:lpstr>
      <vt:lpstr>Calibri</vt:lpstr>
      <vt:lpstr>Times New Roman</vt:lpstr>
      <vt:lpstr>Wingdings</vt:lpstr>
      <vt:lpstr>Maple</vt:lpstr>
      <vt:lpstr>Office Theme</vt:lpstr>
      <vt:lpstr>2_Maple</vt:lpstr>
      <vt:lpstr>Chủ đề của Office</vt:lpstr>
      <vt:lpstr>3_Maple</vt:lpstr>
      <vt:lpstr>Worksheet</vt:lpstr>
      <vt:lpstr>Nối 2 cột A và B sao cho thích hợp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Một số hình ảnh về lễ hội Cacnavan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Hình ảnh một số đô thị lớn ở Trung và Nam Mĩ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tập</vt:lpstr>
      <vt:lpstr>Luyện tập</vt:lpstr>
      <vt:lpstr>Luyện tập</vt:lpstr>
      <vt:lpstr>Vận dụng và mở rộng</vt:lpstr>
      <vt:lpstr>Vận dụng và mở rộng</vt:lpstr>
      <vt:lpstr>Dặn dò</vt:lpstr>
      <vt:lpstr>PowerPoint Presentation</vt:lpstr>
      <vt:lpstr>PowerPoint Presentation</vt:lpstr>
    </vt:vector>
  </TitlesOfParts>
  <Company>son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43- Tiết 48</dc:title>
  <dc:creator>son</dc:creator>
  <cp:lastModifiedBy>hoang hung</cp:lastModifiedBy>
  <cp:revision>184</cp:revision>
  <dcterms:created xsi:type="dcterms:W3CDTF">2009-02-23T12:29:36Z</dcterms:created>
  <dcterms:modified xsi:type="dcterms:W3CDTF">2021-02-16T11:04:52Z</dcterms:modified>
</cp:coreProperties>
</file>