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57" r:id="rId4"/>
    <p:sldId id="260" r:id="rId5"/>
    <p:sldId id="263" r:id="rId6"/>
    <p:sldId id="273" r:id="rId7"/>
    <p:sldId id="278" r:id="rId8"/>
    <p:sldId id="261" r:id="rId9"/>
    <p:sldId id="259" r:id="rId10"/>
    <p:sldId id="310" r:id="rId11"/>
    <p:sldId id="313" r:id="rId12"/>
    <p:sldId id="314" r:id="rId13"/>
    <p:sldId id="315" r:id="rId14"/>
    <p:sldId id="267" r:id="rId15"/>
    <p:sldId id="275" r:id="rId16"/>
    <p:sldId id="264" r:id="rId17"/>
    <p:sldId id="277" r:id="rId18"/>
    <p:sldId id="283" r:id="rId19"/>
    <p:sldId id="276" r:id="rId20"/>
    <p:sldId id="306" r:id="rId21"/>
    <p:sldId id="305" r:id="rId22"/>
    <p:sldId id="304" r:id="rId23"/>
    <p:sldId id="268" r:id="rId24"/>
    <p:sldId id="262" r:id="rId25"/>
    <p:sldId id="266" r:id="rId26"/>
    <p:sldId id="272" r:id="rId27"/>
    <p:sldId id="274" r:id="rId28"/>
    <p:sldId id="269" r:id="rId29"/>
    <p:sldId id="265" r:id="rId30"/>
    <p:sldId id="271" r:id="rId31"/>
    <p:sldId id="258" r:id="rId32"/>
    <p:sldId id="316" r:id="rId33"/>
    <p:sldId id="279" r:id="rId34"/>
    <p:sldId id="317" r:id="rId35"/>
    <p:sldId id="318" r:id="rId36"/>
    <p:sldId id="319" r:id="rId37"/>
    <p:sldId id="320" r:id="rId38"/>
    <p:sldId id="270" r:id="rId39"/>
    <p:sldId id="2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53" autoAdjust="0"/>
    <p:restoredTop sz="94660"/>
  </p:normalViewPr>
  <p:slideViewPr>
    <p:cSldViewPr>
      <p:cViewPr varScale="1">
        <p:scale>
          <a:sx n="112" d="100"/>
          <a:sy n="112" d="100"/>
        </p:scale>
        <p:origin x="193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A5025-2679-4572-B0E6-7AA305D7A530}" type="doc">
      <dgm:prSet loTypeId="urn:microsoft.com/office/officeart/2005/8/layout/vList6" loCatId="list" qsTypeId="urn:microsoft.com/office/officeart/2005/8/quickstyle/3d5" qsCatId="3D" csTypeId="urn:microsoft.com/office/officeart/2005/8/colors/colorful5" csCatId="colorful" phldr="1"/>
      <dgm:spPr/>
      <dgm:t>
        <a:bodyPr/>
        <a:lstStyle/>
        <a:p>
          <a:endParaRPr lang="en-US"/>
        </a:p>
      </dgm:t>
    </dgm:pt>
    <dgm:pt modelId="{03286B6D-8439-4883-A9C7-299AB8ED53DB}">
      <dgm:prSet phldrT="[Text]"/>
      <dgm:spPr/>
      <dgm:t>
        <a:bodyPr/>
        <a:lstStyle/>
        <a:p>
          <a:r>
            <a:rPr lang="en-US" b="1" i="1"/>
            <a:t>I.</a:t>
          </a:r>
          <a:r>
            <a:rPr lang="en-US"/>
            <a:t> </a:t>
          </a:r>
          <a:endParaRPr lang="en-US" dirty="0"/>
        </a:p>
      </dgm:t>
    </dgm:pt>
    <dgm:pt modelId="{24011146-1B40-42F8-92BB-3E746826B8F1}" type="parTrans" cxnId="{BB8C9A00-E4A6-49DC-83AC-B652E4505B0D}">
      <dgm:prSet/>
      <dgm:spPr/>
      <dgm:t>
        <a:bodyPr/>
        <a:lstStyle/>
        <a:p>
          <a:endParaRPr lang="en-US"/>
        </a:p>
      </dgm:t>
    </dgm:pt>
    <dgm:pt modelId="{EC259F66-0733-498A-A340-E28839F68032}" type="sibTrans" cxnId="{BB8C9A00-E4A6-49DC-83AC-B652E4505B0D}">
      <dgm:prSet/>
      <dgm:spPr/>
      <dgm:t>
        <a:bodyPr/>
        <a:lstStyle/>
        <a:p>
          <a:endParaRPr lang="en-US"/>
        </a:p>
      </dgm:t>
    </dgm:pt>
    <dgm:pt modelId="{B8723726-58FC-4E15-A11B-90AFBA673147}">
      <dgm:prSet phldrT="[Text]"/>
      <dgm:spPr/>
      <dgm:t>
        <a:bodyPr/>
        <a:lstStyle/>
        <a:p>
          <a:r>
            <a:rPr lang="en-US" b="1" i="1"/>
            <a:t>II.</a:t>
          </a:r>
          <a:endParaRPr lang="en-US" b="1" i="1" dirty="0"/>
        </a:p>
      </dgm:t>
    </dgm:pt>
    <dgm:pt modelId="{3976E603-F958-4DCF-A40D-21CD2046C15C}" type="parTrans" cxnId="{5910F4C9-0994-4342-887F-7D16A8EE9752}">
      <dgm:prSet/>
      <dgm:spPr/>
      <dgm:t>
        <a:bodyPr/>
        <a:lstStyle/>
        <a:p>
          <a:endParaRPr lang="en-US"/>
        </a:p>
      </dgm:t>
    </dgm:pt>
    <dgm:pt modelId="{09207A9E-D377-455C-A4FD-809EE7BA5A89}" type="sibTrans" cxnId="{5910F4C9-0994-4342-887F-7D16A8EE9752}">
      <dgm:prSet/>
      <dgm:spPr/>
      <dgm:t>
        <a:bodyPr/>
        <a:lstStyle/>
        <a:p>
          <a:endParaRPr lang="en-US"/>
        </a:p>
      </dgm:t>
    </dgm:pt>
    <dgm:pt modelId="{6B29835B-422E-4AE3-BB4E-7D03123DFD1B}">
      <dgm:prSet phldrT="[Text]"/>
      <dgm:spPr/>
      <dgm:t>
        <a:bodyPr/>
        <a:lstStyle/>
        <a:p>
          <a:r>
            <a:rPr lang="en-US" b="1" i="1" dirty="0"/>
            <a:t>III.</a:t>
          </a:r>
        </a:p>
      </dgm:t>
    </dgm:pt>
    <dgm:pt modelId="{894F666A-7570-44C0-8251-A67338204544}" type="parTrans" cxnId="{1509C116-38BF-494C-8C7B-90A1CAE0B9B3}">
      <dgm:prSet/>
      <dgm:spPr/>
      <dgm:t>
        <a:bodyPr/>
        <a:lstStyle/>
        <a:p>
          <a:endParaRPr lang="en-US"/>
        </a:p>
      </dgm:t>
    </dgm:pt>
    <dgm:pt modelId="{24238A19-9A74-4234-BF59-F3E75977991D}" type="sibTrans" cxnId="{1509C116-38BF-494C-8C7B-90A1CAE0B9B3}">
      <dgm:prSet/>
      <dgm:spPr/>
      <dgm:t>
        <a:bodyPr/>
        <a:lstStyle/>
        <a:p>
          <a:endParaRPr lang="en-US"/>
        </a:p>
      </dgm:t>
    </dgm:pt>
    <dgm:pt modelId="{5A9F63D0-ACCD-43A9-A82C-23FEDC76E349}">
      <dgm:prSet custT="1">
        <dgm:style>
          <a:lnRef idx="1">
            <a:schemeClr val="accent5"/>
          </a:lnRef>
          <a:fillRef idx="2">
            <a:schemeClr val="accent5"/>
          </a:fillRef>
          <a:effectRef idx="1">
            <a:schemeClr val="accent5"/>
          </a:effectRef>
          <a:fontRef idx="minor">
            <a:schemeClr val="dk1"/>
          </a:fontRef>
        </dgm:style>
      </dgm:prSet>
      <dgm:spPr/>
      <dgm:t>
        <a:bodyPr/>
        <a:lstStyle/>
        <a:p>
          <a:r>
            <a:rPr lang="en-US" sz="4800" b="1" i="0" dirty="0">
              <a:solidFill>
                <a:schemeClr val="tx1"/>
              </a:solidFill>
              <a:latin typeface="Times New Roman" pitchFamily="18" charset="0"/>
              <a:cs typeface="Times New Roman" pitchFamily="18" charset="0"/>
            </a:rPr>
            <a:t>ĐẶT</a:t>
          </a:r>
          <a:r>
            <a:rPr lang="en-US" sz="4800" b="1" i="1" dirty="0">
              <a:solidFill>
                <a:schemeClr val="tx1"/>
              </a:solidFill>
              <a:latin typeface="Times New Roman" pitchFamily="18" charset="0"/>
              <a:cs typeface="Times New Roman" pitchFamily="18" charset="0"/>
            </a:rPr>
            <a:t> </a:t>
          </a:r>
          <a:r>
            <a:rPr lang="en-US" sz="4800" b="1" i="0" dirty="0">
              <a:solidFill>
                <a:schemeClr val="tx1"/>
              </a:solidFill>
              <a:latin typeface="Times New Roman" pitchFamily="18" charset="0"/>
              <a:cs typeface="Times New Roman" pitchFamily="18" charset="0"/>
            </a:rPr>
            <a:t>VẤN</a:t>
          </a:r>
          <a:r>
            <a:rPr lang="en-US" sz="4800" b="1" i="1" dirty="0">
              <a:solidFill>
                <a:schemeClr val="tx1"/>
              </a:solidFill>
              <a:latin typeface="Times New Roman" pitchFamily="18" charset="0"/>
              <a:cs typeface="Times New Roman" pitchFamily="18" charset="0"/>
            </a:rPr>
            <a:t> </a:t>
          </a:r>
          <a:r>
            <a:rPr lang="en-US" sz="4800" b="1" i="0" dirty="0">
              <a:solidFill>
                <a:schemeClr val="tx1"/>
              </a:solidFill>
              <a:latin typeface="Times New Roman" pitchFamily="18" charset="0"/>
              <a:cs typeface="Times New Roman" pitchFamily="18" charset="0"/>
            </a:rPr>
            <a:t>ĐỀ</a:t>
          </a:r>
        </a:p>
      </dgm:t>
    </dgm:pt>
    <dgm:pt modelId="{A53368BC-86F4-4704-92E5-FF7516A1A9C3}" type="parTrans" cxnId="{93F636DF-714A-4FBE-9710-8C53DFE06BA0}">
      <dgm:prSet/>
      <dgm:spPr/>
      <dgm:t>
        <a:bodyPr/>
        <a:lstStyle/>
        <a:p>
          <a:endParaRPr lang="en-US"/>
        </a:p>
      </dgm:t>
    </dgm:pt>
    <dgm:pt modelId="{83BDAD4E-AF30-4AAF-951A-BE8A57F5FD8F}" type="sibTrans" cxnId="{93F636DF-714A-4FBE-9710-8C53DFE06BA0}">
      <dgm:prSet/>
      <dgm:spPr/>
      <dgm:t>
        <a:bodyPr/>
        <a:lstStyle/>
        <a:p>
          <a:endParaRPr lang="en-US"/>
        </a:p>
      </dgm:t>
    </dgm:pt>
    <dgm:pt modelId="{B5F464E1-EF59-427E-83D3-130E101067E6}">
      <dgm:prSet custT="1">
        <dgm:style>
          <a:lnRef idx="1">
            <a:schemeClr val="accent3"/>
          </a:lnRef>
          <a:fillRef idx="2">
            <a:schemeClr val="accent3"/>
          </a:fillRef>
          <a:effectRef idx="1">
            <a:schemeClr val="accent3"/>
          </a:effectRef>
          <a:fontRef idx="minor">
            <a:schemeClr val="dk1"/>
          </a:fontRef>
        </dgm:style>
      </dgm:prSet>
      <dgm:spPr/>
      <dgm:t>
        <a:bodyPr/>
        <a:lstStyle/>
        <a:p>
          <a:r>
            <a:rPr lang="en-US" sz="4800" b="1" i="0">
              <a:solidFill>
                <a:schemeClr val="tx1"/>
              </a:solidFill>
              <a:latin typeface="Times New Roman" pitchFamily="18" charset="0"/>
              <a:cs typeface="Times New Roman" pitchFamily="18" charset="0"/>
            </a:rPr>
            <a:t>NỘI DUNG</a:t>
          </a:r>
          <a:endParaRPr lang="en-US" sz="4800" b="1" i="0" dirty="0">
            <a:solidFill>
              <a:schemeClr val="tx1"/>
            </a:solidFill>
            <a:latin typeface="Times New Roman" pitchFamily="18" charset="0"/>
            <a:cs typeface="Times New Roman" pitchFamily="18" charset="0"/>
          </a:endParaRPr>
        </a:p>
      </dgm:t>
    </dgm:pt>
    <dgm:pt modelId="{CA8D477A-6A63-4263-A45B-C13AD1F59BC8}" type="parTrans" cxnId="{B224A28A-31FE-4BDA-BDE3-F3E65A1AA15A}">
      <dgm:prSet/>
      <dgm:spPr/>
      <dgm:t>
        <a:bodyPr/>
        <a:lstStyle/>
        <a:p>
          <a:endParaRPr lang="en-US"/>
        </a:p>
      </dgm:t>
    </dgm:pt>
    <dgm:pt modelId="{600ABBBD-9DAB-4A48-8C6E-B799CA14F9A7}" type="sibTrans" cxnId="{B224A28A-31FE-4BDA-BDE3-F3E65A1AA15A}">
      <dgm:prSet/>
      <dgm:spPr/>
      <dgm:t>
        <a:bodyPr/>
        <a:lstStyle/>
        <a:p>
          <a:endParaRPr lang="en-US"/>
        </a:p>
      </dgm:t>
    </dgm:pt>
    <dgm:pt modelId="{E15B1C3E-FB53-4A85-A991-3476ABEF7D5D}">
      <dgm:prSet custT="1"/>
      <dgm:spPr/>
      <dgm:t>
        <a:bodyPr/>
        <a:lstStyle/>
        <a:p>
          <a:r>
            <a:rPr lang="en-US" sz="4800" b="1">
              <a:solidFill>
                <a:schemeClr val="tx1"/>
              </a:solidFill>
              <a:latin typeface="Times New Roman" pitchFamily="18" charset="0"/>
              <a:cs typeface="Times New Roman" pitchFamily="18" charset="0"/>
            </a:rPr>
            <a:t>BÀI TẬP</a:t>
          </a:r>
          <a:endParaRPr lang="en-US" sz="4800" b="1" dirty="0">
            <a:solidFill>
              <a:schemeClr val="tx1"/>
            </a:solidFill>
            <a:latin typeface="Times New Roman" pitchFamily="18" charset="0"/>
            <a:cs typeface="Times New Roman" pitchFamily="18" charset="0"/>
          </a:endParaRPr>
        </a:p>
      </dgm:t>
    </dgm:pt>
    <dgm:pt modelId="{C2EC73D5-1F09-42A0-853A-7673A0F257BA}" type="parTrans" cxnId="{C53B29A3-F7C1-418D-8059-FA9DEE729BCE}">
      <dgm:prSet/>
      <dgm:spPr/>
      <dgm:t>
        <a:bodyPr/>
        <a:lstStyle/>
        <a:p>
          <a:endParaRPr lang="en-US"/>
        </a:p>
      </dgm:t>
    </dgm:pt>
    <dgm:pt modelId="{6981072F-F58A-47DE-A778-AA3923212DB7}" type="sibTrans" cxnId="{C53B29A3-F7C1-418D-8059-FA9DEE729BCE}">
      <dgm:prSet/>
      <dgm:spPr/>
      <dgm:t>
        <a:bodyPr/>
        <a:lstStyle/>
        <a:p>
          <a:endParaRPr lang="en-US"/>
        </a:p>
      </dgm:t>
    </dgm:pt>
    <dgm:pt modelId="{760D9639-F275-4343-B3FE-2945FC034D4D}" type="pres">
      <dgm:prSet presAssocID="{B64A5025-2679-4572-B0E6-7AA305D7A530}" presName="Name0" presStyleCnt="0">
        <dgm:presLayoutVars>
          <dgm:dir/>
          <dgm:animLvl val="lvl"/>
          <dgm:resizeHandles/>
        </dgm:presLayoutVars>
      </dgm:prSet>
      <dgm:spPr/>
    </dgm:pt>
    <dgm:pt modelId="{AEC0EBF2-281F-4185-8622-EF4456912026}" type="pres">
      <dgm:prSet presAssocID="{03286B6D-8439-4883-A9C7-299AB8ED53DB}" presName="linNode" presStyleCnt="0"/>
      <dgm:spPr/>
    </dgm:pt>
    <dgm:pt modelId="{DD3B72FA-B2C6-4FD4-978D-09FD623FAD81}" type="pres">
      <dgm:prSet presAssocID="{03286B6D-8439-4883-A9C7-299AB8ED53DB}" presName="parentShp" presStyleLbl="node1" presStyleIdx="0" presStyleCnt="3" custScaleX="48305" custScaleY="70213">
        <dgm:presLayoutVars>
          <dgm:bulletEnabled val="1"/>
        </dgm:presLayoutVars>
      </dgm:prSet>
      <dgm:spPr/>
    </dgm:pt>
    <dgm:pt modelId="{5B84E4CE-D5A9-4D89-A7B6-476F59C04CAC}" type="pres">
      <dgm:prSet presAssocID="{03286B6D-8439-4883-A9C7-299AB8ED53DB}" presName="childShp" presStyleLbl="bgAccFollowNode1" presStyleIdx="0" presStyleCnt="3">
        <dgm:presLayoutVars>
          <dgm:bulletEnabled val="1"/>
        </dgm:presLayoutVars>
      </dgm:prSet>
      <dgm:spPr/>
    </dgm:pt>
    <dgm:pt modelId="{D6994437-884E-4918-BB85-539C4D9823C4}" type="pres">
      <dgm:prSet presAssocID="{EC259F66-0733-498A-A340-E28839F68032}" presName="spacing" presStyleCnt="0"/>
      <dgm:spPr/>
    </dgm:pt>
    <dgm:pt modelId="{14A28008-F678-4C05-A2CC-0E452D2A52AC}" type="pres">
      <dgm:prSet presAssocID="{B8723726-58FC-4E15-A11B-90AFBA673147}" presName="linNode" presStyleCnt="0"/>
      <dgm:spPr/>
    </dgm:pt>
    <dgm:pt modelId="{89474060-EC10-496F-BE8A-991F71533717}" type="pres">
      <dgm:prSet presAssocID="{B8723726-58FC-4E15-A11B-90AFBA673147}" presName="parentShp" presStyleLbl="node1" presStyleIdx="1" presStyleCnt="3" custScaleX="48305" custScaleY="70213">
        <dgm:presLayoutVars>
          <dgm:bulletEnabled val="1"/>
        </dgm:presLayoutVars>
      </dgm:prSet>
      <dgm:spPr/>
    </dgm:pt>
    <dgm:pt modelId="{33D1411A-04A2-45B4-AD1A-4DDDBFB3D8AB}" type="pres">
      <dgm:prSet presAssocID="{B8723726-58FC-4E15-A11B-90AFBA673147}" presName="childShp" presStyleLbl="bgAccFollowNode1" presStyleIdx="1" presStyleCnt="3">
        <dgm:presLayoutVars>
          <dgm:bulletEnabled val="1"/>
        </dgm:presLayoutVars>
      </dgm:prSet>
      <dgm:spPr/>
    </dgm:pt>
    <dgm:pt modelId="{43E75EAB-71F5-4944-AFA0-6C3B31590088}" type="pres">
      <dgm:prSet presAssocID="{09207A9E-D377-455C-A4FD-809EE7BA5A89}" presName="spacing" presStyleCnt="0"/>
      <dgm:spPr/>
    </dgm:pt>
    <dgm:pt modelId="{4DAA41AB-4928-4376-8EC0-4DD0F97C574D}" type="pres">
      <dgm:prSet presAssocID="{6B29835B-422E-4AE3-BB4E-7D03123DFD1B}" presName="linNode" presStyleCnt="0"/>
      <dgm:spPr/>
    </dgm:pt>
    <dgm:pt modelId="{A388E80F-EC19-476D-AE11-AB28BED3C9CC}" type="pres">
      <dgm:prSet presAssocID="{6B29835B-422E-4AE3-BB4E-7D03123DFD1B}" presName="parentShp" presStyleLbl="node1" presStyleIdx="2" presStyleCnt="3" custScaleX="48305" custScaleY="70213">
        <dgm:presLayoutVars>
          <dgm:bulletEnabled val="1"/>
        </dgm:presLayoutVars>
      </dgm:prSet>
      <dgm:spPr/>
    </dgm:pt>
    <dgm:pt modelId="{CD778835-EF51-4EF3-8849-450D41DF8A9A}" type="pres">
      <dgm:prSet presAssocID="{6B29835B-422E-4AE3-BB4E-7D03123DFD1B}" presName="childShp" presStyleLbl="bgAccFollowNode1" presStyleIdx="2" presStyleCnt="3">
        <dgm:presLayoutVars>
          <dgm:bulletEnabled val="1"/>
        </dgm:presLayoutVars>
      </dgm:prSet>
      <dgm:spPr/>
    </dgm:pt>
  </dgm:ptLst>
  <dgm:cxnLst>
    <dgm:cxn modelId="{BB8C9A00-E4A6-49DC-83AC-B652E4505B0D}" srcId="{B64A5025-2679-4572-B0E6-7AA305D7A530}" destId="{03286B6D-8439-4883-A9C7-299AB8ED53DB}" srcOrd="0" destOrd="0" parTransId="{24011146-1B40-42F8-92BB-3E746826B8F1}" sibTransId="{EC259F66-0733-498A-A340-E28839F68032}"/>
    <dgm:cxn modelId="{9EF5F60E-0512-4DF3-8933-B0342FABCA5E}" type="presOf" srcId="{03286B6D-8439-4883-A9C7-299AB8ED53DB}" destId="{DD3B72FA-B2C6-4FD4-978D-09FD623FAD81}" srcOrd="0" destOrd="0" presId="urn:microsoft.com/office/officeart/2005/8/layout/vList6"/>
    <dgm:cxn modelId="{1509C116-38BF-494C-8C7B-90A1CAE0B9B3}" srcId="{B64A5025-2679-4572-B0E6-7AA305D7A530}" destId="{6B29835B-422E-4AE3-BB4E-7D03123DFD1B}" srcOrd="2" destOrd="0" parTransId="{894F666A-7570-44C0-8251-A67338204544}" sibTransId="{24238A19-9A74-4234-BF59-F3E75977991D}"/>
    <dgm:cxn modelId="{7FFFBE56-FD1D-443C-8369-539FC08ACAF0}" type="presOf" srcId="{B64A5025-2679-4572-B0E6-7AA305D7A530}" destId="{760D9639-F275-4343-B3FE-2945FC034D4D}" srcOrd="0" destOrd="0" presId="urn:microsoft.com/office/officeart/2005/8/layout/vList6"/>
    <dgm:cxn modelId="{AA76CE7C-566E-4D7A-BDA0-9657E4053876}" type="presOf" srcId="{B8723726-58FC-4E15-A11B-90AFBA673147}" destId="{89474060-EC10-496F-BE8A-991F71533717}" srcOrd="0" destOrd="0" presId="urn:microsoft.com/office/officeart/2005/8/layout/vList6"/>
    <dgm:cxn modelId="{378CFB81-33F0-42FD-B55B-AD3E770C2C8B}" type="presOf" srcId="{E15B1C3E-FB53-4A85-A991-3476ABEF7D5D}" destId="{CD778835-EF51-4EF3-8849-450D41DF8A9A}" srcOrd="0" destOrd="0" presId="urn:microsoft.com/office/officeart/2005/8/layout/vList6"/>
    <dgm:cxn modelId="{FB6C2B82-BEDA-43B3-AA3D-5AFF3F6FD2E1}" type="presOf" srcId="{B5F464E1-EF59-427E-83D3-130E101067E6}" destId="{33D1411A-04A2-45B4-AD1A-4DDDBFB3D8AB}" srcOrd="0" destOrd="0" presId="urn:microsoft.com/office/officeart/2005/8/layout/vList6"/>
    <dgm:cxn modelId="{B224A28A-31FE-4BDA-BDE3-F3E65A1AA15A}" srcId="{B8723726-58FC-4E15-A11B-90AFBA673147}" destId="{B5F464E1-EF59-427E-83D3-130E101067E6}" srcOrd="0" destOrd="0" parTransId="{CA8D477A-6A63-4263-A45B-C13AD1F59BC8}" sibTransId="{600ABBBD-9DAB-4A48-8C6E-B799CA14F9A7}"/>
    <dgm:cxn modelId="{C53B29A3-F7C1-418D-8059-FA9DEE729BCE}" srcId="{6B29835B-422E-4AE3-BB4E-7D03123DFD1B}" destId="{E15B1C3E-FB53-4A85-A991-3476ABEF7D5D}" srcOrd="0" destOrd="0" parTransId="{C2EC73D5-1F09-42A0-853A-7673A0F257BA}" sibTransId="{6981072F-F58A-47DE-A778-AA3923212DB7}"/>
    <dgm:cxn modelId="{5910F4C9-0994-4342-887F-7D16A8EE9752}" srcId="{B64A5025-2679-4572-B0E6-7AA305D7A530}" destId="{B8723726-58FC-4E15-A11B-90AFBA673147}" srcOrd="1" destOrd="0" parTransId="{3976E603-F958-4DCF-A40D-21CD2046C15C}" sibTransId="{09207A9E-D377-455C-A4FD-809EE7BA5A89}"/>
    <dgm:cxn modelId="{93F636DF-714A-4FBE-9710-8C53DFE06BA0}" srcId="{03286B6D-8439-4883-A9C7-299AB8ED53DB}" destId="{5A9F63D0-ACCD-43A9-A82C-23FEDC76E349}" srcOrd="0" destOrd="0" parTransId="{A53368BC-86F4-4704-92E5-FF7516A1A9C3}" sibTransId="{83BDAD4E-AF30-4AAF-951A-BE8A57F5FD8F}"/>
    <dgm:cxn modelId="{766B2EE0-25D4-4024-AF3F-DCC577949C1A}" type="presOf" srcId="{5A9F63D0-ACCD-43A9-A82C-23FEDC76E349}" destId="{5B84E4CE-D5A9-4D89-A7B6-476F59C04CAC}" srcOrd="0" destOrd="0" presId="urn:microsoft.com/office/officeart/2005/8/layout/vList6"/>
    <dgm:cxn modelId="{687A0EEA-FEF0-41FC-89E0-D380257A6E3A}" type="presOf" srcId="{6B29835B-422E-4AE3-BB4E-7D03123DFD1B}" destId="{A388E80F-EC19-476D-AE11-AB28BED3C9CC}" srcOrd="0" destOrd="0" presId="urn:microsoft.com/office/officeart/2005/8/layout/vList6"/>
    <dgm:cxn modelId="{3FA71555-D145-4C11-B795-4138471D6603}" type="presParOf" srcId="{760D9639-F275-4343-B3FE-2945FC034D4D}" destId="{AEC0EBF2-281F-4185-8622-EF4456912026}" srcOrd="0" destOrd="0" presId="urn:microsoft.com/office/officeart/2005/8/layout/vList6"/>
    <dgm:cxn modelId="{13987364-BA85-4DEB-99EA-0D679E77BD7C}" type="presParOf" srcId="{AEC0EBF2-281F-4185-8622-EF4456912026}" destId="{DD3B72FA-B2C6-4FD4-978D-09FD623FAD81}" srcOrd="0" destOrd="0" presId="urn:microsoft.com/office/officeart/2005/8/layout/vList6"/>
    <dgm:cxn modelId="{4D2150AC-D28D-4C56-9933-62C7D2BDAF73}" type="presParOf" srcId="{AEC0EBF2-281F-4185-8622-EF4456912026}" destId="{5B84E4CE-D5A9-4D89-A7B6-476F59C04CAC}" srcOrd="1" destOrd="0" presId="urn:microsoft.com/office/officeart/2005/8/layout/vList6"/>
    <dgm:cxn modelId="{D24414AA-1B44-4695-8B60-B17D422818C4}" type="presParOf" srcId="{760D9639-F275-4343-B3FE-2945FC034D4D}" destId="{D6994437-884E-4918-BB85-539C4D9823C4}" srcOrd="1" destOrd="0" presId="urn:microsoft.com/office/officeart/2005/8/layout/vList6"/>
    <dgm:cxn modelId="{28363BB0-F4E7-49FF-A247-4BDBB407A61B}" type="presParOf" srcId="{760D9639-F275-4343-B3FE-2945FC034D4D}" destId="{14A28008-F678-4C05-A2CC-0E452D2A52AC}" srcOrd="2" destOrd="0" presId="urn:microsoft.com/office/officeart/2005/8/layout/vList6"/>
    <dgm:cxn modelId="{B4BE5DCB-8AB2-4DF4-8A25-D2AB7CCF0B53}" type="presParOf" srcId="{14A28008-F678-4C05-A2CC-0E452D2A52AC}" destId="{89474060-EC10-496F-BE8A-991F71533717}" srcOrd="0" destOrd="0" presId="urn:microsoft.com/office/officeart/2005/8/layout/vList6"/>
    <dgm:cxn modelId="{207F6689-29E9-4C7E-8DE1-2C4B9D5B85E6}" type="presParOf" srcId="{14A28008-F678-4C05-A2CC-0E452D2A52AC}" destId="{33D1411A-04A2-45B4-AD1A-4DDDBFB3D8AB}" srcOrd="1" destOrd="0" presId="urn:microsoft.com/office/officeart/2005/8/layout/vList6"/>
    <dgm:cxn modelId="{B700B004-CA6C-48A0-B0B0-4C0E082233A8}" type="presParOf" srcId="{760D9639-F275-4343-B3FE-2945FC034D4D}" destId="{43E75EAB-71F5-4944-AFA0-6C3B31590088}" srcOrd="3" destOrd="0" presId="urn:microsoft.com/office/officeart/2005/8/layout/vList6"/>
    <dgm:cxn modelId="{56072469-6881-4C6A-8CEE-3B10B679C2B6}" type="presParOf" srcId="{760D9639-F275-4343-B3FE-2945FC034D4D}" destId="{4DAA41AB-4928-4376-8EC0-4DD0F97C574D}" srcOrd="4" destOrd="0" presId="urn:microsoft.com/office/officeart/2005/8/layout/vList6"/>
    <dgm:cxn modelId="{9D1452AC-AE08-4C8C-855E-0FB5AD91CEF1}" type="presParOf" srcId="{4DAA41AB-4928-4376-8EC0-4DD0F97C574D}" destId="{A388E80F-EC19-476D-AE11-AB28BED3C9CC}" srcOrd="0" destOrd="0" presId="urn:microsoft.com/office/officeart/2005/8/layout/vList6"/>
    <dgm:cxn modelId="{A8FAFB49-67F1-4EFE-B467-7B9CBD5748DC}" type="presParOf" srcId="{4DAA41AB-4928-4376-8EC0-4DD0F97C574D}" destId="{CD778835-EF51-4EF3-8849-450D41DF8A9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B5863-9F5A-4B46-9901-B38879C2C31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A694A50-933D-457D-9127-26251A17CB7B}">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00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endParaRPr lang="en-US" sz="2000" b="1" dirty="0">
            <a:latin typeface="Times New Roman" panose="02020603050405020304" pitchFamily="18" charset="0"/>
            <a:cs typeface="Times New Roman" panose="02020603050405020304" pitchFamily="18" charset="0"/>
          </a:endParaRPr>
        </a:p>
      </dgm:t>
    </dgm:pt>
    <dgm:pt modelId="{66A88B48-A9C3-4A05-8F1E-1EA4E06DFEC2}" type="parTrans" cxnId="{0001FA52-4196-453C-A4C7-4F1421B6EF83}">
      <dgm:prSet/>
      <dgm:spPr/>
      <dgm:t>
        <a:bodyPr/>
        <a:lstStyle/>
        <a:p>
          <a:endParaRPr lang="en-US" sz="2000"/>
        </a:p>
      </dgm:t>
    </dgm:pt>
    <dgm:pt modelId="{859BE1BC-6C29-4B9C-977E-36EC39C5639A}" type="sibTrans" cxnId="{0001FA52-4196-453C-A4C7-4F1421B6EF83}">
      <dgm:prSet/>
      <dgm:spPr/>
      <dgm:t>
        <a:bodyPr/>
        <a:lstStyle/>
        <a:p>
          <a:endParaRPr lang="en-US" sz="2000"/>
        </a:p>
      </dgm:t>
    </dgm:pt>
    <dgm:pt modelId="{5C655DB0-F9AE-4D6B-8DAD-D8967B9BCA8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Vay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đúng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hẹn</a:t>
          </a:r>
          <a:endParaRPr lang="en-US" sz="2000" dirty="0">
            <a:solidFill>
              <a:schemeClr val="tx1"/>
            </a:solidFill>
            <a:latin typeface="Times New Roman" panose="02020603050405020304" pitchFamily="18" charset="0"/>
            <a:cs typeface="Times New Roman" panose="02020603050405020304" pitchFamily="18" charset="0"/>
          </a:endParaRPr>
        </a:p>
      </dgm:t>
    </dgm:pt>
    <dgm:pt modelId="{C340D134-7F6F-4AD5-AD6A-6F03FBB57981}" type="parTrans" cxnId="{9A7CB376-3469-4B65-BB03-94DC77E754D1}">
      <dgm:prSet custT="1"/>
      <dgm:spPr/>
      <dgm:t>
        <a:bodyPr/>
        <a:lstStyle/>
        <a:p>
          <a:endParaRPr lang="en-US" sz="2000"/>
        </a:p>
      </dgm:t>
    </dgm:pt>
    <dgm:pt modelId="{2EB6D0F5-69C1-4AA6-96A9-4C2AED605D71}" type="sibTrans" cxnId="{9A7CB376-3469-4B65-BB03-94DC77E754D1}">
      <dgm:prSet/>
      <dgm:spPr/>
      <dgm:t>
        <a:bodyPr/>
        <a:lstStyle/>
        <a:p>
          <a:endParaRPr lang="en-US" sz="2000"/>
        </a:p>
      </dgm:t>
    </dgm:pt>
    <dgm:pt modelId="{30EBEC9D-CB14-432B-88C6-2B177E6D578B}">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Mượn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gìn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cẩn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thận,sử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endParaRPr lang="en-US" sz="2000" dirty="0">
            <a:solidFill>
              <a:schemeClr val="tx1"/>
            </a:solidFill>
            <a:latin typeface="Times New Roman" panose="02020603050405020304" pitchFamily="18" charset="0"/>
            <a:cs typeface="Times New Roman" panose="02020603050405020304" pitchFamily="18" charset="0"/>
          </a:endParaRPr>
        </a:p>
      </dgm:t>
    </dgm:pt>
    <dgm:pt modelId="{85C44F98-6509-4658-BFBE-17365D700047}" type="sibTrans" cxnId="{FBBCAC6F-80C6-43A9-9C57-077EBB5B1DC4}">
      <dgm:prSet/>
      <dgm:spPr/>
      <dgm:t>
        <a:bodyPr/>
        <a:lstStyle/>
        <a:p>
          <a:endParaRPr lang="en-US" sz="2000"/>
        </a:p>
      </dgm:t>
    </dgm:pt>
    <dgm:pt modelId="{518ED9E9-28A3-45D9-8682-8A60BE498AA0}" type="parTrans" cxnId="{FBBCAC6F-80C6-43A9-9C57-077EBB5B1DC4}">
      <dgm:prSet custT="1"/>
      <dgm:spPr/>
      <dgm:t>
        <a:bodyPr/>
        <a:lstStyle/>
        <a:p>
          <a:endParaRPr lang="en-US" sz="2000"/>
        </a:p>
      </dgm:t>
    </dgm:pt>
    <dgm:pt modelId="{C8CA06B9-CBB5-407A-8CC8-5EABB28E8311}">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Nếu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sữa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chữa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bồi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đương</a:t>
          </a:r>
          <a:endParaRPr lang="en-US" sz="2000" dirty="0">
            <a:solidFill>
              <a:schemeClr val="tx1"/>
            </a:solidFill>
            <a:latin typeface="Times New Roman" panose="02020603050405020304" pitchFamily="18" charset="0"/>
            <a:cs typeface="Times New Roman" panose="02020603050405020304" pitchFamily="18" charset="0"/>
          </a:endParaRPr>
        </a:p>
      </dgm:t>
    </dgm:pt>
    <dgm:pt modelId="{F0989B7D-69C3-4E15-BBB4-9BAE9AAF8128}" type="sibTrans" cxnId="{1E2C5E63-27A5-408E-ADA1-0FDD1C442AD6}">
      <dgm:prSet/>
      <dgm:spPr/>
      <dgm:t>
        <a:bodyPr/>
        <a:lstStyle/>
        <a:p>
          <a:endParaRPr lang="en-US" sz="2000"/>
        </a:p>
      </dgm:t>
    </dgm:pt>
    <dgm:pt modelId="{8CDC28F4-E85E-4997-A6AA-4BCA37388F76}" type="parTrans" cxnId="{1E2C5E63-27A5-408E-ADA1-0FDD1C442AD6}">
      <dgm:prSet custT="1"/>
      <dgm:spPr/>
      <dgm:t>
        <a:bodyPr/>
        <a:lstStyle/>
        <a:p>
          <a:endParaRPr lang="en-US" sz="2000"/>
        </a:p>
      </dgm:t>
    </dgm:pt>
    <dgm:pt modelId="{45971318-BAAA-4CD3-986A-CE2E82A1CC60}">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Cá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nhân</a:t>
          </a:r>
          <a:r>
            <a:rPr lang="en-US" sz="2000" dirty="0">
              <a:solidFill>
                <a:schemeClr val="tx1"/>
              </a:solidFill>
              <a:latin typeface="Times New Roman" panose="02020603050405020304" pitchFamily="18" charset="0"/>
              <a:cs typeface="Times New Roman" panose="02020603050405020304" pitchFamily="18" charset="0"/>
            </a:rPr>
            <a:t> </a:t>
          </a:r>
        </a:p>
      </dgm:t>
    </dgm:pt>
    <dgm:pt modelId="{21E636DB-DC6A-49B3-96B8-5BF357DD6958}" type="sibTrans" cxnId="{0E5970AA-FA65-4823-851A-D846DD4342FF}">
      <dgm:prSet/>
      <dgm:spPr/>
      <dgm:t>
        <a:bodyPr/>
        <a:lstStyle/>
        <a:p>
          <a:endParaRPr lang="en-US" sz="2000"/>
        </a:p>
      </dgm:t>
    </dgm:pt>
    <dgm:pt modelId="{24720FA5-B530-49C4-9A54-5715924446A3}" type="parTrans" cxnId="{0E5970AA-FA65-4823-851A-D846DD4342FF}">
      <dgm:prSet custT="1"/>
      <dgm:spPr/>
      <dgm:t>
        <a:bodyPr/>
        <a:lstStyle/>
        <a:p>
          <a:endParaRPr lang="en-US" sz="2000"/>
        </a:p>
      </dgm:t>
    </dgm:pt>
    <dgm:pt modelId="{4A3BE5E2-D55C-435B-A4B5-8E6E3A1A7D82}">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Tổ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thể</a:t>
          </a:r>
          <a:endParaRPr lang="en-US" sz="2000" dirty="0">
            <a:solidFill>
              <a:schemeClr val="tx1"/>
            </a:solidFill>
            <a:latin typeface="Times New Roman" panose="02020603050405020304" pitchFamily="18" charset="0"/>
            <a:cs typeface="Times New Roman" panose="02020603050405020304" pitchFamily="18" charset="0"/>
          </a:endParaRPr>
        </a:p>
      </dgm:t>
    </dgm:pt>
    <dgm:pt modelId="{98174720-E310-4086-92F4-8AE7C11B5059}" type="sibTrans" cxnId="{C444443D-528C-4623-B1E1-54DBA5C571BC}">
      <dgm:prSet/>
      <dgm:spPr/>
      <dgm:t>
        <a:bodyPr/>
        <a:lstStyle/>
        <a:p>
          <a:endParaRPr lang="en-US" sz="2000"/>
        </a:p>
      </dgm:t>
    </dgm:pt>
    <dgm:pt modelId="{25131055-E6AE-4D83-A71B-245CCC799C18}" type="parTrans" cxnId="{C444443D-528C-4623-B1E1-54DBA5C571BC}">
      <dgm:prSet custT="1"/>
      <dgm:spPr/>
      <dgm:t>
        <a:bodyPr/>
        <a:lstStyle/>
        <a:p>
          <a:endParaRPr lang="en-US" sz="2000"/>
        </a:p>
      </dgm:t>
    </dgm:pt>
    <dgm:pt modelId="{2BC4715A-968B-43D7-91C6-3F358E78371D}">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Nhà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nước</a:t>
          </a:r>
          <a:endParaRPr lang="en-US" sz="2000" dirty="0">
            <a:solidFill>
              <a:schemeClr val="tx1"/>
            </a:solidFill>
            <a:latin typeface="Times New Roman" panose="02020603050405020304" pitchFamily="18" charset="0"/>
            <a:cs typeface="Times New Roman" panose="02020603050405020304" pitchFamily="18" charset="0"/>
          </a:endParaRPr>
        </a:p>
      </dgm:t>
    </dgm:pt>
    <dgm:pt modelId="{85D6FFC0-E118-4513-94DB-CD11CE66D68A}" type="sibTrans" cxnId="{0832347F-AE78-4291-A47B-AEB614587AB9}">
      <dgm:prSet/>
      <dgm:spPr/>
      <dgm:t>
        <a:bodyPr/>
        <a:lstStyle/>
        <a:p>
          <a:endParaRPr lang="en-US" sz="2000"/>
        </a:p>
      </dgm:t>
    </dgm:pt>
    <dgm:pt modelId="{C359ED85-71A0-4339-ADD4-D803BB7380F8}" type="parTrans" cxnId="{0832347F-AE78-4291-A47B-AEB614587AB9}">
      <dgm:prSet custT="1"/>
      <dgm:spPr/>
      <dgm:t>
        <a:bodyPr/>
        <a:lstStyle/>
        <a:p>
          <a:endParaRPr lang="en-US" sz="2000"/>
        </a:p>
      </dgm:t>
    </dgm:pt>
    <dgm:pt modelId="{A577DA55-6D93-4B1A-A67C-E16FD4D8B526}">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nhặt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endParaRPr lang="en-US" sz="2000" dirty="0">
            <a:solidFill>
              <a:schemeClr val="tx1"/>
            </a:solidFill>
            <a:latin typeface="Times New Roman" panose="02020603050405020304" pitchFamily="18" charset="0"/>
            <a:cs typeface="Times New Roman" panose="02020603050405020304" pitchFamily="18" charset="0"/>
          </a:endParaRPr>
        </a:p>
      </dgm:t>
    </dgm:pt>
    <dgm:pt modelId="{CDC1D234-63C7-4106-9C46-07996EBD0729}" type="sibTrans" cxnId="{F43CDCCA-DBFC-447B-A6FF-FB25F27936FD}">
      <dgm:prSet/>
      <dgm:spPr/>
      <dgm:t>
        <a:bodyPr/>
        <a:lstStyle/>
        <a:p>
          <a:endParaRPr lang="en-US" sz="2000"/>
        </a:p>
      </dgm:t>
    </dgm:pt>
    <dgm:pt modelId="{B0554289-9C52-4E72-8BCA-6F853F6EC598}" type="parTrans" cxnId="{F43CDCCA-DBFC-447B-A6FF-FB25F27936FD}">
      <dgm:prSet custT="1"/>
      <dgm:spPr/>
      <dgm:t>
        <a:bodyPr/>
        <a:lstStyle/>
        <a:p>
          <a:endParaRPr lang="en-US" sz="2000"/>
        </a:p>
      </dgm:t>
    </dgm:pt>
    <dgm:pt modelId="{66EF6449-715E-43E9-86FD-E27FCAB9C40E}">
      <dgm:prSet phldrT="[Text]" custT="1">
        <dgm:style>
          <a:lnRef idx="3">
            <a:schemeClr val="lt1"/>
          </a:lnRef>
          <a:fillRef idx="1">
            <a:schemeClr val="accent5"/>
          </a:fillRef>
          <a:effectRef idx="1">
            <a:schemeClr val="accent5"/>
          </a:effectRef>
          <a:fontRef idx="minor">
            <a:schemeClr val="lt1"/>
          </a:fontRef>
        </dgm:style>
      </dgm:prSet>
      <dgm:spPr/>
      <dgm:t>
        <a:bodyPr/>
        <a:lstStyle/>
        <a:p>
          <a:pPr algn="ctr"/>
          <a:r>
            <a:rPr lang="en-US" sz="2000" dirty="0" err="1">
              <a:solidFill>
                <a:schemeClr val="tx1"/>
              </a:solidFill>
              <a:latin typeface="Times New Roman" panose="02020603050405020304" pitchFamily="18" charset="0"/>
              <a:cs typeface="Times New Roman" panose="02020603050405020304" pitchFamily="18" charset="0"/>
            </a:rPr>
            <a:t>Báo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trách</a:t>
          </a:r>
          <a:r>
            <a:rPr lang="en-US" sz="2000" dirty="0">
              <a:solidFill>
                <a:schemeClr val="tx1"/>
              </a:solidFill>
              <a:latin typeface="Times New Roman" panose="02020603050405020304" pitchFamily="18" charset="0"/>
              <a:cs typeface="Times New Roman" panose="02020603050405020304" pitchFamily="18" charset="0"/>
            </a:rPr>
            <a:t> </a:t>
          </a:r>
          <a:r>
            <a:rPr lang="en-US" sz="2000" err="1">
              <a:solidFill>
                <a:schemeClr val="tx1"/>
              </a:solidFill>
              <a:latin typeface="Times New Roman" panose="02020603050405020304" pitchFamily="18" charset="0"/>
              <a:cs typeface="Times New Roman" panose="02020603050405020304" pitchFamily="18" charset="0"/>
            </a:rPr>
            <a:t>nhiệm</a:t>
          </a:r>
          <a:r>
            <a:rPr lang="en-US" sz="2000">
              <a:solidFill>
                <a:schemeClr val="tx1"/>
              </a:solidFill>
              <a:latin typeface="Times New Roman" panose="02020603050405020304" pitchFamily="18" charset="0"/>
              <a:cs typeface="Times New Roman" panose="02020603050405020304" pitchFamily="18" charset="0"/>
            </a:rPr>
            <a:t> xử </a:t>
          </a:r>
          <a:r>
            <a:rPr lang="en-US" sz="2000" dirty="0" err="1">
              <a:solidFill>
                <a:schemeClr val="tx1"/>
              </a:solidFill>
              <a:latin typeface="Times New Roman" panose="02020603050405020304" pitchFamily="18" charset="0"/>
              <a:cs typeface="Times New Roman" panose="02020603050405020304" pitchFamily="18" charset="0"/>
            </a:rPr>
            <a:t>lí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luật</a:t>
          </a:r>
          <a:endParaRPr lang="en-US" sz="2000" dirty="0">
            <a:solidFill>
              <a:schemeClr val="tx1"/>
            </a:solidFill>
            <a:latin typeface="Times New Roman" panose="02020603050405020304" pitchFamily="18" charset="0"/>
            <a:cs typeface="Times New Roman" panose="02020603050405020304" pitchFamily="18" charset="0"/>
          </a:endParaRPr>
        </a:p>
      </dgm:t>
    </dgm:pt>
    <dgm:pt modelId="{013A3046-B7AC-440C-B0AC-BA6E4B01B307}" type="sibTrans" cxnId="{AAD0F194-79FA-48CC-AB6A-B5DEB3A365D8}">
      <dgm:prSet/>
      <dgm:spPr/>
      <dgm:t>
        <a:bodyPr/>
        <a:lstStyle/>
        <a:p>
          <a:endParaRPr lang="en-US" sz="2000"/>
        </a:p>
      </dgm:t>
    </dgm:pt>
    <dgm:pt modelId="{13715AAD-0FB9-4015-B14E-76CDB5118774}" type="parTrans" cxnId="{AAD0F194-79FA-48CC-AB6A-B5DEB3A365D8}">
      <dgm:prSet custT="1"/>
      <dgm:spPr/>
      <dgm:t>
        <a:bodyPr/>
        <a:lstStyle/>
        <a:p>
          <a:endParaRPr lang="en-US" sz="2000"/>
        </a:p>
      </dgm:t>
    </dgm:pt>
    <dgm:pt modelId="{C2E3D645-75C1-4BAC-A24B-9EFBB6F787BF}">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Trả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mất</a:t>
          </a:r>
          <a:endParaRPr lang="en-US" sz="2000" dirty="0">
            <a:solidFill>
              <a:schemeClr val="tx1"/>
            </a:solidFill>
            <a:latin typeface="Times New Roman" panose="02020603050405020304" pitchFamily="18" charset="0"/>
            <a:cs typeface="Times New Roman" panose="02020603050405020304" pitchFamily="18" charset="0"/>
          </a:endParaRPr>
        </a:p>
      </dgm:t>
    </dgm:pt>
    <dgm:pt modelId="{87266C2F-97C1-45C1-8E83-2D902EBA1E48}" type="sibTrans" cxnId="{B8712C94-ED75-4271-91E8-129DABC2A4B4}">
      <dgm:prSet/>
      <dgm:spPr/>
      <dgm:t>
        <a:bodyPr/>
        <a:lstStyle/>
        <a:p>
          <a:endParaRPr lang="en-US" sz="2000"/>
        </a:p>
      </dgm:t>
    </dgm:pt>
    <dgm:pt modelId="{5725B5F1-6BFB-4A82-A031-6FD98070E770}" type="parTrans" cxnId="{B8712C94-ED75-4271-91E8-129DABC2A4B4}">
      <dgm:prSet custT="1"/>
      <dgm:spPr/>
      <dgm:t>
        <a:bodyPr/>
        <a:lstStyle/>
        <a:p>
          <a:endParaRPr lang="en-US" sz="2000"/>
        </a:p>
      </dgm:t>
    </dgm:pt>
    <dgm:pt modelId="{1175009F-2A4E-45D9-9074-B536F2E3742E}">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xâm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phạm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p>
      </dgm:t>
    </dgm:pt>
    <dgm:pt modelId="{888DEBBB-99C1-4677-9F86-4241E0E91CD1}" type="parTrans" cxnId="{8F860173-0158-4891-AFB9-929C96BA176B}">
      <dgm:prSet custT="1"/>
      <dgm:spPr/>
      <dgm:t>
        <a:bodyPr/>
        <a:lstStyle/>
        <a:p>
          <a:endParaRPr lang="en-US" sz="2000"/>
        </a:p>
      </dgm:t>
    </dgm:pt>
    <dgm:pt modelId="{6E401A68-65FE-4FC1-8A75-0CD38ADF2FAB}" type="sibTrans" cxnId="{8F860173-0158-4891-AFB9-929C96BA176B}">
      <dgm:prSet/>
      <dgm:spPr/>
      <dgm:t>
        <a:bodyPr/>
        <a:lstStyle/>
        <a:p>
          <a:endParaRPr lang="en-US" sz="2000"/>
        </a:p>
      </dgm:t>
    </dgm:pt>
    <dgm:pt modelId="{7BB2D8A8-8CC3-4D41-8DD1-4AA02CD0FC4D}">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000" dirty="0" err="1">
              <a:solidFill>
                <a:schemeClr val="tx1"/>
              </a:solidFill>
              <a:latin typeface="Times New Roman" panose="02020603050405020304" pitchFamily="18" charset="0"/>
              <a:cs typeface="Times New Roman" panose="02020603050405020304" pitchFamily="18" charset="0"/>
            </a:rPr>
            <a:t>Nếu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gây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bồi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thường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định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pháp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luật</a:t>
          </a:r>
          <a:endParaRPr lang="en-US" sz="2000" dirty="0">
            <a:solidFill>
              <a:schemeClr val="tx1"/>
            </a:solidFill>
            <a:latin typeface="Times New Roman" panose="02020603050405020304" pitchFamily="18" charset="0"/>
            <a:cs typeface="Times New Roman" panose="02020603050405020304" pitchFamily="18" charset="0"/>
          </a:endParaRPr>
        </a:p>
      </dgm:t>
    </dgm:pt>
    <dgm:pt modelId="{6886532B-0727-4931-8C19-0B93C1A5E17A}" type="sibTrans" cxnId="{9176E59E-E561-4027-B0CA-63904B83CDF8}">
      <dgm:prSet/>
      <dgm:spPr/>
      <dgm:t>
        <a:bodyPr/>
        <a:lstStyle/>
        <a:p>
          <a:endParaRPr lang="en-US" sz="2000"/>
        </a:p>
      </dgm:t>
    </dgm:pt>
    <dgm:pt modelId="{3606AC39-F1FE-403C-9ECC-32844AAAF624}" type="parTrans" cxnId="{9176E59E-E561-4027-B0CA-63904B83CDF8}">
      <dgm:prSet custT="1"/>
      <dgm:spPr/>
      <dgm:t>
        <a:bodyPr/>
        <a:lstStyle/>
        <a:p>
          <a:endParaRPr lang="en-US" sz="2000"/>
        </a:p>
      </dgm:t>
    </dgm:pt>
    <dgm:pt modelId="{C57E9FF0-78B9-49FA-9DEA-EFF885594FCD}" type="pres">
      <dgm:prSet presAssocID="{B01B5863-9F5A-4B46-9901-B38879C2C31C}" presName="diagram" presStyleCnt="0">
        <dgm:presLayoutVars>
          <dgm:chPref val="1"/>
          <dgm:dir/>
          <dgm:animOne val="branch"/>
          <dgm:animLvl val="lvl"/>
          <dgm:resizeHandles val="exact"/>
        </dgm:presLayoutVars>
      </dgm:prSet>
      <dgm:spPr/>
    </dgm:pt>
    <dgm:pt modelId="{85BA4C55-D5AB-4F38-8809-8D096190E55B}" type="pres">
      <dgm:prSet presAssocID="{0A694A50-933D-457D-9127-26251A17CB7B}" presName="root1" presStyleCnt="0"/>
      <dgm:spPr/>
    </dgm:pt>
    <dgm:pt modelId="{0415D1A1-3FB1-4A49-8FF3-6F3614AD287C}" type="pres">
      <dgm:prSet presAssocID="{0A694A50-933D-457D-9127-26251A17CB7B}" presName="LevelOneTextNode" presStyleLbl="node0" presStyleIdx="0" presStyleCnt="1" custScaleX="112083">
        <dgm:presLayoutVars>
          <dgm:chPref val="3"/>
        </dgm:presLayoutVars>
      </dgm:prSet>
      <dgm:spPr/>
    </dgm:pt>
    <dgm:pt modelId="{22DC2C15-7ADD-4505-9CC9-9FFB4412A81E}" type="pres">
      <dgm:prSet presAssocID="{0A694A50-933D-457D-9127-26251A17CB7B}" presName="level2hierChild" presStyleCnt="0"/>
      <dgm:spPr/>
    </dgm:pt>
    <dgm:pt modelId="{BC645BDE-90A7-4356-BC97-1944A275E34F}" type="pres">
      <dgm:prSet presAssocID="{C340D134-7F6F-4AD5-AD6A-6F03FBB57981}" presName="conn2-1" presStyleLbl="parChTrans1D2" presStyleIdx="0" presStyleCnt="6"/>
      <dgm:spPr/>
    </dgm:pt>
    <dgm:pt modelId="{8EC00F5C-C8C7-4061-919B-1BDBBEE71813}" type="pres">
      <dgm:prSet presAssocID="{C340D134-7F6F-4AD5-AD6A-6F03FBB57981}" presName="connTx" presStyleLbl="parChTrans1D2" presStyleIdx="0" presStyleCnt="6"/>
      <dgm:spPr/>
    </dgm:pt>
    <dgm:pt modelId="{C0D9CB48-ACD5-4AB4-BE2C-DF1D4F07505B}" type="pres">
      <dgm:prSet presAssocID="{5C655DB0-F9AE-4D6B-8DAD-D8967B9BCA87}" presName="root2" presStyleCnt="0"/>
      <dgm:spPr/>
    </dgm:pt>
    <dgm:pt modelId="{E294DCB0-2940-43FA-B80F-8F4AF9CC41DF}" type="pres">
      <dgm:prSet presAssocID="{5C655DB0-F9AE-4D6B-8DAD-D8967B9BCA87}" presName="LevelTwoTextNode" presStyleLbl="node2" presStyleIdx="0" presStyleCnt="6" custScaleX="197115" custScaleY="74504">
        <dgm:presLayoutVars>
          <dgm:chPref val="3"/>
        </dgm:presLayoutVars>
      </dgm:prSet>
      <dgm:spPr/>
    </dgm:pt>
    <dgm:pt modelId="{98912A61-92E7-4A2A-B49B-1A3C6BF8222F}" type="pres">
      <dgm:prSet presAssocID="{5C655DB0-F9AE-4D6B-8DAD-D8967B9BCA87}" presName="level3hierChild" presStyleCnt="0"/>
      <dgm:spPr/>
    </dgm:pt>
    <dgm:pt modelId="{8BACEEDC-A4B6-4110-B675-EA30233141C0}" type="pres">
      <dgm:prSet presAssocID="{518ED9E9-28A3-45D9-8682-8A60BE498AA0}" presName="conn2-1" presStyleLbl="parChTrans1D2" presStyleIdx="1" presStyleCnt="6"/>
      <dgm:spPr/>
    </dgm:pt>
    <dgm:pt modelId="{6ACC5F8F-0440-4255-8E3A-B4EA220D0F2E}" type="pres">
      <dgm:prSet presAssocID="{518ED9E9-28A3-45D9-8682-8A60BE498AA0}" presName="connTx" presStyleLbl="parChTrans1D2" presStyleIdx="1" presStyleCnt="6"/>
      <dgm:spPr/>
    </dgm:pt>
    <dgm:pt modelId="{33AD14DF-1147-4503-A54A-0DB464F815EF}" type="pres">
      <dgm:prSet presAssocID="{30EBEC9D-CB14-432B-88C6-2B177E6D578B}" presName="root2" presStyleCnt="0"/>
      <dgm:spPr/>
    </dgm:pt>
    <dgm:pt modelId="{5040892D-0429-4CB1-8E03-5643D8B963CF}" type="pres">
      <dgm:prSet presAssocID="{30EBEC9D-CB14-432B-88C6-2B177E6D578B}" presName="LevelTwoTextNode" presStyleLbl="node2" presStyleIdx="1" presStyleCnt="6" custScaleX="204316" custScaleY="114284">
        <dgm:presLayoutVars>
          <dgm:chPref val="3"/>
        </dgm:presLayoutVars>
      </dgm:prSet>
      <dgm:spPr/>
    </dgm:pt>
    <dgm:pt modelId="{BF8B7363-B3C2-4641-BCA3-3A63C3DF02F0}" type="pres">
      <dgm:prSet presAssocID="{30EBEC9D-CB14-432B-88C6-2B177E6D578B}" presName="level3hierChild" presStyleCnt="0"/>
      <dgm:spPr/>
    </dgm:pt>
    <dgm:pt modelId="{BA7109AE-7340-4B9F-B146-D2BC4705C23D}" type="pres">
      <dgm:prSet presAssocID="{8CDC28F4-E85E-4997-A6AA-4BCA37388F76}" presName="conn2-1" presStyleLbl="parChTrans1D2" presStyleIdx="2" presStyleCnt="6"/>
      <dgm:spPr/>
    </dgm:pt>
    <dgm:pt modelId="{E513BA3E-7B54-49FE-B1D5-AE02F4876CD5}" type="pres">
      <dgm:prSet presAssocID="{8CDC28F4-E85E-4997-A6AA-4BCA37388F76}" presName="connTx" presStyleLbl="parChTrans1D2" presStyleIdx="2" presStyleCnt="6"/>
      <dgm:spPr/>
    </dgm:pt>
    <dgm:pt modelId="{F103EE7C-4F6B-4FFA-94F7-7DA00D8AA06C}" type="pres">
      <dgm:prSet presAssocID="{C8CA06B9-CBB5-407A-8CC8-5EABB28E8311}" presName="root2" presStyleCnt="0"/>
      <dgm:spPr/>
    </dgm:pt>
    <dgm:pt modelId="{C2C1C1D7-48AB-4259-9ED9-CD1A9BAFFD1A}" type="pres">
      <dgm:prSet presAssocID="{C8CA06B9-CBB5-407A-8CC8-5EABB28E8311}" presName="LevelTwoTextNode" presStyleLbl="node2" presStyleIdx="2" presStyleCnt="6" custScaleX="199434">
        <dgm:presLayoutVars>
          <dgm:chPref val="3"/>
        </dgm:presLayoutVars>
      </dgm:prSet>
      <dgm:spPr/>
    </dgm:pt>
    <dgm:pt modelId="{F26AE9BF-AEDC-4734-AC37-ED76BD5807EB}" type="pres">
      <dgm:prSet presAssocID="{C8CA06B9-CBB5-407A-8CC8-5EABB28E8311}" presName="level3hierChild" presStyleCnt="0"/>
      <dgm:spPr/>
    </dgm:pt>
    <dgm:pt modelId="{E33182BE-D62D-4E24-A56F-5593F4FB3278}" type="pres">
      <dgm:prSet presAssocID="{3606AC39-F1FE-403C-9ECC-32844AAAF624}" presName="conn2-1" presStyleLbl="parChTrans1D2" presStyleIdx="3" presStyleCnt="6"/>
      <dgm:spPr/>
    </dgm:pt>
    <dgm:pt modelId="{471442DD-B4B3-401C-BCAC-BC124955709B}" type="pres">
      <dgm:prSet presAssocID="{3606AC39-F1FE-403C-9ECC-32844AAAF624}" presName="connTx" presStyleLbl="parChTrans1D2" presStyleIdx="3" presStyleCnt="6"/>
      <dgm:spPr/>
    </dgm:pt>
    <dgm:pt modelId="{13C8B400-9801-4FF6-862F-D9B6BB5A7121}" type="pres">
      <dgm:prSet presAssocID="{7BB2D8A8-8CC3-4D41-8DD1-4AA02CD0FC4D}" presName="root2" presStyleCnt="0"/>
      <dgm:spPr/>
    </dgm:pt>
    <dgm:pt modelId="{56F31756-97ED-4C59-A48D-78CFF82015B1}" type="pres">
      <dgm:prSet presAssocID="{7BB2D8A8-8CC3-4D41-8DD1-4AA02CD0FC4D}" presName="LevelTwoTextNode" presStyleLbl="node2" presStyleIdx="3" presStyleCnt="6" custScaleX="200244">
        <dgm:presLayoutVars>
          <dgm:chPref val="3"/>
        </dgm:presLayoutVars>
      </dgm:prSet>
      <dgm:spPr/>
    </dgm:pt>
    <dgm:pt modelId="{A5205DFF-FEFF-4A01-8430-C2735FD12526}" type="pres">
      <dgm:prSet presAssocID="{7BB2D8A8-8CC3-4D41-8DD1-4AA02CD0FC4D}" presName="level3hierChild" presStyleCnt="0"/>
      <dgm:spPr/>
    </dgm:pt>
    <dgm:pt modelId="{D5059340-BCBE-41C1-B600-76730C6BF5F9}" type="pres">
      <dgm:prSet presAssocID="{888DEBBB-99C1-4677-9F86-4241E0E91CD1}" presName="conn2-1" presStyleLbl="parChTrans1D2" presStyleIdx="4" presStyleCnt="6"/>
      <dgm:spPr/>
    </dgm:pt>
    <dgm:pt modelId="{D970674D-8E5F-43BD-BF28-E07280D9D6B9}" type="pres">
      <dgm:prSet presAssocID="{888DEBBB-99C1-4677-9F86-4241E0E91CD1}" presName="connTx" presStyleLbl="parChTrans1D2" presStyleIdx="4" presStyleCnt="6"/>
      <dgm:spPr/>
    </dgm:pt>
    <dgm:pt modelId="{A6E4C71C-8057-4C3A-8CE5-79800752E217}" type="pres">
      <dgm:prSet presAssocID="{1175009F-2A4E-45D9-9074-B536F2E3742E}" presName="root2" presStyleCnt="0"/>
      <dgm:spPr/>
    </dgm:pt>
    <dgm:pt modelId="{C74E2D0B-1537-42C2-A211-9FAB1732C884}" type="pres">
      <dgm:prSet presAssocID="{1175009F-2A4E-45D9-9074-B536F2E3742E}" presName="LevelTwoTextNode" presStyleLbl="node2" presStyleIdx="4" presStyleCnt="6" custScaleX="168738">
        <dgm:presLayoutVars>
          <dgm:chPref val="3"/>
        </dgm:presLayoutVars>
      </dgm:prSet>
      <dgm:spPr/>
    </dgm:pt>
    <dgm:pt modelId="{5BE39CE0-419A-40EF-8568-09009C46B721}" type="pres">
      <dgm:prSet presAssocID="{1175009F-2A4E-45D9-9074-B536F2E3742E}" presName="level3hierChild" presStyleCnt="0"/>
      <dgm:spPr/>
    </dgm:pt>
    <dgm:pt modelId="{F2F21E8C-239A-4FD4-B54F-786629112ACF}" type="pres">
      <dgm:prSet presAssocID="{24720FA5-B530-49C4-9A54-5715924446A3}" presName="conn2-1" presStyleLbl="parChTrans1D3" presStyleIdx="0" presStyleCnt="5"/>
      <dgm:spPr/>
    </dgm:pt>
    <dgm:pt modelId="{81BBCEDF-17A9-4AF0-927E-207984DF125F}" type="pres">
      <dgm:prSet presAssocID="{24720FA5-B530-49C4-9A54-5715924446A3}" presName="connTx" presStyleLbl="parChTrans1D3" presStyleIdx="0" presStyleCnt="5"/>
      <dgm:spPr/>
    </dgm:pt>
    <dgm:pt modelId="{86F60763-4074-4CF6-8C1A-7A7BB979544D}" type="pres">
      <dgm:prSet presAssocID="{45971318-BAAA-4CD3-986A-CE2E82A1CC60}" presName="root2" presStyleCnt="0"/>
      <dgm:spPr/>
    </dgm:pt>
    <dgm:pt modelId="{7CB3FC70-AAD5-429E-A98C-DB48AFA1D2B2}" type="pres">
      <dgm:prSet presAssocID="{45971318-BAAA-4CD3-986A-CE2E82A1CC60}" presName="LevelTwoTextNode" presStyleLbl="node3" presStyleIdx="0" presStyleCnt="5" custScaleY="37938">
        <dgm:presLayoutVars>
          <dgm:chPref val="3"/>
        </dgm:presLayoutVars>
      </dgm:prSet>
      <dgm:spPr/>
    </dgm:pt>
    <dgm:pt modelId="{C9325CA6-D19E-4691-83F8-DE48E50224CA}" type="pres">
      <dgm:prSet presAssocID="{45971318-BAAA-4CD3-986A-CE2E82A1CC60}" presName="level3hierChild" presStyleCnt="0"/>
      <dgm:spPr/>
    </dgm:pt>
    <dgm:pt modelId="{0C2CB1A8-8C42-47E0-A9E7-77450194FC99}" type="pres">
      <dgm:prSet presAssocID="{25131055-E6AE-4D83-A71B-245CCC799C18}" presName="conn2-1" presStyleLbl="parChTrans1D3" presStyleIdx="1" presStyleCnt="5"/>
      <dgm:spPr/>
    </dgm:pt>
    <dgm:pt modelId="{593AE6DF-A621-4505-89AD-B890377A952D}" type="pres">
      <dgm:prSet presAssocID="{25131055-E6AE-4D83-A71B-245CCC799C18}" presName="connTx" presStyleLbl="parChTrans1D3" presStyleIdx="1" presStyleCnt="5"/>
      <dgm:spPr/>
    </dgm:pt>
    <dgm:pt modelId="{6E45D300-2A62-4C37-9B5C-66E46F081999}" type="pres">
      <dgm:prSet presAssocID="{4A3BE5E2-D55C-435B-A4B5-8E6E3A1A7D82}" presName="root2" presStyleCnt="0"/>
      <dgm:spPr/>
    </dgm:pt>
    <dgm:pt modelId="{FD93E2AC-4C78-48B8-84CB-3E90A282F69C}" type="pres">
      <dgm:prSet presAssocID="{4A3BE5E2-D55C-435B-A4B5-8E6E3A1A7D82}" presName="LevelTwoTextNode" presStyleLbl="node3" presStyleIdx="1" presStyleCnt="5" custScaleY="36771">
        <dgm:presLayoutVars>
          <dgm:chPref val="3"/>
        </dgm:presLayoutVars>
      </dgm:prSet>
      <dgm:spPr/>
    </dgm:pt>
    <dgm:pt modelId="{1AD3CBF9-B827-4CBC-8DB3-9B525BBFFA0D}" type="pres">
      <dgm:prSet presAssocID="{4A3BE5E2-D55C-435B-A4B5-8E6E3A1A7D82}" presName="level3hierChild" presStyleCnt="0"/>
      <dgm:spPr/>
    </dgm:pt>
    <dgm:pt modelId="{009940BD-BE13-4CEF-8F07-5592894C7D80}" type="pres">
      <dgm:prSet presAssocID="{C359ED85-71A0-4339-ADD4-D803BB7380F8}" presName="conn2-1" presStyleLbl="parChTrans1D3" presStyleIdx="2" presStyleCnt="5"/>
      <dgm:spPr/>
    </dgm:pt>
    <dgm:pt modelId="{BC2F9855-0ED8-43C8-8A2D-FEF4F9CDC60A}" type="pres">
      <dgm:prSet presAssocID="{C359ED85-71A0-4339-ADD4-D803BB7380F8}" presName="connTx" presStyleLbl="parChTrans1D3" presStyleIdx="2" presStyleCnt="5"/>
      <dgm:spPr/>
    </dgm:pt>
    <dgm:pt modelId="{39F062EF-A557-4853-BF37-F15E0A2E004C}" type="pres">
      <dgm:prSet presAssocID="{2BC4715A-968B-43D7-91C6-3F358E78371D}" presName="root2" presStyleCnt="0"/>
      <dgm:spPr/>
    </dgm:pt>
    <dgm:pt modelId="{45150E63-7409-4CEE-BBB8-309E1276E8C4}" type="pres">
      <dgm:prSet presAssocID="{2BC4715A-968B-43D7-91C6-3F358E78371D}" presName="LevelTwoTextNode" presStyleLbl="node3" presStyleIdx="2" presStyleCnt="5" custScaleY="35583">
        <dgm:presLayoutVars>
          <dgm:chPref val="3"/>
        </dgm:presLayoutVars>
      </dgm:prSet>
      <dgm:spPr/>
    </dgm:pt>
    <dgm:pt modelId="{06B43F9B-F951-4FF5-96B6-35C64079CA45}" type="pres">
      <dgm:prSet presAssocID="{2BC4715A-968B-43D7-91C6-3F358E78371D}" presName="level3hierChild" presStyleCnt="0"/>
      <dgm:spPr/>
    </dgm:pt>
    <dgm:pt modelId="{2D2674FE-4487-413D-9935-0E57CB6493A4}" type="pres">
      <dgm:prSet presAssocID="{B0554289-9C52-4E72-8BCA-6F853F6EC598}" presName="conn2-1" presStyleLbl="parChTrans1D2" presStyleIdx="5" presStyleCnt="6"/>
      <dgm:spPr/>
    </dgm:pt>
    <dgm:pt modelId="{A07A19B5-6C36-4703-873D-66EB3C10744E}" type="pres">
      <dgm:prSet presAssocID="{B0554289-9C52-4E72-8BCA-6F853F6EC598}" presName="connTx" presStyleLbl="parChTrans1D2" presStyleIdx="5" presStyleCnt="6"/>
      <dgm:spPr/>
    </dgm:pt>
    <dgm:pt modelId="{D83959E0-A4C6-4E44-BB1B-EC8A0C77AA76}" type="pres">
      <dgm:prSet presAssocID="{A577DA55-6D93-4B1A-A67C-E16FD4D8B526}" presName="root2" presStyleCnt="0"/>
      <dgm:spPr/>
    </dgm:pt>
    <dgm:pt modelId="{8A745CBF-6371-4BB6-A632-7ECCBD44AE48}" type="pres">
      <dgm:prSet presAssocID="{A577DA55-6D93-4B1A-A67C-E16FD4D8B526}" presName="LevelTwoTextNode" presStyleLbl="node2" presStyleIdx="5" presStyleCnt="6" custScaleX="176942" custLinFactNeighborX="-1997" custLinFactNeighborY="-3595">
        <dgm:presLayoutVars>
          <dgm:chPref val="3"/>
        </dgm:presLayoutVars>
      </dgm:prSet>
      <dgm:spPr/>
    </dgm:pt>
    <dgm:pt modelId="{63BA23CE-A890-4463-B523-5E8A4D403DAC}" type="pres">
      <dgm:prSet presAssocID="{A577DA55-6D93-4B1A-A67C-E16FD4D8B526}" presName="level3hierChild" presStyleCnt="0"/>
      <dgm:spPr/>
    </dgm:pt>
    <dgm:pt modelId="{D3A9210D-2111-4DD7-9D82-D5BD2269F447}" type="pres">
      <dgm:prSet presAssocID="{5725B5F1-6BFB-4A82-A031-6FD98070E770}" presName="conn2-1" presStyleLbl="parChTrans1D3" presStyleIdx="3" presStyleCnt="5"/>
      <dgm:spPr/>
    </dgm:pt>
    <dgm:pt modelId="{FFB4F62F-2056-4846-AC32-830D7419E034}" type="pres">
      <dgm:prSet presAssocID="{5725B5F1-6BFB-4A82-A031-6FD98070E770}" presName="connTx" presStyleLbl="parChTrans1D3" presStyleIdx="3" presStyleCnt="5"/>
      <dgm:spPr/>
    </dgm:pt>
    <dgm:pt modelId="{1059F56B-90C5-4800-AA11-6C9A156594F9}" type="pres">
      <dgm:prSet presAssocID="{C2E3D645-75C1-4BAC-A24B-9EFBB6F787BF}" presName="root2" presStyleCnt="0"/>
      <dgm:spPr/>
    </dgm:pt>
    <dgm:pt modelId="{B6E71C9C-6F5E-4D49-9682-14FA001150F0}" type="pres">
      <dgm:prSet presAssocID="{C2E3D645-75C1-4BAC-A24B-9EFBB6F787BF}" presName="LevelTwoTextNode" presStyleLbl="node3" presStyleIdx="3" presStyleCnt="5" custScaleX="143773" custScaleY="48229">
        <dgm:presLayoutVars>
          <dgm:chPref val="3"/>
        </dgm:presLayoutVars>
      </dgm:prSet>
      <dgm:spPr/>
    </dgm:pt>
    <dgm:pt modelId="{3693BFF1-9DC4-4E87-8ABC-65E456738BB7}" type="pres">
      <dgm:prSet presAssocID="{C2E3D645-75C1-4BAC-A24B-9EFBB6F787BF}" presName="level3hierChild" presStyleCnt="0"/>
      <dgm:spPr/>
    </dgm:pt>
    <dgm:pt modelId="{8E7DDBFF-F289-4D6B-8550-A2D663DC043F}" type="pres">
      <dgm:prSet presAssocID="{13715AAD-0FB9-4015-B14E-76CDB5118774}" presName="conn2-1" presStyleLbl="parChTrans1D3" presStyleIdx="4" presStyleCnt="5"/>
      <dgm:spPr/>
    </dgm:pt>
    <dgm:pt modelId="{E3E8D690-50A6-4A33-A86A-699B0FB1293D}" type="pres">
      <dgm:prSet presAssocID="{13715AAD-0FB9-4015-B14E-76CDB5118774}" presName="connTx" presStyleLbl="parChTrans1D3" presStyleIdx="4" presStyleCnt="5"/>
      <dgm:spPr/>
    </dgm:pt>
    <dgm:pt modelId="{D82DECBA-B404-449E-86F7-EA5182F02392}" type="pres">
      <dgm:prSet presAssocID="{66EF6449-715E-43E9-86FD-E27FCAB9C40E}" presName="root2" presStyleCnt="0"/>
      <dgm:spPr/>
    </dgm:pt>
    <dgm:pt modelId="{76B64E6E-404A-48B7-A23B-D6BB46E40051}" type="pres">
      <dgm:prSet presAssocID="{66EF6449-715E-43E9-86FD-E27FCAB9C40E}" presName="LevelTwoTextNode" presStyleLbl="node3" presStyleIdx="4" presStyleCnt="5" custScaleX="152602" custScaleY="110272">
        <dgm:presLayoutVars>
          <dgm:chPref val="3"/>
        </dgm:presLayoutVars>
      </dgm:prSet>
      <dgm:spPr/>
    </dgm:pt>
    <dgm:pt modelId="{0D8C6E59-D868-455A-AEBE-008FF090B2AC}" type="pres">
      <dgm:prSet presAssocID="{66EF6449-715E-43E9-86FD-E27FCAB9C40E}" presName="level3hierChild" presStyleCnt="0"/>
      <dgm:spPr/>
    </dgm:pt>
  </dgm:ptLst>
  <dgm:cxnLst>
    <dgm:cxn modelId="{AB4BEE02-8855-4E28-973E-F7B79A6DB4E7}" type="presOf" srcId="{8CDC28F4-E85E-4997-A6AA-4BCA37388F76}" destId="{BA7109AE-7340-4B9F-B146-D2BC4705C23D}" srcOrd="0" destOrd="0" presId="urn:microsoft.com/office/officeart/2005/8/layout/hierarchy2"/>
    <dgm:cxn modelId="{38314509-6C56-4166-A3EF-FC3F34B7B5D8}" type="presOf" srcId="{C359ED85-71A0-4339-ADD4-D803BB7380F8}" destId="{BC2F9855-0ED8-43C8-8A2D-FEF4F9CDC60A}" srcOrd="1" destOrd="0" presId="urn:microsoft.com/office/officeart/2005/8/layout/hierarchy2"/>
    <dgm:cxn modelId="{F972020B-B6B7-4F24-838F-FA59AED0A4FB}" type="presOf" srcId="{25131055-E6AE-4D83-A71B-245CCC799C18}" destId="{593AE6DF-A621-4505-89AD-B890377A952D}" srcOrd="1" destOrd="0" presId="urn:microsoft.com/office/officeart/2005/8/layout/hierarchy2"/>
    <dgm:cxn modelId="{EE9BBE0B-77E1-482B-AE31-FA3201D29F21}" type="presOf" srcId="{A577DA55-6D93-4B1A-A67C-E16FD4D8B526}" destId="{8A745CBF-6371-4BB6-A632-7ECCBD44AE48}" srcOrd="0" destOrd="0" presId="urn:microsoft.com/office/officeart/2005/8/layout/hierarchy2"/>
    <dgm:cxn modelId="{182F040F-9612-45E0-81EF-7F4355B30480}" type="presOf" srcId="{13715AAD-0FB9-4015-B14E-76CDB5118774}" destId="{8E7DDBFF-F289-4D6B-8550-A2D663DC043F}" srcOrd="0" destOrd="0" presId="urn:microsoft.com/office/officeart/2005/8/layout/hierarchy2"/>
    <dgm:cxn modelId="{2BF57611-B72A-4844-B470-CB81616F7CD4}" type="presOf" srcId="{0A694A50-933D-457D-9127-26251A17CB7B}" destId="{0415D1A1-3FB1-4A49-8FF3-6F3614AD287C}" srcOrd="0" destOrd="0" presId="urn:microsoft.com/office/officeart/2005/8/layout/hierarchy2"/>
    <dgm:cxn modelId="{C2D52823-32CC-4BA9-B543-02C1E5D61D5F}" type="presOf" srcId="{5C655DB0-F9AE-4D6B-8DAD-D8967B9BCA87}" destId="{E294DCB0-2940-43FA-B80F-8F4AF9CC41DF}" srcOrd="0" destOrd="0" presId="urn:microsoft.com/office/officeart/2005/8/layout/hierarchy2"/>
    <dgm:cxn modelId="{AD2AD426-778F-4545-AB7B-07E815CC2332}" type="presOf" srcId="{C8CA06B9-CBB5-407A-8CC8-5EABB28E8311}" destId="{C2C1C1D7-48AB-4259-9ED9-CD1A9BAFFD1A}" srcOrd="0" destOrd="0" presId="urn:microsoft.com/office/officeart/2005/8/layout/hierarchy2"/>
    <dgm:cxn modelId="{19500E29-2A55-4192-A7B2-D0AB6F95859C}" type="presOf" srcId="{2BC4715A-968B-43D7-91C6-3F358E78371D}" destId="{45150E63-7409-4CEE-BBB8-309E1276E8C4}" srcOrd="0" destOrd="0" presId="urn:microsoft.com/office/officeart/2005/8/layout/hierarchy2"/>
    <dgm:cxn modelId="{5352C72F-E349-4360-889D-69444E4A6B18}" type="presOf" srcId="{518ED9E9-28A3-45D9-8682-8A60BE498AA0}" destId="{8BACEEDC-A4B6-4110-B675-EA30233141C0}" srcOrd="0" destOrd="0" presId="urn:microsoft.com/office/officeart/2005/8/layout/hierarchy2"/>
    <dgm:cxn modelId="{0ED24B3B-042A-40C2-9D6C-8952A6D65876}" type="presOf" srcId="{C340D134-7F6F-4AD5-AD6A-6F03FBB57981}" destId="{BC645BDE-90A7-4356-BC97-1944A275E34F}" srcOrd="0" destOrd="0" presId="urn:microsoft.com/office/officeart/2005/8/layout/hierarchy2"/>
    <dgm:cxn modelId="{C444443D-528C-4623-B1E1-54DBA5C571BC}" srcId="{1175009F-2A4E-45D9-9074-B536F2E3742E}" destId="{4A3BE5E2-D55C-435B-A4B5-8E6E3A1A7D82}" srcOrd="1" destOrd="0" parTransId="{25131055-E6AE-4D83-A71B-245CCC799C18}" sibTransId="{98174720-E310-4086-92F4-8AE7C11B5059}"/>
    <dgm:cxn modelId="{4C86A73F-1468-4E00-9C92-C4BABDFEC65D}" type="presOf" srcId="{518ED9E9-28A3-45D9-8682-8A60BE498AA0}" destId="{6ACC5F8F-0440-4255-8E3A-B4EA220D0F2E}" srcOrd="1" destOrd="0" presId="urn:microsoft.com/office/officeart/2005/8/layout/hierarchy2"/>
    <dgm:cxn modelId="{D0A06E41-F537-4703-8D23-67E060C3EDE7}" type="presOf" srcId="{C340D134-7F6F-4AD5-AD6A-6F03FBB57981}" destId="{8EC00F5C-C8C7-4061-919B-1BDBBEE71813}" srcOrd="1" destOrd="0" presId="urn:microsoft.com/office/officeart/2005/8/layout/hierarchy2"/>
    <dgm:cxn modelId="{0ECD714A-0145-45E9-94BD-2B3D88C19234}" type="presOf" srcId="{24720FA5-B530-49C4-9A54-5715924446A3}" destId="{81BBCEDF-17A9-4AF0-927E-207984DF125F}" srcOrd="1" destOrd="0" presId="urn:microsoft.com/office/officeart/2005/8/layout/hierarchy2"/>
    <dgm:cxn modelId="{0F836D51-7E3E-4857-A94C-2E990350149D}" type="presOf" srcId="{8CDC28F4-E85E-4997-A6AA-4BCA37388F76}" destId="{E513BA3E-7B54-49FE-B1D5-AE02F4876CD5}" srcOrd="1" destOrd="0" presId="urn:microsoft.com/office/officeart/2005/8/layout/hierarchy2"/>
    <dgm:cxn modelId="{0001FA52-4196-453C-A4C7-4F1421B6EF83}" srcId="{B01B5863-9F5A-4B46-9901-B38879C2C31C}" destId="{0A694A50-933D-457D-9127-26251A17CB7B}" srcOrd="0" destOrd="0" parTransId="{66A88B48-A9C3-4A05-8F1E-1EA4E06DFEC2}" sibTransId="{859BE1BC-6C29-4B9C-977E-36EC39C5639A}"/>
    <dgm:cxn modelId="{1E2C5E63-27A5-408E-ADA1-0FDD1C442AD6}" srcId="{0A694A50-933D-457D-9127-26251A17CB7B}" destId="{C8CA06B9-CBB5-407A-8CC8-5EABB28E8311}" srcOrd="2" destOrd="0" parTransId="{8CDC28F4-E85E-4997-A6AA-4BCA37388F76}" sibTransId="{F0989B7D-69C3-4E15-BBB4-9BAE9AAF8128}"/>
    <dgm:cxn modelId="{EE729968-3097-439B-85B6-1297EA0D57CD}" type="presOf" srcId="{B0554289-9C52-4E72-8BCA-6F853F6EC598}" destId="{2D2674FE-4487-413D-9935-0E57CB6493A4}" srcOrd="0" destOrd="0" presId="urn:microsoft.com/office/officeart/2005/8/layout/hierarchy2"/>
    <dgm:cxn modelId="{FBBCAC6F-80C6-43A9-9C57-077EBB5B1DC4}" srcId="{0A694A50-933D-457D-9127-26251A17CB7B}" destId="{30EBEC9D-CB14-432B-88C6-2B177E6D578B}" srcOrd="1" destOrd="0" parTransId="{518ED9E9-28A3-45D9-8682-8A60BE498AA0}" sibTransId="{85C44F98-6509-4658-BFBE-17365D700047}"/>
    <dgm:cxn modelId="{8F860173-0158-4891-AFB9-929C96BA176B}" srcId="{0A694A50-933D-457D-9127-26251A17CB7B}" destId="{1175009F-2A4E-45D9-9074-B536F2E3742E}" srcOrd="4" destOrd="0" parTransId="{888DEBBB-99C1-4677-9F86-4241E0E91CD1}" sibTransId="{6E401A68-65FE-4FC1-8A75-0CD38ADF2FAB}"/>
    <dgm:cxn modelId="{FDEBDB74-B26C-4592-ADD1-3B4487DB6983}" type="presOf" srcId="{7BB2D8A8-8CC3-4D41-8DD1-4AA02CD0FC4D}" destId="{56F31756-97ED-4C59-A48D-78CFF82015B1}" srcOrd="0" destOrd="0" presId="urn:microsoft.com/office/officeart/2005/8/layout/hierarchy2"/>
    <dgm:cxn modelId="{13E86E76-10B4-4E9B-B46E-D6417CB4A483}" type="presOf" srcId="{13715AAD-0FB9-4015-B14E-76CDB5118774}" destId="{E3E8D690-50A6-4A33-A86A-699B0FB1293D}" srcOrd="1" destOrd="0" presId="urn:microsoft.com/office/officeart/2005/8/layout/hierarchy2"/>
    <dgm:cxn modelId="{9A7CB376-3469-4B65-BB03-94DC77E754D1}" srcId="{0A694A50-933D-457D-9127-26251A17CB7B}" destId="{5C655DB0-F9AE-4D6B-8DAD-D8967B9BCA87}" srcOrd="0" destOrd="0" parTransId="{C340D134-7F6F-4AD5-AD6A-6F03FBB57981}" sibTransId="{2EB6D0F5-69C1-4AA6-96A9-4C2AED605D71}"/>
    <dgm:cxn modelId="{C896397E-C30B-4802-B625-7B3389AF68F3}" type="presOf" srcId="{3606AC39-F1FE-403C-9ECC-32844AAAF624}" destId="{471442DD-B4B3-401C-BCAC-BC124955709B}" srcOrd="1" destOrd="0" presId="urn:microsoft.com/office/officeart/2005/8/layout/hierarchy2"/>
    <dgm:cxn modelId="{0832347F-AE78-4291-A47B-AEB614587AB9}" srcId="{1175009F-2A4E-45D9-9074-B536F2E3742E}" destId="{2BC4715A-968B-43D7-91C6-3F358E78371D}" srcOrd="2" destOrd="0" parTransId="{C359ED85-71A0-4339-ADD4-D803BB7380F8}" sibTransId="{85D6FFC0-E118-4513-94DB-CD11CE66D68A}"/>
    <dgm:cxn modelId="{2D8C3B8B-824A-400D-ABC9-B0B09A871824}" type="presOf" srcId="{4A3BE5E2-D55C-435B-A4B5-8E6E3A1A7D82}" destId="{FD93E2AC-4C78-48B8-84CB-3E90A282F69C}" srcOrd="0" destOrd="0" presId="urn:microsoft.com/office/officeart/2005/8/layout/hierarchy2"/>
    <dgm:cxn modelId="{05038990-5574-4FB7-BFCB-F934CF7C319A}" type="presOf" srcId="{B0554289-9C52-4E72-8BCA-6F853F6EC598}" destId="{A07A19B5-6C36-4703-873D-66EB3C10744E}" srcOrd="1" destOrd="0" presId="urn:microsoft.com/office/officeart/2005/8/layout/hierarchy2"/>
    <dgm:cxn modelId="{B8712C94-ED75-4271-91E8-129DABC2A4B4}" srcId="{A577DA55-6D93-4B1A-A67C-E16FD4D8B526}" destId="{C2E3D645-75C1-4BAC-A24B-9EFBB6F787BF}" srcOrd="0" destOrd="0" parTransId="{5725B5F1-6BFB-4A82-A031-6FD98070E770}" sibTransId="{87266C2F-97C1-45C1-8E83-2D902EBA1E48}"/>
    <dgm:cxn modelId="{AAD0F194-79FA-48CC-AB6A-B5DEB3A365D8}" srcId="{A577DA55-6D93-4B1A-A67C-E16FD4D8B526}" destId="{66EF6449-715E-43E9-86FD-E27FCAB9C40E}" srcOrd="1" destOrd="0" parTransId="{13715AAD-0FB9-4015-B14E-76CDB5118774}" sibTransId="{013A3046-B7AC-440C-B0AC-BA6E4B01B307}"/>
    <dgm:cxn modelId="{9176E59E-E561-4027-B0CA-63904B83CDF8}" srcId="{0A694A50-933D-457D-9127-26251A17CB7B}" destId="{7BB2D8A8-8CC3-4D41-8DD1-4AA02CD0FC4D}" srcOrd="3" destOrd="0" parTransId="{3606AC39-F1FE-403C-9ECC-32844AAAF624}" sibTransId="{6886532B-0727-4931-8C19-0B93C1A5E17A}"/>
    <dgm:cxn modelId="{F4DF52A4-7AC2-4FA1-9FCA-6BD439D73E28}" type="presOf" srcId="{5725B5F1-6BFB-4A82-A031-6FD98070E770}" destId="{D3A9210D-2111-4DD7-9D82-D5BD2269F447}" srcOrd="0" destOrd="0" presId="urn:microsoft.com/office/officeart/2005/8/layout/hierarchy2"/>
    <dgm:cxn modelId="{0E5970AA-FA65-4823-851A-D846DD4342FF}" srcId="{1175009F-2A4E-45D9-9074-B536F2E3742E}" destId="{45971318-BAAA-4CD3-986A-CE2E82A1CC60}" srcOrd="0" destOrd="0" parTransId="{24720FA5-B530-49C4-9A54-5715924446A3}" sibTransId="{21E636DB-DC6A-49B3-96B8-5BF357DD6958}"/>
    <dgm:cxn modelId="{209F14AD-6787-460C-8ED7-EDC9A8D87547}" type="presOf" srcId="{888DEBBB-99C1-4677-9F86-4241E0E91CD1}" destId="{D970674D-8E5F-43BD-BF28-E07280D9D6B9}" srcOrd="1" destOrd="0" presId="urn:microsoft.com/office/officeart/2005/8/layout/hierarchy2"/>
    <dgm:cxn modelId="{DEB014BB-B097-4F2D-9A49-CD55A427B572}" type="presOf" srcId="{B01B5863-9F5A-4B46-9901-B38879C2C31C}" destId="{C57E9FF0-78B9-49FA-9DEA-EFF885594FCD}" srcOrd="0" destOrd="0" presId="urn:microsoft.com/office/officeart/2005/8/layout/hierarchy2"/>
    <dgm:cxn modelId="{B3D028BE-31CF-4564-AE6D-E88009493A18}" type="presOf" srcId="{888DEBBB-99C1-4677-9F86-4241E0E91CD1}" destId="{D5059340-BCBE-41C1-B600-76730C6BF5F9}" srcOrd="0" destOrd="0" presId="urn:microsoft.com/office/officeart/2005/8/layout/hierarchy2"/>
    <dgm:cxn modelId="{7EA3A1C3-20D1-4ED2-A335-D701D617DF3C}" type="presOf" srcId="{3606AC39-F1FE-403C-9ECC-32844AAAF624}" destId="{E33182BE-D62D-4E24-A56F-5593F4FB3278}" srcOrd="0" destOrd="0" presId="urn:microsoft.com/office/officeart/2005/8/layout/hierarchy2"/>
    <dgm:cxn modelId="{EC11AFC3-3F7C-410D-AA74-DFCFA9AD284D}" type="presOf" srcId="{5725B5F1-6BFB-4A82-A031-6FD98070E770}" destId="{FFB4F62F-2056-4846-AC32-830D7419E034}" srcOrd="1" destOrd="0" presId="urn:microsoft.com/office/officeart/2005/8/layout/hierarchy2"/>
    <dgm:cxn modelId="{A9888FC4-EEF1-4670-9FB0-D942E2D061B6}" type="presOf" srcId="{25131055-E6AE-4D83-A71B-245CCC799C18}" destId="{0C2CB1A8-8C42-47E0-A9E7-77450194FC99}" srcOrd="0" destOrd="0" presId="urn:microsoft.com/office/officeart/2005/8/layout/hierarchy2"/>
    <dgm:cxn modelId="{32546BC7-B6A0-4790-BD2B-E390945DC04B}" type="presOf" srcId="{1175009F-2A4E-45D9-9074-B536F2E3742E}" destId="{C74E2D0B-1537-42C2-A211-9FAB1732C884}" srcOrd="0" destOrd="0" presId="urn:microsoft.com/office/officeart/2005/8/layout/hierarchy2"/>
    <dgm:cxn modelId="{F43CDCCA-DBFC-447B-A6FF-FB25F27936FD}" srcId="{0A694A50-933D-457D-9127-26251A17CB7B}" destId="{A577DA55-6D93-4B1A-A67C-E16FD4D8B526}" srcOrd="5" destOrd="0" parTransId="{B0554289-9C52-4E72-8BCA-6F853F6EC598}" sibTransId="{CDC1D234-63C7-4106-9C46-07996EBD0729}"/>
    <dgm:cxn modelId="{B1AB61CC-812D-442B-8E50-673B8D332CE5}" type="presOf" srcId="{45971318-BAAA-4CD3-986A-CE2E82A1CC60}" destId="{7CB3FC70-AAD5-429E-A98C-DB48AFA1D2B2}" srcOrd="0" destOrd="0" presId="urn:microsoft.com/office/officeart/2005/8/layout/hierarchy2"/>
    <dgm:cxn modelId="{4FCED4D0-6575-4975-A60C-E6150D780BA6}" type="presOf" srcId="{C359ED85-71A0-4339-ADD4-D803BB7380F8}" destId="{009940BD-BE13-4CEF-8F07-5592894C7D80}" srcOrd="0" destOrd="0" presId="urn:microsoft.com/office/officeart/2005/8/layout/hierarchy2"/>
    <dgm:cxn modelId="{F58E70E4-A366-437F-A045-49BF2B11B77D}" type="presOf" srcId="{24720FA5-B530-49C4-9A54-5715924446A3}" destId="{F2F21E8C-239A-4FD4-B54F-786629112ACF}" srcOrd="0" destOrd="0" presId="urn:microsoft.com/office/officeart/2005/8/layout/hierarchy2"/>
    <dgm:cxn modelId="{DED0CEEC-B5E6-4401-898B-5C9E7C3585F4}" type="presOf" srcId="{C2E3D645-75C1-4BAC-A24B-9EFBB6F787BF}" destId="{B6E71C9C-6F5E-4D49-9682-14FA001150F0}" srcOrd="0" destOrd="0" presId="urn:microsoft.com/office/officeart/2005/8/layout/hierarchy2"/>
    <dgm:cxn modelId="{FECD71FB-42EC-42DB-8B42-D3F36F1C83EE}" type="presOf" srcId="{30EBEC9D-CB14-432B-88C6-2B177E6D578B}" destId="{5040892D-0429-4CB1-8E03-5643D8B963CF}" srcOrd="0" destOrd="0" presId="urn:microsoft.com/office/officeart/2005/8/layout/hierarchy2"/>
    <dgm:cxn modelId="{ABB216FE-E88D-4D6C-B7F6-DBD3DD96D142}" type="presOf" srcId="{66EF6449-715E-43E9-86FD-E27FCAB9C40E}" destId="{76B64E6E-404A-48B7-A23B-D6BB46E40051}" srcOrd="0" destOrd="0" presId="urn:microsoft.com/office/officeart/2005/8/layout/hierarchy2"/>
    <dgm:cxn modelId="{41FAF35E-8B11-435A-878E-138EDCD9F5AB}" type="presParOf" srcId="{C57E9FF0-78B9-49FA-9DEA-EFF885594FCD}" destId="{85BA4C55-D5AB-4F38-8809-8D096190E55B}" srcOrd="0" destOrd="0" presId="urn:microsoft.com/office/officeart/2005/8/layout/hierarchy2"/>
    <dgm:cxn modelId="{328958CA-AF47-4E8F-9A3B-8F342EEB8A0F}" type="presParOf" srcId="{85BA4C55-D5AB-4F38-8809-8D096190E55B}" destId="{0415D1A1-3FB1-4A49-8FF3-6F3614AD287C}" srcOrd="0" destOrd="0" presId="urn:microsoft.com/office/officeart/2005/8/layout/hierarchy2"/>
    <dgm:cxn modelId="{BDA0A073-5EE6-4CB6-A1A8-DA338A0AF4AE}" type="presParOf" srcId="{85BA4C55-D5AB-4F38-8809-8D096190E55B}" destId="{22DC2C15-7ADD-4505-9CC9-9FFB4412A81E}" srcOrd="1" destOrd="0" presId="urn:microsoft.com/office/officeart/2005/8/layout/hierarchy2"/>
    <dgm:cxn modelId="{B1C75388-6ED2-44F0-AB61-F9B5DDB5FD1B}" type="presParOf" srcId="{22DC2C15-7ADD-4505-9CC9-9FFB4412A81E}" destId="{BC645BDE-90A7-4356-BC97-1944A275E34F}" srcOrd="0" destOrd="0" presId="urn:microsoft.com/office/officeart/2005/8/layout/hierarchy2"/>
    <dgm:cxn modelId="{646C09A8-50CF-40BE-8DBB-3C42DB28860A}" type="presParOf" srcId="{BC645BDE-90A7-4356-BC97-1944A275E34F}" destId="{8EC00F5C-C8C7-4061-919B-1BDBBEE71813}" srcOrd="0" destOrd="0" presId="urn:microsoft.com/office/officeart/2005/8/layout/hierarchy2"/>
    <dgm:cxn modelId="{277B79CE-5B89-4049-B90D-B90A9C7EE3A4}" type="presParOf" srcId="{22DC2C15-7ADD-4505-9CC9-9FFB4412A81E}" destId="{C0D9CB48-ACD5-4AB4-BE2C-DF1D4F07505B}" srcOrd="1" destOrd="0" presId="urn:microsoft.com/office/officeart/2005/8/layout/hierarchy2"/>
    <dgm:cxn modelId="{FBB2DDF2-6A27-4CAF-BBD0-564821117C27}" type="presParOf" srcId="{C0D9CB48-ACD5-4AB4-BE2C-DF1D4F07505B}" destId="{E294DCB0-2940-43FA-B80F-8F4AF9CC41DF}" srcOrd="0" destOrd="0" presId="urn:microsoft.com/office/officeart/2005/8/layout/hierarchy2"/>
    <dgm:cxn modelId="{A4110E92-D676-4059-91B9-8CECCFD0F357}" type="presParOf" srcId="{C0D9CB48-ACD5-4AB4-BE2C-DF1D4F07505B}" destId="{98912A61-92E7-4A2A-B49B-1A3C6BF8222F}" srcOrd="1" destOrd="0" presId="urn:microsoft.com/office/officeart/2005/8/layout/hierarchy2"/>
    <dgm:cxn modelId="{52F34FED-741A-47D9-855C-E1626BDB40AD}" type="presParOf" srcId="{22DC2C15-7ADD-4505-9CC9-9FFB4412A81E}" destId="{8BACEEDC-A4B6-4110-B675-EA30233141C0}" srcOrd="2" destOrd="0" presId="urn:microsoft.com/office/officeart/2005/8/layout/hierarchy2"/>
    <dgm:cxn modelId="{19DD3CF9-DDAC-4750-96C0-91ACEFFE3A9B}" type="presParOf" srcId="{8BACEEDC-A4B6-4110-B675-EA30233141C0}" destId="{6ACC5F8F-0440-4255-8E3A-B4EA220D0F2E}" srcOrd="0" destOrd="0" presId="urn:microsoft.com/office/officeart/2005/8/layout/hierarchy2"/>
    <dgm:cxn modelId="{449C9DB7-4303-4A3D-AB74-82A221CD3444}" type="presParOf" srcId="{22DC2C15-7ADD-4505-9CC9-9FFB4412A81E}" destId="{33AD14DF-1147-4503-A54A-0DB464F815EF}" srcOrd="3" destOrd="0" presId="urn:microsoft.com/office/officeart/2005/8/layout/hierarchy2"/>
    <dgm:cxn modelId="{F1E9758F-3257-4C33-9AEA-9BDC83FBC9A3}" type="presParOf" srcId="{33AD14DF-1147-4503-A54A-0DB464F815EF}" destId="{5040892D-0429-4CB1-8E03-5643D8B963CF}" srcOrd="0" destOrd="0" presId="urn:microsoft.com/office/officeart/2005/8/layout/hierarchy2"/>
    <dgm:cxn modelId="{C4EF9566-9A3A-49C1-BC03-E39F37F39AA3}" type="presParOf" srcId="{33AD14DF-1147-4503-A54A-0DB464F815EF}" destId="{BF8B7363-B3C2-4641-BCA3-3A63C3DF02F0}" srcOrd="1" destOrd="0" presId="urn:microsoft.com/office/officeart/2005/8/layout/hierarchy2"/>
    <dgm:cxn modelId="{60E94EA7-62F0-4A84-83F7-AE423F204403}" type="presParOf" srcId="{22DC2C15-7ADD-4505-9CC9-9FFB4412A81E}" destId="{BA7109AE-7340-4B9F-B146-D2BC4705C23D}" srcOrd="4" destOrd="0" presId="urn:microsoft.com/office/officeart/2005/8/layout/hierarchy2"/>
    <dgm:cxn modelId="{5D65E04D-BAA5-477C-9194-CC8E76AEAE5F}" type="presParOf" srcId="{BA7109AE-7340-4B9F-B146-D2BC4705C23D}" destId="{E513BA3E-7B54-49FE-B1D5-AE02F4876CD5}" srcOrd="0" destOrd="0" presId="urn:microsoft.com/office/officeart/2005/8/layout/hierarchy2"/>
    <dgm:cxn modelId="{7BF79BCC-8932-4D07-B60A-9A174B00D696}" type="presParOf" srcId="{22DC2C15-7ADD-4505-9CC9-9FFB4412A81E}" destId="{F103EE7C-4F6B-4FFA-94F7-7DA00D8AA06C}" srcOrd="5" destOrd="0" presId="urn:microsoft.com/office/officeart/2005/8/layout/hierarchy2"/>
    <dgm:cxn modelId="{A550E56E-E4D7-49D1-B9F8-0455F0F66D83}" type="presParOf" srcId="{F103EE7C-4F6B-4FFA-94F7-7DA00D8AA06C}" destId="{C2C1C1D7-48AB-4259-9ED9-CD1A9BAFFD1A}" srcOrd="0" destOrd="0" presId="urn:microsoft.com/office/officeart/2005/8/layout/hierarchy2"/>
    <dgm:cxn modelId="{15AD1E8E-672E-4F01-B594-A133354D1E4F}" type="presParOf" srcId="{F103EE7C-4F6B-4FFA-94F7-7DA00D8AA06C}" destId="{F26AE9BF-AEDC-4734-AC37-ED76BD5807EB}" srcOrd="1" destOrd="0" presId="urn:microsoft.com/office/officeart/2005/8/layout/hierarchy2"/>
    <dgm:cxn modelId="{C9873B44-4358-456F-AC3E-E0B9C84433A8}" type="presParOf" srcId="{22DC2C15-7ADD-4505-9CC9-9FFB4412A81E}" destId="{E33182BE-D62D-4E24-A56F-5593F4FB3278}" srcOrd="6" destOrd="0" presId="urn:microsoft.com/office/officeart/2005/8/layout/hierarchy2"/>
    <dgm:cxn modelId="{4E5E94B6-D065-4280-915D-E334E260F7A4}" type="presParOf" srcId="{E33182BE-D62D-4E24-A56F-5593F4FB3278}" destId="{471442DD-B4B3-401C-BCAC-BC124955709B}" srcOrd="0" destOrd="0" presId="urn:microsoft.com/office/officeart/2005/8/layout/hierarchy2"/>
    <dgm:cxn modelId="{807FB63E-A869-43C2-9AE0-306AF37BBABB}" type="presParOf" srcId="{22DC2C15-7ADD-4505-9CC9-9FFB4412A81E}" destId="{13C8B400-9801-4FF6-862F-D9B6BB5A7121}" srcOrd="7" destOrd="0" presId="urn:microsoft.com/office/officeart/2005/8/layout/hierarchy2"/>
    <dgm:cxn modelId="{AE376D36-1C27-4878-819C-F81A937E11F0}" type="presParOf" srcId="{13C8B400-9801-4FF6-862F-D9B6BB5A7121}" destId="{56F31756-97ED-4C59-A48D-78CFF82015B1}" srcOrd="0" destOrd="0" presId="urn:microsoft.com/office/officeart/2005/8/layout/hierarchy2"/>
    <dgm:cxn modelId="{B4AE02F2-45D8-4461-B089-65BA8E87B192}" type="presParOf" srcId="{13C8B400-9801-4FF6-862F-D9B6BB5A7121}" destId="{A5205DFF-FEFF-4A01-8430-C2735FD12526}" srcOrd="1" destOrd="0" presId="urn:microsoft.com/office/officeart/2005/8/layout/hierarchy2"/>
    <dgm:cxn modelId="{9D68EEB8-499E-49F4-B1C0-02C3DB559A5C}" type="presParOf" srcId="{22DC2C15-7ADD-4505-9CC9-9FFB4412A81E}" destId="{D5059340-BCBE-41C1-B600-76730C6BF5F9}" srcOrd="8" destOrd="0" presId="urn:microsoft.com/office/officeart/2005/8/layout/hierarchy2"/>
    <dgm:cxn modelId="{04C680F7-FD7E-4748-9640-8149237C9948}" type="presParOf" srcId="{D5059340-BCBE-41C1-B600-76730C6BF5F9}" destId="{D970674D-8E5F-43BD-BF28-E07280D9D6B9}" srcOrd="0" destOrd="0" presId="urn:microsoft.com/office/officeart/2005/8/layout/hierarchy2"/>
    <dgm:cxn modelId="{A4927A59-6B10-435C-AEFB-2C2AF8DB7B45}" type="presParOf" srcId="{22DC2C15-7ADD-4505-9CC9-9FFB4412A81E}" destId="{A6E4C71C-8057-4C3A-8CE5-79800752E217}" srcOrd="9" destOrd="0" presId="urn:microsoft.com/office/officeart/2005/8/layout/hierarchy2"/>
    <dgm:cxn modelId="{60B994B5-7D69-4F65-B991-67148AAC074A}" type="presParOf" srcId="{A6E4C71C-8057-4C3A-8CE5-79800752E217}" destId="{C74E2D0B-1537-42C2-A211-9FAB1732C884}" srcOrd="0" destOrd="0" presId="urn:microsoft.com/office/officeart/2005/8/layout/hierarchy2"/>
    <dgm:cxn modelId="{790562B7-3CAA-48AA-B3CD-28B9B78AC8C1}" type="presParOf" srcId="{A6E4C71C-8057-4C3A-8CE5-79800752E217}" destId="{5BE39CE0-419A-40EF-8568-09009C46B721}" srcOrd="1" destOrd="0" presId="urn:microsoft.com/office/officeart/2005/8/layout/hierarchy2"/>
    <dgm:cxn modelId="{546D2585-8116-4D78-A6DC-D6664AEA2131}" type="presParOf" srcId="{5BE39CE0-419A-40EF-8568-09009C46B721}" destId="{F2F21E8C-239A-4FD4-B54F-786629112ACF}" srcOrd="0" destOrd="0" presId="urn:microsoft.com/office/officeart/2005/8/layout/hierarchy2"/>
    <dgm:cxn modelId="{8DF6F423-C4D9-4613-99A6-BB40C7C097D6}" type="presParOf" srcId="{F2F21E8C-239A-4FD4-B54F-786629112ACF}" destId="{81BBCEDF-17A9-4AF0-927E-207984DF125F}" srcOrd="0" destOrd="0" presId="urn:microsoft.com/office/officeart/2005/8/layout/hierarchy2"/>
    <dgm:cxn modelId="{14F648FD-EF5A-4AD2-90D8-A822F09081D0}" type="presParOf" srcId="{5BE39CE0-419A-40EF-8568-09009C46B721}" destId="{86F60763-4074-4CF6-8C1A-7A7BB979544D}" srcOrd="1" destOrd="0" presId="urn:microsoft.com/office/officeart/2005/8/layout/hierarchy2"/>
    <dgm:cxn modelId="{4271D35A-AA9A-4203-8B02-A63FF7C046F5}" type="presParOf" srcId="{86F60763-4074-4CF6-8C1A-7A7BB979544D}" destId="{7CB3FC70-AAD5-429E-A98C-DB48AFA1D2B2}" srcOrd="0" destOrd="0" presId="urn:microsoft.com/office/officeart/2005/8/layout/hierarchy2"/>
    <dgm:cxn modelId="{392CC4ED-6F29-483D-A398-FBC6F3E98EBB}" type="presParOf" srcId="{86F60763-4074-4CF6-8C1A-7A7BB979544D}" destId="{C9325CA6-D19E-4691-83F8-DE48E50224CA}" srcOrd="1" destOrd="0" presId="urn:microsoft.com/office/officeart/2005/8/layout/hierarchy2"/>
    <dgm:cxn modelId="{27101149-B2D1-4DA6-95A5-09B9A7871301}" type="presParOf" srcId="{5BE39CE0-419A-40EF-8568-09009C46B721}" destId="{0C2CB1A8-8C42-47E0-A9E7-77450194FC99}" srcOrd="2" destOrd="0" presId="urn:microsoft.com/office/officeart/2005/8/layout/hierarchy2"/>
    <dgm:cxn modelId="{077BD75E-5F47-4D3F-A039-9F297C72CAFB}" type="presParOf" srcId="{0C2CB1A8-8C42-47E0-A9E7-77450194FC99}" destId="{593AE6DF-A621-4505-89AD-B890377A952D}" srcOrd="0" destOrd="0" presId="urn:microsoft.com/office/officeart/2005/8/layout/hierarchy2"/>
    <dgm:cxn modelId="{C62CFB29-8661-4544-948F-B7CBC05C49F2}" type="presParOf" srcId="{5BE39CE0-419A-40EF-8568-09009C46B721}" destId="{6E45D300-2A62-4C37-9B5C-66E46F081999}" srcOrd="3" destOrd="0" presId="urn:microsoft.com/office/officeart/2005/8/layout/hierarchy2"/>
    <dgm:cxn modelId="{016B7719-4F5C-4E98-B7B6-0CACFA6D50E0}" type="presParOf" srcId="{6E45D300-2A62-4C37-9B5C-66E46F081999}" destId="{FD93E2AC-4C78-48B8-84CB-3E90A282F69C}" srcOrd="0" destOrd="0" presId="urn:microsoft.com/office/officeart/2005/8/layout/hierarchy2"/>
    <dgm:cxn modelId="{D936CE93-3ABD-4C15-84D4-4D5400B9DC6F}" type="presParOf" srcId="{6E45D300-2A62-4C37-9B5C-66E46F081999}" destId="{1AD3CBF9-B827-4CBC-8DB3-9B525BBFFA0D}" srcOrd="1" destOrd="0" presId="urn:microsoft.com/office/officeart/2005/8/layout/hierarchy2"/>
    <dgm:cxn modelId="{955FEFF1-199A-45DA-8B23-47C3548D16A3}" type="presParOf" srcId="{5BE39CE0-419A-40EF-8568-09009C46B721}" destId="{009940BD-BE13-4CEF-8F07-5592894C7D80}" srcOrd="4" destOrd="0" presId="urn:microsoft.com/office/officeart/2005/8/layout/hierarchy2"/>
    <dgm:cxn modelId="{74482EB0-58D8-424F-B8BD-A647DB432B0E}" type="presParOf" srcId="{009940BD-BE13-4CEF-8F07-5592894C7D80}" destId="{BC2F9855-0ED8-43C8-8A2D-FEF4F9CDC60A}" srcOrd="0" destOrd="0" presId="urn:microsoft.com/office/officeart/2005/8/layout/hierarchy2"/>
    <dgm:cxn modelId="{3F89B3EE-4689-4BA3-B9E8-33EC8A0BBEA5}" type="presParOf" srcId="{5BE39CE0-419A-40EF-8568-09009C46B721}" destId="{39F062EF-A557-4853-BF37-F15E0A2E004C}" srcOrd="5" destOrd="0" presId="urn:microsoft.com/office/officeart/2005/8/layout/hierarchy2"/>
    <dgm:cxn modelId="{B7F69142-D232-4E2F-BC33-FD966F70E506}" type="presParOf" srcId="{39F062EF-A557-4853-BF37-F15E0A2E004C}" destId="{45150E63-7409-4CEE-BBB8-309E1276E8C4}" srcOrd="0" destOrd="0" presId="urn:microsoft.com/office/officeart/2005/8/layout/hierarchy2"/>
    <dgm:cxn modelId="{024B65D7-F66D-44B3-B79F-408397DD1225}" type="presParOf" srcId="{39F062EF-A557-4853-BF37-F15E0A2E004C}" destId="{06B43F9B-F951-4FF5-96B6-35C64079CA45}" srcOrd="1" destOrd="0" presId="urn:microsoft.com/office/officeart/2005/8/layout/hierarchy2"/>
    <dgm:cxn modelId="{FD37D774-F153-406B-B6C8-ACBCF36914E3}" type="presParOf" srcId="{22DC2C15-7ADD-4505-9CC9-9FFB4412A81E}" destId="{2D2674FE-4487-413D-9935-0E57CB6493A4}" srcOrd="10" destOrd="0" presId="urn:microsoft.com/office/officeart/2005/8/layout/hierarchy2"/>
    <dgm:cxn modelId="{3E18A308-7FA3-486E-BE64-FF693F00D009}" type="presParOf" srcId="{2D2674FE-4487-413D-9935-0E57CB6493A4}" destId="{A07A19B5-6C36-4703-873D-66EB3C10744E}" srcOrd="0" destOrd="0" presId="urn:microsoft.com/office/officeart/2005/8/layout/hierarchy2"/>
    <dgm:cxn modelId="{6D73A9F3-96DD-4103-8264-CACBEE8E6D39}" type="presParOf" srcId="{22DC2C15-7ADD-4505-9CC9-9FFB4412A81E}" destId="{D83959E0-A4C6-4E44-BB1B-EC8A0C77AA76}" srcOrd="11" destOrd="0" presId="urn:microsoft.com/office/officeart/2005/8/layout/hierarchy2"/>
    <dgm:cxn modelId="{B8D13799-939B-4380-83A5-19C6758D2393}" type="presParOf" srcId="{D83959E0-A4C6-4E44-BB1B-EC8A0C77AA76}" destId="{8A745CBF-6371-4BB6-A632-7ECCBD44AE48}" srcOrd="0" destOrd="0" presId="urn:microsoft.com/office/officeart/2005/8/layout/hierarchy2"/>
    <dgm:cxn modelId="{FEC2460F-92F3-4033-B1C3-A215880BF435}" type="presParOf" srcId="{D83959E0-A4C6-4E44-BB1B-EC8A0C77AA76}" destId="{63BA23CE-A890-4463-B523-5E8A4D403DAC}" srcOrd="1" destOrd="0" presId="urn:microsoft.com/office/officeart/2005/8/layout/hierarchy2"/>
    <dgm:cxn modelId="{BE37C360-17AB-4A97-B730-FA4B22ECC3F5}" type="presParOf" srcId="{63BA23CE-A890-4463-B523-5E8A4D403DAC}" destId="{D3A9210D-2111-4DD7-9D82-D5BD2269F447}" srcOrd="0" destOrd="0" presId="urn:microsoft.com/office/officeart/2005/8/layout/hierarchy2"/>
    <dgm:cxn modelId="{915374B6-166D-4382-95EA-82894B59BBF7}" type="presParOf" srcId="{D3A9210D-2111-4DD7-9D82-D5BD2269F447}" destId="{FFB4F62F-2056-4846-AC32-830D7419E034}" srcOrd="0" destOrd="0" presId="urn:microsoft.com/office/officeart/2005/8/layout/hierarchy2"/>
    <dgm:cxn modelId="{D75252F3-1DF6-4581-89E8-7E3027ED65C1}" type="presParOf" srcId="{63BA23CE-A890-4463-B523-5E8A4D403DAC}" destId="{1059F56B-90C5-4800-AA11-6C9A156594F9}" srcOrd="1" destOrd="0" presId="urn:microsoft.com/office/officeart/2005/8/layout/hierarchy2"/>
    <dgm:cxn modelId="{AF4C63FD-DFD2-4E56-B345-E653E810685A}" type="presParOf" srcId="{1059F56B-90C5-4800-AA11-6C9A156594F9}" destId="{B6E71C9C-6F5E-4D49-9682-14FA001150F0}" srcOrd="0" destOrd="0" presId="urn:microsoft.com/office/officeart/2005/8/layout/hierarchy2"/>
    <dgm:cxn modelId="{F2E28B79-D050-42D2-8A25-B3ADBE2B02A8}" type="presParOf" srcId="{1059F56B-90C5-4800-AA11-6C9A156594F9}" destId="{3693BFF1-9DC4-4E87-8ABC-65E456738BB7}" srcOrd="1" destOrd="0" presId="urn:microsoft.com/office/officeart/2005/8/layout/hierarchy2"/>
    <dgm:cxn modelId="{1F039F56-E6B8-4BCE-BFDC-42757D4C652C}" type="presParOf" srcId="{63BA23CE-A890-4463-B523-5E8A4D403DAC}" destId="{8E7DDBFF-F289-4D6B-8550-A2D663DC043F}" srcOrd="2" destOrd="0" presId="urn:microsoft.com/office/officeart/2005/8/layout/hierarchy2"/>
    <dgm:cxn modelId="{763A5591-A534-4AB7-BBE8-CC9F8669A0EE}" type="presParOf" srcId="{8E7DDBFF-F289-4D6B-8550-A2D663DC043F}" destId="{E3E8D690-50A6-4A33-A86A-699B0FB1293D}" srcOrd="0" destOrd="0" presId="urn:microsoft.com/office/officeart/2005/8/layout/hierarchy2"/>
    <dgm:cxn modelId="{7E82BBCC-9960-477F-87C3-E90ABE215AD2}" type="presParOf" srcId="{63BA23CE-A890-4463-B523-5E8A4D403DAC}" destId="{D82DECBA-B404-449E-86F7-EA5182F02392}" srcOrd="3" destOrd="0" presId="urn:microsoft.com/office/officeart/2005/8/layout/hierarchy2"/>
    <dgm:cxn modelId="{360851F1-6C24-4890-9B98-F2BBAAB7255F}" type="presParOf" srcId="{D82DECBA-B404-449E-86F7-EA5182F02392}" destId="{76B64E6E-404A-48B7-A23B-D6BB46E40051}" srcOrd="0" destOrd="0" presId="urn:microsoft.com/office/officeart/2005/8/layout/hierarchy2"/>
    <dgm:cxn modelId="{D3C852D6-8BC1-46E3-B0A1-A31744E4A3AE}" type="presParOf" srcId="{D82DECBA-B404-449E-86F7-EA5182F02392}" destId="{0D8C6E59-D868-455A-AEBE-008FF090B2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4E4CE-D5A9-4D89-A7B6-476F59C04CAC}">
      <dsp:nvSpPr>
        <dsp:cNvPr id="0" name=""/>
        <dsp:cNvSpPr/>
      </dsp:nvSpPr>
      <dsp:spPr>
        <a:xfrm>
          <a:off x="2666998" y="0"/>
          <a:ext cx="5394960" cy="1492249"/>
        </a:xfrm>
        <a:prstGeom prst="rightArrow">
          <a:avLst>
            <a:gd name="adj1" fmla="val 75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z="-400500" extrusionH="63500"/>
      </dsp:spPr>
      <dsp:style>
        <a:lnRef idx="1">
          <a:schemeClr val="accent5"/>
        </a:lnRef>
        <a:fillRef idx="2">
          <a:schemeClr val="accent5"/>
        </a:fillRef>
        <a:effectRef idx="1">
          <a:schemeClr val="accent5"/>
        </a:effectRef>
        <a:fontRef idx="minor">
          <a:schemeClr val="dk1"/>
        </a:fontRef>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r>
            <a:rPr lang="en-US" sz="4800" b="1" i="0" kern="1200" dirty="0">
              <a:solidFill>
                <a:schemeClr val="tx1"/>
              </a:solidFill>
              <a:latin typeface="Times New Roman" pitchFamily="18" charset="0"/>
              <a:cs typeface="Times New Roman" pitchFamily="18" charset="0"/>
            </a:rPr>
            <a:t>ĐẶT</a:t>
          </a:r>
          <a:r>
            <a:rPr lang="en-US" sz="4800" b="1" i="1" kern="1200" dirty="0">
              <a:solidFill>
                <a:schemeClr val="tx1"/>
              </a:solidFill>
              <a:latin typeface="Times New Roman" pitchFamily="18" charset="0"/>
              <a:cs typeface="Times New Roman" pitchFamily="18" charset="0"/>
            </a:rPr>
            <a:t> </a:t>
          </a:r>
          <a:r>
            <a:rPr lang="en-US" sz="4800" b="1" i="0" kern="1200" dirty="0">
              <a:solidFill>
                <a:schemeClr val="tx1"/>
              </a:solidFill>
              <a:latin typeface="Times New Roman" pitchFamily="18" charset="0"/>
              <a:cs typeface="Times New Roman" pitchFamily="18" charset="0"/>
            </a:rPr>
            <a:t>VẤN</a:t>
          </a:r>
          <a:r>
            <a:rPr lang="en-US" sz="4800" b="1" i="1" kern="1200" dirty="0">
              <a:solidFill>
                <a:schemeClr val="tx1"/>
              </a:solidFill>
              <a:latin typeface="Times New Roman" pitchFamily="18" charset="0"/>
              <a:cs typeface="Times New Roman" pitchFamily="18" charset="0"/>
            </a:rPr>
            <a:t> </a:t>
          </a:r>
          <a:r>
            <a:rPr lang="en-US" sz="4800" b="1" i="0" kern="1200" dirty="0">
              <a:solidFill>
                <a:schemeClr val="tx1"/>
              </a:solidFill>
              <a:latin typeface="Times New Roman" pitchFamily="18" charset="0"/>
              <a:cs typeface="Times New Roman" pitchFamily="18" charset="0"/>
            </a:rPr>
            <a:t>ĐỀ</a:t>
          </a:r>
        </a:p>
      </dsp:txBody>
      <dsp:txXfrm>
        <a:off x="2666998" y="186531"/>
        <a:ext cx="4835367" cy="1119187"/>
      </dsp:txXfrm>
    </dsp:sp>
    <dsp:sp modelId="{DD3B72FA-B2C6-4FD4-978D-09FD623FAD81}">
      <dsp:nvSpPr>
        <dsp:cNvPr id="0" name=""/>
        <dsp:cNvSpPr/>
      </dsp:nvSpPr>
      <dsp:spPr>
        <a:xfrm>
          <a:off x="929641" y="222248"/>
          <a:ext cx="1737356" cy="1047753"/>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b="1" i="1" kern="1200"/>
            <a:t>I.</a:t>
          </a:r>
          <a:r>
            <a:rPr lang="en-US" sz="5300" kern="1200"/>
            <a:t> </a:t>
          </a:r>
          <a:endParaRPr lang="en-US" sz="5300" kern="1200" dirty="0"/>
        </a:p>
      </dsp:txBody>
      <dsp:txXfrm>
        <a:off x="980788" y="273395"/>
        <a:ext cx="1635062" cy="945459"/>
      </dsp:txXfrm>
    </dsp:sp>
    <dsp:sp modelId="{33D1411A-04A2-45B4-AD1A-4DDDBFB3D8AB}">
      <dsp:nvSpPr>
        <dsp:cNvPr id="0" name=""/>
        <dsp:cNvSpPr/>
      </dsp:nvSpPr>
      <dsp:spPr>
        <a:xfrm>
          <a:off x="2666998" y="1641474"/>
          <a:ext cx="5394960" cy="1492249"/>
        </a:xfrm>
        <a:prstGeom prst="rightArrow">
          <a:avLst>
            <a:gd name="adj1" fmla="val 75000"/>
            <a:gd name="adj2" fmla="val 5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z="-400500" extrusionH="63500"/>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r>
            <a:rPr lang="en-US" sz="4800" b="1" i="0" kern="1200">
              <a:solidFill>
                <a:schemeClr val="tx1"/>
              </a:solidFill>
              <a:latin typeface="Times New Roman" pitchFamily="18" charset="0"/>
              <a:cs typeface="Times New Roman" pitchFamily="18" charset="0"/>
            </a:rPr>
            <a:t>NỘI DUNG</a:t>
          </a:r>
          <a:endParaRPr lang="en-US" sz="4800" b="1" i="0" kern="1200" dirty="0">
            <a:solidFill>
              <a:schemeClr val="tx1"/>
            </a:solidFill>
            <a:latin typeface="Times New Roman" pitchFamily="18" charset="0"/>
            <a:cs typeface="Times New Roman" pitchFamily="18" charset="0"/>
          </a:endParaRPr>
        </a:p>
      </dsp:txBody>
      <dsp:txXfrm>
        <a:off x="2666998" y="1828005"/>
        <a:ext cx="4835367" cy="1119187"/>
      </dsp:txXfrm>
    </dsp:sp>
    <dsp:sp modelId="{89474060-EC10-496F-BE8A-991F71533717}">
      <dsp:nvSpPr>
        <dsp:cNvPr id="0" name=""/>
        <dsp:cNvSpPr/>
      </dsp:nvSpPr>
      <dsp:spPr>
        <a:xfrm>
          <a:off x="929641" y="1863723"/>
          <a:ext cx="1737356" cy="1047753"/>
        </a:xfrm>
        <a:prstGeom prst="roundRect">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b="1" i="1" kern="1200"/>
            <a:t>II.</a:t>
          </a:r>
          <a:endParaRPr lang="en-US" sz="5300" b="1" i="1" kern="1200" dirty="0"/>
        </a:p>
      </dsp:txBody>
      <dsp:txXfrm>
        <a:off x="980788" y="1914870"/>
        <a:ext cx="1635062" cy="945459"/>
      </dsp:txXfrm>
    </dsp:sp>
    <dsp:sp modelId="{CD778835-EF51-4EF3-8849-450D41DF8A9A}">
      <dsp:nvSpPr>
        <dsp:cNvPr id="0" name=""/>
        <dsp:cNvSpPr/>
      </dsp:nvSpPr>
      <dsp:spPr>
        <a:xfrm>
          <a:off x="2666998" y="3282949"/>
          <a:ext cx="5394960" cy="1492249"/>
        </a:xfrm>
        <a:prstGeom prst="rightArrow">
          <a:avLst>
            <a:gd name="adj1" fmla="val 75000"/>
            <a:gd name="adj2" fmla="val 50000"/>
          </a:avLst>
        </a:prstGeom>
        <a:solidFill>
          <a:schemeClr val="accent5">
            <a:tint val="40000"/>
            <a:alpha val="90000"/>
            <a:hueOff val="-10740482"/>
            <a:satOff val="48253"/>
            <a:lumOff val="3317"/>
            <a:alphaOff val="0"/>
          </a:schemeClr>
        </a:solidFill>
        <a:ln>
          <a:noFill/>
        </a:ln>
        <a:effectLst>
          <a:outerShdw blurRad="40000" dist="23000" dir="5400000" rotWithShape="0">
            <a:srgbClr val="000000">
              <a:alpha val="35000"/>
            </a:srgbClr>
          </a:outerShdw>
        </a:effectLst>
        <a:sp3d z="-400500" extrusionH="63500" contourW="12700" prstMaterial="matte">
          <a:contourClr>
            <a:schemeClr val="lt1"/>
          </a:contourClr>
        </a:sp3d>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r>
            <a:rPr lang="en-US" sz="4800" b="1" kern="1200">
              <a:solidFill>
                <a:schemeClr val="tx1"/>
              </a:solidFill>
              <a:latin typeface="Times New Roman" pitchFamily="18" charset="0"/>
              <a:cs typeface="Times New Roman" pitchFamily="18" charset="0"/>
            </a:rPr>
            <a:t>BÀI TẬP</a:t>
          </a:r>
          <a:endParaRPr lang="en-US" sz="4800" b="1" kern="1200" dirty="0">
            <a:solidFill>
              <a:schemeClr val="tx1"/>
            </a:solidFill>
            <a:latin typeface="Times New Roman" pitchFamily="18" charset="0"/>
            <a:cs typeface="Times New Roman" pitchFamily="18" charset="0"/>
          </a:endParaRPr>
        </a:p>
      </dsp:txBody>
      <dsp:txXfrm>
        <a:off x="2666998" y="3469480"/>
        <a:ext cx="4835367" cy="1119187"/>
      </dsp:txXfrm>
    </dsp:sp>
    <dsp:sp modelId="{A388E80F-EC19-476D-AE11-AB28BED3C9CC}">
      <dsp:nvSpPr>
        <dsp:cNvPr id="0" name=""/>
        <dsp:cNvSpPr/>
      </dsp:nvSpPr>
      <dsp:spPr>
        <a:xfrm>
          <a:off x="929641" y="3505198"/>
          <a:ext cx="1737356" cy="1047753"/>
        </a:xfrm>
        <a:prstGeom prst="roundRect">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b="1" i="1" kern="1200" dirty="0"/>
            <a:t>III.</a:t>
          </a:r>
        </a:p>
      </dsp:txBody>
      <dsp:txXfrm>
        <a:off x="980788" y="3556345"/>
        <a:ext cx="1635062" cy="945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5D1A1-3FB1-4A49-8FF3-6F3614AD287C}">
      <dsp:nvSpPr>
        <dsp:cNvPr id="0" name=""/>
        <dsp:cNvSpPr/>
      </dsp:nvSpPr>
      <dsp:spPr>
        <a:xfrm>
          <a:off x="69818" y="2686450"/>
          <a:ext cx="1934784" cy="863103"/>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2.  </a:t>
          </a:r>
          <a:r>
            <a:rPr lang="en-US" sz="2000" b="1" kern="1200" dirty="0" err="1">
              <a:latin typeface="Times New Roman" panose="02020603050405020304" pitchFamily="18" charset="0"/>
              <a:cs typeface="Times New Roman" panose="02020603050405020304" pitchFamily="18" charset="0"/>
            </a:rPr>
            <a:t>Nghĩa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vụ</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công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dân</a:t>
          </a:r>
          <a:endParaRPr lang="en-US" sz="2000" b="1" kern="1200" dirty="0">
            <a:latin typeface="Times New Roman" panose="02020603050405020304" pitchFamily="18" charset="0"/>
            <a:cs typeface="Times New Roman" panose="02020603050405020304" pitchFamily="18" charset="0"/>
          </a:endParaRPr>
        </a:p>
      </dsp:txBody>
      <dsp:txXfrm>
        <a:off x="95097" y="2711729"/>
        <a:ext cx="1884226" cy="812545"/>
      </dsp:txXfrm>
    </dsp:sp>
    <dsp:sp modelId="{BC645BDE-90A7-4356-BC97-1944A275E34F}">
      <dsp:nvSpPr>
        <dsp:cNvPr id="0" name=""/>
        <dsp:cNvSpPr/>
      </dsp:nvSpPr>
      <dsp:spPr>
        <a:xfrm rot="17034434">
          <a:off x="913436" y="1711847"/>
          <a:ext cx="2872816" cy="23707"/>
        </a:xfrm>
        <a:custGeom>
          <a:avLst/>
          <a:gdLst/>
          <a:ahLst/>
          <a:cxnLst/>
          <a:rect l="0" t="0" r="0" b="0"/>
          <a:pathLst>
            <a:path>
              <a:moveTo>
                <a:pt x="0" y="11853"/>
              </a:moveTo>
              <a:lnTo>
                <a:pt x="2872816" y="11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78024" y="1651880"/>
        <a:ext cx="143640" cy="143640"/>
      </dsp:txXfrm>
    </dsp:sp>
    <dsp:sp modelId="{E294DCB0-2940-43FA-B80F-8F4AF9CC41DF}">
      <dsp:nvSpPr>
        <dsp:cNvPr id="0" name=""/>
        <dsp:cNvSpPr/>
      </dsp:nvSpPr>
      <dsp:spPr>
        <a:xfrm>
          <a:off x="2695086" y="7875"/>
          <a:ext cx="3402613" cy="643046"/>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Vay</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nợ</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phải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trả</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đầy</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đủ</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đúng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hẹn</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2713920" y="26709"/>
        <a:ext cx="3364945" cy="605378"/>
      </dsp:txXfrm>
    </dsp:sp>
    <dsp:sp modelId="{8BACEEDC-A4B6-4110-B675-EA30233141C0}">
      <dsp:nvSpPr>
        <dsp:cNvPr id="0" name=""/>
        <dsp:cNvSpPr/>
      </dsp:nvSpPr>
      <dsp:spPr>
        <a:xfrm rot="17431443">
          <a:off x="1365130" y="2183938"/>
          <a:ext cx="1969429" cy="23707"/>
        </a:xfrm>
        <a:custGeom>
          <a:avLst/>
          <a:gdLst/>
          <a:ahLst/>
          <a:cxnLst/>
          <a:rect l="0" t="0" r="0" b="0"/>
          <a:pathLst>
            <a:path>
              <a:moveTo>
                <a:pt x="0" y="11853"/>
              </a:moveTo>
              <a:lnTo>
                <a:pt x="1969429" y="11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00609" y="2146556"/>
        <a:ext cx="98471" cy="98471"/>
      </dsp:txXfrm>
    </dsp:sp>
    <dsp:sp modelId="{5040892D-0429-4CB1-8E03-5643D8B963CF}">
      <dsp:nvSpPr>
        <dsp:cNvPr id="0" name=""/>
        <dsp:cNvSpPr/>
      </dsp:nvSpPr>
      <dsp:spPr>
        <a:xfrm>
          <a:off x="2695086" y="780387"/>
          <a:ext cx="3526917" cy="986389"/>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Mượn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phải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giữ</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gìn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cẩn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thận,sử</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dụng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xong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phải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trả</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lại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cho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chủ</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2723976" y="809277"/>
        <a:ext cx="3469137" cy="928609"/>
      </dsp:txXfrm>
    </dsp:sp>
    <dsp:sp modelId="{BA7109AE-7340-4B9F-B146-D2BC4705C23D}">
      <dsp:nvSpPr>
        <dsp:cNvPr id="0" name=""/>
        <dsp:cNvSpPr/>
      </dsp:nvSpPr>
      <dsp:spPr>
        <a:xfrm rot="18668815">
          <a:off x="1825155" y="2711044"/>
          <a:ext cx="1049378" cy="23707"/>
        </a:xfrm>
        <a:custGeom>
          <a:avLst/>
          <a:gdLst/>
          <a:ahLst/>
          <a:cxnLst/>
          <a:rect l="0" t="0" r="0" b="0"/>
          <a:pathLst>
            <a:path>
              <a:moveTo>
                <a:pt x="0" y="11853"/>
              </a:moveTo>
              <a:lnTo>
                <a:pt x="1049378" y="11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23610" y="2696664"/>
        <a:ext cx="52468" cy="52468"/>
      </dsp:txXfrm>
    </dsp:sp>
    <dsp:sp modelId="{C2C1C1D7-48AB-4259-9ED9-CD1A9BAFFD1A}">
      <dsp:nvSpPr>
        <dsp:cNvPr id="0" name=""/>
        <dsp:cNvSpPr/>
      </dsp:nvSpPr>
      <dsp:spPr>
        <a:xfrm>
          <a:off x="2695086" y="1896242"/>
          <a:ext cx="3442643" cy="863103"/>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Nếu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làm</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hỏng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phải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sữa</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chữa</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hoặc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bồi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thường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tương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đương</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2720365" y="1921521"/>
        <a:ext cx="3392085" cy="812545"/>
      </dsp:txXfrm>
    </dsp:sp>
    <dsp:sp modelId="{E33182BE-D62D-4E24-A56F-5593F4FB3278}">
      <dsp:nvSpPr>
        <dsp:cNvPr id="0" name=""/>
        <dsp:cNvSpPr/>
      </dsp:nvSpPr>
      <dsp:spPr>
        <a:xfrm rot="980063">
          <a:off x="1990082" y="3207329"/>
          <a:ext cx="719525" cy="23707"/>
        </a:xfrm>
        <a:custGeom>
          <a:avLst/>
          <a:gdLst/>
          <a:ahLst/>
          <a:cxnLst/>
          <a:rect l="0" t="0" r="0" b="0"/>
          <a:pathLst>
            <a:path>
              <a:moveTo>
                <a:pt x="0" y="11853"/>
              </a:moveTo>
              <a:lnTo>
                <a:pt x="719525" y="11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31856" y="3201194"/>
        <a:ext cx="35976" cy="35976"/>
      </dsp:txXfrm>
    </dsp:sp>
    <dsp:sp modelId="{56F31756-97ED-4C59-A48D-78CFF82015B1}">
      <dsp:nvSpPr>
        <dsp:cNvPr id="0" name=""/>
        <dsp:cNvSpPr/>
      </dsp:nvSpPr>
      <dsp:spPr>
        <a:xfrm>
          <a:off x="2695086" y="2888811"/>
          <a:ext cx="3456626" cy="863103"/>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Nếu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gây</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thiệt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hại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về</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tài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sản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phải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bồi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thường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theo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quy</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định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pháp</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luật</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2720365" y="2914090"/>
        <a:ext cx="3406068" cy="812545"/>
      </dsp:txXfrm>
    </dsp:sp>
    <dsp:sp modelId="{D5059340-BCBE-41C1-B600-76730C6BF5F9}">
      <dsp:nvSpPr>
        <dsp:cNvPr id="0" name=""/>
        <dsp:cNvSpPr/>
      </dsp:nvSpPr>
      <dsp:spPr>
        <a:xfrm rot="3598728">
          <a:off x="1659804" y="3703614"/>
          <a:ext cx="1380081" cy="23707"/>
        </a:xfrm>
        <a:custGeom>
          <a:avLst/>
          <a:gdLst/>
          <a:ahLst/>
          <a:cxnLst/>
          <a:rect l="0" t="0" r="0" b="0"/>
          <a:pathLst>
            <a:path>
              <a:moveTo>
                <a:pt x="0" y="11853"/>
              </a:moveTo>
              <a:lnTo>
                <a:pt x="1380081" y="11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15342" y="3680965"/>
        <a:ext cx="69004" cy="69004"/>
      </dsp:txXfrm>
    </dsp:sp>
    <dsp:sp modelId="{C74E2D0B-1537-42C2-A211-9FAB1732C884}">
      <dsp:nvSpPr>
        <dsp:cNvPr id="0" name=""/>
        <dsp:cNvSpPr/>
      </dsp:nvSpPr>
      <dsp:spPr>
        <a:xfrm>
          <a:off x="2695086" y="3881380"/>
          <a:ext cx="2912767" cy="863103"/>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Không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xâm</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phạm</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tài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sản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của</a:t>
          </a:r>
          <a:r>
            <a:rPr lang="en-US" sz="2000" kern="1200" dirty="0">
              <a:solidFill>
                <a:schemeClr val="tx1"/>
              </a:solidFill>
              <a:latin typeface="Times New Roman" panose="02020603050405020304" pitchFamily="18" charset="0"/>
              <a:cs typeface="Times New Roman" panose="02020603050405020304" pitchFamily="18" charset="0"/>
            </a:rPr>
            <a:t> </a:t>
          </a:r>
        </a:p>
      </dsp:txBody>
      <dsp:txXfrm>
        <a:off x="2720365" y="3906659"/>
        <a:ext cx="2862209" cy="812545"/>
      </dsp:txXfrm>
    </dsp:sp>
    <dsp:sp modelId="{F2F21E8C-239A-4FD4-B54F-786629112ACF}">
      <dsp:nvSpPr>
        <dsp:cNvPr id="0" name=""/>
        <dsp:cNvSpPr/>
      </dsp:nvSpPr>
      <dsp:spPr>
        <a:xfrm rot="19643547">
          <a:off x="5543255" y="4080223"/>
          <a:ext cx="819679" cy="23707"/>
        </a:xfrm>
        <a:custGeom>
          <a:avLst/>
          <a:gdLst/>
          <a:ahLst/>
          <a:cxnLst/>
          <a:rect l="0" t="0" r="0" b="0"/>
          <a:pathLst>
            <a:path>
              <a:moveTo>
                <a:pt x="0" y="11853"/>
              </a:moveTo>
              <a:lnTo>
                <a:pt x="819679" y="11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932603" y="4071585"/>
        <a:ext cx="40983" cy="40983"/>
      </dsp:txXfrm>
    </dsp:sp>
    <dsp:sp modelId="{7CB3FC70-AAD5-429E-A98C-DB48AFA1D2B2}">
      <dsp:nvSpPr>
        <dsp:cNvPr id="0" name=""/>
        <dsp:cNvSpPr/>
      </dsp:nvSpPr>
      <dsp:spPr>
        <a:xfrm>
          <a:off x="6298336" y="3707500"/>
          <a:ext cx="1726207" cy="327444"/>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Cá</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nhân</a:t>
          </a:r>
          <a:r>
            <a:rPr lang="en-US" sz="2000" kern="1200" dirty="0">
              <a:solidFill>
                <a:schemeClr val="tx1"/>
              </a:solidFill>
              <a:latin typeface="Times New Roman" panose="02020603050405020304" pitchFamily="18" charset="0"/>
              <a:cs typeface="Times New Roman" panose="02020603050405020304" pitchFamily="18" charset="0"/>
            </a:rPr>
            <a:t> </a:t>
          </a:r>
        </a:p>
      </dsp:txBody>
      <dsp:txXfrm>
        <a:off x="6307927" y="3717091"/>
        <a:ext cx="1707025" cy="308262"/>
      </dsp:txXfrm>
    </dsp:sp>
    <dsp:sp modelId="{0C2CB1A8-8C42-47E0-A9E7-77450194FC99}">
      <dsp:nvSpPr>
        <dsp:cNvPr id="0" name=""/>
        <dsp:cNvSpPr/>
      </dsp:nvSpPr>
      <dsp:spPr>
        <a:xfrm rot="50596">
          <a:off x="5607816" y="4306160"/>
          <a:ext cx="690557" cy="23707"/>
        </a:xfrm>
        <a:custGeom>
          <a:avLst/>
          <a:gdLst/>
          <a:ahLst/>
          <a:cxnLst/>
          <a:rect l="0" t="0" r="0" b="0"/>
          <a:pathLst>
            <a:path>
              <a:moveTo>
                <a:pt x="0" y="11853"/>
              </a:moveTo>
              <a:lnTo>
                <a:pt x="690557" y="11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935831" y="4300750"/>
        <a:ext cx="34527" cy="34527"/>
      </dsp:txXfrm>
    </dsp:sp>
    <dsp:sp modelId="{FD93E2AC-4C78-48B8-84CB-3E90A282F69C}">
      <dsp:nvSpPr>
        <dsp:cNvPr id="0" name=""/>
        <dsp:cNvSpPr/>
      </dsp:nvSpPr>
      <dsp:spPr>
        <a:xfrm>
          <a:off x="6298336" y="4164409"/>
          <a:ext cx="1726207" cy="317371"/>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Tổ</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chức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tập</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thể</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6307631" y="4173704"/>
        <a:ext cx="1707617" cy="298781"/>
      </dsp:txXfrm>
    </dsp:sp>
    <dsp:sp modelId="{009940BD-BE13-4CEF-8F07-5592894C7D80}">
      <dsp:nvSpPr>
        <dsp:cNvPr id="0" name=""/>
        <dsp:cNvSpPr/>
      </dsp:nvSpPr>
      <dsp:spPr>
        <a:xfrm rot="1992119">
          <a:off x="5540494" y="4527015"/>
          <a:ext cx="825200" cy="23707"/>
        </a:xfrm>
        <a:custGeom>
          <a:avLst/>
          <a:gdLst/>
          <a:ahLst/>
          <a:cxnLst/>
          <a:rect l="0" t="0" r="0" b="0"/>
          <a:pathLst>
            <a:path>
              <a:moveTo>
                <a:pt x="0" y="11853"/>
              </a:moveTo>
              <a:lnTo>
                <a:pt x="825200" y="11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932465" y="4518239"/>
        <a:ext cx="41260" cy="41260"/>
      </dsp:txXfrm>
    </dsp:sp>
    <dsp:sp modelId="{45150E63-7409-4CEE-BBB8-309E1276E8C4}">
      <dsp:nvSpPr>
        <dsp:cNvPr id="0" name=""/>
        <dsp:cNvSpPr/>
      </dsp:nvSpPr>
      <dsp:spPr>
        <a:xfrm>
          <a:off x="6298336" y="4611247"/>
          <a:ext cx="1726207" cy="307118"/>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Nhà</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nước</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6307331" y="4620242"/>
        <a:ext cx="1708217" cy="289128"/>
      </dsp:txXfrm>
    </dsp:sp>
    <dsp:sp modelId="{2D2674FE-4487-413D-9935-0E57CB6493A4}">
      <dsp:nvSpPr>
        <dsp:cNvPr id="0" name=""/>
        <dsp:cNvSpPr/>
      </dsp:nvSpPr>
      <dsp:spPr>
        <a:xfrm rot="4565010">
          <a:off x="968804" y="4429922"/>
          <a:ext cx="2727609" cy="23707"/>
        </a:xfrm>
        <a:custGeom>
          <a:avLst/>
          <a:gdLst/>
          <a:ahLst/>
          <a:cxnLst/>
          <a:rect l="0" t="0" r="0" b="0"/>
          <a:pathLst>
            <a:path>
              <a:moveTo>
                <a:pt x="0" y="11853"/>
              </a:moveTo>
              <a:lnTo>
                <a:pt x="2727609" y="11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264418" y="4373585"/>
        <a:ext cx="136380" cy="136380"/>
      </dsp:txXfrm>
    </dsp:sp>
    <dsp:sp modelId="{8A745CBF-6371-4BB6-A632-7ECCBD44AE48}">
      <dsp:nvSpPr>
        <dsp:cNvPr id="0" name=""/>
        <dsp:cNvSpPr/>
      </dsp:nvSpPr>
      <dsp:spPr>
        <a:xfrm>
          <a:off x="2660613" y="5333997"/>
          <a:ext cx="3054385" cy="863103"/>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Khi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nhặt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được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của</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rơi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phải</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2685892" y="5359276"/>
        <a:ext cx="3003827" cy="812545"/>
      </dsp:txXfrm>
    </dsp:sp>
    <dsp:sp modelId="{D3A9210D-2111-4DD7-9D82-D5BD2269F447}">
      <dsp:nvSpPr>
        <dsp:cNvPr id="0" name=""/>
        <dsp:cNvSpPr/>
      </dsp:nvSpPr>
      <dsp:spPr>
        <a:xfrm rot="19493753">
          <a:off x="5634409" y="5498902"/>
          <a:ext cx="886135" cy="23707"/>
        </a:xfrm>
        <a:custGeom>
          <a:avLst/>
          <a:gdLst/>
          <a:ahLst/>
          <a:cxnLst/>
          <a:rect l="0" t="0" r="0" b="0"/>
          <a:pathLst>
            <a:path>
              <a:moveTo>
                <a:pt x="0" y="11853"/>
              </a:moveTo>
              <a:lnTo>
                <a:pt x="886135" y="11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055323" y="5488603"/>
        <a:ext cx="44306" cy="44306"/>
      </dsp:txXfrm>
    </dsp:sp>
    <dsp:sp modelId="{B6E71C9C-6F5E-4D49-9682-14FA001150F0}">
      <dsp:nvSpPr>
        <dsp:cNvPr id="0" name=""/>
        <dsp:cNvSpPr/>
      </dsp:nvSpPr>
      <dsp:spPr>
        <a:xfrm>
          <a:off x="6439954" y="5047830"/>
          <a:ext cx="2481819" cy="416266"/>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Trả</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cho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người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bị</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mất</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6452146" y="5060022"/>
        <a:ext cx="2457435" cy="391882"/>
      </dsp:txXfrm>
    </dsp:sp>
    <dsp:sp modelId="{8E7DDBFF-F289-4D6B-8550-A2D663DC043F}">
      <dsp:nvSpPr>
        <dsp:cNvPr id="0" name=""/>
        <dsp:cNvSpPr/>
      </dsp:nvSpPr>
      <dsp:spPr>
        <a:xfrm rot="1364579">
          <a:off x="5684440" y="5905642"/>
          <a:ext cx="786073" cy="23707"/>
        </a:xfrm>
        <a:custGeom>
          <a:avLst/>
          <a:gdLst/>
          <a:ahLst/>
          <a:cxnLst/>
          <a:rect l="0" t="0" r="0" b="0"/>
          <a:pathLst>
            <a:path>
              <a:moveTo>
                <a:pt x="0" y="11853"/>
              </a:moveTo>
              <a:lnTo>
                <a:pt x="786073" y="11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057825" y="5897844"/>
        <a:ext cx="39303" cy="39303"/>
      </dsp:txXfrm>
    </dsp:sp>
    <dsp:sp modelId="{76B64E6E-404A-48B7-A23B-D6BB46E40051}">
      <dsp:nvSpPr>
        <dsp:cNvPr id="0" name=""/>
        <dsp:cNvSpPr/>
      </dsp:nvSpPr>
      <dsp:spPr>
        <a:xfrm>
          <a:off x="6439954" y="5593562"/>
          <a:ext cx="2634226" cy="951761"/>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Báo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cho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cơ</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quan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có</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trách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err="1">
              <a:solidFill>
                <a:schemeClr val="tx1"/>
              </a:solidFill>
              <a:latin typeface="Times New Roman" panose="02020603050405020304" pitchFamily="18" charset="0"/>
              <a:cs typeface="Times New Roman" panose="02020603050405020304" pitchFamily="18" charset="0"/>
            </a:rPr>
            <a:t>nhiệm</a:t>
          </a:r>
          <a:r>
            <a:rPr lang="en-US" sz="2000" kern="1200">
              <a:solidFill>
                <a:schemeClr val="tx1"/>
              </a:solidFill>
              <a:latin typeface="Times New Roman" panose="02020603050405020304" pitchFamily="18" charset="0"/>
              <a:cs typeface="Times New Roman" panose="02020603050405020304" pitchFamily="18" charset="0"/>
            </a:rPr>
            <a:t> xử </a:t>
          </a:r>
          <a:r>
            <a:rPr lang="en-US" sz="2000" kern="1200" dirty="0" err="1">
              <a:solidFill>
                <a:schemeClr val="tx1"/>
              </a:solidFill>
              <a:latin typeface="Times New Roman" panose="02020603050405020304" pitchFamily="18" charset="0"/>
              <a:cs typeface="Times New Roman" panose="02020603050405020304" pitchFamily="18" charset="0"/>
            </a:rPr>
            <a:t>lí</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theo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quy</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định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của</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pháp</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luật</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6467830" y="5621438"/>
        <a:ext cx="2578474" cy="89600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AC162-1D71-4AA9-9D4C-F8375CA378A0}" type="datetimeFigureOut">
              <a:rPr lang="en-US" smtClean="0"/>
              <a:t>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BB5C9-9C94-4C85-9A4A-5AA4A35F34ED}" type="slidenum">
              <a:rPr lang="en-US" smtClean="0"/>
              <a:t>‹#›</a:t>
            </a:fld>
            <a:endParaRPr lang="en-US"/>
          </a:p>
        </p:txBody>
      </p:sp>
    </p:spTree>
    <p:extLst>
      <p:ext uri="{BB962C8B-B14F-4D97-AF65-F5344CB8AC3E}">
        <p14:creationId xmlns:p14="http://schemas.microsoft.com/office/powerpoint/2010/main" val="271530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8BBB5C9-9C94-4C85-9A4A-5AA4A35F34ED}" type="slidenum">
              <a:rPr lang="en-US" smtClean="0"/>
              <a:t>1</a:t>
            </a:fld>
            <a:endParaRPr lang="en-US"/>
          </a:p>
        </p:txBody>
      </p:sp>
    </p:spTree>
    <p:extLst>
      <p:ext uri="{BB962C8B-B14F-4D97-AF65-F5344CB8AC3E}">
        <p14:creationId xmlns:p14="http://schemas.microsoft.com/office/powerpoint/2010/main" val="369455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A022C7-3991-4A8B-8B2F-8D440DEF3235}"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93828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022C7-3991-4A8B-8B2F-8D440DEF3235}"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330222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022C7-3991-4A8B-8B2F-8D440DEF3235}"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376109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fld id="{C6348226-44FE-402F-B5DD-6615F8DB9E4D}" type="slidenum">
              <a:rPr lang="en-US" altLang="en-US"/>
              <a:pPr/>
              <a:t>‹#›</a:t>
            </a:fld>
            <a:endParaRPr lang="en-US" altLang="en-US"/>
          </a:p>
        </p:txBody>
      </p:sp>
    </p:spTree>
    <p:extLst>
      <p:ext uri="{BB962C8B-B14F-4D97-AF65-F5344CB8AC3E}">
        <p14:creationId xmlns:p14="http://schemas.microsoft.com/office/powerpoint/2010/main" val="138443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135F7B-338F-4DFA-827B-C18E65F1A9B8}" type="datetimeFigureOut">
              <a:rPr lang="en-US" smtClean="0"/>
              <a:pPr/>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420578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35F7B-338F-4DFA-827B-C18E65F1A9B8}" type="datetimeFigureOut">
              <a:rPr lang="en-US" smtClean="0"/>
              <a:pPr/>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3113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135F7B-338F-4DFA-827B-C18E65F1A9B8}" type="datetimeFigureOut">
              <a:rPr lang="en-US" smtClean="0"/>
              <a:pPr/>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380072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135F7B-338F-4DFA-827B-C18E65F1A9B8}" type="datetimeFigureOut">
              <a:rPr lang="en-US" smtClean="0"/>
              <a:pPr/>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2814588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135F7B-338F-4DFA-827B-C18E65F1A9B8}" type="datetimeFigureOut">
              <a:rPr lang="en-US" smtClean="0"/>
              <a:pPr/>
              <a:t>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132374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135F7B-338F-4DFA-827B-C18E65F1A9B8}" type="datetimeFigureOut">
              <a:rPr lang="en-US" smtClean="0"/>
              <a:pPr/>
              <a:t>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1756932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35F7B-338F-4DFA-827B-C18E65F1A9B8}" type="datetimeFigureOut">
              <a:rPr lang="en-US" smtClean="0"/>
              <a:pPr/>
              <a:t>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360457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A022C7-3991-4A8B-8B2F-8D440DEF3235}"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3707494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135F7B-338F-4DFA-827B-C18E65F1A9B8}" type="datetimeFigureOut">
              <a:rPr lang="en-US" smtClean="0"/>
              <a:pPr/>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24427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135F7B-338F-4DFA-827B-C18E65F1A9B8}" type="datetimeFigureOut">
              <a:rPr lang="en-US" smtClean="0"/>
              <a:pPr/>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2965508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35F7B-338F-4DFA-827B-C18E65F1A9B8}" type="datetimeFigureOut">
              <a:rPr lang="en-US" smtClean="0"/>
              <a:pPr/>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1105827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35F7B-338F-4DFA-827B-C18E65F1A9B8}" type="datetimeFigureOut">
              <a:rPr lang="en-US" smtClean="0"/>
              <a:pPr/>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C6377-0050-4476-B182-104845D370F6}" type="slidenum">
              <a:rPr lang="en-US" smtClean="0"/>
              <a:pPr/>
              <a:t>‹#›</a:t>
            </a:fld>
            <a:endParaRPr lang="en-US"/>
          </a:p>
        </p:txBody>
      </p:sp>
    </p:spTree>
    <p:extLst>
      <p:ext uri="{BB962C8B-B14F-4D97-AF65-F5344CB8AC3E}">
        <p14:creationId xmlns:p14="http://schemas.microsoft.com/office/powerpoint/2010/main" val="228678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0D86BE6-A176-4F13-9BEE-4A12C8585836}" type="slidenum">
              <a:rPr lang="en-US"/>
              <a:pPr/>
              <a:t>‹#›</a:t>
            </a:fld>
            <a:endParaRPr lang="en-US"/>
          </a:p>
        </p:txBody>
      </p:sp>
    </p:spTree>
    <p:extLst>
      <p:ext uri="{BB962C8B-B14F-4D97-AF65-F5344CB8AC3E}">
        <p14:creationId xmlns:p14="http://schemas.microsoft.com/office/powerpoint/2010/main" val="21227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A022C7-3991-4A8B-8B2F-8D440DEF3235}"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419283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A022C7-3991-4A8B-8B2F-8D440DEF3235}"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60484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A022C7-3991-4A8B-8B2F-8D440DEF3235}" type="datetimeFigureOut">
              <a:rPr lang="en-US" smtClean="0"/>
              <a:t>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361929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A022C7-3991-4A8B-8B2F-8D440DEF3235}" type="datetimeFigureOut">
              <a:rPr lang="en-US" smtClean="0"/>
              <a:t>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289856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022C7-3991-4A8B-8B2F-8D440DEF3235}" type="datetimeFigureOut">
              <a:rPr lang="en-US" smtClean="0"/>
              <a:t>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60179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A022C7-3991-4A8B-8B2F-8D440DEF3235}"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273274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A022C7-3991-4A8B-8B2F-8D440DEF3235}"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73BAD-DF0A-4346-981B-B3655B053E15}" type="slidenum">
              <a:rPr lang="en-US" smtClean="0"/>
              <a:t>‹#›</a:t>
            </a:fld>
            <a:endParaRPr lang="en-US"/>
          </a:p>
        </p:txBody>
      </p:sp>
    </p:spTree>
    <p:extLst>
      <p:ext uri="{BB962C8B-B14F-4D97-AF65-F5344CB8AC3E}">
        <p14:creationId xmlns:p14="http://schemas.microsoft.com/office/powerpoint/2010/main" val="294509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022C7-3991-4A8B-8B2F-8D440DEF3235}" type="datetimeFigureOut">
              <a:rPr lang="en-US" smtClean="0"/>
              <a:t>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73BAD-DF0A-4346-981B-B3655B053E15}" type="slidenum">
              <a:rPr lang="en-US" smtClean="0"/>
              <a:t>‹#›</a:t>
            </a:fld>
            <a:endParaRPr lang="en-US"/>
          </a:p>
        </p:txBody>
      </p:sp>
    </p:spTree>
    <p:extLst>
      <p:ext uri="{BB962C8B-B14F-4D97-AF65-F5344CB8AC3E}">
        <p14:creationId xmlns:p14="http://schemas.microsoft.com/office/powerpoint/2010/main" val="1085877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35F7B-338F-4DFA-827B-C18E65F1A9B8}" type="datetimeFigureOut">
              <a:rPr lang="en-US" smtClean="0"/>
              <a:pPr/>
              <a:t>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C6377-0050-4476-B182-104845D370F6}" type="slidenum">
              <a:rPr lang="en-US" smtClean="0"/>
              <a:pPr/>
              <a:t>‹#›</a:t>
            </a:fld>
            <a:endParaRPr lang="en-US"/>
          </a:p>
        </p:txBody>
      </p:sp>
    </p:spTree>
    <p:extLst>
      <p:ext uri="{BB962C8B-B14F-4D97-AF65-F5344CB8AC3E}">
        <p14:creationId xmlns:p14="http://schemas.microsoft.com/office/powerpoint/2010/main" val="7227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hyperlink" Target="http://images.google.com.vn/imgres?imgurl=http://www.hoichoquangcao.com/pictures/pic2_ctytnhh_baominhchau.jpg&amp;imgrefurl=http://www.hoichoquangcao.com/index.php?module=manufacture&amp;page=detail&amp;id=475&amp;h=208&amp;w=250&amp;sz=9&amp;hl=vi&amp;start=64&amp;tbnid=3wzgx5CiaJ_G9M:&amp;tbnh=92&amp;tbnw=111&amp;prev=/images?q=V%C3%A0ng+b%E1%BA%A1c+%C4%91%C3%A1+qu%C3%BD&amp;start=60&amp;gbv=2&amp;ndsp=20&amp;hl=vi&amp;sa=N" TargetMode="External"/><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hyperlink" Target="http://images.google.com.vn/imgres?imgurl=http://vnet.vn/img/?ProductID=11132&amp;imgrefurl=http://vnet.vn/Market/ProductDetails.asp?ProductID=11096&amp;GroupId=52&amp;CategoryID=477&amp;h=150&amp;w=150&amp;sz=9&amp;hl=vi&amp;start=112&amp;tbnid=ZbUpsxazZdE-ZM:&amp;tbnh=96&amp;tbnw=96&amp;prev=/images?q=V%C3%A0ng+b%E1%BA%A1c+%C4%91%C3%A1+qu%C3%BD&amp;start=100&amp;gbv=2&amp;ndsp=20&amp;hl=vi&amp;sa=N"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4.jpeg"/><Relationship Id="rId4" Type="http://schemas.openxmlformats.org/officeDocument/2006/relationships/diagramLayout" Target="../diagrams/layout2.xml"/><Relationship Id="rId9"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2.jp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286000" y="990600"/>
            <a:ext cx="5334000" cy="4708981"/>
          </a:xfrm>
          <a:prstGeom prst="rect">
            <a:avLst/>
          </a:prstGeom>
          <a:noFill/>
        </p:spPr>
        <p:txBody>
          <a:bodyPr wrap="square" lIns="91440" tIns="45720" rIns="91440" bIns="45720">
            <a:spAutoFit/>
          </a:bodyPr>
          <a:lstStyle/>
          <a:p>
            <a:pPr algn="ct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CHÀO MỪNG</a:t>
            </a:r>
          </a:p>
          <a:p>
            <a:pPr algn="ct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CÁC EM </a:t>
            </a:r>
          </a:p>
          <a:p>
            <a:pPr algn="ct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ĐẾN VỚI </a:t>
            </a:r>
          </a:p>
          <a:p>
            <a:pPr algn="ct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TIẾT HỌC</a:t>
            </a:r>
          </a:p>
          <a:p>
            <a:pPr algn="ct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Gdcd</a:t>
            </a: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8</a:t>
            </a:r>
          </a:p>
        </p:txBody>
      </p:sp>
      <p:pic>
        <p:nvPicPr>
          <p:cNvPr id="4" name="Picture 2"/>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0" y="2743200"/>
            <a:ext cx="3177267"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363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ltLang="en-US" sz="3200" b="1" u="sng" dirty="0">
              <a:latin typeface="VNI-Times" pitchFamily="2" charset="0"/>
            </a:endParaRPr>
          </a:p>
          <a:p>
            <a:pPr algn="ctr" eaLnBrk="1" hangingPunct="1"/>
            <a:r>
              <a:rPr lang="en-US" altLang="en-US" sz="3200" b="1" dirty="0">
                <a:latin typeface="VNI-Times" pitchFamily="2" charset="0"/>
              </a:rPr>
              <a:t>	</a:t>
            </a:r>
            <a:r>
              <a:rPr lang="en-US" altLang="en-US" sz="3200" b="1" dirty="0">
                <a:solidFill>
                  <a:srgbClr val="FF0000"/>
                </a:solidFill>
              </a:rPr>
              <a:t>1. </a:t>
            </a:r>
            <a:r>
              <a:rPr lang="en-US" altLang="en-US" sz="3200" b="1" dirty="0" err="1">
                <a:solidFill>
                  <a:srgbClr val="FF0000"/>
                </a:solidFill>
              </a:rPr>
              <a:t>Những</a:t>
            </a:r>
            <a:r>
              <a:rPr lang="en-US" altLang="en-US" sz="3200" b="1" dirty="0">
                <a:solidFill>
                  <a:srgbClr val="FF0000"/>
                </a:solidFill>
              </a:rPr>
              <a:t> </a:t>
            </a:r>
            <a:r>
              <a:rPr lang="en-US" altLang="en-US" sz="3200" b="1" dirty="0" err="1">
                <a:solidFill>
                  <a:srgbClr val="FF0000"/>
                </a:solidFill>
              </a:rPr>
              <a:t>người</a:t>
            </a:r>
            <a:r>
              <a:rPr lang="en-US" altLang="en-US" sz="3200" b="1" dirty="0">
                <a:solidFill>
                  <a:srgbClr val="FF0000"/>
                </a:solidFill>
              </a:rPr>
              <a:t> </a:t>
            </a:r>
            <a:r>
              <a:rPr lang="en-US" altLang="en-US" sz="3200" b="1" dirty="0" err="1">
                <a:solidFill>
                  <a:srgbClr val="FF0000"/>
                </a:solidFill>
              </a:rPr>
              <a:t>sau</a:t>
            </a:r>
            <a:r>
              <a:rPr lang="en-US" altLang="en-US" sz="3200" b="1" dirty="0">
                <a:solidFill>
                  <a:srgbClr val="FF0000"/>
                </a:solidFill>
              </a:rPr>
              <a:t> </a:t>
            </a:r>
            <a:r>
              <a:rPr lang="en-US" altLang="en-US" sz="3200" b="1" dirty="0" err="1">
                <a:solidFill>
                  <a:srgbClr val="FF0000"/>
                </a:solidFill>
              </a:rPr>
              <a:t>đây</a:t>
            </a:r>
            <a:r>
              <a:rPr lang="en-US" altLang="en-US" sz="3200" b="1" dirty="0">
                <a:solidFill>
                  <a:srgbClr val="FF0000"/>
                </a:solidFill>
              </a:rPr>
              <a:t> </a:t>
            </a:r>
            <a:r>
              <a:rPr lang="en-US" altLang="en-US" sz="3200" b="1" dirty="0" err="1">
                <a:solidFill>
                  <a:srgbClr val="FF0000"/>
                </a:solidFill>
              </a:rPr>
              <a:t>có</a:t>
            </a:r>
            <a:r>
              <a:rPr lang="en-US" altLang="en-US" sz="3200" b="1" dirty="0">
                <a:solidFill>
                  <a:srgbClr val="FF0000"/>
                </a:solidFill>
              </a:rPr>
              <a:t> </a:t>
            </a:r>
            <a:r>
              <a:rPr lang="en-US" altLang="en-US" sz="3200" b="1" dirty="0" err="1">
                <a:solidFill>
                  <a:srgbClr val="FF0000"/>
                </a:solidFill>
              </a:rPr>
              <a:t>quyền</a:t>
            </a:r>
            <a:r>
              <a:rPr lang="en-US" altLang="en-US" sz="3200" b="1" dirty="0">
                <a:solidFill>
                  <a:srgbClr val="FF0000"/>
                </a:solidFill>
              </a:rPr>
              <a:t> </a:t>
            </a:r>
            <a:r>
              <a:rPr lang="en-US" altLang="en-US" sz="3200" b="1" dirty="0" err="1">
                <a:solidFill>
                  <a:srgbClr val="FF0000"/>
                </a:solidFill>
              </a:rPr>
              <a:t>gì</a:t>
            </a:r>
            <a:r>
              <a:rPr lang="en-US" altLang="en-US" sz="3200" b="1" dirty="0">
                <a:solidFill>
                  <a:srgbClr val="FF0000"/>
                </a:solidFill>
              </a:rPr>
              <a:t>?</a:t>
            </a:r>
          </a:p>
        </p:txBody>
      </p:sp>
      <p:graphicFrame>
        <p:nvGraphicFramePr>
          <p:cNvPr id="223267" name="Group 35"/>
          <p:cNvGraphicFramePr>
            <a:graphicFrameLocks noGrp="1"/>
          </p:cNvGraphicFramePr>
          <p:nvPr>
            <p:ph/>
          </p:nvPr>
        </p:nvGraphicFramePr>
        <p:xfrm>
          <a:off x="381000" y="1600200"/>
          <a:ext cx="8534400" cy="4206874"/>
        </p:xfrm>
        <a:graphic>
          <a:graphicData uri="http://schemas.openxmlformats.org/drawingml/2006/table">
            <a:tbl>
              <a:tblPr/>
              <a:tblGrid>
                <a:gridCol w="3048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640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0000FF"/>
                          </a:solidFill>
                          <a:effectLst/>
                          <a:latin typeface="Times New Roman" pitchFamily="18" charset="0"/>
                          <a:cs typeface="Arial" charset="0"/>
                        </a:rPr>
                        <a:t>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a:ln>
                          <a:noFill/>
                        </a:ln>
                        <a:solidFill>
                          <a:srgbClr val="0000FF"/>
                        </a:solidFill>
                        <a:effectLst/>
                        <a:latin typeface="Times New Roman" pitchFamily="18"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0000FF"/>
                          </a:solidFill>
                          <a:effectLst/>
                          <a:latin typeface="Times New Roman" pitchFamily="18" charset="0"/>
                          <a:cs typeface="Arial" charset="0"/>
                        </a:rPr>
                        <a:t>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8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1.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chủ</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chiếc</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xe</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máy</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a. Giữ gìn, bảo q</a:t>
                      </a:r>
                      <a:r>
                        <a:rPr kumimoji="0" lang="en-US" sz="2800" b="0" i="0" u="none" strike="noStrike" cap="none" normalizeH="0" baseline="0">
                          <a:ln>
                            <a:noFill/>
                          </a:ln>
                          <a:solidFill>
                            <a:schemeClr val="tx1"/>
                          </a:solidFill>
                          <a:effectLst/>
                          <a:latin typeface="Times New Roman" pitchFamily="18" charset="0"/>
                          <a:cs typeface="Times New Roman" pitchFamily="18" charset="0"/>
                        </a:rPr>
                        <a:t>u</a:t>
                      </a:r>
                      <a:r>
                        <a:rPr kumimoji="0" lang="en-US" sz="3600" b="0" i="0" u="none" strike="noStrike" cap="none" normalizeH="0" baseline="0">
                          <a:ln>
                            <a:noFill/>
                          </a:ln>
                          <a:solidFill>
                            <a:schemeClr val="tx1"/>
                          </a:solidFill>
                          <a:effectLst/>
                          <a:latin typeface="Times New Roman" pitchFamily="18" charset="0"/>
                          <a:cs typeface="Times New Roman" pitchFamily="18" charset="0"/>
                        </a:rPr>
                        <a:t>ả</a:t>
                      </a:r>
                      <a:r>
                        <a:rPr kumimoji="0" lang="en-US" sz="2800" b="0" i="0" u="none" strike="noStrike" cap="none" normalizeH="0" baseline="0">
                          <a:ln>
                            <a:noFill/>
                          </a:ln>
                          <a:solidFill>
                            <a:schemeClr val="tx1"/>
                          </a:solidFill>
                          <a:effectLst/>
                          <a:latin typeface="Times New Roman" pitchFamily="18" charset="0"/>
                          <a:cs typeface="Times New Roman" pitchFamily="18" charset="0"/>
                        </a:rPr>
                        <a:t>n</a:t>
                      </a:r>
                      <a:r>
                        <a:rPr kumimoji="0" lang="en-US" sz="3600" b="0" i="0" u="none" strike="noStrike" cap="none" normalizeH="0" baseline="0">
                          <a:ln>
                            <a:noFill/>
                          </a:ln>
                          <a:solidFill>
                            <a:schemeClr val="tx1"/>
                          </a:solidFill>
                          <a:effectLst/>
                          <a:latin typeface="Times New Roman" pitchFamily="18" charset="0"/>
                          <a:cs typeface="Times New Roman" pitchFamily="18" charset="0"/>
                        </a:rPr>
                        <a:t> xe.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2.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giao</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giữ</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xe</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b. </a:t>
                      </a:r>
                      <a:r>
                        <a:rPr kumimoji="0" lang="en-US" sz="2800" b="0" i="0" u="none" strike="noStrike" cap="none" normalizeH="0" baseline="0">
                          <a:ln>
                            <a:noFill/>
                          </a:ln>
                          <a:solidFill>
                            <a:schemeClr val="tx1"/>
                          </a:solidFill>
                          <a:effectLst/>
                          <a:latin typeface="Times New Roman" pitchFamily="18" charset="0"/>
                          <a:cs typeface="Times New Roman" pitchFamily="18" charset="0"/>
                        </a:rPr>
                        <a:t>Sử</a:t>
                      </a:r>
                      <a:r>
                        <a:rPr kumimoji="0" lang="en-US" sz="3600" b="0" i="0" u="none" strike="noStrike" cap="none" normalizeH="0" baseline="0">
                          <a:ln>
                            <a:noFill/>
                          </a:ln>
                          <a:solidFill>
                            <a:schemeClr val="tx1"/>
                          </a:solidFill>
                          <a:effectLst/>
                          <a:latin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cs typeface="Times New Roman" pitchFamily="18" charset="0"/>
                        </a:rPr>
                        <a:t>d</a:t>
                      </a:r>
                      <a:r>
                        <a:rPr kumimoji="0" lang="en-US" sz="3600" b="0" i="0" u="none" strike="noStrike" cap="none" normalizeH="0" baseline="0">
                          <a:ln>
                            <a:noFill/>
                          </a:ln>
                          <a:solidFill>
                            <a:schemeClr val="tx1"/>
                          </a:solidFill>
                          <a:effectLst/>
                          <a:latin typeface="Times New Roman" pitchFamily="18" charset="0"/>
                          <a:cs typeface="Times New Roman" pitchFamily="18" charset="0"/>
                        </a:rPr>
                        <a:t>ụng xe để đi.</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3.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mượn</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xe</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c.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Bán</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tặng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cho</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khác</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mượn</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3257" name="Line 25"/>
          <p:cNvSpPr>
            <a:spLocks noChangeShapeType="1"/>
          </p:cNvSpPr>
          <p:nvPr/>
        </p:nvSpPr>
        <p:spPr bwMode="auto">
          <a:xfrm flipV="1">
            <a:off x="3276600" y="2743200"/>
            <a:ext cx="16764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58" name="Line 26"/>
          <p:cNvSpPr>
            <a:spLocks noChangeShapeType="1"/>
          </p:cNvSpPr>
          <p:nvPr/>
        </p:nvSpPr>
        <p:spPr bwMode="auto">
          <a:xfrm>
            <a:off x="3276600" y="3200400"/>
            <a:ext cx="1779588"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59" name="Line 27"/>
          <p:cNvSpPr>
            <a:spLocks noChangeShapeType="1"/>
          </p:cNvSpPr>
          <p:nvPr/>
        </p:nvSpPr>
        <p:spPr bwMode="auto">
          <a:xfrm>
            <a:off x="3276600" y="3200400"/>
            <a:ext cx="1752600" cy="1905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60" name="Line 28"/>
          <p:cNvSpPr>
            <a:spLocks noChangeShapeType="1"/>
          </p:cNvSpPr>
          <p:nvPr/>
        </p:nvSpPr>
        <p:spPr bwMode="auto">
          <a:xfrm flipV="1">
            <a:off x="3429000" y="2895600"/>
            <a:ext cx="1676400" cy="1143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61" name="Line 29"/>
          <p:cNvSpPr>
            <a:spLocks noChangeShapeType="1"/>
          </p:cNvSpPr>
          <p:nvPr/>
        </p:nvSpPr>
        <p:spPr bwMode="auto">
          <a:xfrm flipV="1">
            <a:off x="3429000" y="3124200"/>
            <a:ext cx="1600200" cy="19812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62" name="Line 30"/>
          <p:cNvSpPr>
            <a:spLocks noChangeShapeType="1"/>
          </p:cNvSpPr>
          <p:nvPr/>
        </p:nvSpPr>
        <p:spPr bwMode="auto">
          <a:xfrm flipV="1">
            <a:off x="3429000" y="4267200"/>
            <a:ext cx="1600200" cy="9144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63" name="Rectangle 31"/>
          <p:cNvSpPr>
            <a:spLocks noChangeArrowheads="1"/>
          </p:cNvSpPr>
          <p:nvPr/>
        </p:nvSpPr>
        <p:spPr bwMode="auto">
          <a:xfrm>
            <a:off x="304800" y="59436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200" b="1">
                <a:solidFill>
                  <a:srgbClr val="0000FF"/>
                </a:solidFill>
                <a:cs typeface="Arial" panose="020B0604020202020204" pitchFamily="34" charset="0"/>
              </a:rPr>
              <a:t>1 – a, b, c.</a:t>
            </a:r>
          </a:p>
        </p:txBody>
      </p:sp>
      <p:sp>
        <p:nvSpPr>
          <p:cNvPr id="223264" name="Rectangle 32"/>
          <p:cNvSpPr>
            <a:spLocks noChangeArrowheads="1"/>
          </p:cNvSpPr>
          <p:nvPr/>
        </p:nvSpPr>
        <p:spPr bwMode="auto">
          <a:xfrm>
            <a:off x="3505200" y="58674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200" b="1">
                <a:solidFill>
                  <a:srgbClr val="0000FF"/>
                </a:solidFill>
                <a:cs typeface="Arial" panose="020B0604020202020204" pitchFamily="34" charset="0"/>
              </a:rPr>
              <a:t>2 - a</a:t>
            </a:r>
          </a:p>
        </p:txBody>
      </p:sp>
      <p:sp>
        <p:nvSpPr>
          <p:cNvPr id="223265" name="Rectangle 33"/>
          <p:cNvSpPr>
            <a:spLocks noChangeArrowheads="1"/>
          </p:cNvSpPr>
          <p:nvPr/>
        </p:nvSpPr>
        <p:spPr bwMode="auto">
          <a:xfrm>
            <a:off x="6781800" y="57912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200" b="1">
                <a:solidFill>
                  <a:srgbClr val="0000FF"/>
                </a:solidFill>
                <a:cs typeface="Arial" panose="020B0604020202020204" pitchFamily="34" charset="0"/>
              </a:rPr>
              <a:t>3 – a, b</a:t>
            </a:r>
          </a:p>
        </p:txBody>
      </p:sp>
    </p:spTree>
    <p:extLst>
      <p:ext uri="{BB962C8B-B14F-4D97-AF65-F5344CB8AC3E}">
        <p14:creationId xmlns:p14="http://schemas.microsoft.com/office/powerpoint/2010/main" val="2019118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3257"/>
                                        </p:tgtEl>
                                        <p:attrNameLst>
                                          <p:attrName>style.visibility</p:attrName>
                                        </p:attrNameLst>
                                      </p:cBhvr>
                                      <p:to>
                                        <p:strVal val="visible"/>
                                      </p:to>
                                    </p:set>
                                    <p:animEffect transition="in" filter="checkerboard(across)">
                                      <p:cBhvr>
                                        <p:cTn id="7" dur="500"/>
                                        <p:tgtEl>
                                          <p:spTgt spid="223257"/>
                                        </p:tgtEl>
                                      </p:cBhvr>
                                    </p:animEffect>
                                  </p:childTnLst>
                                </p:cTn>
                              </p:par>
                              <p:par>
                                <p:cTn id="8" presetID="5" presetClass="entr" presetSubtype="10" fill="hold" nodeType="withEffect">
                                  <p:stCondLst>
                                    <p:cond delay="0"/>
                                  </p:stCondLst>
                                  <p:childTnLst>
                                    <p:set>
                                      <p:cBhvr>
                                        <p:cTn id="9" dur="1" fill="hold">
                                          <p:stCondLst>
                                            <p:cond delay="0"/>
                                          </p:stCondLst>
                                        </p:cTn>
                                        <p:tgtEl>
                                          <p:spTgt spid="223258"/>
                                        </p:tgtEl>
                                        <p:attrNameLst>
                                          <p:attrName>style.visibility</p:attrName>
                                        </p:attrNameLst>
                                      </p:cBhvr>
                                      <p:to>
                                        <p:strVal val="visible"/>
                                      </p:to>
                                    </p:set>
                                    <p:animEffect transition="in" filter="checkerboard(across)">
                                      <p:cBhvr>
                                        <p:cTn id="10" dur="500"/>
                                        <p:tgtEl>
                                          <p:spTgt spid="223258"/>
                                        </p:tgtEl>
                                      </p:cBhvr>
                                    </p:animEffect>
                                  </p:childTnLst>
                                </p:cTn>
                              </p:par>
                              <p:par>
                                <p:cTn id="11" presetID="5" presetClass="entr" presetSubtype="10" fill="hold" nodeType="withEffect">
                                  <p:stCondLst>
                                    <p:cond delay="0"/>
                                  </p:stCondLst>
                                  <p:childTnLst>
                                    <p:set>
                                      <p:cBhvr>
                                        <p:cTn id="12" dur="1" fill="hold">
                                          <p:stCondLst>
                                            <p:cond delay="0"/>
                                          </p:stCondLst>
                                        </p:cTn>
                                        <p:tgtEl>
                                          <p:spTgt spid="223259"/>
                                        </p:tgtEl>
                                        <p:attrNameLst>
                                          <p:attrName>style.visibility</p:attrName>
                                        </p:attrNameLst>
                                      </p:cBhvr>
                                      <p:to>
                                        <p:strVal val="visible"/>
                                      </p:to>
                                    </p:set>
                                    <p:animEffect transition="in" filter="checkerboard(across)">
                                      <p:cBhvr>
                                        <p:cTn id="13" dur="500"/>
                                        <p:tgtEl>
                                          <p:spTgt spid="22325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3263"/>
                                        </p:tgtEl>
                                        <p:attrNameLst>
                                          <p:attrName>style.visibility</p:attrName>
                                        </p:attrNameLst>
                                      </p:cBhvr>
                                      <p:to>
                                        <p:strVal val="visible"/>
                                      </p:to>
                                    </p:set>
                                    <p:animEffect transition="in" filter="checkerboard(across)">
                                      <p:cBhvr>
                                        <p:cTn id="16" dur="500"/>
                                        <p:tgtEl>
                                          <p:spTgt spid="2232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23264"/>
                                        </p:tgtEl>
                                        <p:attrNameLst>
                                          <p:attrName>style.visibility</p:attrName>
                                        </p:attrNameLst>
                                      </p:cBhvr>
                                      <p:to>
                                        <p:strVal val="visible"/>
                                      </p:to>
                                    </p:set>
                                    <p:animEffect transition="in" filter="checkerboard(across)">
                                      <p:cBhvr>
                                        <p:cTn id="21" dur="500"/>
                                        <p:tgtEl>
                                          <p:spTgt spid="223264"/>
                                        </p:tgtEl>
                                      </p:cBhvr>
                                    </p:animEffect>
                                  </p:childTnLst>
                                </p:cTn>
                              </p:par>
                              <p:par>
                                <p:cTn id="22" presetID="5" presetClass="entr" presetSubtype="10" fill="hold" nodeType="withEffect">
                                  <p:stCondLst>
                                    <p:cond delay="0"/>
                                  </p:stCondLst>
                                  <p:childTnLst>
                                    <p:set>
                                      <p:cBhvr>
                                        <p:cTn id="23" dur="1" fill="hold">
                                          <p:stCondLst>
                                            <p:cond delay="0"/>
                                          </p:stCondLst>
                                        </p:cTn>
                                        <p:tgtEl>
                                          <p:spTgt spid="223260"/>
                                        </p:tgtEl>
                                        <p:attrNameLst>
                                          <p:attrName>style.visibility</p:attrName>
                                        </p:attrNameLst>
                                      </p:cBhvr>
                                      <p:to>
                                        <p:strVal val="visible"/>
                                      </p:to>
                                    </p:set>
                                    <p:animEffect transition="in" filter="checkerboard(across)">
                                      <p:cBhvr>
                                        <p:cTn id="24" dur="500"/>
                                        <p:tgtEl>
                                          <p:spTgt spid="2232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223261"/>
                                        </p:tgtEl>
                                        <p:attrNameLst>
                                          <p:attrName>style.visibility</p:attrName>
                                        </p:attrNameLst>
                                      </p:cBhvr>
                                      <p:to>
                                        <p:strVal val="visible"/>
                                      </p:to>
                                    </p:set>
                                    <p:animEffect transition="in" filter="checkerboard(across)">
                                      <p:cBhvr>
                                        <p:cTn id="29" dur="500"/>
                                        <p:tgtEl>
                                          <p:spTgt spid="223261"/>
                                        </p:tgtEl>
                                      </p:cBhvr>
                                    </p:animEffect>
                                  </p:childTnLst>
                                </p:cTn>
                              </p:par>
                              <p:par>
                                <p:cTn id="30" presetID="5" presetClass="entr" presetSubtype="10" fill="hold" nodeType="withEffect">
                                  <p:stCondLst>
                                    <p:cond delay="0"/>
                                  </p:stCondLst>
                                  <p:childTnLst>
                                    <p:set>
                                      <p:cBhvr>
                                        <p:cTn id="31" dur="1" fill="hold">
                                          <p:stCondLst>
                                            <p:cond delay="0"/>
                                          </p:stCondLst>
                                        </p:cTn>
                                        <p:tgtEl>
                                          <p:spTgt spid="223262"/>
                                        </p:tgtEl>
                                        <p:attrNameLst>
                                          <p:attrName>style.visibility</p:attrName>
                                        </p:attrNameLst>
                                      </p:cBhvr>
                                      <p:to>
                                        <p:strVal val="visible"/>
                                      </p:to>
                                    </p:set>
                                    <p:animEffect transition="in" filter="checkerboard(across)">
                                      <p:cBhvr>
                                        <p:cTn id="32" dur="500"/>
                                        <p:tgtEl>
                                          <p:spTgt spid="22326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23265"/>
                                        </p:tgtEl>
                                        <p:attrNameLst>
                                          <p:attrName>style.visibility</p:attrName>
                                        </p:attrNameLst>
                                      </p:cBhvr>
                                      <p:to>
                                        <p:strVal val="visible"/>
                                      </p:to>
                                    </p:set>
                                    <p:animEffect transition="in" filter="checkerboard(across)">
                                      <p:cBhvr>
                                        <p:cTn id="35" dur="500"/>
                                        <p:tgtEl>
                                          <p:spTgt spid="223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63" grpId="0"/>
      <p:bldP spid="223264" grpId="0"/>
      <p:bldP spid="2232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228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ltLang="en-US" sz="3600" b="1"/>
          </a:p>
        </p:txBody>
      </p:sp>
      <p:graphicFrame>
        <p:nvGraphicFramePr>
          <p:cNvPr id="227331" name="Group 3"/>
          <p:cNvGraphicFramePr>
            <a:graphicFrameLocks noGrp="1"/>
          </p:cNvGraphicFramePr>
          <p:nvPr>
            <p:ph/>
          </p:nvPr>
        </p:nvGraphicFramePr>
        <p:xfrm>
          <a:off x="304800" y="1676400"/>
          <a:ext cx="8458200" cy="3583004"/>
        </p:xfrm>
        <a:graphic>
          <a:graphicData uri="http://schemas.openxmlformats.org/drawingml/2006/table">
            <a:tbl>
              <a:tblPr/>
              <a:tblGrid>
                <a:gridCol w="3886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400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FF"/>
                          </a:solidFill>
                          <a:effectLst/>
                          <a:latin typeface="Times New Roman" pitchFamily="18" charset="0"/>
                          <a:cs typeface="Arial" charset="0"/>
                        </a:rPr>
                        <a:t>B</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a:ln>
                          <a:noFill/>
                        </a:ln>
                        <a:solidFill>
                          <a:srgbClr val="0000FF"/>
                        </a:solidFill>
                        <a:effectLst/>
                        <a:latin typeface="Times New Roman" pitchFamily="18" charset="0"/>
                        <a:cs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0000FF"/>
                          </a:solidFill>
                          <a:effectLst/>
                          <a:latin typeface="Times New Roman" pitchFamily="18" charset="0"/>
                          <a:cs typeface="Arial" charset="0"/>
                        </a:rPr>
                        <a:t>C</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77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a.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Giữ</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gìn</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bảo</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quản</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xe</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1.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Quyền</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chiếm</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hữu</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93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b.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Sử</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dụng</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xe</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để</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đi</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2.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Quyền</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sử</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dụng</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77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c.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Bán</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tặng</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cho</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người</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khác</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mượn</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3.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Quyền</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định</a:t>
                      </a:r>
                      <a:r>
                        <a:rPr kumimoji="0" lang="en-US" sz="3200" b="0" i="0" u="none" strike="noStrike" cap="none" normalizeH="0" baseline="0" dirty="0">
                          <a:ln>
                            <a:noFill/>
                          </a:ln>
                          <a:solidFill>
                            <a:srgbClr val="000099"/>
                          </a:solidFill>
                          <a:effectLst/>
                          <a:latin typeface="Times New Roman" pitchFamily="18" charset="0"/>
                          <a:cs typeface="Times New Roman" pitchFamily="18" charset="0"/>
                        </a:rPr>
                        <a:t> </a:t>
                      </a:r>
                      <a:r>
                        <a:rPr kumimoji="0" lang="en-US" sz="3200" b="0" i="0" u="none" strike="noStrike" cap="none" normalizeH="0" baseline="0" dirty="0" err="1">
                          <a:ln>
                            <a:noFill/>
                          </a:ln>
                          <a:solidFill>
                            <a:srgbClr val="000099"/>
                          </a:solidFill>
                          <a:effectLst/>
                          <a:latin typeface="Times New Roman" pitchFamily="18" charset="0"/>
                          <a:cs typeface="Times New Roman" pitchFamily="18" charset="0"/>
                        </a:rPr>
                        <a:t>đoạt</a:t>
                      </a:r>
                      <a:endParaRPr kumimoji="0" lang="en-US" sz="3200" b="0" i="0" u="none" strike="noStrike" cap="none" normalizeH="0" baseline="0" dirty="0">
                        <a:ln>
                          <a:noFill/>
                        </a:ln>
                        <a:solidFill>
                          <a:srgbClr val="000099"/>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17" name="Text Box 25"/>
          <p:cNvSpPr txBox="1">
            <a:spLocks noChangeArrowheads="1"/>
          </p:cNvSpPr>
          <p:nvPr/>
        </p:nvSpPr>
        <p:spPr bwMode="auto">
          <a:xfrm>
            <a:off x="228600" y="621665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sz="3600" b="1"/>
          </a:p>
        </p:txBody>
      </p:sp>
      <p:sp>
        <p:nvSpPr>
          <p:cNvPr id="8218" name="Text Box 26"/>
          <p:cNvSpPr txBox="1">
            <a:spLocks noChangeArrowheads="1"/>
          </p:cNvSpPr>
          <p:nvPr/>
        </p:nvSpPr>
        <p:spPr bwMode="auto">
          <a:xfrm>
            <a:off x="0" y="4572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endParaRPr lang="en-US" altLang="en-US"/>
          </a:p>
        </p:txBody>
      </p:sp>
      <p:sp>
        <p:nvSpPr>
          <p:cNvPr id="8219" name="Rectangle 27"/>
          <p:cNvSpPr>
            <a:spLocks noChangeArrowheads="1"/>
          </p:cNvSpPr>
          <p:nvPr/>
        </p:nvSpPr>
        <p:spPr bwMode="auto">
          <a:xfrm>
            <a:off x="0" y="304800"/>
            <a:ext cx="8610600" cy="10763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200" b="1" dirty="0">
                <a:solidFill>
                  <a:srgbClr val="FF0000"/>
                </a:solidFill>
              </a:rPr>
              <a:t>2. </a:t>
            </a:r>
            <a:r>
              <a:rPr lang="en-US" altLang="en-US" sz="3200" b="1" dirty="0" err="1">
                <a:solidFill>
                  <a:srgbClr val="FF0000"/>
                </a:solidFill>
              </a:rPr>
              <a:t>Em</a:t>
            </a:r>
            <a:r>
              <a:rPr lang="en-US" altLang="en-US" sz="3200" b="1" dirty="0">
                <a:solidFill>
                  <a:srgbClr val="FF0000"/>
                </a:solidFill>
              </a:rPr>
              <a:t> </a:t>
            </a:r>
            <a:r>
              <a:rPr lang="en-US" altLang="en-US" sz="3200" b="1" dirty="0" err="1">
                <a:solidFill>
                  <a:srgbClr val="FF0000"/>
                </a:solidFill>
              </a:rPr>
              <a:t>hãy</a:t>
            </a:r>
            <a:r>
              <a:rPr lang="en-US" altLang="en-US" sz="3200" b="1" dirty="0">
                <a:solidFill>
                  <a:srgbClr val="FF0000"/>
                </a:solidFill>
              </a:rPr>
              <a:t> </a:t>
            </a:r>
            <a:r>
              <a:rPr lang="en-US" altLang="en-US" sz="3200" b="1" dirty="0" err="1">
                <a:solidFill>
                  <a:srgbClr val="FF0000"/>
                </a:solidFill>
              </a:rPr>
              <a:t>chọn</a:t>
            </a:r>
            <a:r>
              <a:rPr lang="en-US" altLang="en-US" sz="3200" b="1" dirty="0">
                <a:solidFill>
                  <a:srgbClr val="FF0000"/>
                </a:solidFill>
              </a:rPr>
              <a:t> </a:t>
            </a:r>
            <a:r>
              <a:rPr lang="en-US" altLang="en-US" sz="3200" b="1" dirty="0" err="1">
                <a:solidFill>
                  <a:srgbClr val="FF0000"/>
                </a:solidFill>
              </a:rPr>
              <a:t>các</a:t>
            </a:r>
            <a:r>
              <a:rPr lang="en-US" altLang="en-US" sz="3200" b="1" dirty="0">
                <a:solidFill>
                  <a:srgbClr val="FF0000"/>
                </a:solidFill>
              </a:rPr>
              <a:t> </a:t>
            </a:r>
            <a:r>
              <a:rPr lang="en-US" altLang="en-US" sz="3200" b="1" dirty="0" err="1">
                <a:solidFill>
                  <a:srgbClr val="FF0000"/>
                </a:solidFill>
              </a:rPr>
              <a:t>quyền</a:t>
            </a:r>
            <a:r>
              <a:rPr lang="en-US" altLang="en-US" sz="3200" b="1" dirty="0">
                <a:solidFill>
                  <a:srgbClr val="FF0000"/>
                </a:solidFill>
              </a:rPr>
              <a:t> </a:t>
            </a:r>
            <a:r>
              <a:rPr lang="en-US" altLang="en-US" sz="3200" b="1" dirty="0" err="1">
                <a:solidFill>
                  <a:srgbClr val="FF0000"/>
                </a:solidFill>
              </a:rPr>
              <a:t>ở</a:t>
            </a:r>
            <a:r>
              <a:rPr lang="en-US" altLang="en-US" sz="3200" b="1" dirty="0">
                <a:solidFill>
                  <a:srgbClr val="FF0000"/>
                </a:solidFill>
              </a:rPr>
              <a:t> </a:t>
            </a:r>
            <a:r>
              <a:rPr lang="en-US" altLang="en-US" sz="3200" b="1" dirty="0" err="1">
                <a:solidFill>
                  <a:srgbClr val="FF0000"/>
                </a:solidFill>
              </a:rPr>
              <a:t>cột</a:t>
            </a:r>
            <a:r>
              <a:rPr lang="en-US" altLang="en-US" sz="3200" b="1" dirty="0">
                <a:solidFill>
                  <a:srgbClr val="FF0000"/>
                </a:solidFill>
              </a:rPr>
              <a:t> B </a:t>
            </a:r>
            <a:r>
              <a:rPr lang="en-US" altLang="en-US" sz="3200" b="1" dirty="0" err="1">
                <a:solidFill>
                  <a:srgbClr val="FF0000"/>
                </a:solidFill>
              </a:rPr>
              <a:t>tương</a:t>
            </a:r>
            <a:r>
              <a:rPr lang="en-US" altLang="en-US" sz="3200" b="1" dirty="0">
                <a:solidFill>
                  <a:srgbClr val="FF0000"/>
                </a:solidFill>
              </a:rPr>
              <a:t> </a:t>
            </a:r>
            <a:r>
              <a:rPr lang="en-US" altLang="en-US" sz="3200" b="1" dirty="0" err="1">
                <a:solidFill>
                  <a:srgbClr val="FF0000"/>
                </a:solidFill>
              </a:rPr>
              <a:t>ứng</a:t>
            </a:r>
            <a:r>
              <a:rPr lang="en-US" altLang="en-US" sz="3200" b="1" dirty="0">
                <a:solidFill>
                  <a:srgbClr val="FF0000"/>
                </a:solidFill>
              </a:rPr>
              <a:t> </a:t>
            </a:r>
            <a:r>
              <a:rPr lang="en-US" altLang="en-US" sz="3200" b="1" dirty="0" err="1">
                <a:solidFill>
                  <a:srgbClr val="FF0000"/>
                </a:solidFill>
              </a:rPr>
              <a:t>với</a:t>
            </a:r>
            <a:r>
              <a:rPr lang="en-US" altLang="en-US" sz="3200" b="1" dirty="0">
                <a:solidFill>
                  <a:srgbClr val="FF0000"/>
                </a:solidFill>
              </a:rPr>
              <a:t> </a:t>
            </a:r>
            <a:r>
              <a:rPr lang="en-US" altLang="en-US" sz="3200" b="1" dirty="0" err="1">
                <a:solidFill>
                  <a:srgbClr val="FF0000"/>
                </a:solidFill>
              </a:rPr>
              <a:t>các</a:t>
            </a:r>
            <a:r>
              <a:rPr lang="en-US" altLang="en-US" sz="3200" b="1" dirty="0">
                <a:solidFill>
                  <a:srgbClr val="FF0000"/>
                </a:solidFill>
              </a:rPr>
              <a:t> </a:t>
            </a:r>
            <a:r>
              <a:rPr lang="en-US" altLang="en-US" sz="3200" b="1" dirty="0" err="1">
                <a:solidFill>
                  <a:srgbClr val="FF0000"/>
                </a:solidFill>
              </a:rPr>
              <a:t>quyền</a:t>
            </a:r>
            <a:r>
              <a:rPr lang="en-US" altLang="en-US" sz="3200" b="1" dirty="0">
                <a:solidFill>
                  <a:srgbClr val="FF0000"/>
                </a:solidFill>
              </a:rPr>
              <a:t> </a:t>
            </a:r>
            <a:r>
              <a:rPr lang="en-US" altLang="en-US" sz="3200" b="1" dirty="0" err="1">
                <a:solidFill>
                  <a:srgbClr val="FF0000"/>
                </a:solidFill>
              </a:rPr>
              <a:t>ở</a:t>
            </a:r>
            <a:r>
              <a:rPr lang="en-US" altLang="en-US" sz="3200" b="1" dirty="0">
                <a:solidFill>
                  <a:srgbClr val="FF0000"/>
                </a:solidFill>
              </a:rPr>
              <a:t> </a:t>
            </a:r>
            <a:r>
              <a:rPr lang="en-US" altLang="en-US" sz="3200" b="1" dirty="0" err="1">
                <a:solidFill>
                  <a:srgbClr val="FF0000"/>
                </a:solidFill>
              </a:rPr>
              <a:t>cột</a:t>
            </a:r>
            <a:r>
              <a:rPr lang="en-US" altLang="en-US" sz="3200" b="1" dirty="0">
                <a:solidFill>
                  <a:srgbClr val="FF0000"/>
                </a:solidFill>
              </a:rPr>
              <a:t> C </a:t>
            </a:r>
            <a:r>
              <a:rPr lang="en-US" altLang="en-US" sz="3200" b="1" dirty="0" err="1">
                <a:solidFill>
                  <a:srgbClr val="FF0000"/>
                </a:solidFill>
              </a:rPr>
              <a:t>sao</a:t>
            </a:r>
            <a:r>
              <a:rPr lang="en-US" altLang="en-US" sz="3200" b="1" dirty="0">
                <a:solidFill>
                  <a:srgbClr val="FF0000"/>
                </a:solidFill>
              </a:rPr>
              <a:t> </a:t>
            </a:r>
            <a:r>
              <a:rPr lang="en-US" altLang="en-US" sz="3200" b="1" dirty="0" err="1">
                <a:solidFill>
                  <a:srgbClr val="FF0000"/>
                </a:solidFill>
              </a:rPr>
              <a:t>cho</a:t>
            </a:r>
            <a:r>
              <a:rPr lang="en-US" altLang="en-US" sz="3200" b="1" dirty="0">
                <a:solidFill>
                  <a:srgbClr val="FF0000"/>
                </a:solidFill>
              </a:rPr>
              <a:t> </a:t>
            </a:r>
            <a:r>
              <a:rPr lang="en-US" altLang="en-US" sz="3200" b="1" dirty="0" err="1">
                <a:solidFill>
                  <a:srgbClr val="FF0000"/>
                </a:solidFill>
              </a:rPr>
              <a:t>phù</a:t>
            </a:r>
            <a:r>
              <a:rPr lang="en-US" altLang="en-US" sz="3200" b="1" dirty="0">
                <a:solidFill>
                  <a:srgbClr val="FF0000"/>
                </a:solidFill>
              </a:rPr>
              <a:t> </a:t>
            </a:r>
            <a:r>
              <a:rPr lang="en-US" altLang="en-US" sz="3200" b="1" dirty="0" err="1">
                <a:solidFill>
                  <a:srgbClr val="FF0000"/>
                </a:solidFill>
              </a:rPr>
              <a:t>hợp</a:t>
            </a:r>
            <a:r>
              <a:rPr lang="en-US" altLang="en-US" sz="3200" b="1" dirty="0">
                <a:solidFill>
                  <a:srgbClr val="FF0000"/>
                </a:solidFill>
              </a:rPr>
              <a:t>.</a:t>
            </a:r>
          </a:p>
        </p:txBody>
      </p:sp>
      <p:sp>
        <p:nvSpPr>
          <p:cNvPr id="227356" name="Line 28"/>
          <p:cNvSpPr>
            <a:spLocks noChangeShapeType="1"/>
          </p:cNvSpPr>
          <p:nvPr/>
        </p:nvSpPr>
        <p:spPr bwMode="auto">
          <a:xfrm>
            <a:off x="4191000" y="2743200"/>
            <a:ext cx="914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57" name="Line 29"/>
          <p:cNvSpPr>
            <a:spLocks noChangeShapeType="1"/>
          </p:cNvSpPr>
          <p:nvPr/>
        </p:nvSpPr>
        <p:spPr bwMode="auto">
          <a:xfrm>
            <a:off x="4114800" y="3733800"/>
            <a:ext cx="1066800"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58" name="Line 30"/>
          <p:cNvSpPr>
            <a:spLocks noChangeShapeType="1"/>
          </p:cNvSpPr>
          <p:nvPr/>
        </p:nvSpPr>
        <p:spPr bwMode="auto">
          <a:xfrm>
            <a:off x="4191000" y="4572000"/>
            <a:ext cx="9144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59" name="Rectangle 31"/>
          <p:cNvSpPr>
            <a:spLocks noChangeArrowheads="1"/>
          </p:cNvSpPr>
          <p:nvPr/>
        </p:nvSpPr>
        <p:spPr bwMode="auto">
          <a:xfrm>
            <a:off x="762000" y="57912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200" b="1">
                <a:solidFill>
                  <a:srgbClr val="0000FF"/>
                </a:solidFill>
              </a:rPr>
              <a:t>a - 1</a:t>
            </a:r>
          </a:p>
        </p:txBody>
      </p:sp>
      <p:sp>
        <p:nvSpPr>
          <p:cNvPr id="227360" name="Rectangle 32"/>
          <p:cNvSpPr>
            <a:spLocks noChangeArrowheads="1"/>
          </p:cNvSpPr>
          <p:nvPr/>
        </p:nvSpPr>
        <p:spPr bwMode="auto">
          <a:xfrm>
            <a:off x="7162800" y="579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200" b="1">
                <a:solidFill>
                  <a:srgbClr val="0000FF"/>
                </a:solidFill>
              </a:rPr>
              <a:t>c - 3</a:t>
            </a:r>
          </a:p>
        </p:txBody>
      </p:sp>
      <p:sp>
        <p:nvSpPr>
          <p:cNvPr id="227361" name="Rectangle 33"/>
          <p:cNvSpPr>
            <a:spLocks noChangeArrowheads="1"/>
          </p:cNvSpPr>
          <p:nvPr/>
        </p:nvSpPr>
        <p:spPr bwMode="auto">
          <a:xfrm>
            <a:off x="3886200" y="57912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eaLnBrk="1" hangingPunct="1"/>
            <a:r>
              <a:rPr lang="en-US" altLang="en-US" sz="3200" b="1">
                <a:solidFill>
                  <a:srgbClr val="0000FF"/>
                </a:solidFill>
              </a:rPr>
              <a:t>b - 2</a:t>
            </a:r>
          </a:p>
        </p:txBody>
      </p:sp>
    </p:spTree>
    <p:extLst>
      <p:ext uri="{BB962C8B-B14F-4D97-AF65-F5344CB8AC3E}">
        <p14:creationId xmlns:p14="http://schemas.microsoft.com/office/powerpoint/2010/main" val="2682697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3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73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73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73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7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59" grpId="0"/>
      <p:bldP spid="227360" grpId="0"/>
      <p:bldP spid="2273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1"/>
          </p:nvPr>
        </p:nvSpPr>
        <p:spPr>
          <a:xfrm>
            <a:off x="0" y="1600200"/>
            <a:ext cx="8686800" cy="4456113"/>
          </a:xfrm>
        </p:spPr>
        <p:txBody>
          <a:bodyPr/>
          <a:lstStyle/>
          <a:p>
            <a:pPr eaLnBrk="1" hangingPunct="1">
              <a:buFontTx/>
              <a:buNone/>
            </a:pPr>
            <a:endParaRPr lang="en-US" altLang="en-US" sz="3600" dirty="0">
              <a:latin typeface="Times New Roman" panose="02020603050405020304" pitchFamily="18" charset="0"/>
              <a:cs typeface="Times New Roman" panose="02020603050405020304" pitchFamily="18" charset="0"/>
            </a:endParaRPr>
          </a:p>
          <a:p>
            <a:pPr eaLnBrk="1" hangingPunct="1">
              <a:buFontTx/>
              <a:buNone/>
            </a:pPr>
            <a:endParaRPr lang="en-US" altLang="en-US" sz="3600" dirty="0">
              <a:latin typeface="Times New Roman" panose="02020603050405020304" pitchFamily="18" charset="0"/>
              <a:cs typeface="Times New Roman" panose="02020603050405020304" pitchFamily="18" charset="0"/>
            </a:endParaRPr>
          </a:p>
          <a:p>
            <a:pPr eaLnBrk="1" hangingPunct="1">
              <a:buFontTx/>
              <a:buNone/>
            </a:pPr>
            <a:r>
              <a:rPr lang="en-US" altLang="en-US" sz="3600" dirty="0">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Người</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chủ</a:t>
            </a:r>
            <a:r>
              <a:rPr lang="en-US" altLang="en-US" sz="3600" b="1" dirty="0">
                <a:solidFill>
                  <a:srgbClr val="000099"/>
                </a:solidFill>
                <a:latin typeface="Times New Roman" panose="02020603050405020304" pitchFamily="18" charset="0"/>
                <a:cs typeface="Times New Roman" panose="02020603050405020304" pitchFamily="18" charset="0"/>
              </a:rPr>
              <a:t> </a:t>
            </a:r>
          </a:p>
          <a:p>
            <a:pPr eaLnBrk="1" hangingPunct="1">
              <a:buFontTx/>
              <a:buNone/>
            </a:pP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xe</a:t>
            </a:r>
            <a:r>
              <a:rPr lang="en-US"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err="1">
                <a:solidFill>
                  <a:srgbClr val="000099"/>
                </a:solidFill>
                <a:latin typeface="Times New Roman" panose="02020603050405020304" pitchFamily="18" charset="0"/>
                <a:cs typeface="Times New Roman" panose="02020603050405020304" pitchFamily="18" charset="0"/>
              </a:rPr>
              <a:t>máy</a:t>
            </a:r>
            <a:endParaRPr lang="en-US" altLang="en-US" sz="3600" b="1" dirty="0">
              <a:solidFill>
                <a:srgbClr val="000099"/>
              </a:solidFill>
              <a:latin typeface="Times New Roman" panose="02020603050405020304" pitchFamily="18" charset="0"/>
              <a:cs typeface="Times New Roman" panose="02020603050405020304" pitchFamily="18" charset="0"/>
            </a:endParaRPr>
          </a:p>
        </p:txBody>
      </p:sp>
      <p:sp>
        <p:nvSpPr>
          <p:cNvPr id="337924" name="Line 4"/>
          <p:cNvSpPr>
            <a:spLocks noChangeShapeType="1"/>
          </p:cNvSpPr>
          <p:nvPr/>
        </p:nvSpPr>
        <p:spPr bwMode="auto">
          <a:xfrm flipV="1">
            <a:off x="2362200" y="2209800"/>
            <a:ext cx="152400"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25" name="Line 5"/>
          <p:cNvSpPr>
            <a:spLocks noChangeShapeType="1"/>
          </p:cNvSpPr>
          <p:nvPr/>
        </p:nvSpPr>
        <p:spPr bwMode="auto">
          <a:xfrm flipV="1">
            <a:off x="2362200" y="3048000"/>
            <a:ext cx="4572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26" name="Line 6"/>
          <p:cNvSpPr>
            <a:spLocks noChangeShapeType="1"/>
          </p:cNvSpPr>
          <p:nvPr/>
        </p:nvSpPr>
        <p:spPr bwMode="auto">
          <a:xfrm>
            <a:off x="2362200" y="3200400"/>
            <a:ext cx="53340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27" name="Rectangle 7"/>
          <p:cNvSpPr>
            <a:spLocks noChangeArrowheads="1"/>
          </p:cNvSpPr>
          <p:nvPr/>
        </p:nvSpPr>
        <p:spPr bwMode="auto">
          <a:xfrm>
            <a:off x="2362200" y="1752600"/>
            <a:ext cx="3441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en-US" sz="2800" b="1">
                <a:solidFill>
                  <a:srgbClr val="000099"/>
                </a:solidFill>
              </a:rPr>
              <a:t>Giữ gìn, bảo quản xe.</a:t>
            </a:r>
          </a:p>
        </p:txBody>
      </p:sp>
      <p:sp>
        <p:nvSpPr>
          <p:cNvPr id="337928" name="Rectangle 8"/>
          <p:cNvSpPr>
            <a:spLocks noChangeArrowheads="1"/>
          </p:cNvSpPr>
          <p:nvPr/>
        </p:nvSpPr>
        <p:spPr bwMode="auto">
          <a:xfrm>
            <a:off x="2819400" y="2743200"/>
            <a:ext cx="2800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en-US" sz="2800" b="1">
                <a:solidFill>
                  <a:srgbClr val="000099"/>
                </a:solidFill>
              </a:rPr>
              <a:t>Sử dụng xe để đi</a:t>
            </a:r>
            <a:r>
              <a:rPr lang="en-US" altLang="en-US" sz="2800">
                <a:solidFill>
                  <a:srgbClr val="000099"/>
                </a:solidFill>
              </a:rPr>
              <a:t>.</a:t>
            </a:r>
          </a:p>
        </p:txBody>
      </p:sp>
      <p:sp>
        <p:nvSpPr>
          <p:cNvPr id="337929" name="Rectangle 9"/>
          <p:cNvSpPr>
            <a:spLocks noChangeArrowheads="1"/>
          </p:cNvSpPr>
          <p:nvPr/>
        </p:nvSpPr>
        <p:spPr bwMode="auto">
          <a:xfrm>
            <a:off x="2971800" y="3733800"/>
            <a:ext cx="2286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b="1">
                <a:solidFill>
                  <a:srgbClr val="000099"/>
                </a:solidFill>
              </a:rPr>
              <a:t>Bán, tặng, cho, mượn.</a:t>
            </a:r>
          </a:p>
        </p:txBody>
      </p:sp>
      <p:sp>
        <p:nvSpPr>
          <p:cNvPr id="337930" name="Line 10"/>
          <p:cNvSpPr>
            <a:spLocks noChangeShapeType="1"/>
          </p:cNvSpPr>
          <p:nvPr/>
        </p:nvSpPr>
        <p:spPr bwMode="auto">
          <a:xfrm flipV="1">
            <a:off x="5791200" y="2133600"/>
            <a:ext cx="609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31" name="Line 11"/>
          <p:cNvSpPr>
            <a:spLocks noChangeShapeType="1"/>
          </p:cNvSpPr>
          <p:nvPr/>
        </p:nvSpPr>
        <p:spPr bwMode="auto">
          <a:xfrm flipV="1">
            <a:off x="5638800" y="3124200"/>
            <a:ext cx="762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32" name="Line 12"/>
          <p:cNvSpPr>
            <a:spLocks noChangeShapeType="1"/>
          </p:cNvSpPr>
          <p:nvPr/>
        </p:nvSpPr>
        <p:spPr bwMode="auto">
          <a:xfrm flipV="1">
            <a:off x="5486400" y="4114800"/>
            <a:ext cx="762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33" name="Rectangle 13"/>
          <p:cNvSpPr>
            <a:spLocks noChangeArrowheads="1"/>
          </p:cNvSpPr>
          <p:nvPr/>
        </p:nvSpPr>
        <p:spPr bwMode="auto">
          <a:xfrm>
            <a:off x="6256338" y="1752600"/>
            <a:ext cx="2887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b="1"/>
              <a:t>Quyền chiếm hữu</a:t>
            </a:r>
          </a:p>
        </p:txBody>
      </p:sp>
      <p:sp>
        <p:nvSpPr>
          <p:cNvPr id="337934" name="Rectangle 14"/>
          <p:cNvSpPr>
            <a:spLocks noChangeArrowheads="1"/>
          </p:cNvSpPr>
          <p:nvPr/>
        </p:nvSpPr>
        <p:spPr bwMode="auto">
          <a:xfrm>
            <a:off x="6324600" y="2819400"/>
            <a:ext cx="2582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b="1"/>
              <a:t>Quyền sử dụng</a:t>
            </a:r>
            <a:r>
              <a:rPr lang="en-US" altLang="en-US" sz="2800"/>
              <a:t>.</a:t>
            </a:r>
          </a:p>
        </p:txBody>
      </p:sp>
      <p:sp>
        <p:nvSpPr>
          <p:cNvPr id="337935" name="Rectangle 15"/>
          <p:cNvSpPr>
            <a:spLocks noChangeArrowheads="1"/>
          </p:cNvSpPr>
          <p:nvPr/>
        </p:nvSpPr>
        <p:spPr bwMode="auto">
          <a:xfrm>
            <a:off x="6324600" y="3810000"/>
            <a:ext cx="2736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20000"/>
              </a:spcBef>
            </a:pPr>
            <a:r>
              <a:rPr lang="en-US" altLang="en-US" sz="2800" b="1"/>
              <a:t>Quyền định đoạt</a:t>
            </a:r>
          </a:p>
        </p:txBody>
      </p:sp>
    </p:spTree>
    <p:extLst>
      <p:ext uri="{BB962C8B-B14F-4D97-AF65-F5344CB8AC3E}">
        <p14:creationId xmlns:p14="http://schemas.microsoft.com/office/powerpoint/2010/main" val="261110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23">
                                            <p:txEl>
                                              <p:pRg st="2" end="2"/>
                                            </p:txEl>
                                          </p:spTgt>
                                        </p:tgtEl>
                                        <p:attrNameLst>
                                          <p:attrName>style.visibility</p:attrName>
                                        </p:attrNameLst>
                                      </p:cBhvr>
                                      <p:to>
                                        <p:strVal val="visible"/>
                                      </p:to>
                                    </p:set>
                                    <p:animEffect transition="in" filter="blinds(horizontal)">
                                      <p:cBhvr>
                                        <p:cTn id="7" dur="500"/>
                                        <p:tgtEl>
                                          <p:spTgt spid="33792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23">
                                            <p:txEl>
                                              <p:pRg st="3" end="3"/>
                                            </p:txEl>
                                          </p:spTgt>
                                        </p:tgtEl>
                                        <p:attrNameLst>
                                          <p:attrName>style.visibility</p:attrName>
                                        </p:attrNameLst>
                                      </p:cBhvr>
                                      <p:to>
                                        <p:strVal val="visible"/>
                                      </p:to>
                                    </p:set>
                                    <p:animEffect transition="in" filter="blinds(horizontal)">
                                      <p:cBhvr>
                                        <p:cTn id="10" dur="500"/>
                                        <p:tgtEl>
                                          <p:spTgt spid="33792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37924"/>
                                        </p:tgtEl>
                                        <p:attrNameLst>
                                          <p:attrName>style.visibility</p:attrName>
                                        </p:attrNameLst>
                                      </p:cBhvr>
                                      <p:to>
                                        <p:strVal val="visible"/>
                                      </p:to>
                                    </p:set>
                                    <p:animEffect transition="in" filter="blinds(horizontal)">
                                      <p:cBhvr>
                                        <p:cTn id="15" dur="500"/>
                                        <p:tgtEl>
                                          <p:spTgt spid="3379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7927"/>
                                        </p:tgtEl>
                                        <p:attrNameLst>
                                          <p:attrName>style.visibility</p:attrName>
                                        </p:attrNameLst>
                                      </p:cBhvr>
                                      <p:to>
                                        <p:strVal val="visible"/>
                                      </p:to>
                                    </p:set>
                                    <p:animEffect transition="in" filter="blinds(horizontal)">
                                      <p:cBhvr>
                                        <p:cTn id="20" dur="500"/>
                                        <p:tgtEl>
                                          <p:spTgt spid="3379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37925"/>
                                        </p:tgtEl>
                                        <p:attrNameLst>
                                          <p:attrName>style.visibility</p:attrName>
                                        </p:attrNameLst>
                                      </p:cBhvr>
                                      <p:to>
                                        <p:strVal val="visible"/>
                                      </p:to>
                                    </p:set>
                                    <p:animEffect transition="in" filter="blinds(horizontal)">
                                      <p:cBhvr>
                                        <p:cTn id="25" dur="500"/>
                                        <p:tgtEl>
                                          <p:spTgt spid="3379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37928"/>
                                        </p:tgtEl>
                                        <p:attrNameLst>
                                          <p:attrName>style.visibility</p:attrName>
                                        </p:attrNameLst>
                                      </p:cBhvr>
                                      <p:to>
                                        <p:strVal val="visible"/>
                                      </p:to>
                                    </p:set>
                                    <p:animEffect transition="in" filter="blinds(horizontal)">
                                      <p:cBhvr>
                                        <p:cTn id="30" dur="500"/>
                                        <p:tgtEl>
                                          <p:spTgt spid="3379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337926"/>
                                        </p:tgtEl>
                                        <p:attrNameLst>
                                          <p:attrName>style.visibility</p:attrName>
                                        </p:attrNameLst>
                                      </p:cBhvr>
                                      <p:to>
                                        <p:strVal val="visible"/>
                                      </p:to>
                                    </p:set>
                                    <p:animEffect transition="in" filter="blinds(horizontal)">
                                      <p:cBhvr>
                                        <p:cTn id="35" dur="500"/>
                                        <p:tgtEl>
                                          <p:spTgt spid="3379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37929"/>
                                        </p:tgtEl>
                                        <p:attrNameLst>
                                          <p:attrName>style.visibility</p:attrName>
                                        </p:attrNameLst>
                                      </p:cBhvr>
                                      <p:to>
                                        <p:strVal val="visible"/>
                                      </p:to>
                                    </p:set>
                                    <p:animEffect transition="in" filter="blinds(horizontal)">
                                      <p:cBhvr>
                                        <p:cTn id="40" dur="500"/>
                                        <p:tgtEl>
                                          <p:spTgt spid="3379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337930"/>
                                        </p:tgtEl>
                                        <p:attrNameLst>
                                          <p:attrName>style.visibility</p:attrName>
                                        </p:attrNameLst>
                                      </p:cBhvr>
                                      <p:to>
                                        <p:strVal val="visible"/>
                                      </p:to>
                                    </p:set>
                                    <p:animEffect transition="in" filter="blinds(horizontal)">
                                      <p:cBhvr>
                                        <p:cTn id="45" dur="500"/>
                                        <p:tgtEl>
                                          <p:spTgt spid="3379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37933"/>
                                        </p:tgtEl>
                                        <p:attrNameLst>
                                          <p:attrName>style.visibility</p:attrName>
                                        </p:attrNameLst>
                                      </p:cBhvr>
                                      <p:to>
                                        <p:strVal val="visible"/>
                                      </p:to>
                                    </p:set>
                                    <p:animEffect transition="in" filter="blinds(horizontal)">
                                      <p:cBhvr>
                                        <p:cTn id="50" dur="500"/>
                                        <p:tgtEl>
                                          <p:spTgt spid="33793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337931"/>
                                        </p:tgtEl>
                                        <p:attrNameLst>
                                          <p:attrName>style.visibility</p:attrName>
                                        </p:attrNameLst>
                                      </p:cBhvr>
                                      <p:to>
                                        <p:strVal val="visible"/>
                                      </p:to>
                                    </p:set>
                                    <p:animEffect transition="in" filter="blinds(horizontal)">
                                      <p:cBhvr>
                                        <p:cTn id="55" dur="500"/>
                                        <p:tgtEl>
                                          <p:spTgt spid="33793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37934"/>
                                        </p:tgtEl>
                                        <p:attrNameLst>
                                          <p:attrName>style.visibility</p:attrName>
                                        </p:attrNameLst>
                                      </p:cBhvr>
                                      <p:to>
                                        <p:strVal val="visible"/>
                                      </p:to>
                                    </p:set>
                                    <p:animEffect transition="in" filter="blinds(horizontal)">
                                      <p:cBhvr>
                                        <p:cTn id="60" dur="500"/>
                                        <p:tgtEl>
                                          <p:spTgt spid="33793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337932"/>
                                        </p:tgtEl>
                                        <p:attrNameLst>
                                          <p:attrName>style.visibility</p:attrName>
                                        </p:attrNameLst>
                                      </p:cBhvr>
                                      <p:to>
                                        <p:strVal val="visible"/>
                                      </p:to>
                                    </p:set>
                                    <p:animEffect transition="in" filter="blinds(horizontal)">
                                      <p:cBhvr>
                                        <p:cTn id="65" dur="500"/>
                                        <p:tgtEl>
                                          <p:spTgt spid="33793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37935"/>
                                        </p:tgtEl>
                                        <p:attrNameLst>
                                          <p:attrName>style.visibility</p:attrName>
                                        </p:attrNameLst>
                                      </p:cBhvr>
                                      <p:to>
                                        <p:strVal val="visible"/>
                                      </p:to>
                                    </p:set>
                                    <p:animEffect transition="in" filter="blinds(horizontal)">
                                      <p:cBhvr>
                                        <p:cTn id="70" dur="500"/>
                                        <p:tgtEl>
                                          <p:spTgt spid="337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7" grpId="0"/>
      <p:bldP spid="337928" grpId="0"/>
      <p:bldP spid="337929" grpId="0"/>
      <p:bldP spid="337933" grpId="0"/>
      <p:bldP spid="337934" grpId="0"/>
      <p:bldP spid="3379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304800" y="228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4354" name="Rectangle 34"/>
          <p:cNvSpPr>
            <a:spLocks noChangeArrowheads="1"/>
          </p:cNvSpPr>
          <p:nvPr/>
        </p:nvSpPr>
        <p:spPr bwMode="auto">
          <a:xfrm>
            <a:off x="381000" y="1676400"/>
            <a:ext cx="8382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vậy</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chỉ</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chủ</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xe</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máy</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quyền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sở</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hữu</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chiếc</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xe</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họ</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quyền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chiếm</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hữu</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quyền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sử</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dụng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quyền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đoạt</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3906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2" descr="C:\Users\PV\Desktop\tai-san-ri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398818" cy="36899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V\Desktop\120308afamilyTS22_fb2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818" y="3689928"/>
            <a:ext cx="4762500" cy="3199245"/>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5027468" y="1197263"/>
            <a:ext cx="3505200" cy="129540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444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3076" name="Picture 4" descr="C:\Users\PV\Desktop\thuc-tap-sinh-nhat-ban-hoc-cach-su-dung-tien-dung-c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6505" cy="316807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V\Desktop\doanh-thu-hay-loi-nhuan-hinh-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166" y="3168072"/>
            <a:ext cx="5064833" cy="3689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 Same Side Corner Rectangle 1"/>
          <p:cNvSpPr/>
          <p:nvPr/>
        </p:nvSpPr>
        <p:spPr>
          <a:xfrm>
            <a:off x="5202382" y="822036"/>
            <a:ext cx="3429000" cy="1524000"/>
          </a:xfrm>
          <a:prstGeom prst="round2Same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913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barn(inVertical)">
                                      <p:cBhvr>
                                        <p:cTn id="13" dur="500"/>
                                        <p:tgtEl>
                                          <p:spTgt spid="307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3" descr="C:\Users\PV\Desktop\zft1358904546_zpsd9d4f3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7533"/>
            <a:ext cx="4751832" cy="33104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V\Desktop\40de77837982bfb05a687708c8dd0a9222c5ec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64"/>
            <a:ext cx="4769150" cy="32696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PV\Desktop\Vật liệu xây dựng - Vat lieu xay dung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
            <a:ext cx="4191000" cy="3273137"/>
          </a:xfrm>
          <a:prstGeom prst="rect">
            <a:avLst/>
          </a:prstGeom>
          <a:noFill/>
          <a:extLst>
            <a:ext uri="{909E8E84-426E-40DD-AFC4-6F175D3DCCD1}">
              <a14:hiddenFill xmlns:a14="http://schemas.microsoft.com/office/drawing/2010/main">
                <a:solidFill>
                  <a:srgbClr val="FFFFFF"/>
                </a:solidFill>
              </a14:hiddenFill>
            </a:ext>
          </a:extLst>
        </p:spPr>
      </p:pic>
      <p:sp>
        <p:nvSpPr>
          <p:cNvPr id="3" name="Snip Diagonal Corner Rectangle 2"/>
          <p:cNvSpPr/>
          <p:nvPr/>
        </p:nvSpPr>
        <p:spPr>
          <a:xfrm>
            <a:off x="5105400" y="4481946"/>
            <a:ext cx="3886200" cy="775854"/>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latin typeface="Times New Roman" pitchFamily="18" charset="0"/>
                <a:cs typeface="Times New Roman" pitchFamily="18" charset="0"/>
              </a:rPr>
              <a:t>Tặng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hủy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274872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152400"/>
            <a:ext cx="8686800"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endParaRPr lang="en-US" sz="2400" dirty="0">
              <a:latin typeface="Times New Roman" pitchFamily="18" charset="0"/>
              <a:cs typeface="Times New Roman" pitchFamily="18" charset="0"/>
            </a:endParaRPr>
          </a:p>
        </p:txBody>
      </p:sp>
      <p:grpSp>
        <p:nvGrpSpPr>
          <p:cNvPr id="8" name="Group 7"/>
          <p:cNvGrpSpPr/>
          <p:nvPr/>
        </p:nvGrpSpPr>
        <p:grpSpPr>
          <a:xfrm>
            <a:off x="0" y="2133600"/>
            <a:ext cx="4876800" cy="3200400"/>
            <a:chOff x="0" y="1524000"/>
            <a:chExt cx="4876800" cy="3200400"/>
          </a:xfrm>
        </p:grpSpPr>
        <p:pic>
          <p:nvPicPr>
            <p:cNvPr id="1026" name="Picture 2" descr="C:\Users\PV\Desktop\bank-e9d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495800" cy="2805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267200"/>
              <a:ext cx="48768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endParaRPr lang="en-US" sz="2400" dirty="0">
                <a:latin typeface="Times New Roman" pitchFamily="18" charset="0"/>
                <a:cs typeface="Times New Roman" pitchFamily="18" charset="0"/>
              </a:endParaRPr>
            </a:p>
          </p:txBody>
        </p:sp>
      </p:grpSp>
      <p:grpSp>
        <p:nvGrpSpPr>
          <p:cNvPr id="9" name="Group 8"/>
          <p:cNvGrpSpPr/>
          <p:nvPr/>
        </p:nvGrpSpPr>
        <p:grpSpPr>
          <a:xfrm>
            <a:off x="5029200" y="1600200"/>
            <a:ext cx="3886200" cy="4495800"/>
            <a:chOff x="5029200" y="1600200"/>
            <a:chExt cx="3886200" cy="4495800"/>
          </a:xfrm>
        </p:grpSpPr>
        <p:grpSp>
          <p:nvGrpSpPr>
            <p:cNvPr id="6" name="Group 5"/>
            <p:cNvGrpSpPr/>
            <p:nvPr/>
          </p:nvGrpSpPr>
          <p:grpSpPr>
            <a:xfrm>
              <a:off x="5029200" y="1600200"/>
              <a:ext cx="3886200" cy="4495800"/>
              <a:chOff x="5257800" y="1647108"/>
              <a:chExt cx="3091335" cy="3658632"/>
            </a:xfrm>
          </p:grpSpPr>
          <p:pic>
            <p:nvPicPr>
              <p:cNvPr id="1027" name="Picture 3" descr="C:\Users\PV\Desktop\gia-vang-hom-nay-17-9-van-o-muc-ca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47108"/>
                <a:ext cx="3091335" cy="1934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V\Desktop\gia-vang-0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77936"/>
                <a:ext cx="3091335" cy="172780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867400" y="3657600"/>
              <a:ext cx="2156360"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dành</a:t>
              </a:r>
              <a:endParaRPr lang="en-US" sz="2400" dirty="0"/>
            </a:p>
          </p:txBody>
        </p:sp>
      </p:grpSp>
    </p:spTree>
    <p:extLst>
      <p:ext uri="{BB962C8B-B14F-4D97-AF65-F5344CB8AC3E}">
        <p14:creationId xmlns:p14="http://schemas.microsoft.com/office/powerpoint/2010/main" val="426392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112351" y="3048000"/>
            <a:ext cx="5414524" cy="3810000"/>
            <a:chOff x="112351" y="3048000"/>
            <a:chExt cx="5414524" cy="3810000"/>
          </a:xfrm>
        </p:grpSpPr>
        <p:grpSp>
          <p:nvGrpSpPr>
            <p:cNvPr id="4" name="Group 3"/>
            <p:cNvGrpSpPr/>
            <p:nvPr/>
          </p:nvGrpSpPr>
          <p:grpSpPr>
            <a:xfrm>
              <a:off x="112351" y="3048000"/>
              <a:ext cx="5414524" cy="3810000"/>
              <a:chOff x="112351" y="3048000"/>
              <a:chExt cx="5414524" cy="3810000"/>
            </a:xfrm>
          </p:grpSpPr>
          <p:pic>
            <p:nvPicPr>
              <p:cNvPr id="2051" name="Picture 3" descr="C:\Users\PV\Desktop\Dispatc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743" y="3657600"/>
                <a:ext cx="255813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V\Desktop\lr_sof_8503378p_newportcove_cardinal_Cindy-Crawford-Home-Newport-Cove-Cardinal-Sofa.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15" y="3048000"/>
                <a:ext cx="285292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V\Desktop\tải xuố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51" y="4848225"/>
                <a:ext cx="2856392" cy="20097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2968743" y="3200400"/>
              <a:ext cx="2558132"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endParaRPr lang="en-US" sz="2400" dirty="0">
                <a:latin typeface="Times New Roman" pitchFamily="18" charset="0"/>
                <a:cs typeface="Times New Roman" pitchFamily="18" charset="0"/>
              </a:endParaRPr>
            </a:p>
          </p:txBody>
        </p:sp>
      </p:grpSp>
      <p:grpSp>
        <p:nvGrpSpPr>
          <p:cNvPr id="6" name="Group 5"/>
          <p:cNvGrpSpPr/>
          <p:nvPr/>
        </p:nvGrpSpPr>
        <p:grpSpPr>
          <a:xfrm>
            <a:off x="115815" y="130213"/>
            <a:ext cx="3862387" cy="2917787"/>
            <a:chOff x="115815" y="130213"/>
            <a:chExt cx="3862387" cy="2917787"/>
          </a:xfrm>
        </p:grpSpPr>
        <p:pic>
          <p:nvPicPr>
            <p:cNvPr id="2050" name="Picture 2" descr="C:\Users\PV\Desktop\111537baoxaydung_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815" y="130213"/>
              <a:ext cx="3862387" cy="2689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88726" y="2590800"/>
              <a:ext cx="1573474"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ở</a:t>
              </a:r>
            </a:p>
          </p:txBody>
        </p:sp>
      </p:grpSp>
      <p:grpSp>
        <p:nvGrpSpPr>
          <p:cNvPr id="7" name="Group 6"/>
          <p:cNvGrpSpPr/>
          <p:nvPr/>
        </p:nvGrpSpPr>
        <p:grpSpPr>
          <a:xfrm>
            <a:off x="5152044" y="171412"/>
            <a:ext cx="4017355" cy="4676812"/>
            <a:chOff x="5152044" y="171412"/>
            <a:chExt cx="4017355" cy="4676812"/>
          </a:xfrm>
        </p:grpSpPr>
        <p:pic>
          <p:nvPicPr>
            <p:cNvPr id="2054" name="Picture 6" descr="C:\Users\PV\Desktop\maygatd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2044" y="171412"/>
              <a:ext cx="3991956" cy="2670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V\Desktop\maxresdefaul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2819399"/>
              <a:ext cx="3606799" cy="2028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43600" y="2514600"/>
              <a:ext cx="28956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564222946"/>
      </p:ext>
    </p:extLst>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2206625"/>
            <a:ext cx="7772400" cy="1470025"/>
          </a:xfrm>
        </p:spPr>
        <p:txBody>
          <a:bodyPr/>
          <a:lstStyle/>
          <a:p>
            <a:endParaRPr lang="en-US" dirty="0"/>
          </a:p>
        </p:txBody>
      </p:sp>
      <p:sp>
        <p:nvSpPr>
          <p:cNvPr id="126979" name="Rectangle 3"/>
          <p:cNvSpPr>
            <a:spLocks noGrp="1" noChangeArrowheads="1"/>
          </p:cNvSpPr>
          <p:nvPr>
            <p:ph type="subTitle" idx="1"/>
          </p:nvPr>
        </p:nvSpPr>
        <p:spPr>
          <a:xfrm>
            <a:off x="55418" y="5715000"/>
            <a:ext cx="9012382" cy="1219200"/>
          </a:xfrm>
        </p:spPr>
        <p:txBody>
          <a:bodyPr/>
          <a:lstStyle/>
          <a:p>
            <a:endParaRPr lang="en-US" dirty="0"/>
          </a:p>
        </p:txBody>
      </p:sp>
      <p:sp>
        <p:nvSpPr>
          <p:cNvPr id="126981" name="Text Box 5"/>
          <p:cNvSpPr txBox="1">
            <a:spLocks noChangeArrowheads="1"/>
          </p:cNvSpPr>
          <p:nvPr/>
        </p:nvSpPr>
        <p:spPr bwMode="auto">
          <a:xfrm>
            <a:off x="0" y="76199"/>
            <a:ext cx="86660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r>
              <a:rPr kumimoji="1" lang="en-US" altLang="zh-CN" sz="2400" b="1" dirty="0" err="1">
                <a:solidFill>
                  <a:srgbClr val="FF0000"/>
                </a:solidFill>
                <a:latin typeface="Times New Roman" pitchFamily="18" charset="0"/>
                <a:ea typeface="宋体" charset="-122"/>
                <a:cs typeface="Times New Roman" pitchFamily="18" charset="0"/>
              </a:rPr>
              <a:t>Tư</a:t>
            </a:r>
            <a:r>
              <a:rPr kumimoji="1" lang="en-US" altLang="zh-CN" sz="2400" b="1" dirty="0">
                <a:solidFill>
                  <a:srgbClr val="FF0000"/>
                </a:solidFill>
                <a:latin typeface="Times New Roman" pitchFamily="18" charset="0"/>
                <a:ea typeface="宋体" charset="-122"/>
                <a:cs typeface="Times New Roman" pitchFamily="18" charset="0"/>
              </a:rPr>
              <a:t> </a:t>
            </a:r>
            <a:r>
              <a:rPr kumimoji="1" lang="en-US" altLang="zh-CN" sz="2400" b="1" dirty="0" err="1">
                <a:solidFill>
                  <a:srgbClr val="FF0000"/>
                </a:solidFill>
                <a:latin typeface="Times New Roman" pitchFamily="18" charset="0"/>
                <a:ea typeface="宋体" charset="-122"/>
                <a:cs typeface="Times New Roman" pitchFamily="18" charset="0"/>
              </a:rPr>
              <a:t>liệu</a:t>
            </a:r>
            <a:r>
              <a:rPr kumimoji="1" lang="en-US" altLang="zh-CN" sz="2400" b="1" dirty="0">
                <a:solidFill>
                  <a:srgbClr val="FF0000"/>
                </a:solidFill>
                <a:latin typeface="Times New Roman" pitchFamily="18" charset="0"/>
                <a:ea typeface="宋体" charset="-122"/>
                <a:cs typeface="Times New Roman" pitchFamily="18" charset="0"/>
              </a:rPr>
              <a:t> </a:t>
            </a:r>
            <a:r>
              <a:rPr kumimoji="1" lang="en-US" altLang="zh-CN" sz="2400" b="1" dirty="0" err="1">
                <a:solidFill>
                  <a:srgbClr val="FF0000"/>
                </a:solidFill>
                <a:latin typeface="Times New Roman" pitchFamily="18" charset="0"/>
                <a:ea typeface="宋体" charset="-122"/>
                <a:cs typeface="Times New Roman" pitchFamily="18" charset="0"/>
              </a:rPr>
              <a:t>sinh</a:t>
            </a:r>
            <a:r>
              <a:rPr kumimoji="1" lang="en-US" altLang="zh-CN" sz="2400" b="1" dirty="0">
                <a:solidFill>
                  <a:srgbClr val="FF0000"/>
                </a:solidFill>
                <a:latin typeface="Times New Roman" pitchFamily="18" charset="0"/>
                <a:ea typeface="宋体" charset="-122"/>
                <a:cs typeface="Times New Roman" pitchFamily="18" charset="0"/>
              </a:rPr>
              <a:t> </a:t>
            </a:r>
            <a:r>
              <a:rPr kumimoji="1" lang="en-US" altLang="zh-CN" sz="2400" b="1" dirty="0" err="1">
                <a:solidFill>
                  <a:srgbClr val="FF0000"/>
                </a:solidFill>
                <a:latin typeface="Times New Roman" pitchFamily="18" charset="0"/>
                <a:ea typeface="宋体" charset="-122"/>
                <a:cs typeface="Times New Roman" pitchFamily="18" charset="0"/>
              </a:rPr>
              <a:t>hoạt</a:t>
            </a:r>
            <a:endParaRPr kumimoji="1" lang="en-US" sz="2400" b="1" dirty="0">
              <a:solidFill>
                <a:srgbClr val="FF0000"/>
              </a:solidFill>
              <a:latin typeface="Times New Roman" pitchFamily="18" charset="0"/>
              <a:cs typeface="Times New Roman" pitchFamily="18" charset="0"/>
            </a:endParaRPr>
          </a:p>
        </p:txBody>
      </p:sp>
      <p:pic>
        <p:nvPicPr>
          <p:cNvPr id="6" name="Picture 9" descr="Thâm nhập đường dây buôn lậu ô tô “đểu” shopping entertain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7473"/>
            <a:ext cx="3581400" cy="2809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884" y="3559465"/>
            <a:ext cx="2143125" cy="337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59465"/>
            <a:ext cx="2143125" cy="337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860596"/>
            <a:ext cx="2667000" cy="285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RECYCLER\S-1-5-21-1715567821-573735546-682003330-500\Dc7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656" y="3896071"/>
            <a:ext cx="2628034" cy="303812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RECYCLER\S-1-5-21-1715567821-573735546-682003330-500\Dc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24548"/>
            <a:ext cx="2667000" cy="31096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ocuments and Settings\Administrator\My Documents\Downloads\máy bơ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2110" y="537864"/>
            <a:ext cx="3051890" cy="305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20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260526" y="1300877"/>
            <a:ext cx="6622968" cy="2585323"/>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Môn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gdcd</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8 </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bài</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16-Tiết 23, 24:</a:t>
            </a:r>
          </a:p>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2" name="Rounded Rectangle 1"/>
          <p:cNvSpPr/>
          <p:nvPr/>
        </p:nvSpPr>
        <p:spPr>
          <a:xfrm>
            <a:off x="152400" y="3124200"/>
            <a:ext cx="8839200" cy="1371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i="1" dirty="0" err="1">
                <a:solidFill>
                  <a:srgbClr val="FF0000"/>
                </a:solidFill>
                <a:latin typeface="Times New Roman" pitchFamily="18" charset="0"/>
                <a:cs typeface="Times New Roman" pitchFamily="18" charset="0"/>
              </a:rPr>
              <a:t>Quyền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sở</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hữu</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tài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sản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nghĩa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vụ</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tôn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trọng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tài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sản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của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người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khác</a:t>
            </a:r>
            <a:r>
              <a:rPr lang="en-US" sz="3600" b="1"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29863902"/>
      </p:ext>
    </p:extLst>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p:txBody>
          <a:bodyPr/>
          <a:lstStyle/>
          <a:p>
            <a:endParaRPr lang="en-US" dirty="0"/>
          </a:p>
        </p:txBody>
      </p:sp>
      <p:sp>
        <p:nvSpPr>
          <p:cNvPr id="126979" name="Rectangle 3"/>
          <p:cNvSpPr>
            <a:spLocks noGrp="1" noChangeArrowheads="1"/>
          </p:cNvSpPr>
          <p:nvPr>
            <p:ph type="subTitle" idx="1"/>
          </p:nvPr>
        </p:nvSpPr>
        <p:spPr>
          <a:xfrm>
            <a:off x="55418" y="5638800"/>
            <a:ext cx="9012382" cy="1219200"/>
          </a:xfrm>
        </p:spPr>
        <p:txBody>
          <a:bodyPr/>
          <a:lstStyle/>
          <a:p>
            <a:endParaRPr lang="en-US" dirty="0"/>
          </a:p>
        </p:txBody>
      </p:sp>
      <p:sp>
        <p:nvSpPr>
          <p:cNvPr id="126981" name="Text Box 5"/>
          <p:cNvSpPr txBox="1">
            <a:spLocks noChangeArrowheads="1"/>
          </p:cNvSpPr>
          <p:nvPr/>
        </p:nvSpPr>
        <p:spPr bwMode="auto">
          <a:xfrm>
            <a:off x="0" y="-1"/>
            <a:ext cx="86660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err="1">
                <a:ln>
                  <a:noFill/>
                </a:ln>
                <a:solidFill>
                  <a:srgbClr val="FF0000"/>
                </a:solidFill>
                <a:effectLst/>
                <a:uLnTx/>
                <a:uFillTx/>
                <a:latin typeface="Times New Roman" pitchFamily="18" charset="0"/>
                <a:ea typeface="宋体" charset="-122"/>
                <a:cs typeface="Times New Roman" pitchFamily="18" charset="0"/>
              </a:rPr>
              <a:t>Tư</a:t>
            </a:r>
            <a:r>
              <a:rPr kumimoji="1" lang="en-US" altLang="zh-CN" sz="2400" b="1" i="0" u="none" strike="noStrike" kern="1200" cap="none" spc="0" normalizeH="0" baseline="0" noProof="0" dirty="0">
                <a:ln>
                  <a:noFill/>
                </a:ln>
                <a:solidFill>
                  <a:srgbClr val="FF0000"/>
                </a:solidFill>
                <a:effectLst/>
                <a:uLnTx/>
                <a:uFillTx/>
                <a:latin typeface="Times New Roman" pitchFamily="18" charset="0"/>
                <a:ea typeface="宋体" charset="-122"/>
                <a:cs typeface="Times New Roman" pitchFamily="18" charset="0"/>
              </a:rPr>
              <a:t> </a:t>
            </a:r>
            <a:r>
              <a:rPr kumimoji="1" lang="en-US" altLang="zh-CN" sz="2400" b="1" i="0" u="none" strike="noStrike" kern="1200" cap="none" spc="0" normalizeH="0" baseline="0" noProof="0" dirty="0" err="1">
                <a:ln>
                  <a:noFill/>
                </a:ln>
                <a:solidFill>
                  <a:srgbClr val="FF0000"/>
                </a:solidFill>
                <a:effectLst/>
                <a:uLnTx/>
                <a:uFillTx/>
                <a:latin typeface="Times New Roman" pitchFamily="18" charset="0"/>
                <a:ea typeface="宋体" charset="-122"/>
                <a:cs typeface="Times New Roman" pitchFamily="18" charset="0"/>
              </a:rPr>
              <a:t>liệu</a:t>
            </a:r>
            <a:r>
              <a:rPr kumimoji="1" lang="en-US" altLang="zh-CN" sz="2400" b="1" i="0" u="none" strike="noStrike" kern="1200" cap="none" spc="0" normalizeH="0" baseline="0" noProof="0" dirty="0">
                <a:ln>
                  <a:noFill/>
                </a:ln>
                <a:solidFill>
                  <a:srgbClr val="FF0000"/>
                </a:solidFill>
                <a:effectLst/>
                <a:uLnTx/>
                <a:uFillTx/>
                <a:latin typeface="Times New Roman" pitchFamily="18" charset="0"/>
                <a:ea typeface="宋体" charset="-122"/>
                <a:cs typeface="Times New Roman" pitchFamily="18" charset="0"/>
              </a:rPr>
              <a:t> </a:t>
            </a:r>
            <a:r>
              <a:rPr kumimoji="1" lang="en-US" altLang="zh-CN" sz="2400" b="1" i="0" u="none" strike="noStrike" kern="1200" cap="none" spc="0" normalizeH="0" baseline="0" noProof="0" dirty="0" err="1">
                <a:ln>
                  <a:noFill/>
                </a:ln>
                <a:solidFill>
                  <a:srgbClr val="FF0000"/>
                </a:solidFill>
                <a:effectLst/>
                <a:uLnTx/>
                <a:uFillTx/>
                <a:latin typeface="Times New Roman" pitchFamily="18" charset="0"/>
                <a:ea typeface="宋体" charset="-122"/>
                <a:cs typeface="Times New Roman" pitchFamily="18" charset="0"/>
              </a:rPr>
              <a:t>sản</a:t>
            </a:r>
            <a:r>
              <a:rPr kumimoji="1" lang="en-US" altLang="zh-CN" sz="2400" b="1" i="0" u="none" strike="noStrike" kern="1200" cap="none" spc="0" normalizeH="0" baseline="0" noProof="0" dirty="0">
                <a:ln>
                  <a:noFill/>
                </a:ln>
                <a:solidFill>
                  <a:srgbClr val="FF0000"/>
                </a:solidFill>
                <a:effectLst/>
                <a:uLnTx/>
                <a:uFillTx/>
                <a:latin typeface="Times New Roman" pitchFamily="18" charset="0"/>
                <a:ea typeface="宋体" charset="-122"/>
                <a:cs typeface="Times New Roman" pitchFamily="18" charset="0"/>
              </a:rPr>
              <a:t> </a:t>
            </a:r>
            <a:r>
              <a:rPr kumimoji="1" lang="en-US" altLang="zh-CN" sz="2400" b="1" i="0" u="none" strike="noStrike" kern="1200" cap="none" spc="0" normalizeH="0" baseline="0" noProof="0" dirty="0" err="1">
                <a:ln>
                  <a:noFill/>
                </a:ln>
                <a:solidFill>
                  <a:srgbClr val="FF0000"/>
                </a:solidFill>
                <a:effectLst/>
                <a:uLnTx/>
                <a:uFillTx/>
                <a:latin typeface="Times New Roman" pitchFamily="18" charset="0"/>
                <a:ea typeface="宋体" charset="-122"/>
                <a:cs typeface="Times New Roman" pitchFamily="18" charset="0"/>
              </a:rPr>
              <a:t>xuất</a:t>
            </a:r>
            <a:endParaRPr kumimoji="1"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81400"/>
            <a:ext cx="3200399" cy="334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599"/>
            <a:ext cx="4333009" cy="273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6" y="3343409"/>
            <a:ext cx="2862696" cy="351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3009" y="685799"/>
            <a:ext cx="4658591" cy="265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799" y="3343409"/>
            <a:ext cx="3124201"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98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2206625"/>
            <a:ext cx="7772400" cy="1470025"/>
          </a:xfrm>
        </p:spPr>
        <p:txBody>
          <a:bodyPr/>
          <a:lstStyle/>
          <a:p>
            <a:endParaRPr lang="en-US" dirty="0"/>
          </a:p>
        </p:txBody>
      </p:sp>
      <p:sp>
        <p:nvSpPr>
          <p:cNvPr id="126979" name="Rectangle 3"/>
          <p:cNvSpPr>
            <a:spLocks noGrp="1" noChangeArrowheads="1"/>
          </p:cNvSpPr>
          <p:nvPr>
            <p:ph type="subTitle" idx="1"/>
          </p:nvPr>
        </p:nvSpPr>
        <p:spPr>
          <a:xfrm>
            <a:off x="55418" y="5715000"/>
            <a:ext cx="9012382" cy="1219200"/>
          </a:xfrm>
        </p:spPr>
        <p:txBody>
          <a:bodyPr/>
          <a:lstStyle/>
          <a:p>
            <a:endParaRPr lang="en-US" dirty="0"/>
          </a:p>
        </p:txBody>
      </p:sp>
      <p:sp>
        <p:nvSpPr>
          <p:cNvPr id="126981" name="Text Box 5"/>
          <p:cNvSpPr txBox="1">
            <a:spLocks noChangeArrowheads="1"/>
          </p:cNvSpPr>
          <p:nvPr/>
        </p:nvSpPr>
        <p:spPr bwMode="auto">
          <a:xfrm>
            <a:off x="0" y="76199"/>
            <a:ext cx="86660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srgbClr val="00B050"/>
                </a:solidFill>
                <a:effectLst/>
                <a:uLnTx/>
                <a:uFillTx/>
                <a:latin typeface="Times New Roman" pitchFamily="18" charset="0"/>
                <a:ea typeface="宋体" charset="-122"/>
                <a:cs typeface="Times New Roman" pitchFamily="18" charset="0"/>
              </a:rPr>
              <a:t>Của</a:t>
            </a:r>
            <a:r>
              <a:rPr kumimoji="1" lang="en-US" altLang="zh-CN" sz="3200" b="1" i="0" u="none" strike="noStrike" kern="1200" cap="none" spc="0" normalizeH="0" baseline="0" noProof="0" dirty="0">
                <a:ln>
                  <a:noFill/>
                </a:ln>
                <a:solidFill>
                  <a:srgbClr val="00B050"/>
                </a:solidFill>
                <a:effectLst/>
                <a:uLnTx/>
                <a:uFillTx/>
                <a:latin typeface="Times New Roman" pitchFamily="18" charset="0"/>
                <a:ea typeface="宋体" charset="-122"/>
                <a:cs typeface="Times New Roman" pitchFamily="18" charset="0"/>
              </a:rPr>
              <a:t> </a:t>
            </a:r>
            <a:r>
              <a:rPr kumimoji="1" lang="en-US" altLang="zh-CN" sz="3200" b="1" i="0" u="none" strike="noStrike" kern="1200" cap="none" spc="0" normalizeH="0" baseline="0" noProof="0" dirty="0" err="1">
                <a:ln>
                  <a:noFill/>
                </a:ln>
                <a:solidFill>
                  <a:srgbClr val="00B050"/>
                </a:solidFill>
                <a:effectLst/>
                <a:uLnTx/>
                <a:uFillTx/>
                <a:latin typeface="Times New Roman" pitchFamily="18" charset="0"/>
                <a:ea typeface="宋体" charset="-122"/>
                <a:cs typeface="Times New Roman" pitchFamily="18" charset="0"/>
              </a:rPr>
              <a:t>để</a:t>
            </a:r>
            <a:r>
              <a:rPr kumimoji="1" lang="en-US" altLang="zh-CN" sz="3200" b="1" i="0" u="none" strike="noStrike" kern="1200" cap="none" spc="0" normalizeH="0" baseline="0" noProof="0" dirty="0">
                <a:ln>
                  <a:noFill/>
                </a:ln>
                <a:solidFill>
                  <a:srgbClr val="00B050"/>
                </a:solidFill>
                <a:effectLst/>
                <a:uLnTx/>
                <a:uFillTx/>
                <a:latin typeface="Times New Roman" pitchFamily="18" charset="0"/>
                <a:ea typeface="宋体" charset="-122"/>
                <a:cs typeface="Times New Roman" pitchFamily="18" charset="0"/>
              </a:rPr>
              <a:t> </a:t>
            </a:r>
            <a:r>
              <a:rPr kumimoji="1" lang="en-US" altLang="zh-CN" sz="3200" b="1" i="0" u="none" strike="noStrike" kern="1200" cap="none" spc="0" normalizeH="0" baseline="0" noProof="0" dirty="0" err="1">
                <a:ln>
                  <a:noFill/>
                </a:ln>
                <a:solidFill>
                  <a:srgbClr val="00B050"/>
                </a:solidFill>
                <a:effectLst/>
                <a:uLnTx/>
                <a:uFillTx/>
                <a:latin typeface="Times New Roman" pitchFamily="18" charset="0"/>
                <a:ea typeface="宋体" charset="-122"/>
                <a:cs typeface="Times New Roman" pitchFamily="18" charset="0"/>
              </a:rPr>
              <a:t>dành</a:t>
            </a:r>
            <a:endParaRPr kumimoji="1" lang="en-US" sz="32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pic>
        <p:nvPicPr>
          <p:cNvPr id="14" name="Picture 2" descr="pic2_ctytnhh_baominhcha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4495800" cy="30742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3FProductID%3D1113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10000"/>
            <a:ext cx="3657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9457" name="Picture 1" descr="C:\Users\dtnt\Downloads\sổ tk.jpg"/>
          <p:cNvPicPr>
            <a:picLocks noChangeAspect="1" noChangeArrowheads="1"/>
          </p:cNvPicPr>
          <p:nvPr/>
        </p:nvPicPr>
        <p:blipFill>
          <a:blip r:embed="rId6"/>
          <a:srcRect/>
          <a:stretch>
            <a:fillRect/>
          </a:stretch>
        </p:blipFill>
        <p:spPr bwMode="auto">
          <a:xfrm>
            <a:off x="4495800" y="609600"/>
            <a:ext cx="4419600" cy="3200400"/>
          </a:xfrm>
          <a:prstGeom prst="rect">
            <a:avLst/>
          </a:prstGeom>
          <a:noFill/>
        </p:spPr>
      </p:pic>
      <p:pic>
        <p:nvPicPr>
          <p:cNvPr id="19458" name="Picture 2" descr="C:\Users\dtnt\Downloads\cổ ophi.jpg"/>
          <p:cNvPicPr>
            <a:picLocks noChangeAspect="1" noChangeArrowheads="1"/>
          </p:cNvPicPr>
          <p:nvPr/>
        </p:nvPicPr>
        <p:blipFill>
          <a:blip r:embed="rId7"/>
          <a:srcRect/>
          <a:stretch>
            <a:fillRect/>
          </a:stretch>
        </p:blipFill>
        <p:spPr bwMode="auto">
          <a:xfrm>
            <a:off x="0" y="3800475"/>
            <a:ext cx="5343525" cy="3133725"/>
          </a:xfrm>
          <a:prstGeom prst="rect">
            <a:avLst/>
          </a:prstGeom>
          <a:noFill/>
        </p:spPr>
      </p:pic>
    </p:spTree>
    <p:extLst>
      <p:ext uri="{BB962C8B-B14F-4D97-AF65-F5344CB8AC3E}">
        <p14:creationId xmlns:p14="http://schemas.microsoft.com/office/powerpoint/2010/main" val="6518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3" presetClass="entr" presetSubtype="1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65394784"/>
              </p:ext>
            </p:extLst>
          </p:nvPr>
        </p:nvGraphicFramePr>
        <p:xfrm>
          <a:off x="0" y="228600"/>
          <a:ext cx="9144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Users\PV\Desktop\3e417_ktsg_loi_hai_cua_viec_boi_thuong_2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905000"/>
            <a:ext cx="2590800" cy="1957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descr="C:\Users\PV\Desktop\a88thuhuong89141836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799" y="1"/>
            <a:ext cx="2788367" cy="1823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C:\Users\PV\Desktop\nguoi-ta-co-the-danh-roi-mot-vi-tien-1200x63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4724400"/>
            <a:ext cx="2684585"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774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64" y="171271"/>
            <a:ext cx="91474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a:latin typeface="Times New Roman" panose="02020603050405020304" pitchFamily="18" charset="0"/>
                <a:cs typeface="Times New Roman" pitchFamily="18" charset="0"/>
              </a:rPr>
              <a:t>3. Nhà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endParaRPr lang="en-US" sz="2400" dirty="0">
              <a:latin typeface="Times New Roman" pitchFamily="18" charset="0"/>
              <a:cs typeface="Times New Roman" pitchFamily="18" charset="0"/>
            </a:endParaRPr>
          </a:p>
        </p:txBody>
      </p:sp>
      <p:pic>
        <p:nvPicPr>
          <p:cNvPr id="3" name="Picture 2" descr="C:\Users\PV\Desktop\1370159722-tra-lai-tien-danh-ro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0"/>
            <a:ext cx="433041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0" y="4038600"/>
            <a:ext cx="4842308" cy="27988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V\Desktop\1433766227-vqdinhat_duoc_tien_hsa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762000"/>
            <a:ext cx="4419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638800" y="4405745"/>
            <a:ext cx="3352800" cy="1981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616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 calcmode="lin" valueType="num">
                                      <p:cBhvr additive="base">
                                        <p:cTn id="18" dur="500" fill="hold"/>
                                        <p:tgtEl>
                                          <p:spTgt spid="7172"/>
                                        </p:tgtEl>
                                        <p:attrNameLst>
                                          <p:attrName>ppt_x</p:attrName>
                                        </p:attrNameLst>
                                      </p:cBhvr>
                                      <p:tavLst>
                                        <p:tav tm="0">
                                          <p:val>
                                            <p:strVal val="#ppt_x"/>
                                          </p:val>
                                        </p:tav>
                                        <p:tav tm="100000">
                                          <p:val>
                                            <p:strVal val="#ppt_x"/>
                                          </p:val>
                                        </p:tav>
                                      </p:tavLst>
                                    </p:anim>
                                    <p:anim calcmode="lin" valueType="num">
                                      <p:cBhvr additive="base">
                                        <p:cTn id="1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anim calcmode="lin" valueType="num">
                                      <p:cBhvr>
                                        <p:cTn id="24" dur="1000" fill="hold"/>
                                        <p:tgtEl>
                                          <p:spTgt spid="7171"/>
                                        </p:tgtEl>
                                        <p:attrNameLst>
                                          <p:attrName>ppt_w</p:attrName>
                                        </p:attrNameLst>
                                      </p:cBhvr>
                                      <p:tavLst>
                                        <p:tav tm="0">
                                          <p:val>
                                            <p:fltVal val="0"/>
                                          </p:val>
                                        </p:tav>
                                        <p:tav tm="100000">
                                          <p:val>
                                            <p:strVal val="#ppt_w"/>
                                          </p:val>
                                        </p:tav>
                                      </p:tavLst>
                                    </p:anim>
                                    <p:anim calcmode="lin" valueType="num">
                                      <p:cBhvr>
                                        <p:cTn id="25" dur="1000" fill="hold"/>
                                        <p:tgtEl>
                                          <p:spTgt spid="7171"/>
                                        </p:tgtEl>
                                        <p:attrNameLst>
                                          <p:attrName>ppt_h</p:attrName>
                                        </p:attrNameLst>
                                      </p:cBhvr>
                                      <p:tavLst>
                                        <p:tav tm="0">
                                          <p:val>
                                            <p:fltVal val="0"/>
                                          </p:val>
                                        </p:tav>
                                        <p:tav tm="100000">
                                          <p:val>
                                            <p:strVal val="#ppt_h"/>
                                          </p:val>
                                        </p:tav>
                                      </p:tavLst>
                                    </p:anim>
                                    <p:anim calcmode="lin" valueType="num">
                                      <p:cBhvr>
                                        <p:cTn id="26" dur="1000" fill="hold"/>
                                        <p:tgtEl>
                                          <p:spTgt spid="7171"/>
                                        </p:tgtEl>
                                        <p:attrNameLst>
                                          <p:attrName>style.rotation</p:attrName>
                                        </p:attrNameLst>
                                      </p:cBhvr>
                                      <p:tavLst>
                                        <p:tav tm="0">
                                          <p:val>
                                            <p:fltVal val="90"/>
                                          </p:val>
                                        </p:tav>
                                        <p:tav tm="100000">
                                          <p:val>
                                            <p:fltVal val="0"/>
                                          </p:val>
                                        </p:tav>
                                      </p:tavLst>
                                    </p:anim>
                                    <p:animEffect transition="in" filter="fade">
                                      <p:cBhvr>
                                        <p:cTn id="27" dur="1000"/>
                                        <p:tgtEl>
                                          <p:spTgt spid="71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152400"/>
            <a:ext cx="85344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i="1">
                <a:solidFill>
                  <a:srgbClr val="FF0000"/>
                </a:solidFill>
                <a:latin typeface="Times New Roman" pitchFamily="18" charset="0"/>
                <a:cs typeface="Times New Roman" pitchFamily="18" charset="0"/>
              </a:rPr>
              <a:t>Pháp </a:t>
            </a:r>
            <a:r>
              <a:rPr lang="en-US" sz="4000" b="1" i="1" dirty="0" err="1">
                <a:solidFill>
                  <a:srgbClr val="FF0000"/>
                </a:solidFill>
                <a:latin typeface="Times New Roman" pitchFamily="18" charset="0"/>
                <a:cs typeface="Times New Roman" pitchFamily="18" charset="0"/>
              </a:rPr>
              <a:t>luật</a:t>
            </a:r>
            <a:endParaRPr lang="en-US" sz="4000" b="1" i="1" dirty="0">
              <a:solidFill>
                <a:srgbClr val="FF0000"/>
              </a:solidFill>
              <a:latin typeface="Times New Roman" pitchFamily="18" charset="0"/>
              <a:cs typeface="Times New Roman" pitchFamily="18" charset="0"/>
            </a:endParaRPr>
          </a:p>
        </p:txBody>
      </p:sp>
      <p:sp>
        <p:nvSpPr>
          <p:cNvPr id="3" name="Rectangle 2"/>
          <p:cNvSpPr/>
          <p:nvPr/>
        </p:nvSpPr>
        <p:spPr>
          <a:xfrm>
            <a:off x="0" y="1066800"/>
            <a:ext cx="91440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i="1" dirty="0" err="1">
                <a:latin typeface="Times New Roman" pitchFamily="18" charset="0"/>
                <a:cs typeface="Times New Roman" pitchFamily="18" charset="0"/>
              </a:rPr>
              <a:t>Sau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đây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chúng</a:t>
            </a:r>
            <a:r>
              <a:rPr lang="en-US" sz="2400" i="1" dirty="0">
                <a:latin typeface="Times New Roman" pitchFamily="18" charset="0"/>
                <a:cs typeface="Times New Roman" pitchFamily="18" charset="0"/>
              </a:rPr>
              <a:t> ta </a:t>
            </a:r>
            <a:r>
              <a:rPr lang="en-US" sz="2400" i="1" dirty="0" err="1">
                <a:latin typeface="Times New Roman" pitchFamily="18" charset="0"/>
                <a:cs typeface="Times New Roman" pitchFamily="18" charset="0"/>
              </a:rPr>
              <a:t>sẽ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cùng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tìm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hiểu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điều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luật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sở</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hữu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sản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nhé</a:t>
            </a:r>
            <a:endParaRPr lang="en-US" sz="2400" i="1" dirty="0">
              <a:latin typeface="Times New Roman" pitchFamily="18" charset="0"/>
              <a:cs typeface="Times New Roman" pitchFamily="18" charset="0"/>
            </a:endParaRPr>
          </a:p>
        </p:txBody>
      </p:sp>
      <p:pic>
        <p:nvPicPr>
          <p:cNvPr id="5122" name="Picture 2" descr="C:\Users\PV\Desktop\j3s6wprlaw-400x260-1472185092094-1483238582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05000"/>
            <a:ext cx="61912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266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1600200"/>
            <a:ext cx="8991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base"/>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p>
        </p:txBody>
      </p:sp>
      <p:sp>
        <p:nvSpPr>
          <p:cNvPr id="3" name="Rectangle 2"/>
          <p:cNvSpPr/>
          <p:nvPr/>
        </p:nvSpPr>
        <p:spPr>
          <a:xfrm>
            <a:off x="1541367" y="762000"/>
            <a:ext cx="6061275" cy="769441"/>
          </a:xfrm>
          <a:prstGeom prst="rect">
            <a:avLst/>
          </a:prstGeom>
          <a:noFill/>
        </p:spPr>
        <p:txBody>
          <a:bodyPr wrap="none" lIns="91440" tIns="45720" rIns="91440" bIns="45720">
            <a:spAutoFit/>
          </a:bodyPr>
          <a:lstStyle/>
          <a:p>
            <a:pPr algn="ct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Điều</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239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động</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sản</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p>
        </p:txBody>
      </p:sp>
      <p:sp>
        <p:nvSpPr>
          <p:cNvPr id="4" name="Rectangle 3"/>
          <p:cNvSpPr/>
          <p:nvPr/>
        </p:nvSpPr>
        <p:spPr>
          <a:xfrm>
            <a:off x="76200" y="2678668"/>
            <a:ext cx="8991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UBND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p>
        </p:txBody>
      </p:sp>
      <p:sp>
        <p:nvSpPr>
          <p:cNvPr id="5" name="Rectangle 4"/>
          <p:cNvSpPr/>
          <p:nvPr/>
        </p:nvSpPr>
        <p:spPr>
          <a:xfrm>
            <a:off x="76200" y="4202668"/>
            <a:ext cx="89916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021690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C:\Users\PV\Desktop\nguoi-ta-co-the-danh-roi-mot-vi-tien-1200x6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10391"/>
            <a:ext cx="3739243"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3967841" y="1475509"/>
            <a:ext cx="136615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a:stCxn id="2" idx="2"/>
          </p:cNvCxnSpPr>
          <p:nvPr/>
        </p:nvCxnSpPr>
        <p:spPr>
          <a:xfrm flipH="1">
            <a:off x="1869619" y="2961409"/>
            <a:ext cx="1" cy="1153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17" name="Group 16"/>
          <p:cNvGrpSpPr/>
          <p:nvPr/>
        </p:nvGrpSpPr>
        <p:grpSpPr>
          <a:xfrm>
            <a:off x="5715000" y="152400"/>
            <a:ext cx="2971800" cy="3385704"/>
            <a:chOff x="5715000" y="152400"/>
            <a:chExt cx="2971800" cy="3385704"/>
          </a:xfrm>
        </p:grpSpPr>
        <p:pic>
          <p:nvPicPr>
            <p:cNvPr id="4098" name="Picture 2" descr="C:\Users\PV\Desktop\man-99040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52400"/>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72200" y="2961409"/>
              <a:ext cx="2286000" cy="5766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endParaRPr lang="en-US" sz="2400"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20349" y="4343400"/>
            <a:ext cx="3846073" cy="2514600"/>
            <a:chOff x="20349" y="4343400"/>
            <a:chExt cx="3846073" cy="2514600"/>
          </a:xfrm>
        </p:grpSpPr>
        <p:pic>
          <p:nvPicPr>
            <p:cNvPr id="4099" name="Picture 3" descr="C:\Users\PV\Desktop\UB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9" y="4343400"/>
              <a:ext cx="3846073" cy="2209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6400800"/>
              <a:ext cx="35052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p>
          </p:txBody>
        </p:sp>
      </p:grpSp>
      <p:grpSp>
        <p:nvGrpSpPr>
          <p:cNvPr id="19" name="Group 18"/>
          <p:cNvGrpSpPr/>
          <p:nvPr/>
        </p:nvGrpSpPr>
        <p:grpSpPr>
          <a:xfrm>
            <a:off x="2286001" y="2971800"/>
            <a:ext cx="2819399" cy="1143000"/>
            <a:chOff x="2286001" y="2971800"/>
            <a:chExt cx="2819399" cy="1143000"/>
          </a:xfrm>
        </p:grpSpPr>
        <p:cxnSp>
          <p:nvCxnSpPr>
            <p:cNvPr id="11" name="Straight Arrow Connector 10"/>
            <p:cNvCxnSpPr/>
            <p:nvPr/>
          </p:nvCxnSpPr>
          <p:spPr>
            <a:xfrm flipV="1">
              <a:off x="2286001" y="2971800"/>
              <a:ext cx="0" cy="1143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2438400" y="3200400"/>
              <a:ext cx="2667000" cy="830997"/>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không</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hữu</a:t>
              </a:r>
              <a:endParaRPr lang="en-US" sz="2400" b="1" dirty="0">
                <a:solidFill>
                  <a:srgbClr val="FF0000"/>
                </a:solidFill>
                <a:latin typeface="Times New Roman" panose="02020603050405020304" pitchFamily="18" charset="0"/>
                <a:cs typeface="Times New Roman" panose="02020603050405020304" pitchFamily="18" charset="0"/>
              </a:endParaRPr>
            </a:p>
          </p:txBody>
        </p:sp>
      </p:grpSp>
      <p:cxnSp>
        <p:nvCxnSpPr>
          <p:cNvPr id="16" name="Straight Arrow Connector 15"/>
          <p:cNvCxnSpPr/>
          <p:nvPr/>
        </p:nvCxnSpPr>
        <p:spPr>
          <a:xfrm flipV="1">
            <a:off x="4000500" y="3276600"/>
            <a:ext cx="2019300" cy="20193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44759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4" name="Picture 2" descr="C:\Users\PV\Desktop\114402_0603201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2" y="3657600"/>
            <a:ext cx="426019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V\Desktop\_w8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8734" y="3657600"/>
            <a:ext cx="4602866"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0" y="1066800"/>
            <a:ext cx="3657600" cy="1752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a:t>
            </a:r>
          </a:p>
        </p:txBody>
      </p:sp>
      <p:grpSp>
        <p:nvGrpSpPr>
          <p:cNvPr id="9" name="Group 8"/>
          <p:cNvGrpSpPr/>
          <p:nvPr/>
        </p:nvGrpSpPr>
        <p:grpSpPr>
          <a:xfrm>
            <a:off x="-10391" y="653618"/>
            <a:ext cx="5222531" cy="2927782"/>
            <a:chOff x="-10391" y="653618"/>
            <a:chExt cx="5222531" cy="2927782"/>
          </a:xfrm>
        </p:grpSpPr>
        <p:pic>
          <p:nvPicPr>
            <p:cNvPr id="2" name="Picture 2" descr="C:\Users\PV\Desktop\E36DEE905AF29B7A0F54FC6547C92FF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1" y="653618"/>
              <a:ext cx="5222531" cy="292778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0" y="653618"/>
              <a:ext cx="5212140" cy="2927782"/>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0" y="653618"/>
              <a:ext cx="5212140" cy="2927782"/>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0015932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circle(in)">
                                      <p:cBhvr>
                                        <p:cTn id="14" dur="20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wipe(down)">
                                      <p:cBhvr>
                                        <p:cTn id="19" dur="580">
                                          <p:stCondLst>
                                            <p:cond delay="0"/>
                                          </p:stCondLst>
                                        </p:cTn>
                                        <p:tgtEl>
                                          <p:spTgt spid="8195"/>
                                        </p:tgtEl>
                                      </p:cBhvr>
                                    </p:animEffect>
                                    <p:anim calcmode="lin" valueType="num">
                                      <p:cBhvr>
                                        <p:cTn id="20"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25" dur="26">
                                          <p:stCondLst>
                                            <p:cond delay="650"/>
                                          </p:stCondLst>
                                        </p:cTn>
                                        <p:tgtEl>
                                          <p:spTgt spid="8195"/>
                                        </p:tgtEl>
                                      </p:cBhvr>
                                      <p:to x="100000" y="60000"/>
                                    </p:animScale>
                                    <p:animScale>
                                      <p:cBhvr>
                                        <p:cTn id="26" dur="166" decel="50000">
                                          <p:stCondLst>
                                            <p:cond delay="676"/>
                                          </p:stCondLst>
                                        </p:cTn>
                                        <p:tgtEl>
                                          <p:spTgt spid="8195"/>
                                        </p:tgtEl>
                                      </p:cBhvr>
                                      <p:to x="100000" y="100000"/>
                                    </p:animScale>
                                    <p:animScale>
                                      <p:cBhvr>
                                        <p:cTn id="27" dur="26">
                                          <p:stCondLst>
                                            <p:cond delay="1312"/>
                                          </p:stCondLst>
                                        </p:cTn>
                                        <p:tgtEl>
                                          <p:spTgt spid="8195"/>
                                        </p:tgtEl>
                                      </p:cBhvr>
                                      <p:to x="100000" y="80000"/>
                                    </p:animScale>
                                    <p:animScale>
                                      <p:cBhvr>
                                        <p:cTn id="28" dur="166" decel="50000">
                                          <p:stCondLst>
                                            <p:cond delay="1338"/>
                                          </p:stCondLst>
                                        </p:cTn>
                                        <p:tgtEl>
                                          <p:spTgt spid="8195"/>
                                        </p:tgtEl>
                                      </p:cBhvr>
                                      <p:to x="100000" y="100000"/>
                                    </p:animScale>
                                    <p:animScale>
                                      <p:cBhvr>
                                        <p:cTn id="29" dur="26">
                                          <p:stCondLst>
                                            <p:cond delay="1642"/>
                                          </p:stCondLst>
                                        </p:cTn>
                                        <p:tgtEl>
                                          <p:spTgt spid="8195"/>
                                        </p:tgtEl>
                                      </p:cBhvr>
                                      <p:to x="100000" y="90000"/>
                                    </p:animScale>
                                    <p:animScale>
                                      <p:cBhvr>
                                        <p:cTn id="30" dur="166" decel="50000">
                                          <p:stCondLst>
                                            <p:cond delay="1668"/>
                                          </p:stCondLst>
                                        </p:cTn>
                                        <p:tgtEl>
                                          <p:spTgt spid="8195"/>
                                        </p:tgtEl>
                                      </p:cBhvr>
                                      <p:to x="100000" y="100000"/>
                                    </p:animScale>
                                    <p:animScale>
                                      <p:cBhvr>
                                        <p:cTn id="31" dur="26">
                                          <p:stCondLst>
                                            <p:cond delay="1808"/>
                                          </p:stCondLst>
                                        </p:cTn>
                                        <p:tgtEl>
                                          <p:spTgt spid="8195"/>
                                        </p:tgtEl>
                                      </p:cBhvr>
                                      <p:to x="100000" y="95000"/>
                                    </p:animScale>
                                    <p:animScale>
                                      <p:cBhvr>
                                        <p:cTn id="32" dur="166" decel="50000">
                                          <p:stCondLst>
                                            <p:cond delay="1834"/>
                                          </p:stCondLst>
                                        </p:cTn>
                                        <p:tgtEl>
                                          <p:spTgt spid="819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plus(in)">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728008"/>
            <a:ext cx="80772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vi-VN" sz="2400" b="1" dirty="0">
                <a:latin typeface="Times New Roman" pitchFamily="18" charset="0"/>
                <a:cs typeface="Times New Roman" pitchFamily="18" charset="0"/>
              </a:rPr>
              <a:t>Điều 165.</a:t>
            </a:r>
            <a:r>
              <a:rPr lang="vi-VN" sz="2400" dirty="0">
                <a:latin typeface="Times New Roman" pitchFamily="18" charset="0"/>
                <a:cs typeface="Times New Roman" pitchFamily="18" charset="0"/>
              </a:rPr>
              <a:t> Nguyên tắc thực hiện quyền sở hữu</a:t>
            </a:r>
          </a:p>
          <a:p>
            <a:r>
              <a:rPr lang="vi-VN" sz="2400" dirty="0">
                <a:latin typeface="Times New Roman" pitchFamily="18" charset="0"/>
                <a:cs typeface="Times New Roman" pitchFamily="18" charset="0"/>
              </a:rPr>
              <a:t>Chủ sở hữu được thực hiện mọi hành vi theo ý chí của mình đối với tài sản nhưng không được gây thiệt hại hoặc làm ảnh hưởng đến lợi ích của Nhà nước, lợi ích công cộng, quyền, lợi ích hợp pháp của người khác.</a:t>
            </a:r>
          </a:p>
        </p:txBody>
      </p:sp>
      <p:sp>
        <p:nvSpPr>
          <p:cNvPr id="2" name="Rectangle 1"/>
          <p:cNvSpPr/>
          <p:nvPr/>
        </p:nvSpPr>
        <p:spPr>
          <a:xfrm>
            <a:off x="533400" y="3307140"/>
            <a:ext cx="80772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vi-VN" sz="2400" b="1" dirty="0">
                <a:latin typeface="Times New Roman" pitchFamily="18" charset="0"/>
                <a:cs typeface="Times New Roman" pitchFamily="18" charset="0"/>
              </a:rPr>
              <a:t>Điều 166.</a:t>
            </a:r>
            <a:r>
              <a:rPr lang="vi-VN" sz="2400" dirty="0">
                <a:latin typeface="Times New Roman" pitchFamily="18" charset="0"/>
                <a:cs typeface="Times New Roman" pitchFamily="18" charset="0"/>
              </a:rPr>
              <a:t> Chịu rủi ro về tài sản</a:t>
            </a:r>
          </a:p>
          <a:p>
            <a:r>
              <a:rPr lang="vi-VN" sz="2400" dirty="0">
                <a:latin typeface="Times New Roman" pitchFamily="18" charset="0"/>
                <a:cs typeface="Times New Roman" pitchFamily="18" charset="0"/>
              </a:rPr>
              <a:t>Chủ sở hữu phải chịu rủi ro khi tài sản bị tiêu huỷ hoặc bị hư hỏng do sự kiện bất khả kháng, trừ trường hợp có thoả thuận khác hoặc pháp luật có quy định khác.</a:t>
            </a:r>
          </a:p>
        </p:txBody>
      </p:sp>
    </p:spTree>
    <p:extLst>
      <p:ext uri="{BB962C8B-B14F-4D97-AF65-F5344CB8AC3E}">
        <p14:creationId xmlns:p14="http://schemas.microsoft.com/office/powerpoint/2010/main" val="26432396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1066800"/>
            <a:ext cx="8458200" cy="415498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vi-VN" sz="2400" b="1" dirty="0">
                <a:latin typeface="Times New Roman" pitchFamily="18" charset="0"/>
                <a:cs typeface="Times New Roman" pitchFamily="18" charset="0"/>
              </a:rPr>
              <a:t>Điều 170.</a:t>
            </a:r>
            <a:r>
              <a:rPr lang="vi-VN" sz="2400" dirty="0">
                <a:latin typeface="Times New Roman" pitchFamily="18" charset="0"/>
                <a:cs typeface="Times New Roman" pitchFamily="18" charset="0"/>
              </a:rPr>
              <a:t> Quyền sở hữu được xác lập đối với tài sản trong các trường hợp sau đây:</a:t>
            </a:r>
          </a:p>
          <a:p>
            <a:r>
              <a:rPr lang="vi-VN" sz="2400" dirty="0">
                <a:latin typeface="Times New Roman" pitchFamily="18" charset="0"/>
                <a:cs typeface="Times New Roman" pitchFamily="18" charset="0"/>
              </a:rPr>
              <a:t>1. Do lao động, do hoạt động sản xuất, kinh doanh hợp pháp;</a:t>
            </a:r>
          </a:p>
          <a:p>
            <a:r>
              <a:rPr lang="vi-VN" sz="2400" dirty="0">
                <a:latin typeface="Times New Roman" pitchFamily="18" charset="0"/>
                <a:cs typeface="Times New Roman" pitchFamily="18" charset="0"/>
              </a:rPr>
              <a:t>2. Được chuyển quyền sở hữu theo thoả thuận hoặc theo quyết định của cơ quan nhà nước có thẩm quyền;</a:t>
            </a:r>
          </a:p>
          <a:p>
            <a:r>
              <a:rPr lang="vi-VN" sz="2400" dirty="0">
                <a:latin typeface="Times New Roman" pitchFamily="18" charset="0"/>
                <a:cs typeface="Times New Roman" pitchFamily="18" charset="0"/>
              </a:rPr>
              <a:t>3. Thu hoa lợi, lợi tức;</a:t>
            </a:r>
          </a:p>
          <a:p>
            <a:r>
              <a:rPr lang="en-US" sz="2400" dirty="0">
                <a:latin typeface="Times New Roman" pitchFamily="18" charset="0"/>
                <a:cs typeface="Times New Roman" pitchFamily="18" charset="0"/>
              </a:rPr>
              <a:t>4</a:t>
            </a:r>
            <a:r>
              <a:rPr lang="vi-VN" sz="2400" dirty="0">
                <a:latin typeface="Times New Roman" pitchFamily="18" charset="0"/>
                <a:cs typeface="Times New Roman" pitchFamily="18" charset="0"/>
              </a:rPr>
              <a:t>. Được thừa kế tài sản;</a:t>
            </a:r>
          </a:p>
          <a:p>
            <a:r>
              <a:rPr lang="en-US" sz="2400" dirty="0">
                <a:latin typeface="Times New Roman" pitchFamily="18" charset="0"/>
                <a:cs typeface="Times New Roman" pitchFamily="18" charset="0"/>
              </a:rPr>
              <a:t>5</a:t>
            </a:r>
            <a:r>
              <a:rPr lang="vi-VN" sz="2400" dirty="0">
                <a:latin typeface="Times New Roman" pitchFamily="18" charset="0"/>
                <a:cs typeface="Times New Roman" pitchFamily="18" charset="0"/>
              </a:rPr>
              <a:t>. Chiếm hữu trong các điều kiện do pháp luật quy định đối với vật vô chủ, vật bị đánh rơi, bị bỏ quên, bị chôn giấu, gia súc, gia cầm bị thất lạc, vật nuôi dưới nước di chuyển tự nhiên;</a:t>
            </a:r>
          </a:p>
          <a:p>
            <a:r>
              <a:rPr lang="en-US" sz="2400" dirty="0">
                <a:latin typeface="Times New Roman" pitchFamily="18" charset="0"/>
                <a:cs typeface="Times New Roman" pitchFamily="18" charset="0"/>
              </a:rPr>
              <a:t>6</a:t>
            </a:r>
            <a:r>
              <a:rPr lang="vi-VN" sz="2400" dirty="0">
                <a:latin typeface="Times New Roman" pitchFamily="18" charset="0"/>
                <a:cs typeface="Times New Roman" pitchFamily="18" charset="0"/>
              </a:rPr>
              <a:t>. Các trường hợp khác do pháp luật quy định.</a:t>
            </a:r>
          </a:p>
        </p:txBody>
      </p:sp>
    </p:spTree>
    <p:extLst>
      <p:ext uri="{BB962C8B-B14F-4D97-AF65-F5344CB8AC3E}">
        <p14:creationId xmlns:p14="http://schemas.microsoft.com/office/powerpoint/2010/main" val="12021289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7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82263849"/>
              </p:ext>
            </p:extLst>
          </p:nvPr>
        </p:nvGraphicFramePr>
        <p:xfrm>
          <a:off x="990600" y="1168400"/>
          <a:ext cx="89916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145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1027" name="Picture 3" descr="C:\Users\PV\Desktop\moi-truong-lam-viec-14809048098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667"/>
            <a:ext cx="4555088" cy="2757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V\Desktop\zft1358904546_zpsd9d4f38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827" y="137666"/>
            <a:ext cx="4038600" cy="27579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2845" y="3200400"/>
            <a:ext cx="4530843" cy="31778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V\Desktop\1431513412-nlgd17_qlv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827" y="3200400"/>
            <a:ext cx="4038600" cy="3177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9499" y="2743200"/>
            <a:ext cx="1977534"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Lao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5647560" y="2514600"/>
            <a:ext cx="265824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5302827" y="6248400"/>
            <a:ext cx="32766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Thu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6773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ircle(in)">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500" fill="hold"/>
                                        <p:tgtEl>
                                          <p:spTgt spid="1028"/>
                                        </p:tgtEl>
                                        <p:attrNameLst>
                                          <p:attrName>ppt_w</p:attrName>
                                        </p:attrNameLst>
                                      </p:cBhvr>
                                      <p:tavLst>
                                        <p:tav tm="0">
                                          <p:val>
                                            <p:fltVal val="0"/>
                                          </p:val>
                                        </p:tav>
                                        <p:tav tm="100000">
                                          <p:val>
                                            <p:strVal val="#ppt_w"/>
                                          </p:val>
                                        </p:tav>
                                      </p:tavLst>
                                    </p:anim>
                                    <p:anim calcmode="lin" valueType="num">
                                      <p:cBhvr>
                                        <p:cTn id="23" dur="500" fill="hold"/>
                                        <p:tgtEl>
                                          <p:spTgt spid="1028"/>
                                        </p:tgtEl>
                                        <p:attrNameLst>
                                          <p:attrName>ppt_h</p:attrName>
                                        </p:attrNameLst>
                                      </p:cBhvr>
                                      <p:tavLst>
                                        <p:tav tm="0">
                                          <p:val>
                                            <p:fltVal val="0"/>
                                          </p:val>
                                        </p:tav>
                                        <p:tav tm="100000">
                                          <p:val>
                                            <p:strVal val="#ppt_h"/>
                                          </p:val>
                                        </p:tav>
                                      </p:tavLst>
                                    </p:anim>
                                    <p:animEffect transition="in" filter="fade">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randombar(horizontal)">
                                      <p:cBhvr>
                                        <p:cTn id="35" dur="500"/>
                                        <p:tgtEl>
                                          <p:spTgt spid="102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80">
                                          <p:stCondLst>
                                            <p:cond delay="0"/>
                                          </p:stCondLst>
                                        </p:cTn>
                                        <p:tgtEl>
                                          <p:spTgt spid="11"/>
                                        </p:tgtEl>
                                      </p:cBhvr>
                                    </p:animEffect>
                                    <p:anim calcmode="lin" valueType="num">
                                      <p:cBhvr>
                                        <p:cTn id="4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6" dur="26">
                                          <p:stCondLst>
                                            <p:cond delay="650"/>
                                          </p:stCondLst>
                                        </p:cTn>
                                        <p:tgtEl>
                                          <p:spTgt spid="11"/>
                                        </p:tgtEl>
                                      </p:cBhvr>
                                      <p:to x="100000" y="60000"/>
                                    </p:animScale>
                                    <p:animScale>
                                      <p:cBhvr>
                                        <p:cTn id="47" dur="166" decel="50000">
                                          <p:stCondLst>
                                            <p:cond delay="67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III. BÀI TẬP:</a:t>
            </a:r>
          </a:p>
        </p:txBody>
      </p:sp>
    </p:spTree>
    <p:extLst>
      <p:ext uri="{BB962C8B-B14F-4D97-AF65-F5344CB8AC3E}">
        <p14:creationId xmlns:p14="http://schemas.microsoft.com/office/powerpoint/2010/main" val="3663613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8600" y="228600"/>
            <a:ext cx="8686800" cy="533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i="1" dirty="0" err="1">
                <a:latin typeface="Times New Roman" pitchFamily="18" charset="0"/>
                <a:cs typeface="Times New Roman" pitchFamily="18" charset="0"/>
              </a:rPr>
              <a:t>Quyền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sở</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hữu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sản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bao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gồm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quyền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 </a:t>
            </a:r>
            <a:r>
              <a:rPr lang="en-US" sz="2400" b="1" i="1" dirty="0" err="1">
                <a:latin typeface="Times New Roman" pitchFamily="18" charset="0"/>
                <a:cs typeface="Times New Roman" pitchFamily="18" charset="0"/>
              </a:rPr>
              <a:t>Kể</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tên</a:t>
            </a:r>
            <a:r>
              <a:rPr lang="en-US" sz="2400" b="1" i="1" dirty="0">
                <a:latin typeface="Times New Roman" pitchFamily="18" charset="0"/>
                <a:cs typeface="Times New Roman" pitchFamily="18" charset="0"/>
              </a:rPr>
              <a:t> ?</a:t>
            </a:r>
          </a:p>
        </p:txBody>
      </p:sp>
      <p:sp>
        <p:nvSpPr>
          <p:cNvPr id="3" name="TextBox 2"/>
          <p:cNvSpPr txBox="1"/>
          <p:nvPr/>
        </p:nvSpPr>
        <p:spPr>
          <a:xfrm>
            <a:off x="304800" y="955079"/>
            <a:ext cx="8610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đoạt</a:t>
            </a:r>
            <a:r>
              <a:rPr lang="en-US" sz="2400" dirty="0">
                <a:latin typeface="Times New Roman" pitchFamily="18" charset="0"/>
                <a:cs typeface="Times New Roman" pitchFamily="18" charset="0"/>
              </a:rPr>
              <a:t>. </a:t>
            </a:r>
          </a:p>
        </p:txBody>
      </p:sp>
      <p:sp>
        <p:nvSpPr>
          <p:cNvPr id="4" name="Rounded Rectangle 3"/>
          <p:cNvSpPr/>
          <p:nvPr/>
        </p:nvSpPr>
        <p:spPr>
          <a:xfrm>
            <a:off x="228600" y="1609823"/>
            <a:ext cx="8686800" cy="54725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i="1" dirty="0">
                <a:latin typeface="Times New Roman" pitchFamily="18" charset="0"/>
                <a:cs typeface="Times New Roman" pitchFamily="18" charset="0"/>
              </a:rPr>
              <a:t>Ý </a:t>
            </a:r>
            <a:r>
              <a:rPr lang="en-US" sz="2400" b="1" i="1" dirty="0" err="1">
                <a:latin typeface="Times New Roman" pitchFamily="18" charset="0"/>
                <a:cs typeface="Times New Roman" pitchFamily="18" charset="0"/>
              </a:rPr>
              <a:t>nghĩa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quyền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trên</a:t>
            </a:r>
            <a:r>
              <a:rPr lang="en-US" sz="2400" b="1" i="1" dirty="0">
                <a:latin typeface="Times New Roman" pitchFamily="18" charset="0"/>
                <a:cs typeface="Times New Roman" pitchFamily="18" charset="0"/>
              </a:rPr>
              <a:t> ?</a:t>
            </a:r>
          </a:p>
        </p:txBody>
      </p:sp>
      <p:sp>
        <p:nvSpPr>
          <p:cNvPr id="5" name="TextBox 4"/>
          <p:cNvSpPr txBox="1"/>
          <p:nvPr/>
        </p:nvSpPr>
        <p:spPr>
          <a:xfrm>
            <a:off x="304800" y="2350157"/>
            <a:ext cx="8610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a:t>
            </a:r>
          </a:p>
        </p:txBody>
      </p:sp>
      <p:sp>
        <p:nvSpPr>
          <p:cNvPr id="6" name="Rectangle 5"/>
          <p:cNvSpPr/>
          <p:nvPr/>
        </p:nvSpPr>
        <p:spPr>
          <a:xfrm>
            <a:off x="304800" y="3004901"/>
            <a:ext cx="8610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a:t>
            </a:r>
          </a:p>
        </p:txBody>
      </p:sp>
      <p:sp>
        <p:nvSpPr>
          <p:cNvPr id="7" name="Rectangle 6"/>
          <p:cNvSpPr/>
          <p:nvPr/>
        </p:nvSpPr>
        <p:spPr>
          <a:xfrm>
            <a:off x="304800" y="3659645"/>
            <a:ext cx="86106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a:t>
            </a:r>
          </a:p>
        </p:txBody>
      </p:sp>
      <p:sp>
        <p:nvSpPr>
          <p:cNvPr id="8" name="Rounded Rectangle 7"/>
          <p:cNvSpPr/>
          <p:nvPr/>
        </p:nvSpPr>
        <p:spPr>
          <a:xfrm>
            <a:off x="228600" y="4683721"/>
            <a:ext cx="8686800" cy="1219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i="1" dirty="0" err="1">
                <a:latin typeface="Times New Roman" pitchFamily="18" charset="0"/>
                <a:cs typeface="Times New Roman" pitchFamily="18" charset="0"/>
              </a:rPr>
              <a:t>Sau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bao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lâu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kể</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từ</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ngày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báo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khai,thì</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sản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sẽ</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quyền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sở</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hữu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người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theo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định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pháp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luật</a:t>
            </a:r>
            <a:r>
              <a:rPr lang="en-US" sz="2400" b="1" i="1" dirty="0">
                <a:latin typeface="Times New Roman" pitchFamily="18" charset="0"/>
                <a:cs typeface="Times New Roman" pitchFamily="18" charset="0"/>
              </a:rPr>
              <a:t>?</a:t>
            </a:r>
          </a:p>
        </p:txBody>
      </p:sp>
      <p:sp>
        <p:nvSpPr>
          <p:cNvPr id="9" name="TextBox 8"/>
          <p:cNvSpPr txBox="1"/>
          <p:nvPr/>
        </p:nvSpPr>
        <p:spPr>
          <a:xfrm>
            <a:off x="304800" y="6096000"/>
            <a:ext cx="8610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121484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Rectangle 4"/>
          <p:cNvSpPr>
            <a:spLocks noGrp="1" noChangeArrowheads="1"/>
          </p:cNvSpPr>
          <p:nvPr>
            <p:ph type="body" idx="1"/>
          </p:nvPr>
        </p:nvSpPr>
        <p:spPr>
          <a:xfrm>
            <a:off x="457200" y="381000"/>
            <a:ext cx="82296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17463" algn="just" eaLnBrk="1" hangingPunct="1">
              <a:lnSpc>
                <a:spcPct val="90000"/>
              </a:lnSpc>
              <a:spcBef>
                <a:spcPct val="0"/>
              </a:spcBef>
              <a:buFontTx/>
              <a:buNone/>
            </a:pPr>
            <a:r>
              <a:rPr lang="en-US" altLang="en-US" sz="2800" b="1">
                <a:solidFill>
                  <a:srgbClr val="000099"/>
                </a:solidFill>
                <a:latin typeface="Times New Roman" panose="02020603050405020304" pitchFamily="18" charset="0"/>
                <a:cs typeface="Times New Roman" panose="02020603050405020304" pitchFamily="18" charset="0"/>
              </a:rPr>
              <a:t>Những tài sản nào Nhà nước quy định phải đăng kí quyền sở hữu? </a:t>
            </a:r>
          </a:p>
        </p:txBody>
      </p:sp>
      <p:pic>
        <p:nvPicPr>
          <p:cNvPr id="285701" name="Picture 5" descr="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 y="1287462"/>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2" name="Picture 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72029"/>
            <a:ext cx="3733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4" name="Picture 8" descr="48544f48_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343400"/>
            <a:ext cx="3657600" cy="195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5" name="Rectangle 9"/>
          <p:cNvSpPr>
            <a:spLocks noChangeArrowheads="1"/>
          </p:cNvSpPr>
          <p:nvPr/>
        </p:nvSpPr>
        <p:spPr bwMode="auto">
          <a:xfrm>
            <a:off x="5867400" y="3882784"/>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dirty="0" err="1">
                <a:solidFill>
                  <a:srgbClr val="FF0000"/>
                </a:solidFill>
              </a:rPr>
              <a:t>Xe</a:t>
            </a:r>
            <a:r>
              <a:rPr lang="en-US" altLang="en-US" sz="2400" b="1" dirty="0">
                <a:solidFill>
                  <a:srgbClr val="FF0000"/>
                </a:solidFill>
              </a:rPr>
              <a:t> </a:t>
            </a:r>
            <a:r>
              <a:rPr lang="en-US" altLang="en-US" sz="2400" b="1" dirty="0" err="1">
                <a:solidFill>
                  <a:srgbClr val="FF0000"/>
                </a:solidFill>
              </a:rPr>
              <a:t>máy</a:t>
            </a:r>
            <a:endParaRPr lang="en-US" altLang="en-US" sz="2400" b="1" dirty="0">
              <a:solidFill>
                <a:srgbClr val="FF0000"/>
              </a:solidFill>
            </a:endParaRPr>
          </a:p>
        </p:txBody>
      </p:sp>
      <p:sp>
        <p:nvSpPr>
          <p:cNvPr id="285706" name="Rectangle 10"/>
          <p:cNvSpPr>
            <a:spLocks noChangeArrowheads="1"/>
          </p:cNvSpPr>
          <p:nvPr/>
        </p:nvSpPr>
        <p:spPr bwMode="auto">
          <a:xfrm>
            <a:off x="914400" y="3802062"/>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dirty="0" err="1">
                <a:solidFill>
                  <a:srgbClr val="FF0000"/>
                </a:solidFill>
              </a:rPr>
              <a:t>Xe</a:t>
            </a:r>
            <a:r>
              <a:rPr lang="en-US" altLang="en-US" sz="2400" b="1" dirty="0">
                <a:solidFill>
                  <a:srgbClr val="FF0000"/>
                </a:solidFill>
              </a:rPr>
              <a:t> ô </a:t>
            </a:r>
            <a:r>
              <a:rPr lang="en-US" altLang="en-US" sz="2400" b="1" dirty="0" err="1">
                <a:solidFill>
                  <a:srgbClr val="FF0000"/>
                </a:solidFill>
              </a:rPr>
              <a:t>tô</a:t>
            </a:r>
            <a:endParaRPr lang="en-US" altLang="en-US" sz="2400" b="1" dirty="0">
              <a:solidFill>
                <a:srgbClr val="FF0000"/>
              </a:solidFill>
            </a:endParaRPr>
          </a:p>
        </p:txBody>
      </p:sp>
      <p:sp>
        <p:nvSpPr>
          <p:cNvPr id="285707" name="Rectangle 11"/>
          <p:cNvSpPr>
            <a:spLocks noChangeArrowheads="1"/>
          </p:cNvSpPr>
          <p:nvPr/>
        </p:nvSpPr>
        <p:spPr bwMode="auto">
          <a:xfrm>
            <a:off x="6248400" y="6293599"/>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dirty="0" err="1">
                <a:solidFill>
                  <a:srgbClr val="FF0000"/>
                </a:solidFill>
              </a:rPr>
              <a:t>Nhà</a:t>
            </a:r>
            <a:r>
              <a:rPr lang="en-US" altLang="en-US" sz="2400" b="1" dirty="0">
                <a:solidFill>
                  <a:srgbClr val="FF0000"/>
                </a:solidFill>
              </a:rPr>
              <a:t> ở</a:t>
            </a:r>
          </a:p>
        </p:txBody>
      </p:sp>
      <p:sp>
        <p:nvSpPr>
          <p:cNvPr id="285708" name="Rectangle 12"/>
          <p:cNvSpPr>
            <a:spLocks noChangeArrowheads="1"/>
          </p:cNvSpPr>
          <p:nvPr/>
        </p:nvSpPr>
        <p:spPr bwMode="auto">
          <a:xfrm>
            <a:off x="941408" y="6062767"/>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400" b="1" dirty="0" err="1">
                <a:solidFill>
                  <a:srgbClr val="FF0000"/>
                </a:solidFill>
              </a:rPr>
              <a:t>đất</a:t>
            </a:r>
            <a:r>
              <a:rPr lang="en-US" altLang="en-US" sz="2400" b="1" dirty="0">
                <a:solidFill>
                  <a:srgbClr val="FF0000"/>
                </a:solidFill>
              </a:rPr>
              <a:t> </a:t>
            </a:r>
            <a:r>
              <a:rPr lang="en-US" altLang="en-US" sz="2400" b="1" dirty="0" err="1">
                <a:solidFill>
                  <a:srgbClr val="FF0000"/>
                </a:solidFill>
              </a:rPr>
              <a:t>đai</a:t>
            </a:r>
            <a:endParaRPr lang="en-US" altLang="en-US" sz="2400" b="1" dirty="0">
              <a:solidFill>
                <a:srgbClr val="FF0000"/>
              </a:solidFill>
            </a:endParaRPr>
          </a:p>
        </p:txBody>
      </p:sp>
      <p:pic>
        <p:nvPicPr>
          <p:cNvPr id="285709" name="Picture 13" descr="datd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37338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482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85700">
                                            <p:txEl>
                                              <p:pRg st="0" end="0"/>
                                            </p:txEl>
                                          </p:spTgt>
                                        </p:tgtEl>
                                        <p:attrNameLst>
                                          <p:attrName>style.visibility</p:attrName>
                                        </p:attrNameLst>
                                      </p:cBhvr>
                                      <p:to>
                                        <p:strVal val="visible"/>
                                      </p:to>
                                    </p:set>
                                    <p:anim calcmode="lin" valueType="num">
                                      <p:cBhvr>
                                        <p:cTn id="7" dur="500" fill="hold"/>
                                        <p:tgtEl>
                                          <p:spTgt spid="2857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570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8570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28570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285701"/>
                                        </p:tgtEl>
                                        <p:attrNameLst>
                                          <p:attrName>style.visibility</p:attrName>
                                        </p:attrNameLst>
                                      </p:cBhvr>
                                      <p:to>
                                        <p:strVal val="visible"/>
                                      </p:to>
                                    </p:set>
                                    <p:anim calcmode="lin" valueType="num">
                                      <p:cBhvr>
                                        <p:cTn id="15" dur="1000" fill="hold"/>
                                        <p:tgtEl>
                                          <p:spTgt spid="285701"/>
                                        </p:tgtEl>
                                        <p:attrNameLst>
                                          <p:attrName>ppt_w</p:attrName>
                                        </p:attrNameLst>
                                      </p:cBhvr>
                                      <p:tavLst>
                                        <p:tav tm="0">
                                          <p:val>
                                            <p:fltVal val="0"/>
                                          </p:val>
                                        </p:tav>
                                        <p:tav tm="100000">
                                          <p:val>
                                            <p:strVal val="#ppt_w"/>
                                          </p:val>
                                        </p:tav>
                                      </p:tavLst>
                                    </p:anim>
                                    <p:anim calcmode="lin" valueType="num">
                                      <p:cBhvr>
                                        <p:cTn id="16" dur="1000" fill="hold"/>
                                        <p:tgtEl>
                                          <p:spTgt spid="285701"/>
                                        </p:tgtEl>
                                        <p:attrNameLst>
                                          <p:attrName>ppt_h</p:attrName>
                                        </p:attrNameLst>
                                      </p:cBhvr>
                                      <p:tavLst>
                                        <p:tav tm="0">
                                          <p:val>
                                            <p:fltVal val="0"/>
                                          </p:val>
                                        </p:tav>
                                        <p:tav tm="100000">
                                          <p:val>
                                            <p:strVal val="#ppt_h"/>
                                          </p:val>
                                        </p:tav>
                                      </p:tavLst>
                                    </p:anim>
                                    <p:anim calcmode="lin" valueType="num">
                                      <p:cBhvr>
                                        <p:cTn id="17" dur="1000" fill="hold"/>
                                        <p:tgtEl>
                                          <p:spTgt spid="28570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857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285706"/>
                                        </p:tgtEl>
                                        <p:attrNameLst>
                                          <p:attrName>style.visibility</p:attrName>
                                        </p:attrNameLst>
                                      </p:cBhvr>
                                      <p:to>
                                        <p:strVal val="visible"/>
                                      </p:to>
                                    </p:set>
                                    <p:anim calcmode="lin" valueType="num">
                                      <p:cBhvr>
                                        <p:cTn id="23" dur="1000" fill="hold"/>
                                        <p:tgtEl>
                                          <p:spTgt spid="285706"/>
                                        </p:tgtEl>
                                        <p:attrNameLst>
                                          <p:attrName>ppt_w</p:attrName>
                                        </p:attrNameLst>
                                      </p:cBhvr>
                                      <p:tavLst>
                                        <p:tav tm="0">
                                          <p:val>
                                            <p:fltVal val="0"/>
                                          </p:val>
                                        </p:tav>
                                        <p:tav tm="100000">
                                          <p:val>
                                            <p:strVal val="#ppt_w"/>
                                          </p:val>
                                        </p:tav>
                                      </p:tavLst>
                                    </p:anim>
                                    <p:anim calcmode="lin" valueType="num">
                                      <p:cBhvr>
                                        <p:cTn id="24" dur="1000" fill="hold"/>
                                        <p:tgtEl>
                                          <p:spTgt spid="285706"/>
                                        </p:tgtEl>
                                        <p:attrNameLst>
                                          <p:attrName>ppt_h</p:attrName>
                                        </p:attrNameLst>
                                      </p:cBhvr>
                                      <p:tavLst>
                                        <p:tav tm="0">
                                          <p:val>
                                            <p:fltVal val="0"/>
                                          </p:val>
                                        </p:tav>
                                        <p:tav tm="100000">
                                          <p:val>
                                            <p:strVal val="#ppt_h"/>
                                          </p:val>
                                        </p:tav>
                                      </p:tavLst>
                                    </p:anim>
                                    <p:anim calcmode="lin" valueType="num">
                                      <p:cBhvr>
                                        <p:cTn id="25" dur="1000" fill="hold"/>
                                        <p:tgtEl>
                                          <p:spTgt spid="285706"/>
                                        </p:tgtEl>
                                        <p:attrNameLst>
                                          <p:attrName>style.rotation</p:attrName>
                                        </p:attrNameLst>
                                      </p:cBhvr>
                                      <p:tavLst>
                                        <p:tav tm="0">
                                          <p:val>
                                            <p:fltVal val="90"/>
                                          </p:val>
                                        </p:tav>
                                        <p:tav tm="100000">
                                          <p:val>
                                            <p:fltVal val="0"/>
                                          </p:val>
                                        </p:tav>
                                      </p:tavLst>
                                    </p:anim>
                                    <p:animEffect transition="in" filter="fade">
                                      <p:cBhvr>
                                        <p:cTn id="26" dur="1000"/>
                                        <p:tgtEl>
                                          <p:spTgt spid="28570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285702"/>
                                        </p:tgtEl>
                                        <p:attrNameLst>
                                          <p:attrName>style.visibility</p:attrName>
                                        </p:attrNameLst>
                                      </p:cBhvr>
                                      <p:to>
                                        <p:strVal val="visible"/>
                                      </p:to>
                                    </p:set>
                                    <p:anim calcmode="lin" valueType="num">
                                      <p:cBhvr>
                                        <p:cTn id="31" dur="1000" fill="hold"/>
                                        <p:tgtEl>
                                          <p:spTgt spid="285702"/>
                                        </p:tgtEl>
                                        <p:attrNameLst>
                                          <p:attrName>ppt_w</p:attrName>
                                        </p:attrNameLst>
                                      </p:cBhvr>
                                      <p:tavLst>
                                        <p:tav tm="0">
                                          <p:val>
                                            <p:fltVal val="0"/>
                                          </p:val>
                                        </p:tav>
                                        <p:tav tm="100000">
                                          <p:val>
                                            <p:strVal val="#ppt_w"/>
                                          </p:val>
                                        </p:tav>
                                      </p:tavLst>
                                    </p:anim>
                                    <p:anim calcmode="lin" valueType="num">
                                      <p:cBhvr>
                                        <p:cTn id="32" dur="1000" fill="hold"/>
                                        <p:tgtEl>
                                          <p:spTgt spid="285702"/>
                                        </p:tgtEl>
                                        <p:attrNameLst>
                                          <p:attrName>ppt_h</p:attrName>
                                        </p:attrNameLst>
                                      </p:cBhvr>
                                      <p:tavLst>
                                        <p:tav tm="0">
                                          <p:val>
                                            <p:fltVal val="0"/>
                                          </p:val>
                                        </p:tav>
                                        <p:tav tm="100000">
                                          <p:val>
                                            <p:strVal val="#ppt_h"/>
                                          </p:val>
                                        </p:tav>
                                      </p:tavLst>
                                    </p:anim>
                                    <p:anim calcmode="lin" valueType="num">
                                      <p:cBhvr>
                                        <p:cTn id="33" dur="1000" fill="hold"/>
                                        <p:tgtEl>
                                          <p:spTgt spid="28570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857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285705"/>
                                        </p:tgtEl>
                                        <p:attrNameLst>
                                          <p:attrName>style.visibility</p:attrName>
                                        </p:attrNameLst>
                                      </p:cBhvr>
                                      <p:to>
                                        <p:strVal val="visible"/>
                                      </p:to>
                                    </p:set>
                                    <p:anim calcmode="lin" valueType="num">
                                      <p:cBhvr>
                                        <p:cTn id="39" dur="1000" fill="hold"/>
                                        <p:tgtEl>
                                          <p:spTgt spid="285705"/>
                                        </p:tgtEl>
                                        <p:attrNameLst>
                                          <p:attrName>ppt_w</p:attrName>
                                        </p:attrNameLst>
                                      </p:cBhvr>
                                      <p:tavLst>
                                        <p:tav tm="0">
                                          <p:val>
                                            <p:fltVal val="0"/>
                                          </p:val>
                                        </p:tav>
                                        <p:tav tm="100000">
                                          <p:val>
                                            <p:strVal val="#ppt_w"/>
                                          </p:val>
                                        </p:tav>
                                      </p:tavLst>
                                    </p:anim>
                                    <p:anim calcmode="lin" valueType="num">
                                      <p:cBhvr>
                                        <p:cTn id="40" dur="1000" fill="hold"/>
                                        <p:tgtEl>
                                          <p:spTgt spid="285705"/>
                                        </p:tgtEl>
                                        <p:attrNameLst>
                                          <p:attrName>ppt_h</p:attrName>
                                        </p:attrNameLst>
                                      </p:cBhvr>
                                      <p:tavLst>
                                        <p:tav tm="0">
                                          <p:val>
                                            <p:fltVal val="0"/>
                                          </p:val>
                                        </p:tav>
                                        <p:tav tm="100000">
                                          <p:val>
                                            <p:strVal val="#ppt_h"/>
                                          </p:val>
                                        </p:tav>
                                      </p:tavLst>
                                    </p:anim>
                                    <p:anim calcmode="lin" valueType="num">
                                      <p:cBhvr>
                                        <p:cTn id="41" dur="1000" fill="hold"/>
                                        <p:tgtEl>
                                          <p:spTgt spid="285705"/>
                                        </p:tgtEl>
                                        <p:attrNameLst>
                                          <p:attrName>style.rotation</p:attrName>
                                        </p:attrNameLst>
                                      </p:cBhvr>
                                      <p:tavLst>
                                        <p:tav tm="0">
                                          <p:val>
                                            <p:fltVal val="90"/>
                                          </p:val>
                                        </p:tav>
                                        <p:tav tm="100000">
                                          <p:val>
                                            <p:fltVal val="0"/>
                                          </p:val>
                                        </p:tav>
                                      </p:tavLst>
                                    </p:anim>
                                    <p:animEffect transition="in" filter="fade">
                                      <p:cBhvr>
                                        <p:cTn id="42" dur="1000"/>
                                        <p:tgtEl>
                                          <p:spTgt spid="2857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285709"/>
                                        </p:tgtEl>
                                        <p:attrNameLst>
                                          <p:attrName>style.visibility</p:attrName>
                                        </p:attrNameLst>
                                      </p:cBhvr>
                                      <p:to>
                                        <p:strVal val="visible"/>
                                      </p:to>
                                    </p:set>
                                    <p:anim to="" calcmode="lin" valueType="num">
                                      <p:cBhvr>
                                        <p:cTn id="47" dur="1" fill="hold"/>
                                        <p:tgtEl>
                                          <p:spTgt spid="285709"/>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285708"/>
                                        </p:tgtEl>
                                        <p:attrNameLst>
                                          <p:attrName>style.visibility</p:attrName>
                                        </p:attrNameLst>
                                      </p:cBhvr>
                                      <p:to>
                                        <p:strVal val="visible"/>
                                      </p:to>
                                    </p:set>
                                    <p:anim calcmode="lin" valueType="num">
                                      <p:cBhvr>
                                        <p:cTn id="52" dur="1000" fill="hold"/>
                                        <p:tgtEl>
                                          <p:spTgt spid="285708"/>
                                        </p:tgtEl>
                                        <p:attrNameLst>
                                          <p:attrName>ppt_w</p:attrName>
                                        </p:attrNameLst>
                                      </p:cBhvr>
                                      <p:tavLst>
                                        <p:tav tm="0">
                                          <p:val>
                                            <p:fltVal val="0"/>
                                          </p:val>
                                        </p:tav>
                                        <p:tav tm="100000">
                                          <p:val>
                                            <p:strVal val="#ppt_w"/>
                                          </p:val>
                                        </p:tav>
                                      </p:tavLst>
                                    </p:anim>
                                    <p:anim calcmode="lin" valueType="num">
                                      <p:cBhvr>
                                        <p:cTn id="53" dur="1000" fill="hold"/>
                                        <p:tgtEl>
                                          <p:spTgt spid="285708"/>
                                        </p:tgtEl>
                                        <p:attrNameLst>
                                          <p:attrName>ppt_h</p:attrName>
                                        </p:attrNameLst>
                                      </p:cBhvr>
                                      <p:tavLst>
                                        <p:tav tm="0">
                                          <p:val>
                                            <p:fltVal val="0"/>
                                          </p:val>
                                        </p:tav>
                                        <p:tav tm="100000">
                                          <p:val>
                                            <p:strVal val="#ppt_h"/>
                                          </p:val>
                                        </p:tav>
                                      </p:tavLst>
                                    </p:anim>
                                    <p:anim calcmode="lin" valueType="num">
                                      <p:cBhvr>
                                        <p:cTn id="54" dur="1000" fill="hold"/>
                                        <p:tgtEl>
                                          <p:spTgt spid="285708"/>
                                        </p:tgtEl>
                                        <p:attrNameLst>
                                          <p:attrName>style.rotation</p:attrName>
                                        </p:attrNameLst>
                                      </p:cBhvr>
                                      <p:tavLst>
                                        <p:tav tm="0">
                                          <p:val>
                                            <p:fltVal val="90"/>
                                          </p:val>
                                        </p:tav>
                                        <p:tav tm="100000">
                                          <p:val>
                                            <p:fltVal val="0"/>
                                          </p:val>
                                        </p:tav>
                                      </p:tavLst>
                                    </p:anim>
                                    <p:animEffect transition="in" filter="fade">
                                      <p:cBhvr>
                                        <p:cTn id="55" dur="1000"/>
                                        <p:tgtEl>
                                          <p:spTgt spid="28570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9" presetClass="entr" presetSubtype="0" accel="100000" fill="hold" nodeType="clickEffect">
                                  <p:stCondLst>
                                    <p:cond delay="0"/>
                                  </p:stCondLst>
                                  <p:childTnLst>
                                    <p:set>
                                      <p:cBhvr>
                                        <p:cTn id="59" dur="1" fill="hold">
                                          <p:stCondLst>
                                            <p:cond delay="0"/>
                                          </p:stCondLst>
                                        </p:cTn>
                                        <p:tgtEl>
                                          <p:spTgt spid="285704"/>
                                        </p:tgtEl>
                                        <p:attrNameLst>
                                          <p:attrName>style.visibility</p:attrName>
                                        </p:attrNameLst>
                                      </p:cBhvr>
                                      <p:to>
                                        <p:strVal val="visible"/>
                                      </p:to>
                                    </p:set>
                                    <p:anim calcmode="lin" valueType="num">
                                      <p:cBhvr>
                                        <p:cTn id="60" dur="500" fill="hold"/>
                                        <p:tgtEl>
                                          <p:spTgt spid="285704"/>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285704"/>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285704"/>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28570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285707"/>
                                        </p:tgtEl>
                                        <p:attrNameLst>
                                          <p:attrName>style.visibility</p:attrName>
                                        </p:attrNameLst>
                                      </p:cBhvr>
                                      <p:to>
                                        <p:strVal val="visible"/>
                                      </p:to>
                                    </p:set>
                                    <p:anim calcmode="lin" valueType="num">
                                      <p:cBhvr>
                                        <p:cTn id="68" dur="1000" fill="hold"/>
                                        <p:tgtEl>
                                          <p:spTgt spid="285707"/>
                                        </p:tgtEl>
                                        <p:attrNameLst>
                                          <p:attrName>ppt_w</p:attrName>
                                        </p:attrNameLst>
                                      </p:cBhvr>
                                      <p:tavLst>
                                        <p:tav tm="0">
                                          <p:val>
                                            <p:fltVal val="0"/>
                                          </p:val>
                                        </p:tav>
                                        <p:tav tm="100000">
                                          <p:val>
                                            <p:strVal val="#ppt_w"/>
                                          </p:val>
                                        </p:tav>
                                      </p:tavLst>
                                    </p:anim>
                                    <p:anim calcmode="lin" valueType="num">
                                      <p:cBhvr>
                                        <p:cTn id="69" dur="1000" fill="hold"/>
                                        <p:tgtEl>
                                          <p:spTgt spid="285707"/>
                                        </p:tgtEl>
                                        <p:attrNameLst>
                                          <p:attrName>ppt_h</p:attrName>
                                        </p:attrNameLst>
                                      </p:cBhvr>
                                      <p:tavLst>
                                        <p:tav tm="0">
                                          <p:val>
                                            <p:fltVal val="0"/>
                                          </p:val>
                                        </p:tav>
                                        <p:tav tm="100000">
                                          <p:val>
                                            <p:strVal val="#ppt_h"/>
                                          </p:val>
                                        </p:tav>
                                      </p:tavLst>
                                    </p:anim>
                                    <p:anim calcmode="lin" valueType="num">
                                      <p:cBhvr>
                                        <p:cTn id="70" dur="1000" fill="hold"/>
                                        <p:tgtEl>
                                          <p:spTgt spid="285707"/>
                                        </p:tgtEl>
                                        <p:attrNameLst>
                                          <p:attrName>style.rotation</p:attrName>
                                        </p:attrNameLst>
                                      </p:cBhvr>
                                      <p:tavLst>
                                        <p:tav tm="0">
                                          <p:val>
                                            <p:fltVal val="90"/>
                                          </p:val>
                                        </p:tav>
                                        <p:tav tm="100000">
                                          <p:val>
                                            <p:fltVal val="0"/>
                                          </p:val>
                                        </p:tav>
                                      </p:tavLst>
                                    </p:anim>
                                    <p:animEffect transition="in" filter="fade">
                                      <p:cBhvr>
                                        <p:cTn id="71" dur="1000"/>
                                        <p:tgtEl>
                                          <p:spTgt spid="285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5" grpId="0"/>
      <p:bldP spid="285706" grpId="0"/>
      <p:bldP spid="285707" grpId="0"/>
      <p:bldP spid="2857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type="body" idx="1"/>
          </p:nvPr>
        </p:nvSpPr>
        <p:spPr>
          <a:xfrm>
            <a:off x="609600" y="1143000"/>
            <a:ext cx="8534400" cy="4456113"/>
          </a:xfrm>
        </p:spPr>
        <p:txBody>
          <a:bodyPr/>
          <a:lstStyle/>
          <a:p>
            <a:pPr eaLnBrk="1" hangingPunct="1">
              <a:lnSpc>
                <a:spcPct val="90000"/>
              </a:lnSpc>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tài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sản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vì</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sao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phải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đăng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kí</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quyền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sở</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hữu</a:t>
            </a:r>
            <a:r>
              <a:rPr lang="en-US" altLang="en-US" b="1" dirty="0">
                <a:solidFill>
                  <a:srgbClr val="FF0000"/>
                </a:solidFill>
                <a:latin typeface="Times New Roman" panose="02020603050405020304" pitchFamily="18" charset="0"/>
                <a:cs typeface="Times New Roman" panose="02020603050405020304" pitchFamily="18" charset="0"/>
              </a:rPr>
              <a:t>?</a:t>
            </a:r>
          </a:p>
          <a:p>
            <a:pPr eaLnBrk="1" hangingPunct="1">
              <a:lnSpc>
                <a:spcPct val="90000"/>
              </a:lnSpc>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sản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cần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phải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đăng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quyền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hữu</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0"/>
              </a:spcBef>
              <a:buFontTx/>
              <a:buNone/>
            </a:pPr>
            <a:r>
              <a:rPr lang="en-US" altLang="en-US" dirty="0" err="1">
                <a:solidFill>
                  <a:srgbClr val="0000FF"/>
                </a:solidFill>
                <a:latin typeface="Times New Roman" panose="02020603050405020304" pitchFamily="18" charset="0"/>
                <a:cs typeface="Times New Roman" panose="02020603050405020304" pitchFamily="18" charset="0"/>
              </a:rPr>
              <a:t>Vì</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đăng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kí</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thì</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nước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sẽ</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bảo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vệ</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sản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khi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bị</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xâm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phạm</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Đăng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kí</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quyền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sở</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hữu</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phải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là</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biện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pháp</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để</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dân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tự</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bảo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vệ</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tài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sản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không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sao</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Phải</a:t>
            </a:r>
            <a:r>
              <a:rPr lang="en-US" altLang="en-US" dirty="0">
                <a:solidFill>
                  <a:srgbClr val="0000FF"/>
                </a:solidFill>
                <a:latin typeface="Times New Roman" panose="02020603050405020304" pitchFamily="18" charset="0"/>
                <a:cs typeface="Times New Roman" panose="02020603050405020304" pitchFamily="18" charset="0"/>
              </a:rPr>
              <a:t> – </a:t>
            </a:r>
            <a:r>
              <a:rPr lang="en-US" altLang="en-US" dirty="0" err="1">
                <a:solidFill>
                  <a:srgbClr val="0000FF"/>
                </a:solidFill>
                <a:latin typeface="Times New Roman" panose="02020603050405020304" pitchFamily="18" charset="0"/>
                <a:cs typeface="Times New Roman" panose="02020603050405020304" pitchFamily="18" charset="0"/>
              </a:rPr>
              <a:t>Vì</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có</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pháp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lý</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tự</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bảo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vệ</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sản</a:t>
            </a:r>
            <a:r>
              <a:rPr lang="en-US" altLang="en-US" dirty="0">
                <a:solidFill>
                  <a:srgbClr val="0000FF"/>
                </a:solidFill>
                <a:latin typeface="Times New Roman" panose="02020603050405020304" pitchFamily="18" charset="0"/>
                <a:cs typeface="Times New Roman" panose="02020603050405020304" pitchFamily="18" charset="0"/>
              </a:rPr>
              <a:t>.</a:t>
            </a:r>
          </a:p>
          <a:p>
            <a:pPr eaLnBrk="1" hangingPunct="1">
              <a:lnSpc>
                <a:spcPct val="90000"/>
              </a:lnSpc>
            </a:pPr>
            <a:endParaRPr lang="en-US" altLang="en-US" dirty="0">
              <a:latin typeface="Times New Roman" panose="02020603050405020304" pitchFamily="18" charset="0"/>
              <a:cs typeface="Times New Roman" panose="02020603050405020304" pitchFamily="18" charset="0"/>
            </a:endParaRPr>
          </a:p>
        </p:txBody>
      </p:sp>
      <p:sp>
        <p:nvSpPr>
          <p:cNvPr id="2" name="Right Arrow 1"/>
          <p:cNvSpPr/>
          <p:nvPr/>
        </p:nvSpPr>
        <p:spPr>
          <a:xfrm>
            <a:off x="304800" y="4419600"/>
            <a:ext cx="3810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266700" y="2133600"/>
            <a:ext cx="3810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01141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86723">
                                            <p:txEl>
                                              <p:pRg st="0" end="0"/>
                                            </p:txEl>
                                          </p:spTgt>
                                        </p:tgtEl>
                                        <p:attrNameLst>
                                          <p:attrName>style.visibility</p:attrName>
                                        </p:attrNameLst>
                                      </p:cBhvr>
                                      <p:to>
                                        <p:strVal val="visible"/>
                                      </p:to>
                                    </p:set>
                                    <p:anim calcmode="discrete" valueType="clr">
                                      <p:cBhvr override="childStyle">
                                        <p:cTn id="7" dur="80"/>
                                        <p:tgtEl>
                                          <p:spTgt spid="2867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8672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286723">
                                            <p:txEl>
                                              <p:pRg st="1" end="1"/>
                                            </p:txEl>
                                          </p:spTgt>
                                        </p:tgtEl>
                                        <p:attrNameLst>
                                          <p:attrName>style.visibility</p:attrName>
                                        </p:attrNameLst>
                                      </p:cBhvr>
                                      <p:to>
                                        <p:strVal val="visible"/>
                                      </p:to>
                                    </p:set>
                                    <p:anim calcmode="lin" valueType="num">
                                      <p:cBhvr>
                                        <p:cTn id="14" dur="1000" fill="hold"/>
                                        <p:tgtEl>
                                          <p:spTgt spid="28672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8672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867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867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286723">
                                            <p:txEl>
                                              <p:pRg st="2" end="2"/>
                                            </p:txEl>
                                          </p:spTgt>
                                        </p:tgtEl>
                                        <p:attrNameLst>
                                          <p:attrName>style.visibility</p:attrName>
                                        </p:attrNameLst>
                                      </p:cBhvr>
                                      <p:to>
                                        <p:strVal val="visible"/>
                                      </p:to>
                                    </p:set>
                                    <p:anim calcmode="lin" valueType="num">
                                      <p:cBhvr>
                                        <p:cTn id="22" dur="1000" fill="hold"/>
                                        <p:tgtEl>
                                          <p:spTgt spid="28672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28672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2867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867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286723">
                                            <p:txEl>
                                              <p:pRg st="3" end="3"/>
                                            </p:txEl>
                                          </p:spTgt>
                                        </p:tgtEl>
                                        <p:attrNameLst>
                                          <p:attrName>style.visibility</p:attrName>
                                        </p:attrNameLst>
                                      </p:cBhvr>
                                      <p:to>
                                        <p:strVal val="visible"/>
                                      </p:to>
                                    </p:set>
                                    <p:anim calcmode="discrete" valueType="clr">
                                      <p:cBhvr override="childStyle">
                                        <p:cTn id="30" dur="80"/>
                                        <p:tgtEl>
                                          <p:spTgt spid="2867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86723">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286723">
                                            <p:txEl>
                                              <p:pRg st="3" end="3"/>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286723">
                                            <p:txEl>
                                              <p:pRg st="4" end="4"/>
                                            </p:txEl>
                                          </p:spTgt>
                                        </p:tgtEl>
                                        <p:attrNameLst>
                                          <p:attrName>style.visibility</p:attrName>
                                        </p:attrNameLst>
                                      </p:cBhvr>
                                      <p:to>
                                        <p:strVal val="visible"/>
                                      </p:to>
                                    </p:set>
                                    <p:anim calcmode="lin" valueType="num">
                                      <p:cBhvr>
                                        <p:cTn id="37" dur="500" fill="hold"/>
                                        <p:tgtEl>
                                          <p:spTgt spid="28672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8672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3" name="Rectangle 7"/>
          <p:cNvSpPr>
            <a:spLocks noGrp="1" noChangeArrowheads="1"/>
          </p:cNvSpPr>
          <p:nvPr>
            <p:ph type="title"/>
          </p:nvPr>
        </p:nvSpPr>
        <p:spPr>
          <a:xfrm>
            <a:off x="304800" y="213360"/>
            <a:ext cx="8458200" cy="23050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sz="3600" b="1" i="1">
                <a:solidFill>
                  <a:srgbClr val="CC0099"/>
                </a:solidFill>
                <a:effectLst/>
                <a:latin typeface="Times New Roman" pitchFamily="18" charset="0"/>
                <a:cs typeface="Times New Roman" pitchFamily="18" charset="0"/>
              </a:rPr>
              <a:t>Em </a:t>
            </a:r>
            <a:r>
              <a:rPr lang="en-US" sz="3600" b="1" i="1" dirty="0" err="1">
                <a:solidFill>
                  <a:srgbClr val="CC0099"/>
                </a:solidFill>
                <a:effectLst/>
                <a:latin typeface="Times New Roman" pitchFamily="18" charset="0"/>
                <a:cs typeface="Times New Roman" pitchFamily="18" charset="0"/>
              </a:rPr>
              <a:t>sẽ</a:t>
            </a:r>
            <a:r>
              <a:rPr lang="en-US" sz="3600" b="1" i="1" dirty="0">
                <a:solidFill>
                  <a:srgbClr val="CC0099"/>
                </a:solidFill>
                <a:effectLst/>
                <a:latin typeface="Times New Roman" pitchFamily="18" charset="0"/>
                <a:cs typeface="Times New Roman" pitchFamily="18" charset="0"/>
              </a:rPr>
              <a:t> </a:t>
            </a:r>
            <a:r>
              <a:rPr lang="en-US" sz="3600" b="1" i="1" dirty="0" err="1">
                <a:solidFill>
                  <a:srgbClr val="CC0099"/>
                </a:solidFill>
                <a:effectLst/>
                <a:latin typeface="Times New Roman" pitchFamily="18" charset="0"/>
                <a:cs typeface="Times New Roman" pitchFamily="18" charset="0"/>
              </a:rPr>
              <a:t>làm</a:t>
            </a:r>
            <a:r>
              <a:rPr lang="en-US" sz="3600" b="1" i="1" dirty="0">
                <a:solidFill>
                  <a:srgbClr val="CC0099"/>
                </a:solidFill>
                <a:effectLst/>
                <a:latin typeface="Times New Roman" pitchFamily="18" charset="0"/>
                <a:cs typeface="Times New Roman" pitchFamily="18" charset="0"/>
              </a:rPr>
              <a:t> </a:t>
            </a:r>
            <a:r>
              <a:rPr lang="en-US" sz="3600" b="1" i="1" dirty="0" err="1">
                <a:solidFill>
                  <a:srgbClr val="CC0099"/>
                </a:solidFill>
                <a:effectLst/>
                <a:latin typeface="Times New Roman" pitchFamily="18" charset="0"/>
                <a:cs typeface="Times New Roman" pitchFamily="18" charset="0"/>
              </a:rPr>
              <a:t>gì</a:t>
            </a:r>
            <a:r>
              <a:rPr lang="en-US" sz="3600" b="1" i="1" dirty="0">
                <a:solidFill>
                  <a:srgbClr val="CC0099"/>
                </a:solidFill>
                <a:effectLst/>
                <a:latin typeface="Times New Roman" pitchFamily="18" charset="0"/>
                <a:cs typeface="Times New Roman" pitchFamily="18" charset="0"/>
              </a:rPr>
              <a:t> </a:t>
            </a:r>
            <a:r>
              <a:rPr lang="en-US" sz="3600" b="1" i="1" dirty="0" err="1">
                <a:solidFill>
                  <a:srgbClr val="CC0099"/>
                </a:solidFill>
                <a:effectLst/>
                <a:latin typeface="Times New Roman" pitchFamily="18" charset="0"/>
                <a:cs typeface="Times New Roman" pitchFamily="18" charset="0"/>
              </a:rPr>
              <a:t>trong</a:t>
            </a:r>
            <a:r>
              <a:rPr lang="en-US" sz="3600" b="1" i="1" dirty="0">
                <a:solidFill>
                  <a:srgbClr val="CC0099"/>
                </a:solidFill>
                <a:effectLst/>
                <a:latin typeface="Times New Roman" pitchFamily="18" charset="0"/>
                <a:cs typeface="Times New Roman" pitchFamily="18" charset="0"/>
              </a:rPr>
              <a:t> </a:t>
            </a:r>
            <a:r>
              <a:rPr lang="en-US" sz="3600" b="1" i="1" dirty="0" err="1">
                <a:solidFill>
                  <a:srgbClr val="CC0099"/>
                </a:solidFill>
                <a:effectLst/>
                <a:latin typeface="Times New Roman" pitchFamily="18" charset="0"/>
                <a:cs typeface="Times New Roman" pitchFamily="18" charset="0"/>
              </a:rPr>
              <a:t>những</a:t>
            </a:r>
            <a:r>
              <a:rPr lang="en-US" sz="3600" b="1" i="1" dirty="0">
                <a:solidFill>
                  <a:srgbClr val="CC0099"/>
                </a:solidFill>
                <a:effectLst/>
                <a:latin typeface="Times New Roman" pitchFamily="18" charset="0"/>
                <a:cs typeface="Times New Roman" pitchFamily="18" charset="0"/>
              </a:rPr>
              <a:t> </a:t>
            </a:r>
            <a:r>
              <a:rPr lang="en-US" sz="3600" b="1" i="1" dirty="0" err="1">
                <a:solidFill>
                  <a:srgbClr val="CC0099"/>
                </a:solidFill>
                <a:effectLst/>
                <a:latin typeface="Times New Roman" pitchFamily="18" charset="0"/>
                <a:cs typeface="Times New Roman" pitchFamily="18" charset="0"/>
              </a:rPr>
              <a:t>trường</a:t>
            </a:r>
            <a:r>
              <a:rPr lang="en-US" sz="3600" b="1" i="1" dirty="0">
                <a:solidFill>
                  <a:srgbClr val="CC0099"/>
                </a:solidFill>
                <a:effectLst/>
                <a:latin typeface="Times New Roman" pitchFamily="18" charset="0"/>
                <a:cs typeface="Times New Roman" pitchFamily="18" charset="0"/>
              </a:rPr>
              <a:t> </a:t>
            </a:r>
            <a:r>
              <a:rPr lang="en-US" sz="3600" b="1" i="1" dirty="0" err="1">
                <a:solidFill>
                  <a:srgbClr val="CC0099"/>
                </a:solidFill>
                <a:effectLst/>
                <a:latin typeface="Times New Roman" pitchFamily="18" charset="0"/>
                <a:cs typeface="Times New Roman" pitchFamily="18" charset="0"/>
              </a:rPr>
              <a:t>hợp</a:t>
            </a:r>
            <a:r>
              <a:rPr lang="en-US" sz="3600" b="1" i="1" dirty="0">
                <a:solidFill>
                  <a:srgbClr val="CC0099"/>
                </a:solidFill>
                <a:effectLst/>
                <a:latin typeface="Times New Roman" pitchFamily="18" charset="0"/>
                <a:cs typeface="Times New Roman" pitchFamily="18" charset="0"/>
              </a:rPr>
              <a:t> </a:t>
            </a:r>
            <a:r>
              <a:rPr lang="en-US" sz="3600" b="1" i="1" dirty="0" err="1">
                <a:solidFill>
                  <a:srgbClr val="CC0099"/>
                </a:solidFill>
                <a:effectLst/>
                <a:latin typeface="Times New Roman" pitchFamily="18" charset="0"/>
                <a:cs typeface="Times New Roman" pitchFamily="18" charset="0"/>
              </a:rPr>
              <a:t>sau</a:t>
            </a:r>
            <a:r>
              <a:rPr lang="en-US" sz="3600" b="1" i="1" dirty="0">
                <a:solidFill>
                  <a:srgbClr val="CC0099"/>
                </a:solidFill>
                <a:effectLst/>
                <a:latin typeface="Times New Roman" pitchFamily="18" charset="0"/>
                <a:cs typeface="Times New Roman" pitchFamily="18" charset="0"/>
              </a:rPr>
              <a:t>:</a:t>
            </a:r>
            <a:br>
              <a:rPr lang="en-US" sz="3600" b="1" i="1" dirty="0">
                <a:solidFill>
                  <a:srgbClr val="CC0099"/>
                </a:solidFill>
                <a:effectLst/>
                <a:latin typeface="Times New Roman" pitchFamily="18" charset="0"/>
                <a:cs typeface="Times New Roman" pitchFamily="18" charset="0"/>
              </a:rPr>
            </a:br>
            <a:endParaRPr lang="en-US" sz="3600" b="1" i="1" dirty="0">
              <a:solidFill>
                <a:srgbClr val="CC0099"/>
              </a:solidFill>
              <a:effectLst/>
              <a:latin typeface="Times New Roman" pitchFamily="18" charset="0"/>
              <a:cs typeface="Times New Roman" pitchFamily="18" charset="0"/>
            </a:endParaRPr>
          </a:p>
        </p:txBody>
      </p:sp>
      <p:sp>
        <p:nvSpPr>
          <p:cNvPr id="275458" name="Rectangle 2"/>
          <p:cNvSpPr>
            <a:spLocks noGrp="1" noChangeArrowheads="1"/>
          </p:cNvSpPr>
          <p:nvPr>
            <p:ph type="body" sz="half" idx="1"/>
          </p:nvPr>
        </p:nvSpPr>
        <p:spPr>
          <a:xfrm>
            <a:off x="609600" y="2438400"/>
            <a:ext cx="8153400" cy="4419600"/>
          </a:xfrm>
        </p:spPr>
        <p:txBody>
          <a:bodyPr/>
          <a:lstStyle/>
          <a:p>
            <a:pPr eaLnBrk="1" hangingPunct="1">
              <a:buFontTx/>
              <a:buNone/>
            </a:pPr>
            <a:r>
              <a:rPr lang="en-US" altLang="en-US" u="sng">
                <a:solidFill>
                  <a:srgbClr val="000099"/>
                </a:solidFill>
                <a:latin typeface="VNI-Times" pitchFamily="2" charset="0"/>
              </a:rPr>
              <a:t>Caâu 1:</a:t>
            </a:r>
            <a:r>
              <a:rPr lang="en-US" altLang="en-US">
                <a:solidFill>
                  <a:srgbClr val="000099"/>
                </a:solidFill>
                <a:latin typeface="VNI-Times" pitchFamily="2" charset="0"/>
              </a:rPr>
              <a:t> </a:t>
            </a:r>
            <a:r>
              <a:rPr lang="en-US" altLang="en-US">
                <a:solidFill>
                  <a:srgbClr val="000099"/>
                </a:solidFill>
                <a:latin typeface="Times New Roman" panose="02020603050405020304" pitchFamily="18" charset="0"/>
                <a:cs typeface="Times New Roman" panose="02020603050405020304" pitchFamily="18" charset="0"/>
              </a:rPr>
              <a:t>Khi nhặt được của rơi?</a:t>
            </a:r>
          </a:p>
          <a:p>
            <a:pPr eaLnBrk="1" hangingPunct="1">
              <a:buFontTx/>
              <a:buNone/>
            </a:pPr>
            <a:r>
              <a:rPr lang="en-US" altLang="en-US" u="sng">
                <a:solidFill>
                  <a:srgbClr val="000099"/>
                </a:solidFill>
                <a:latin typeface="VNI-Times" pitchFamily="2" charset="0"/>
              </a:rPr>
              <a:t>Caâu 2:</a:t>
            </a:r>
            <a:r>
              <a:rPr lang="en-US" altLang="en-US">
                <a:solidFill>
                  <a:srgbClr val="000099"/>
                </a:solidFill>
                <a:latin typeface="VNI-Times" pitchFamily="2" charset="0"/>
              </a:rPr>
              <a:t> </a:t>
            </a:r>
            <a:r>
              <a:rPr lang="en-US" altLang="en-US">
                <a:solidFill>
                  <a:srgbClr val="000099"/>
                </a:solidFill>
                <a:latin typeface="Times New Roman" panose="02020603050405020304" pitchFamily="18" charset="0"/>
                <a:cs typeface="Times New Roman" panose="02020603050405020304" pitchFamily="18" charset="0"/>
              </a:rPr>
              <a:t>Khi vay nợ tài sản của người khác?</a:t>
            </a:r>
          </a:p>
          <a:p>
            <a:pPr eaLnBrk="1" hangingPunct="1">
              <a:buFontTx/>
              <a:buNone/>
            </a:pPr>
            <a:r>
              <a:rPr lang="en-US" altLang="en-US" u="sng">
                <a:solidFill>
                  <a:srgbClr val="000099"/>
                </a:solidFill>
                <a:latin typeface="VNI-Times" pitchFamily="2" charset="0"/>
              </a:rPr>
              <a:t>Caâu 3:</a:t>
            </a:r>
            <a:r>
              <a:rPr lang="en-US" altLang="en-US">
                <a:solidFill>
                  <a:srgbClr val="000099"/>
                </a:solidFill>
                <a:latin typeface="VNI-Times" pitchFamily="2" charset="0"/>
              </a:rPr>
              <a:t> </a:t>
            </a:r>
            <a:r>
              <a:rPr lang="en-US" altLang="en-US">
                <a:solidFill>
                  <a:srgbClr val="000099"/>
                </a:solidFill>
                <a:latin typeface="Times New Roman" panose="02020603050405020304" pitchFamily="18" charset="0"/>
                <a:cs typeface="Times New Roman" panose="02020603050405020304" pitchFamily="18" charset="0"/>
              </a:rPr>
              <a:t>Khi mượn tài sản của người khác?</a:t>
            </a:r>
          </a:p>
          <a:p>
            <a:pPr eaLnBrk="1" hangingPunct="1">
              <a:buFontTx/>
              <a:buNone/>
            </a:pPr>
            <a:r>
              <a:rPr lang="en-US" altLang="en-US" u="sng">
                <a:solidFill>
                  <a:srgbClr val="000099"/>
                </a:solidFill>
                <a:latin typeface="VNI-Times" pitchFamily="2" charset="0"/>
              </a:rPr>
              <a:t>Caâu 4: </a:t>
            </a:r>
            <a:r>
              <a:rPr lang="en-US" altLang="en-US">
                <a:solidFill>
                  <a:srgbClr val="000099"/>
                </a:solidFill>
                <a:latin typeface="Times New Roman" panose="02020603050405020304" pitchFamily="18" charset="0"/>
                <a:cs typeface="Times New Roman" panose="02020603050405020304" pitchFamily="18" charset="0"/>
              </a:rPr>
              <a:t>Khi làm hỏng, làm mất tài sản của người khác?</a:t>
            </a:r>
          </a:p>
          <a:p>
            <a:pPr eaLnBrk="1" hangingPunct="1">
              <a:buFontTx/>
              <a:buNone/>
            </a:pPr>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914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75463"/>
                                        </p:tgtEl>
                                        <p:attrNameLst>
                                          <p:attrName>style.visibility</p:attrName>
                                        </p:attrNameLst>
                                      </p:cBhvr>
                                      <p:to>
                                        <p:strVal val="visible"/>
                                      </p:to>
                                    </p:set>
                                    <p:animEffect transition="in" filter="fade">
                                      <p:cBhvr>
                                        <p:cTn id="7" dur="770" decel="100000"/>
                                        <p:tgtEl>
                                          <p:spTgt spid="275463"/>
                                        </p:tgtEl>
                                      </p:cBhvr>
                                    </p:animEffect>
                                    <p:animScale>
                                      <p:cBhvr>
                                        <p:cTn id="8" dur="770" decel="100000"/>
                                        <p:tgtEl>
                                          <p:spTgt spid="275463"/>
                                        </p:tgtEl>
                                      </p:cBhvr>
                                      <p:from x="10000" y="10000"/>
                                      <p:to x="200000" y="450000"/>
                                    </p:animScale>
                                    <p:animScale>
                                      <p:cBhvr>
                                        <p:cTn id="9" dur="1230" accel="100000" fill="hold">
                                          <p:stCondLst>
                                            <p:cond delay="770"/>
                                          </p:stCondLst>
                                        </p:cTn>
                                        <p:tgtEl>
                                          <p:spTgt spid="275463"/>
                                        </p:tgtEl>
                                      </p:cBhvr>
                                      <p:from x="200000" y="450000"/>
                                      <p:to x="100000" y="100000"/>
                                    </p:animScale>
                                    <p:set>
                                      <p:cBhvr>
                                        <p:cTn id="10" dur="770" fill="hold"/>
                                        <p:tgtEl>
                                          <p:spTgt spid="275463"/>
                                        </p:tgtEl>
                                        <p:attrNameLst>
                                          <p:attrName>ppt_x</p:attrName>
                                        </p:attrNameLst>
                                      </p:cBhvr>
                                      <p:to>
                                        <p:strVal val="(0.5)"/>
                                      </p:to>
                                    </p:set>
                                    <p:anim from="(0.5)" to="(#ppt_x)" calcmode="lin" valueType="num">
                                      <p:cBhvr>
                                        <p:cTn id="11" dur="1230" accel="100000" fill="hold">
                                          <p:stCondLst>
                                            <p:cond delay="770"/>
                                          </p:stCondLst>
                                        </p:cTn>
                                        <p:tgtEl>
                                          <p:spTgt spid="275463"/>
                                        </p:tgtEl>
                                        <p:attrNameLst>
                                          <p:attrName>ppt_x</p:attrName>
                                        </p:attrNameLst>
                                      </p:cBhvr>
                                    </p:anim>
                                    <p:set>
                                      <p:cBhvr>
                                        <p:cTn id="12" dur="770" fill="hold"/>
                                        <p:tgtEl>
                                          <p:spTgt spid="275463"/>
                                        </p:tgtEl>
                                        <p:attrNameLst>
                                          <p:attrName>ppt_y</p:attrName>
                                        </p:attrNameLst>
                                      </p:cBhvr>
                                      <p:to>
                                        <p:strVal val="(#ppt_y+0.4)"/>
                                      </p:to>
                                    </p:set>
                                    <p:anim from="(#ppt_y+0.4)" to="(#ppt_y)" calcmode="lin" valueType="num">
                                      <p:cBhvr>
                                        <p:cTn id="13" dur="1230" accel="100000" fill="hold">
                                          <p:stCondLst>
                                            <p:cond delay="770"/>
                                          </p:stCondLst>
                                        </p:cTn>
                                        <p:tgtEl>
                                          <p:spTgt spid="27546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75458">
                                            <p:txEl>
                                              <p:pRg st="0" end="0"/>
                                            </p:txEl>
                                          </p:spTgt>
                                        </p:tgtEl>
                                        <p:attrNameLst>
                                          <p:attrName>style.visibility</p:attrName>
                                        </p:attrNameLst>
                                      </p:cBhvr>
                                      <p:to>
                                        <p:strVal val="visible"/>
                                      </p:to>
                                    </p:set>
                                    <p:animEffect transition="in" filter="wedge">
                                      <p:cBhvr>
                                        <p:cTn id="18" dur="2000"/>
                                        <p:tgtEl>
                                          <p:spTgt spid="27545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75458">
                                            <p:txEl>
                                              <p:pRg st="1" end="1"/>
                                            </p:txEl>
                                          </p:spTgt>
                                        </p:tgtEl>
                                        <p:attrNameLst>
                                          <p:attrName>style.visibility</p:attrName>
                                        </p:attrNameLst>
                                      </p:cBhvr>
                                      <p:to>
                                        <p:strVal val="visible"/>
                                      </p:to>
                                    </p:set>
                                    <p:animEffect transition="in" filter="wedge">
                                      <p:cBhvr>
                                        <p:cTn id="23" dur="2000"/>
                                        <p:tgtEl>
                                          <p:spTgt spid="27545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275458">
                                            <p:txEl>
                                              <p:pRg st="2" end="2"/>
                                            </p:txEl>
                                          </p:spTgt>
                                        </p:tgtEl>
                                        <p:attrNameLst>
                                          <p:attrName>style.visibility</p:attrName>
                                        </p:attrNameLst>
                                      </p:cBhvr>
                                      <p:to>
                                        <p:strVal val="visible"/>
                                      </p:to>
                                    </p:set>
                                    <p:animEffect transition="in" filter="wedge">
                                      <p:cBhvr>
                                        <p:cTn id="28" dur="2000"/>
                                        <p:tgtEl>
                                          <p:spTgt spid="27545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75458">
                                            <p:txEl>
                                              <p:pRg st="3" end="3"/>
                                            </p:txEl>
                                          </p:spTgt>
                                        </p:tgtEl>
                                        <p:attrNameLst>
                                          <p:attrName>style.visibility</p:attrName>
                                        </p:attrNameLst>
                                      </p:cBhvr>
                                      <p:to>
                                        <p:strVal val="visible"/>
                                      </p:to>
                                    </p:set>
                                    <p:animEffect transition="in" filter="wedge">
                                      <p:cBhvr>
                                        <p:cTn id="33" dur="2000"/>
                                        <p:tgtEl>
                                          <p:spTgt spid="275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p:bldP spid="27545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type="body" idx="1"/>
          </p:nvPr>
        </p:nvSpPr>
        <p:spPr>
          <a:xfrm>
            <a:off x="177800" y="1219200"/>
            <a:ext cx="8991600" cy="5257800"/>
          </a:xfrm>
        </p:spPr>
        <p:txBody>
          <a:bodyPr/>
          <a:lstStyle/>
          <a:p>
            <a:pPr eaLnBrk="1" hangingPunct="1">
              <a:lnSpc>
                <a:spcPct val="90000"/>
              </a:lnSpc>
              <a:buFontTx/>
              <a:buNone/>
            </a:pPr>
            <a:r>
              <a:rPr lang="en-US" altLang="en-US" sz="2800" u="sng" dirty="0" err="1">
                <a:solidFill>
                  <a:schemeClr val="tx2"/>
                </a:solidFill>
                <a:latin typeface="VNI-Times" pitchFamily="2" charset="0"/>
              </a:rPr>
              <a:t>Caâu</a:t>
            </a:r>
            <a:r>
              <a:rPr lang="en-US" altLang="en-US" sz="2800" u="sng" dirty="0">
                <a:solidFill>
                  <a:schemeClr val="tx2"/>
                </a:solidFill>
                <a:latin typeface="VNI-Times" pitchFamily="2" charset="0"/>
              </a:rPr>
              <a:t> 1:</a:t>
            </a:r>
            <a:r>
              <a:rPr lang="en-US" altLang="en-US" sz="2800" dirty="0">
                <a:latin typeface="VNI-Times" pitchFamily="2" charset="0"/>
              </a:rPr>
              <a:t> </a:t>
            </a:r>
            <a:r>
              <a:rPr lang="en-US" altLang="en-US" sz="2800" dirty="0">
                <a:latin typeface="Times New Roman" panose="02020603050405020304" pitchFamily="18" charset="0"/>
                <a:cs typeface="Times New Roman" panose="02020603050405020304" pitchFamily="18" charset="0"/>
              </a:rPr>
              <a:t>Khi </a:t>
            </a:r>
            <a:r>
              <a:rPr lang="en-US" altLang="en-US" sz="2800" dirty="0" err="1">
                <a:latin typeface="Times New Roman" panose="02020603050405020304" pitchFamily="18" charset="0"/>
                <a:cs typeface="Times New Roman" panose="02020603050405020304" pitchFamily="18" charset="0"/>
              </a:rPr>
              <a:t>nhặt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rơi</a:t>
            </a:r>
            <a:r>
              <a:rPr lang="en-US" altLang="en-US" sz="2800" dirty="0">
                <a:latin typeface="Times New Roman" panose="02020603050405020304" pitchFamily="18" charset="0"/>
                <a:cs typeface="Times New Roman" panose="02020603050405020304" pitchFamily="18" charset="0"/>
              </a:rPr>
              <a:t>?</a:t>
            </a:r>
          </a:p>
          <a:p>
            <a:pPr eaLnBrk="1" hangingPunct="1">
              <a:lnSpc>
                <a:spcPct val="90000"/>
              </a:lnSpc>
              <a:buFontTx/>
              <a:buNone/>
            </a:pPr>
            <a:r>
              <a:rPr lang="en-US" altLang="en-US" sz="2800" dirty="0">
                <a:solidFill>
                  <a:srgbClr val="FF0000"/>
                </a:solidFill>
                <a:latin typeface="VNI-Times" pitchFamily="2" charset="0"/>
                <a:sym typeface="Wingdings" panose="05000000000000000000" pitchFamily="2" charset="2"/>
              </a:rPr>
              <a:t> </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nhặt</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rơi</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phải</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rPr>
              <a:t>cho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chủ</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sở</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hữu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hoặc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nộp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công</a:t>
            </a:r>
            <a:r>
              <a:rPr lang="en-US" altLang="en-US" sz="2800" dirty="0">
                <a:solidFill>
                  <a:srgbClr val="FF0000"/>
                </a:solidFill>
                <a:latin typeface="Times New Roman" panose="02020603050405020304" pitchFamily="18" charset="0"/>
                <a:cs typeface="Times New Roman" panose="02020603050405020304" pitchFamily="18" charset="0"/>
              </a:rPr>
              <a:t> an).</a:t>
            </a:r>
          </a:p>
          <a:p>
            <a:pPr eaLnBrk="1" hangingPunct="1">
              <a:lnSpc>
                <a:spcPct val="90000"/>
              </a:lnSpc>
              <a:buFontTx/>
              <a:buNone/>
            </a:pPr>
            <a:r>
              <a:rPr lang="en-US" altLang="en-US" sz="2800" u="sng" dirty="0" err="1">
                <a:solidFill>
                  <a:schemeClr val="tx2"/>
                </a:solidFill>
                <a:latin typeface="VNI-Times" pitchFamily="2" charset="0"/>
              </a:rPr>
              <a:t>Caâu</a:t>
            </a:r>
            <a:r>
              <a:rPr lang="en-US" altLang="en-US" sz="2800" u="sng" dirty="0">
                <a:solidFill>
                  <a:schemeClr val="tx2"/>
                </a:solidFill>
                <a:latin typeface="VNI-Times" pitchFamily="2" charset="0"/>
              </a:rPr>
              <a:t> 2:</a:t>
            </a:r>
            <a:r>
              <a:rPr lang="en-US" altLang="en-US" sz="2800" dirty="0">
                <a:latin typeface="VNI-Times" pitchFamily="2" charset="0"/>
              </a:rPr>
              <a:t> </a:t>
            </a:r>
            <a:r>
              <a:rPr lang="en-US" altLang="en-US" sz="2800" dirty="0">
                <a:latin typeface="Times New Roman" panose="02020603050405020304" pitchFamily="18" charset="0"/>
                <a:cs typeface="Times New Roman" panose="02020603050405020304" pitchFamily="18" charset="0"/>
              </a:rPr>
              <a:t>Khi </a:t>
            </a:r>
            <a:r>
              <a:rPr lang="en-US" altLang="en-US" sz="2800" dirty="0" err="1">
                <a:latin typeface="Times New Roman" panose="02020603050405020304" pitchFamily="18" charset="0"/>
                <a:cs typeface="Times New Roman" panose="02020603050405020304" pitchFamily="18" charset="0"/>
              </a:rPr>
              <a:t>vay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a:t>
            </a:r>
          </a:p>
          <a:p>
            <a:pPr eaLnBrk="1" hangingPunct="1">
              <a:lnSpc>
                <a:spcPct val="90000"/>
              </a:lnSpc>
              <a:buFontTx/>
              <a:buNone/>
            </a:pPr>
            <a:r>
              <a:rPr lang="en-US" altLang="en-US" sz="2800" dirty="0">
                <a:solidFill>
                  <a:srgbClr val="FF0000"/>
                </a:solidFill>
                <a:latin typeface=".VnTime" panose="020B7200000000000000" pitchFamily="34" charset="0"/>
                <a:sym typeface="Wingdings" panose="05000000000000000000" pitchFamily="2" charset="2"/>
              </a:rPr>
              <a:t> </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vay</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nợ</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phải</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trả</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đủ,đúng</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thời</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hạn</a:t>
            </a:r>
            <a:r>
              <a:rPr lang="en-US" altLang="en-US" sz="2800" dirty="0">
                <a:solidFill>
                  <a:srgbClr val="FF0000"/>
                </a:solidFill>
                <a:latin typeface=".VnTime" panose="020B7200000000000000" pitchFamily="34"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en-US" sz="2800" u="sng" dirty="0" err="1">
                <a:solidFill>
                  <a:schemeClr val="tx2"/>
                </a:solidFill>
                <a:latin typeface="VNI-Times" pitchFamily="2" charset="0"/>
              </a:rPr>
              <a:t>Caâu</a:t>
            </a:r>
            <a:r>
              <a:rPr lang="en-US" altLang="en-US" sz="2800" u="sng" dirty="0">
                <a:solidFill>
                  <a:schemeClr val="tx2"/>
                </a:solidFill>
                <a:latin typeface="VNI-Times" pitchFamily="2" charset="0"/>
              </a:rPr>
              <a:t> 3:</a:t>
            </a:r>
            <a:r>
              <a:rPr lang="en-US" altLang="en-US" sz="2800" dirty="0">
                <a:latin typeface="VNI-Times" pitchFamily="2" charset="0"/>
              </a:rPr>
              <a:t> </a:t>
            </a:r>
            <a:r>
              <a:rPr lang="en-US" altLang="en-US" sz="2800" dirty="0">
                <a:latin typeface="Times New Roman" panose="02020603050405020304" pitchFamily="18" charset="0"/>
                <a:cs typeface="Times New Roman" panose="02020603050405020304" pitchFamily="18" charset="0"/>
              </a:rPr>
              <a:t>Khi </a:t>
            </a:r>
            <a:r>
              <a:rPr lang="en-US" altLang="en-US" sz="2800" dirty="0" err="1">
                <a:latin typeface="Times New Roman" panose="02020603050405020304" pitchFamily="18" charset="0"/>
                <a:cs typeface="Times New Roman" panose="02020603050405020304" pitchFamily="18" charset="0"/>
              </a:rPr>
              <a:t>mượn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a:t>
            </a:r>
          </a:p>
          <a:p>
            <a:pPr eaLnBrk="1" hangingPunct="1">
              <a:lnSpc>
                <a:spcPct val="90000"/>
              </a:lnSpc>
              <a:spcBef>
                <a:spcPct val="0"/>
              </a:spcBef>
              <a:buFont typeface="Wingdings" panose="05000000000000000000" pitchFamily="2" charset="2"/>
              <a:buChar char="à"/>
            </a:pPr>
            <a:r>
              <a:rPr lang="en-US" altLang="en-US" sz="2800" dirty="0">
                <a:solidFill>
                  <a:srgbClr val="FF0000"/>
                </a:solidFill>
                <a:latin typeface="Times New Roman" panose="02020603050405020304" pitchFamily="18" charset="0"/>
                <a:cs typeface="Times New Roman" panose="02020603050405020304" pitchFamily="18" charset="0"/>
              </a:rPr>
              <a:t>Khi </a:t>
            </a:r>
            <a:r>
              <a:rPr lang="en-US" altLang="en-US" sz="2800" dirty="0" err="1">
                <a:solidFill>
                  <a:srgbClr val="FF0000"/>
                </a:solidFill>
                <a:latin typeface="Times New Roman" panose="02020603050405020304" pitchFamily="18" charset="0"/>
                <a:cs typeface="Times New Roman" panose="02020603050405020304" pitchFamily="18" charset="0"/>
              </a:rPr>
              <a:t>mượn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phải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giữ</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bảo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quản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cẩn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thận</a:t>
            </a:r>
            <a:r>
              <a:rPr lang="en-US" altLang="en-US" sz="2800" dirty="0">
                <a:solidFill>
                  <a:srgbClr val="FF0000"/>
                </a:solidFill>
                <a:latin typeface=".VnTime" panose="020B7200000000000000" pitchFamily="34"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sử</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dụng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xong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trả</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lại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chủ</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sở</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hữu</a:t>
            </a:r>
            <a:r>
              <a:rPr lang="en-US" altLang="en-US"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90000"/>
              </a:lnSpc>
              <a:buFontTx/>
              <a:buNone/>
            </a:pPr>
            <a:r>
              <a:rPr lang="en-US" altLang="en-US" sz="2800" u="sng" dirty="0" err="1">
                <a:solidFill>
                  <a:schemeClr val="tx2"/>
                </a:solidFill>
                <a:latin typeface="VNI-Times" pitchFamily="2" charset="0"/>
              </a:rPr>
              <a:t>Caâu</a:t>
            </a:r>
            <a:r>
              <a:rPr lang="en-US" altLang="en-US" sz="2800" u="sng" dirty="0">
                <a:solidFill>
                  <a:schemeClr val="tx2"/>
                </a:solidFill>
                <a:latin typeface="VNI-Times" pitchFamily="2" charset="0"/>
              </a:rPr>
              <a:t> 4:</a:t>
            </a:r>
            <a:r>
              <a:rPr lang="en-US" altLang="en-US" sz="2800" u="sng" dirty="0">
                <a:solidFill>
                  <a:srgbClr val="FF0000"/>
                </a:solidFill>
                <a:latin typeface="VNI-Times" pitchFamily="2" charset="0"/>
              </a:rPr>
              <a:t> </a:t>
            </a:r>
            <a:r>
              <a:rPr lang="en-US" altLang="en-US" sz="2800" dirty="0">
                <a:latin typeface="Times New Roman" panose="02020603050405020304" pitchFamily="18" charset="0"/>
                <a:cs typeface="Times New Roman" panose="02020603050405020304" pitchFamily="18" charset="0"/>
              </a:rPr>
              <a:t>Khi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a:t>
            </a:r>
          </a:p>
          <a:p>
            <a:pPr eaLnBrk="1" hangingPunct="1">
              <a:lnSpc>
                <a:spcPct val="90000"/>
              </a:lnSpc>
              <a:buFontTx/>
              <a:buNone/>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Nếu</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hỏng</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mất</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phải</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sữa</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chữa</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hoặc</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bồi</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thường</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tương</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giá</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trị</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tài</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sản</a:t>
            </a: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a:p>
            <a:pPr eaLnBrk="1" hangingPunct="1">
              <a:lnSpc>
                <a:spcPct val="90000"/>
              </a:lnSpc>
              <a:spcBef>
                <a:spcPct val="0"/>
              </a:spcBef>
              <a:buFont typeface="Wingdings" panose="05000000000000000000" pitchFamily="2" charset="2"/>
              <a:buNone/>
            </a:pPr>
            <a:endParaRPr lang="en-US" altLang="en-US" sz="2800" dirty="0">
              <a:solidFill>
                <a:srgbClr val="FF0000"/>
              </a:solidFill>
              <a:latin typeface=".VnTime" panose="020B7200000000000000" pitchFamily="34" charset="0"/>
            </a:endParaRPr>
          </a:p>
        </p:txBody>
      </p:sp>
      <p:sp>
        <p:nvSpPr>
          <p:cNvPr id="2" name="Rectangle 1"/>
          <p:cNvSpPr/>
          <p:nvPr/>
        </p:nvSpPr>
        <p:spPr>
          <a:xfrm>
            <a:off x="2819400" y="76200"/>
            <a:ext cx="3657600" cy="1587500"/>
          </a:xfrm>
          <a:prstGeom prst="rect">
            <a:avLst/>
          </a:prstGeom>
        </p:spPr>
        <p:txBody>
          <a:bodyPr>
            <a:spAutoFit/>
          </a:bodyPr>
          <a:lstStyle/>
          <a:p>
            <a:pPr algn="ctr">
              <a:lnSpc>
                <a:spcPct val="90000"/>
              </a:lnSpc>
              <a:defRPr/>
            </a:pPr>
            <a:r>
              <a:rPr lang="en-US" sz="5400" kern="0" dirty="0">
                <a:solidFill>
                  <a:srgbClr val="000099"/>
                </a:solidFill>
                <a:effectLst>
                  <a:outerShdw blurRad="38100" dist="38100" dir="2700000" algn="tl">
                    <a:srgbClr val="C0C0C0"/>
                  </a:outerShdw>
                </a:effectLst>
                <a:ea typeface="+mj-ea"/>
              </a:rPr>
              <a:t>ĐÁP ÁN</a:t>
            </a:r>
            <a:br>
              <a:rPr lang="en-US" sz="5400" kern="0" dirty="0">
                <a:solidFill>
                  <a:srgbClr val="000099"/>
                </a:solidFill>
                <a:effectLst>
                  <a:outerShdw blurRad="38100" dist="38100" dir="2700000" algn="tl">
                    <a:srgbClr val="C0C0C0"/>
                  </a:outerShdw>
                </a:effectLst>
                <a:ea typeface="+mj-ea"/>
              </a:rPr>
            </a:br>
            <a:endParaRPr lang="en-US" sz="5400" kern="0" dirty="0">
              <a:solidFill>
                <a:srgbClr val="000099"/>
              </a:solidFill>
              <a:effectLst>
                <a:outerShdw blurRad="38100" dist="38100" dir="2700000" algn="tl">
                  <a:srgbClr val="C0C0C0"/>
                </a:outerShdw>
              </a:effectLst>
              <a:ea typeface="+mj-ea"/>
            </a:endParaRPr>
          </a:p>
        </p:txBody>
      </p:sp>
    </p:spTree>
    <p:extLst>
      <p:ext uri="{BB962C8B-B14F-4D97-AF65-F5344CB8AC3E}">
        <p14:creationId xmlns:p14="http://schemas.microsoft.com/office/powerpoint/2010/main" val="107135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p:cTn id="7" dur="1000" fill="hold"/>
                                        <p:tgtEl>
                                          <p:spTgt spid="3143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43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43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43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314371">
                                            <p:txEl>
                                              <p:pRg st="1" end="1"/>
                                            </p:txEl>
                                          </p:spTgt>
                                        </p:tgtEl>
                                        <p:attrNameLst>
                                          <p:attrName>style.visibility</p:attrName>
                                        </p:attrNameLst>
                                      </p:cBhvr>
                                      <p:to>
                                        <p:strVal val="visible"/>
                                      </p:to>
                                    </p:set>
                                    <p:anim calcmode="discrete" valueType="clr">
                                      <p:cBhvr override="childStyle">
                                        <p:cTn id="15" dur="80"/>
                                        <p:tgtEl>
                                          <p:spTgt spid="3143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14371">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314371">
                                            <p:txEl>
                                              <p:pRg st="1" end="1"/>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14371">
                                            <p:txEl>
                                              <p:pRg st="2" end="2"/>
                                            </p:txEl>
                                          </p:spTgt>
                                        </p:tgtEl>
                                        <p:attrNameLst>
                                          <p:attrName>style.visibility</p:attrName>
                                        </p:attrNameLst>
                                      </p:cBhvr>
                                      <p:to>
                                        <p:strVal val="visible"/>
                                      </p:to>
                                    </p:set>
                                    <p:anim to="" calcmode="lin" valueType="num">
                                      <p:cBhvr>
                                        <p:cTn id="22" dur="1" fill="hold"/>
                                        <p:tgtEl>
                                          <p:spTgt spid="314371">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314371">
                                            <p:txEl>
                                              <p:pRg st="3" end="3"/>
                                            </p:txEl>
                                          </p:spTgt>
                                        </p:tgtEl>
                                        <p:attrNameLst>
                                          <p:attrName>style.visibility</p:attrName>
                                        </p:attrNameLst>
                                      </p:cBhvr>
                                      <p:to>
                                        <p:strVal val="visible"/>
                                      </p:to>
                                    </p:set>
                                    <p:anim calcmode="discrete" valueType="clr">
                                      <p:cBhvr override="childStyle">
                                        <p:cTn id="27" dur="80"/>
                                        <p:tgtEl>
                                          <p:spTgt spid="31437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14371">
                                            <p:txEl>
                                              <p:pRg st="3" end="3"/>
                                            </p:txEl>
                                          </p:spTgt>
                                        </p:tgtEl>
                                        <p:attrNameLst>
                                          <p:attrName>fillcolor</p:attrName>
                                        </p:attrNameLst>
                                      </p:cBhvr>
                                      <p:tavLst>
                                        <p:tav tm="0">
                                          <p:val>
                                            <p:clrVal>
                                              <a:schemeClr val="accent2"/>
                                            </p:clrVal>
                                          </p:val>
                                        </p:tav>
                                        <p:tav tm="50000">
                                          <p:val>
                                            <p:clrVal>
                                              <a:schemeClr val="hlink"/>
                                            </p:clrVal>
                                          </p:val>
                                        </p:tav>
                                      </p:tavLst>
                                    </p:anim>
                                    <p:set>
                                      <p:cBhvr>
                                        <p:cTn id="29" dur="80"/>
                                        <p:tgtEl>
                                          <p:spTgt spid="314371">
                                            <p:txEl>
                                              <p:pRg st="3" end="3"/>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5" presetClass="entr" presetSubtype="0" fill="hold" nodeType="clickEffect">
                                  <p:stCondLst>
                                    <p:cond delay="0"/>
                                  </p:stCondLst>
                                  <p:childTnLst>
                                    <p:set>
                                      <p:cBhvr>
                                        <p:cTn id="33" dur="1" fill="hold">
                                          <p:stCondLst>
                                            <p:cond delay="0"/>
                                          </p:stCondLst>
                                        </p:cTn>
                                        <p:tgtEl>
                                          <p:spTgt spid="314371">
                                            <p:txEl>
                                              <p:pRg st="4" end="4"/>
                                            </p:txEl>
                                          </p:spTgt>
                                        </p:tgtEl>
                                        <p:attrNameLst>
                                          <p:attrName>style.visibility</p:attrName>
                                        </p:attrNameLst>
                                      </p:cBhvr>
                                      <p:to>
                                        <p:strVal val="visible"/>
                                      </p:to>
                                    </p:set>
                                    <p:anim calcmode="lin" valueType="num">
                                      <p:cBhvr>
                                        <p:cTn id="34" dur="1000" fill="hold"/>
                                        <p:tgtEl>
                                          <p:spTgt spid="314371">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14371">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3143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1437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14371">
                                            <p:txEl>
                                              <p:pRg st="5" end="5"/>
                                            </p:txEl>
                                          </p:spTgt>
                                        </p:tgtEl>
                                        <p:attrNameLst>
                                          <p:attrName>style.visibility</p:attrName>
                                        </p:attrNameLst>
                                      </p:cBhvr>
                                      <p:to>
                                        <p:strVal val="visible"/>
                                      </p:to>
                                    </p:set>
                                    <p:anim calcmode="discrete" valueType="clr">
                                      <p:cBhvr override="childStyle">
                                        <p:cTn id="42" dur="80"/>
                                        <p:tgtEl>
                                          <p:spTgt spid="31437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14371">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14371">
                                            <p:txEl>
                                              <p:pRg st="5" end="5"/>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314371">
                                            <p:txEl>
                                              <p:pRg st="6" end="6"/>
                                            </p:txEl>
                                          </p:spTgt>
                                        </p:tgtEl>
                                        <p:attrNameLst>
                                          <p:attrName>style.visibility</p:attrName>
                                        </p:attrNameLst>
                                      </p:cBhvr>
                                      <p:to>
                                        <p:strVal val="visible"/>
                                      </p:to>
                                    </p:set>
                                    <p:anim calcmode="lin" valueType="num">
                                      <p:cBhvr>
                                        <p:cTn id="49" dur="500" fill="hold"/>
                                        <p:tgtEl>
                                          <p:spTgt spid="314371">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1437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314371">
                                            <p:txEl>
                                              <p:pRg st="7" end="7"/>
                                            </p:txEl>
                                          </p:spTgt>
                                        </p:tgtEl>
                                        <p:attrNameLst>
                                          <p:attrName>style.visibility</p:attrName>
                                        </p:attrNameLst>
                                      </p:cBhvr>
                                      <p:to>
                                        <p:strVal val="visible"/>
                                      </p:to>
                                    </p:set>
                                    <p:anim calcmode="discrete" valueType="clr">
                                      <p:cBhvr override="childStyle">
                                        <p:cTn id="55" dur="80"/>
                                        <p:tgtEl>
                                          <p:spTgt spid="31437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14371">
                                            <p:txEl>
                                              <p:pRg st="7" end="7"/>
                                            </p:txEl>
                                          </p:spTgt>
                                        </p:tgtEl>
                                        <p:attrNameLst>
                                          <p:attrName>fillcolor</p:attrName>
                                        </p:attrNameLst>
                                      </p:cBhvr>
                                      <p:tavLst>
                                        <p:tav tm="0">
                                          <p:val>
                                            <p:clrVal>
                                              <a:schemeClr val="accent2"/>
                                            </p:clrVal>
                                          </p:val>
                                        </p:tav>
                                        <p:tav tm="50000">
                                          <p:val>
                                            <p:clrVal>
                                              <a:schemeClr val="hlink"/>
                                            </p:clrVal>
                                          </p:val>
                                        </p:tav>
                                      </p:tavLst>
                                    </p:anim>
                                    <p:set>
                                      <p:cBhvr>
                                        <p:cTn id="57" dur="80"/>
                                        <p:tgtEl>
                                          <p:spTgt spid="314371">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371600" y="228600"/>
            <a:ext cx="64008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err="1">
                <a:solidFill>
                  <a:schemeClr val="tx1"/>
                </a:solidFill>
                <a:latin typeface="Times New Roman" panose="02020603050405020304" pitchFamily="18" charset="0"/>
                <a:cs typeface="Times New Roman" pitchFamily="18" charset="0"/>
              </a:rPr>
              <a:t>Các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bạn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có</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thể</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chúng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mình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biết</a:t>
            </a:r>
            <a:r>
              <a:rPr lang="en-US" sz="2400" b="1" i="1" dirty="0">
                <a:solidFill>
                  <a:schemeClr val="tx1"/>
                </a:solidFill>
                <a:latin typeface="Times New Roman" pitchFamily="18" charset="0"/>
                <a:cs typeface="Times New Roman" pitchFamily="18" charset="0"/>
              </a:rPr>
              <a:t> </a:t>
            </a:r>
          </a:p>
          <a:p>
            <a:pPr algn="ctr"/>
            <a:r>
              <a:rPr lang="en-US" sz="2400" b="1" i="1" dirty="0" err="1">
                <a:solidFill>
                  <a:schemeClr val="tx1"/>
                </a:solidFill>
                <a:latin typeface="Times New Roman" pitchFamily="18" charset="0"/>
                <a:cs typeface="Times New Roman" pitchFamily="18" charset="0"/>
              </a:rPr>
              <a:t>một</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vài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câu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dao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tục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ngữ</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được</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không</a:t>
            </a:r>
            <a:r>
              <a:rPr lang="en-US" sz="2400" b="1" i="1" dirty="0">
                <a:solidFill>
                  <a:schemeClr val="tx1"/>
                </a:solidFill>
                <a:latin typeface="Times New Roman" pitchFamily="18" charset="0"/>
                <a:cs typeface="Times New Roman" pitchFamily="18" charset="0"/>
              </a:rPr>
              <a:t>?</a:t>
            </a:r>
          </a:p>
        </p:txBody>
      </p:sp>
      <p:sp>
        <p:nvSpPr>
          <p:cNvPr id="3" name="Rectangle 2"/>
          <p:cNvSpPr/>
          <p:nvPr/>
        </p:nvSpPr>
        <p:spPr>
          <a:xfrm>
            <a:off x="76200" y="1219200"/>
            <a:ext cx="87630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Times New Roman" panose="02020603050405020304"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a:t>
            </a:r>
          </a:p>
        </p:txBody>
      </p:sp>
      <p:sp>
        <p:nvSpPr>
          <p:cNvPr id="4" name="Rectangle 3"/>
          <p:cNvSpPr/>
          <p:nvPr/>
        </p:nvSpPr>
        <p:spPr>
          <a:xfrm>
            <a:off x="76200" y="2692400"/>
            <a:ext cx="87630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Times New Roman" panose="02020603050405020304" pitchFamily="18" charset="0"/>
                <a:cs typeface="Times New Roman" pitchFamily="18" charset="0"/>
              </a:rPr>
              <a:t>Cha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khóc</a:t>
            </a:r>
            <a:endParaRPr lang="en-US" sz="2400" dirty="0">
              <a:latin typeface="Times New Roman" pitchFamily="18" charset="0"/>
              <a:cs typeface="Times New Roman" pitchFamily="18" charset="0"/>
            </a:endParaRPr>
          </a:p>
        </p:txBody>
      </p:sp>
      <p:sp>
        <p:nvSpPr>
          <p:cNvPr id="5" name="Rectangle 4"/>
          <p:cNvSpPr/>
          <p:nvPr/>
        </p:nvSpPr>
        <p:spPr>
          <a:xfrm>
            <a:off x="76200" y="4165600"/>
            <a:ext cx="87630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Times New Roman" panose="02020603050405020304"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endParaRPr lang="en-US" sz="2400" dirty="0">
              <a:latin typeface="Times New Roman" pitchFamily="18" charset="0"/>
              <a:cs typeface="Times New Roman" pitchFamily="18" charset="0"/>
            </a:endParaRPr>
          </a:p>
        </p:txBody>
      </p:sp>
      <p:sp>
        <p:nvSpPr>
          <p:cNvPr id="6" name="Rectangle 5"/>
          <p:cNvSpPr/>
          <p:nvPr/>
        </p:nvSpPr>
        <p:spPr>
          <a:xfrm>
            <a:off x="76200" y="5638800"/>
            <a:ext cx="87630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400" dirty="0">
                <a:latin typeface="Times New Roman" pitchFamily="18" charset="0"/>
                <a:cs typeface="Times New Roman" pitchFamily="18" charset="0"/>
              </a:rPr>
              <a:t>Của người nhọc đổ mồ hôi, chớ vì tham đắm cướp về tay ta.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033096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088"/>
            <a:ext cx="9153451" cy="6865088"/>
          </a:xfrm>
          <a:prstGeom prst="rect">
            <a:avLst/>
          </a:prstGeom>
        </p:spPr>
      </p:pic>
      <p:sp>
        <p:nvSpPr>
          <p:cNvPr id="5" name="Rectangle 4"/>
          <p:cNvSpPr/>
          <p:nvPr/>
        </p:nvSpPr>
        <p:spPr>
          <a:xfrm>
            <a:off x="1454714" y="303074"/>
            <a:ext cx="6244017" cy="923330"/>
          </a:xfrm>
          <a:prstGeom prst="rect">
            <a:avLst/>
          </a:prstGeom>
          <a:noFill/>
        </p:spPr>
        <p:txBody>
          <a:bodyPr wrap="none" lIns="91440" tIns="45720" rIns="91440" bIns="45720">
            <a:spAutoFit/>
          </a:bodyPr>
          <a:lstStyle/>
          <a:p>
            <a:pPr algn="ct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Cảm</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spc="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ơn</a:t>
            </a:r>
            <a:r>
              <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CÁC EM</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8475661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PV\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3" y="3113822"/>
            <a:ext cx="3810000" cy="377600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04800" y="228600"/>
            <a:ext cx="85344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i="1" err="1">
                <a:solidFill>
                  <a:srgbClr val="FF0000"/>
                </a:solidFill>
                <a:latin typeface="Times New Roman" pitchFamily="18" charset="0"/>
                <a:cs typeface="Times New Roman" pitchFamily="18" charset="0"/>
              </a:rPr>
              <a:t>I</a:t>
            </a:r>
            <a:r>
              <a:rPr lang="en-US" sz="4000" b="1" i="1">
                <a:solidFill>
                  <a:srgbClr val="FF0000"/>
                </a:solidFill>
                <a:latin typeface="Times New Roman" pitchFamily="18" charset="0"/>
                <a:cs typeface="Times New Roman" pitchFamily="18" charset="0"/>
              </a:rPr>
              <a:t>. Đặt </a:t>
            </a:r>
            <a:r>
              <a:rPr lang="en-US" sz="4000" b="1" i="1" dirty="0" err="1">
                <a:solidFill>
                  <a:srgbClr val="FF0000"/>
                </a:solidFill>
                <a:latin typeface="Times New Roman" pitchFamily="18" charset="0"/>
                <a:cs typeface="Times New Roman" pitchFamily="18" charset="0"/>
              </a:rPr>
              <a:t>vấn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đề</a:t>
            </a:r>
            <a:endParaRPr lang="en-US" sz="4000" b="1" i="1" dirty="0">
              <a:solidFill>
                <a:srgbClr val="FF0000"/>
              </a:solidFill>
              <a:latin typeface="Times New Roman" pitchFamily="18" charset="0"/>
              <a:cs typeface="Times New Roman" pitchFamily="18" charset="0"/>
            </a:endParaRPr>
          </a:p>
        </p:txBody>
      </p:sp>
      <p:sp>
        <p:nvSpPr>
          <p:cNvPr id="10" name="Rectangle 9"/>
          <p:cNvSpPr/>
          <p:nvPr/>
        </p:nvSpPr>
        <p:spPr>
          <a:xfrm>
            <a:off x="0" y="1143000"/>
            <a:ext cx="914400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Anh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chai </a:t>
            </a:r>
            <a:r>
              <a:rPr lang="en-US" sz="2400" dirty="0" err="1">
                <a:latin typeface="Times New Roman" pitchFamily="18" charset="0"/>
                <a:cs typeface="Times New Roman" pitchFamily="18" charset="0"/>
              </a:rPr>
              <a:t>kiếm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a:t>
            </a:r>
            <a:r>
              <a:rPr lang="en-US" sz="2400" dirty="0">
                <a:latin typeface="Times New Roman" pitchFamily="18" charset="0"/>
                <a:cs typeface="Times New Roman" pitchFamily="18" charset="0"/>
              </a:rPr>
              <a:t> chai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đựng</a:t>
            </a:r>
            <a:r>
              <a:rPr lang="en-US" sz="2400" dirty="0">
                <a:latin typeface="Times New Roman" pitchFamily="18" charset="0"/>
                <a:cs typeface="Times New Roman" pitchFamily="18" charset="0"/>
              </a:rPr>
              <a:t> 20000 USD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Anh </a:t>
            </a:r>
            <a:r>
              <a:rPr lang="en-US" sz="2400" dirty="0" err="1">
                <a:latin typeface="Times New Roman" pitchFamily="18" charset="0"/>
                <a:cs typeface="Times New Roman" pitchFamily="18" charset="0"/>
              </a:rPr>
              <a:t>nhặt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a:t>
            </a:r>
          </a:p>
        </p:txBody>
      </p:sp>
      <p:sp>
        <p:nvSpPr>
          <p:cNvPr id="11" name="Rounded Rectangle 10"/>
          <p:cNvSpPr/>
          <p:nvPr/>
        </p:nvSpPr>
        <p:spPr>
          <a:xfrm>
            <a:off x="4012557" y="3113822"/>
            <a:ext cx="5131443" cy="7723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i="1" dirty="0" err="1">
                <a:latin typeface="Times New Roman" pitchFamily="18" charset="0"/>
                <a:cs typeface="Times New Roman" pitchFamily="18" charset="0"/>
              </a:rPr>
              <a:t>Cô</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Phục</a:t>
            </a:r>
            <a:r>
              <a:rPr lang="en-US" sz="2400" i="1" dirty="0">
                <a:latin typeface="Times New Roman" pitchFamily="18" charset="0"/>
                <a:cs typeface="Times New Roman" pitchFamily="18" charset="0"/>
              </a:rPr>
              <a:t> Anh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quyền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giữ</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tiền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riêng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a:t>
            </a:r>
          </a:p>
        </p:txBody>
      </p:sp>
      <p:sp>
        <p:nvSpPr>
          <p:cNvPr id="12" name="Round Diagonal Corner Rectangle 11"/>
          <p:cNvSpPr/>
          <p:nvPr/>
        </p:nvSpPr>
        <p:spPr>
          <a:xfrm>
            <a:off x="4012557" y="4038600"/>
            <a:ext cx="5131443" cy="269883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Anh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7247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52400"/>
            <a:ext cx="8686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400" dirty="0">
                <a:latin typeface="Times New Roman" pitchFamily="18" charset="0"/>
                <a:cs typeface="Times New Roman" pitchFamily="18" charset="0"/>
              </a:rPr>
              <a:t>2) </a:t>
            </a:r>
            <a:r>
              <a:rPr lang="vi-VN" sz="2400" dirty="0">
                <a:latin typeface="Times New Roman" pitchFamily="18" charset="0"/>
                <a:cs typeface="Times New Roman" pitchFamily="18" charset="0"/>
              </a:rPr>
              <a:t>Bà H</a:t>
            </a:r>
            <a:r>
              <a:rPr lang="en-US" sz="2400" dirty="0" err="1">
                <a:latin typeface="Times New Roman" pitchFamily="18" charset="0"/>
                <a:cs typeface="Times New Roman" pitchFamily="18" charset="0"/>
              </a:rPr>
              <a:t>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vi-VN" sz="2400" dirty="0">
                <a:latin typeface="Times New Roman" pitchFamily="18" charset="0"/>
                <a:cs typeface="Times New Roman" pitchFamily="18" charset="0"/>
              </a:rPr>
              <a:t> một chiếc xe máy, bà H</a:t>
            </a:r>
            <a:r>
              <a:rPr lang="en-US" sz="2400" dirty="0" err="1">
                <a:latin typeface="Times New Roman" pitchFamily="18" charset="0"/>
                <a:cs typeface="Times New Roman" pitchFamily="18" charset="0"/>
              </a:rPr>
              <a:t>ồng</a:t>
            </a:r>
            <a:r>
              <a:rPr lang="vi-VN" sz="2400" dirty="0">
                <a:latin typeface="Times New Roman" pitchFamily="18" charset="0"/>
                <a:cs typeface="Times New Roman" pitchFamily="18" charset="0"/>
              </a:rPr>
              <a:t> đã giao cho bà Thanh giữ xe trong lúc đi du 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mượn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Hỏi ai có quyền giao cho ông Trường mượn xe ?</a:t>
            </a:r>
            <a:endParaRPr lang="en-US" sz="2400" dirty="0">
              <a:latin typeface="Times New Roman" pitchFamily="18" charset="0"/>
              <a:cs typeface="Times New Roman" pitchFamily="18" charset="0"/>
            </a:endParaRPr>
          </a:p>
        </p:txBody>
      </p:sp>
      <p:sp>
        <p:nvSpPr>
          <p:cNvPr id="3" name="Rectangle 2"/>
          <p:cNvSpPr/>
          <p:nvPr/>
        </p:nvSpPr>
        <p:spPr>
          <a:xfrm>
            <a:off x="228600" y="5153853"/>
            <a:ext cx="86868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400" dirty="0">
                <a:latin typeface="Times New Roman" pitchFamily="18" charset="0"/>
                <a:cs typeface="Times New Roman" pitchFamily="18" charset="0"/>
              </a:rPr>
              <a:t>Bà H</a:t>
            </a:r>
            <a:r>
              <a:rPr lang="en-US" sz="2400" dirty="0" err="1">
                <a:latin typeface="Times New Roman" pitchFamily="18" charset="0"/>
                <a:cs typeface="Times New Roman" pitchFamily="18" charset="0"/>
              </a:rPr>
              <a:t>ồng</a:t>
            </a:r>
            <a:r>
              <a:rPr lang="vi-VN" sz="2400" dirty="0">
                <a:latin typeface="Times New Roman" pitchFamily="18" charset="0"/>
                <a:cs typeface="Times New Roman" pitchFamily="18" charset="0"/>
              </a:rPr>
              <a:t> mới là người có quyền cho mượn xe vì bà H</a:t>
            </a:r>
            <a:r>
              <a:rPr lang="en-US" sz="2400" dirty="0" err="1">
                <a:latin typeface="Times New Roman" pitchFamily="18" charset="0"/>
                <a:cs typeface="Times New Roman" pitchFamily="18" charset="0"/>
              </a:rPr>
              <a:t>ồng</a:t>
            </a:r>
            <a:r>
              <a:rPr lang="vi-VN" sz="2400" dirty="0">
                <a:latin typeface="Times New Roman" pitchFamily="18" charset="0"/>
                <a:cs typeface="Times New Roman" pitchFamily="18" charset="0"/>
              </a:rPr>
              <a:t> là chủ sở hữu tài sản, chỉ có chủ mới có quyền quyết định đối với tài sản.</a:t>
            </a:r>
            <a:r>
              <a:rPr lang="vi-VN" sz="2400" b="1"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3074" name="Picture 2" descr="C:\Users\PV\Desktop\xe-may-yamaha-sirius-fi-phanh-dia-do-1513175817-8684352-7ecc0962a4b83e1db55244463609ac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7" y="1352729"/>
            <a:ext cx="4048126" cy="202406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48856" y="4026061"/>
            <a:ext cx="86868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quyền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mượn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a:t>
            </a:r>
          </a:p>
        </p:txBody>
      </p:sp>
    </p:spTree>
    <p:extLst>
      <p:ext uri="{BB962C8B-B14F-4D97-AF65-F5344CB8AC3E}">
        <p14:creationId xmlns:p14="http://schemas.microsoft.com/office/powerpoint/2010/main" val="39140897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a:stretch>
        </a:blipFill>
        <a:effectLst/>
      </p:bgPr>
    </p:bg>
    <p:spTree>
      <p:nvGrpSpPr>
        <p:cNvPr id="1" name=""/>
        <p:cNvGrpSpPr/>
        <p:nvPr/>
      </p:nvGrpSpPr>
      <p:grpSpPr>
        <a:xfrm>
          <a:off x="0" y="0"/>
          <a:ext cx="0" cy="0"/>
          <a:chOff x="0" y="0"/>
          <a:chExt cx="0" cy="0"/>
        </a:xfrm>
      </p:grpSpPr>
      <p:sp>
        <p:nvSpPr>
          <p:cNvPr id="3" name="TextBox 2"/>
          <p:cNvSpPr txBox="1"/>
          <p:nvPr/>
        </p:nvSpPr>
        <p:spPr>
          <a:xfrm>
            <a:off x="76200" y="171271"/>
            <a:ext cx="8991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dirty="0">
                <a:latin typeface="Times New Roman" pitchFamily="18" charset="0"/>
                <a:cs typeface="Times New Roman" pitchFamily="18" charset="0"/>
              </a:rPr>
              <a:t>3)</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10000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Bỗng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10000đ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Thu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a:t>
            </a:r>
          </a:p>
        </p:txBody>
      </p:sp>
      <p:pic>
        <p:nvPicPr>
          <p:cNvPr id="5122" name="Picture 2" descr="C:\Users\PV\Desktop\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260032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49820" y="4038600"/>
            <a:ext cx="86868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i="1" dirty="0">
                <a:latin typeface="Times New Roman" pitchFamily="18" charset="0"/>
                <a:cs typeface="Times New Roman" pitchFamily="18" charset="0"/>
              </a:rPr>
              <a:t>Theo </a:t>
            </a:r>
            <a:r>
              <a:rPr lang="en-US" sz="2400" i="1" dirty="0" err="1">
                <a:latin typeface="Times New Roman" pitchFamily="18" charset="0"/>
                <a:cs typeface="Times New Roman" pitchFamily="18" charset="0"/>
              </a:rPr>
              <a:t>bạn</a:t>
            </a:r>
            <a:r>
              <a:rPr lang="en-US" sz="2400" i="1" dirty="0">
                <a:latin typeface="Times New Roman" pitchFamily="18" charset="0"/>
                <a:cs typeface="Times New Roman" pitchFamily="18" charset="0"/>
              </a:rPr>
              <a:t>, Thu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a:t>
            </a:r>
          </a:p>
        </p:txBody>
      </p:sp>
      <p:sp>
        <p:nvSpPr>
          <p:cNvPr id="2" name="TextBox 1"/>
          <p:cNvSpPr txBox="1"/>
          <p:nvPr/>
        </p:nvSpPr>
        <p:spPr>
          <a:xfrm>
            <a:off x="304800" y="5124271"/>
            <a:ext cx="86106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400" dirty="0">
                <a:latin typeface="Times New Roman" pitchFamily="18" charset="0"/>
                <a:cs typeface="Times New Roman" pitchFamily="18" charset="0"/>
              </a:rPr>
              <a:t>Thu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Thu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8359884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0"/>
          </a:stretch>
        </a:blipFill>
        <a:effectLst/>
      </p:bgPr>
    </p:bg>
    <p:spTree>
      <p:nvGrpSpPr>
        <p:cNvPr id="1" name=""/>
        <p:cNvGrpSpPr/>
        <p:nvPr/>
      </p:nvGrpSpPr>
      <p:grpSpPr>
        <a:xfrm>
          <a:off x="0" y="0"/>
          <a:ext cx="0" cy="0"/>
          <a:chOff x="0" y="0"/>
          <a:chExt cx="0" cy="0"/>
        </a:xfrm>
      </p:grpSpPr>
      <p:sp>
        <p:nvSpPr>
          <p:cNvPr id="2" name="Rectangle 1"/>
          <p:cNvSpPr/>
          <p:nvPr/>
        </p:nvSpPr>
        <p:spPr>
          <a:xfrm>
            <a:off x="-3464" y="171271"/>
            <a:ext cx="914746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dirty="0">
                <a:latin typeface="Times New Roman" pitchFamily="18" charset="0"/>
                <a:cs typeface="Times New Roman" pitchFamily="18" charset="0"/>
              </a:rPr>
              <a:t>4) </a:t>
            </a:r>
            <a:r>
              <a:rPr lang="vi-VN" sz="2400" dirty="0">
                <a:latin typeface="Times New Roman" pitchFamily="18" charset="0"/>
                <a:cs typeface="Times New Roman" pitchFamily="18" charset="0"/>
              </a:rPr>
              <a:t>Ông Vui là một người ở quê với thói quen ăn cắp vặt. Mọi thứ từ</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cây quạt, chiếc ghế đẩu, cái chiếu... ông đều ăn cắp của hàng xóm và nói nó là tài sản của mình. Việc này đúng hay sai ?</a:t>
            </a:r>
            <a:endParaRPr lang="en-US" sz="2400" dirty="0">
              <a:latin typeface="Times New Roman" pitchFamily="18" charset="0"/>
              <a:cs typeface="Times New Roman" pitchFamily="18" charset="0"/>
            </a:endParaRPr>
          </a:p>
        </p:txBody>
      </p:sp>
      <p:sp>
        <p:nvSpPr>
          <p:cNvPr id="4" name="Rectangle 3"/>
          <p:cNvSpPr/>
          <p:nvPr/>
        </p:nvSpPr>
        <p:spPr>
          <a:xfrm>
            <a:off x="-3464" y="5212140"/>
            <a:ext cx="9147464"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2400" dirty="0">
                <a:latin typeface="Times New Roman" pitchFamily="18" charset="0"/>
                <a:cs typeface="Times New Roman" pitchFamily="18" charset="0"/>
              </a:rPr>
              <a:t>Ông Vui làm vậy là sai, vì ông đã có hành động ăn cắp, điều đó rất xấu, không tôn trọng quyền sở hữu tài sản của người khác. Những tài sản trên là do lao động phi pháp mà ra nên ông không được gọi nó là tài sản của ông</a:t>
            </a:r>
            <a:r>
              <a:rPr lang="en-US" sz="2400" dirty="0">
                <a:latin typeface="Times New Roman" pitchFamily="18" charset="0"/>
                <a:cs typeface="Times New Roman" pitchFamily="18" charset="0"/>
              </a:rPr>
              <a:t>.</a:t>
            </a:r>
          </a:p>
        </p:txBody>
      </p:sp>
      <p:pic>
        <p:nvPicPr>
          <p:cNvPr id="2050" name="Picture 2" descr="C:\Users\PV\Desktop\Phụ-huynh-ăn-trộm-túi-của-giáo-viên-ngày-khai-giảng-tại-TP.-HCM-đã-bị-kết-án-2-năm-t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868" y="1447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333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1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6200" y="1028700"/>
            <a:ext cx="86868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i="1">
                <a:latin typeface="Times New Roman" panose="02020603050405020304" pitchFamily="18" charset="0"/>
                <a:cs typeface="Times New Roman" pitchFamily="18" charset="0"/>
              </a:rPr>
              <a:t>1. Quyền </a:t>
            </a:r>
            <a:r>
              <a:rPr lang="en-US" sz="2400" b="1" i="1" dirty="0" err="1">
                <a:latin typeface="Times New Roman" pitchFamily="18" charset="0"/>
                <a:cs typeface="Times New Roman" pitchFamily="18" charset="0"/>
              </a:rPr>
              <a:t>sở</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hữu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sản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quyền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đối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sản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sở</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hữu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mình</a:t>
            </a:r>
            <a:endParaRPr lang="en-US" sz="2400" b="1" i="1" dirty="0">
              <a:latin typeface="Times New Roman" pitchFamily="18" charset="0"/>
              <a:cs typeface="Times New Roman" pitchFamily="18" charset="0"/>
            </a:endParaRPr>
          </a:p>
        </p:txBody>
      </p:sp>
      <p:sp>
        <p:nvSpPr>
          <p:cNvPr id="3" name="Rectangle 2"/>
          <p:cNvSpPr/>
          <p:nvPr/>
        </p:nvSpPr>
        <p:spPr>
          <a:xfrm>
            <a:off x="38100" y="2209800"/>
            <a:ext cx="24384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352800" y="2209800"/>
            <a:ext cx="24384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705600" y="2209800"/>
            <a:ext cx="23622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76200" y="3657600"/>
            <a:ext cx="2362200" cy="1600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352800" y="3657600"/>
            <a:ext cx="2438400" cy="1600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6705600" y="3657600"/>
            <a:ext cx="2362200" cy="1600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endParaRPr lang="en-US" sz="2400" dirty="0">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257300" y="1790700"/>
            <a:ext cx="6629400" cy="419100"/>
            <a:chOff x="1257300" y="876300"/>
            <a:chExt cx="6629400" cy="419100"/>
          </a:xfrm>
        </p:grpSpPr>
        <p:cxnSp>
          <p:nvCxnSpPr>
            <p:cNvPr id="10" name="Straight Arrow Connector 9"/>
            <p:cNvCxnSpPr>
              <a:stCxn id="2" idx="2"/>
              <a:endCxn id="3" idx="0"/>
            </p:cNvCxnSpPr>
            <p:nvPr/>
          </p:nvCxnSpPr>
          <p:spPr>
            <a:xfrm flipH="1">
              <a:off x="1257300" y="876300"/>
              <a:ext cx="3162300" cy="419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2" idx="2"/>
              <a:endCxn id="4" idx="0"/>
            </p:cNvCxnSpPr>
            <p:nvPr/>
          </p:nvCxnSpPr>
          <p:spPr>
            <a:xfrm>
              <a:off x="4419600" y="876300"/>
              <a:ext cx="152400" cy="419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2" idx="2"/>
              <a:endCxn id="5" idx="0"/>
            </p:cNvCxnSpPr>
            <p:nvPr/>
          </p:nvCxnSpPr>
          <p:spPr>
            <a:xfrm>
              <a:off x="4419600" y="876300"/>
              <a:ext cx="3467100" cy="419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24" name="Group 23"/>
          <p:cNvGrpSpPr/>
          <p:nvPr/>
        </p:nvGrpSpPr>
        <p:grpSpPr>
          <a:xfrm>
            <a:off x="1257300" y="2819400"/>
            <a:ext cx="6629400" cy="838200"/>
            <a:chOff x="1257300" y="2209800"/>
            <a:chExt cx="6629400" cy="838200"/>
          </a:xfrm>
        </p:grpSpPr>
        <p:cxnSp>
          <p:nvCxnSpPr>
            <p:cNvPr id="17" name="Straight Arrow Connector 16"/>
            <p:cNvCxnSpPr>
              <a:stCxn id="3" idx="2"/>
            </p:cNvCxnSpPr>
            <p:nvPr/>
          </p:nvCxnSpPr>
          <p:spPr>
            <a:xfrm>
              <a:off x="1257300" y="22098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4" idx="2"/>
            </p:cNvCxnSpPr>
            <p:nvPr/>
          </p:nvCxnSpPr>
          <p:spPr>
            <a:xfrm>
              <a:off x="4572000" y="22098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5" idx="2"/>
            </p:cNvCxnSpPr>
            <p:nvPr/>
          </p:nvCxnSpPr>
          <p:spPr>
            <a:xfrm>
              <a:off x="7886700" y="2209800"/>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41" name="Rounded Rectangle 40"/>
          <p:cNvSpPr/>
          <p:nvPr/>
        </p:nvSpPr>
        <p:spPr>
          <a:xfrm>
            <a:off x="342900" y="76200"/>
            <a:ext cx="8534400" cy="7308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i="1" dirty="0">
                <a:solidFill>
                  <a:srgbClr val="FF0000"/>
                </a:solidFill>
                <a:latin typeface="Times New Roman" panose="02020603050405020304" pitchFamily="18" charset="0"/>
                <a:cs typeface="Times New Roman" pitchFamily="18" charset="0"/>
              </a:rPr>
              <a:t>II. </a:t>
            </a:r>
            <a:r>
              <a:rPr lang="en-US" sz="4000" b="1" i="1" dirty="0" err="1">
                <a:solidFill>
                  <a:srgbClr val="FF0000"/>
                </a:solidFill>
                <a:latin typeface="Times New Roman" pitchFamily="18" charset="0"/>
                <a:cs typeface="Times New Roman" pitchFamily="18" charset="0"/>
              </a:rPr>
              <a:t>Nội</a:t>
            </a:r>
            <a:r>
              <a:rPr lang="en-US" sz="4000" b="1" i="1" dirty="0">
                <a:solidFill>
                  <a:srgbClr val="FF0000"/>
                </a:solidFill>
                <a:latin typeface="Times New Roman" pitchFamily="18" charset="0"/>
                <a:cs typeface="Times New Roman" pitchFamily="18" charset="0"/>
              </a:rPr>
              <a:t> dung </a:t>
            </a:r>
            <a:r>
              <a:rPr lang="en-US" sz="4000" b="1" i="1" dirty="0" err="1">
                <a:solidFill>
                  <a:srgbClr val="FF0000"/>
                </a:solidFill>
                <a:latin typeface="Times New Roman" pitchFamily="18" charset="0"/>
                <a:cs typeface="Times New Roman" pitchFamily="18" charset="0"/>
              </a:rPr>
              <a:t>bài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học</a:t>
            </a:r>
            <a:r>
              <a:rPr lang="en-US" sz="4000" b="1"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240569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0-#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304800" y="228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82275" name="Group 3"/>
          <p:cNvGraphicFramePr>
            <a:graphicFrameLocks noGrp="1"/>
          </p:cNvGraphicFramePr>
          <p:nvPr>
            <p:ph/>
            <p:extLst>
              <p:ext uri="{D42A27DB-BD31-4B8C-83A1-F6EECF244321}">
                <p14:modId xmlns:p14="http://schemas.microsoft.com/office/powerpoint/2010/main" val="1215874172"/>
              </p:ext>
            </p:extLst>
          </p:nvPr>
        </p:nvGraphicFramePr>
        <p:xfrm>
          <a:off x="304800" y="2286000"/>
          <a:ext cx="8458200" cy="2941638"/>
        </p:xfrm>
        <a:graphic>
          <a:graphicData uri="http://schemas.openxmlformats.org/drawingml/2006/table">
            <a:tbl>
              <a:tblPr/>
              <a:tblGrid>
                <a:gridCol w="42672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87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FF"/>
                          </a:solidFill>
                          <a:effectLst/>
                          <a:latin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0000FF"/>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rPr>
                        <a:t>a. </a:t>
                      </a:r>
                      <a:r>
                        <a:rPr kumimoji="0" lang="en-US" sz="3200" b="0" i="0" u="none" strike="noStrike" cap="none" normalizeH="0" baseline="0" dirty="0" err="1">
                          <a:ln>
                            <a:noFill/>
                          </a:ln>
                          <a:solidFill>
                            <a:schemeClr val="tx1"/>
                          </a:solidFill>
                          <a:effectLst/>
                          <a:latin typeface="Times New Roman" pitchFamily="18" charset="0"/>
                        </a:rPr>
                        <a:t>Giữ</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gìn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bảo</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quản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xe</a:t>
                      </a:r>
                      <a:r>
                        <a:rPr kumimoji="0" lang="en-US" sz="3200" b="0" i="0" u="none" strike="noStrike" cap="none" normalizeH="0" baseline="0" dirty="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1. Quyền chiếm hữu.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rPr>
                        <a:t>b. </a:t>
                      </a:r>
                      <a:r>
                        <a:rPr kumimoji="0" lang="en-US" sz="3200" b="0" i="0" u="none" strike="noStrike" cap="none" normalizeH="0" baseline="0" dirty="0" err="1">
                          <a:ln>
                            <a:noFill/>
                          </a:ln>
                          <a:solidFill>
                            <a:schemeClr val="tx1"/>
                          </a:solidFill>
                          <a:effectLst/>
                          <a:latin typeface="Times New Roman" pitchFamily="18" charset="0"/>
                        </a:rPr>
                        <a:t>Sử</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dụng</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xe</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để</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đi</a:t>
                      </a:r>
                      <a:r>
                        <a:rPr kumimoji="0" lang="en-US" sz="3200" b="0" i="0" u="none" strike="noStrike" cap="none" normalizeH="0" baseline="0" dirty="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2. Quyền sử dụng.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72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rPr>
                        <a:t>c. </a:t>
                      </a:r>
                      <a:r>
                        <a:rPr kumimoji="0" lang="en-US" sz="3200" b="0" i="0" u="none" strike="noStrike" cap="none" normalizeH="0" baseline="0" dirty="0" err="1">
                          <a:ln>
                            <a:noFill/>
                          </a:ln>
                          <a:solidFill>
                            <a:schemeClr val="tx1"/>
                          </a:solidFill>
                          <a:effectLst/>
                          <a:latin typeface="Times New Roman" pitchFamily="18" charset="0"/>
                        </a:rPr>
                        <a:t>Bán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tặng</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cho</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người</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khác</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mượn</a:t>
                      </a:r>
                      <a:r>
                        <a:rPr kumimoji="0" lang="en-US" sz="3200" b="0" i="0" u="none" strike="noStrike" cap="none" normalizeH="0" baseline="0" dirty="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rPr>
                        <a:t>3. </a:t>
                      </a:r>
                      <a:r>
                        <a:rPr kumimoji="0" lang="en-US" sz="3200" b="0" i="0" u="none" strike="noStrike" cap="none" normalizeH="0" baseline="0" dirty="0" err="1">
                          <a:ln>
                            <a:noFill/>
                          </a:ln>
                          <a:solidFill>
                            <a:schemeClr val="tx1"/>
                          </a:solidFill>
                          <a:effectLst/>
                          <a:latin typeface="Times New Roman" pitchFamily="18" charset="0"/>
                        </a:rPr>
                        <a:t>Quyền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định</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đoạt</a:t>
                      </a:r>
                      <a:endParaRPr kumimoji="0" lang="en-US" sz="32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2297" name="Text Box 25"/>
          <p:cNvSpPr txBox="1">
            <a:spLocks noChangeArrowheads="1"/>
          </p:cNvSpPr>
          <p:nvPr/>
        </p:nvSpPr>
        <p:spPr bwMode="auto">
          <a:xfrm>
            <a:off x="304800" y="5638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 - ................, b - .................., c - .................</a:t>
            </a:r>
          </a:p>
        </p:txBody>
      </p:sp>
      <p:sp>
        <p:nvSpPr>
          <p:cNvPr id="182298" name="Text Box 26"/>
          <p:cNvSpPr txBox="1">
            <a:spLocks noChangeArrowheads="1"/>
          </p:cNvSpPr>
          <p:nvPr/>
        </p:nvSpPr>
        <p:spPr bwMode="auto">
          <a:xfrm>
            <a:off x="0" y="4572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2299" name="Rectangle 27"/>
          <p:cNvSpPr>
            <a:spLocks noChangeArrowheads="1"/>
          </p:cNvSpPr>
          <p:nvPr/>
        </p:nvSpPr>
        <p:spPr bwMode="auto">
          <a:xfrm>
            <a:off x="266700" y="377645"/>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hãy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chọn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quyền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ở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tương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ứng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quyền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ở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B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sao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phù</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771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diamond(in)">
                                      <p:cBhvr>
                                        <p:cTn id="7" dur="500"/>
                                        <p:tgtEl>
                                          <p:spTgt spid="18227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2299"/>
                                        </p:tgtEl>
                                        <p:attrNameLst>
                                          <p:attrName>style.visibility</p:attrName>
                                        </p:attrNameLst>
                                      </p:cBhvr>
                                      <p:to>
                                        <p:strVal val="visible"/>
                                      </p:to>
                                    </p:set>
                                    <p:animEffect transition="in" filter="diamond(in)">
                                      <p:cBhvr>
                                        <p:cTn id="10" dur="500"/>
                                        <p:tgtEl>
                                          <p:spTgt spid="18229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2297"/>
                                        </p:tgtEl>
                                        <p:attrNameLst>
                                          <p:attrName>style.visibility</p:attrName>
                                        </p:attrNameLst>
                                      </p:cBhvr>
                                      <p:to>
                                        <p:strVal val="visible"/>
                                      </p:to>
                                    </p:set>
                                    <p:animEffect transition="in" filter="diamond(in)">
                                      <p:cBhvr>
                                        <p:cTn id="13" dur="500"/>
                                        <p:tgtEl>
                                          <p:spTgt spid="18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7" grpId="0"/>
      <p:bldP spid="18229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786</TotalTime>
  <Words>2027</Words>
  <Application>Microsoft Macintosh PowerPoint</Application>
  <PresentationFormat>On-screen Show (4:3)</PresentationFormat>
  <Paragraphs>173</Paragraphs>
  <Slides>38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.VnTime</vt:lpstr>
      <vt:lpstr>VNI-Times</vt:lpstr>
      <vt:lpstr>Arial</vt:lpstr>
      <vt:lpstr>Calibri</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BÀI TẬP:</vt:lpstr>
      <vt:lpstr>PowerPoint Presentation</vt:lpstr>
      <vt:lpstr>PowerPoint Presentation</vt:lpstr>
      <vt:lpstr>PowerPoint Presentation</vt:lpstr>
      <vt:lpstr>Em sẽ làm gì trong những trường hợp sau: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PV</dc:creator>
  <cp:lastModifiedBy>Microsoft Office User</cp:lastModifiedBy>
  <cp:revision>69</cp:revision>
  <dcterms:created xsi:type="dcterms:W3CDTF">2017-11-26T13:57:48Z</dcterms:created>
  <dcterms:modified xsi:type="dcterms:W3CDTF">2021-02-20T06:22:32Z</dcterms:modified>
</cp:coreProperties>
</file>