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42F8D9-AE94-4A9D-B30E-7BFBAAB78C29}" v="3482" dt="2021-02-19T09:57:23.841"/>
    <p1510:client id="{87C5ACAB-6174-4D98-879F-125E7C9E8DBA}" v="78" dt="2021-02-19T10:02:50.551"/>
    <p1510:client id="{C2DF4170-8FDD-4B15-8957-96A47CFEFA0C}" v="1605" dt="2021-02-19T08:52:28.284"/>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Kiểu Trung bình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Kiểu Có chủ đề 1 - Màu chủ đề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Kiểu Sáng 1 - Màu chủ đề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Kiểu Sáng 3 - Màu chủ đề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82" d="100"/>
          <a:sy n="82" d="100"/>
        </p:scale>
        <p:origin x="-22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Bấm &amp; sửa kiểu phụ đề của Bản chính</a:t>
            </a:r>
          </a:p>
        </p:txBody>
      </p:sp>
      <p:sp>
        <p:nvSpPr>
          <p:cNvPr id="4" name="Chỗ dành sẵn cho Ngày tháng 3"/>
          <p:cNvSpPr>
            <a:spLocks noGrp="1"/>
          </p:cNvSpPr>
          <p:nvPr>
            <p:ph type="dt" sz="half" idx="10"/>
          </p:nvPr>
        </p:nvSpPr>
        <p:spPr/>
        <p:txBody>
          <a:bodyPr/>
          <a:lstStyle/>
          <a:p>
            <a:fld id="{E287236D-C680-4349-9A96-AEA01B6A4E8F}" type="datetimeFigureOut">
              <a:rPr lang="vi-VN" smtClean="0"/>
              <a:t>20/02/2021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3177509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p>
            <a:fld id="{E287236D-C680-4349-9A96-AEA01B6A4E8F}" type="datetimeFigureOut">
              <a:rPr lang="vi-VN" smtClean="0"/>
              <a:t>20/02/2021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244748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365125"/>
            <a:ext cx="7734300" cy="5811838"/>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p>
            <a:fld id="{E287236D-C680-4349-9A96-AEA01B6A4E8F}" type="datetimeFigureOut">
              <a:rPr lang="vi-VN" smtClean="0"/>
              <a:t>20/02/2021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9500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p>
            <a:fld id="{E287236D-C680-4349-9A96-AEA01B6A4E8F}" type="datetimeFigureOut">
              <a:rPr lang="vi-VN" smtClean="0"/>
              <a:t>20/02/2021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4273931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Bấm để sửa kiểu văn bản Bản cái</a:t>
            </a:r>
          </a:p>
        </p:txBody>
      </p:sp>
      <p:sp>
        <p:nvSpPr>
          <p:cNvPr id="4" name="Chỗ dành sẵn cho Ngày tháng 3"/>
          <p:cNvSpPr>
            <a:spLocks noGrp="1"/>
          </p:cNvSpPr>
          <p:nvPr>
            <p:ph type="dt" sz="half" idx="10"/>
          </p:nvPr>
        </p:nvSpPr>
        <p:spPr/>
        <p:txBody>
          <a:bodyPr/>
          <a:lstStyle/>
          <a:p>
            <a:fld id="{E287236D-C680-4349-9A96-AEA01B6A4E8F}" type="datetimeFigureOut">
              <a:rPr lang="vi-VN" smtClean="0"/>
              <a:t>20/02/2021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3239344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838200" y="1825625"/>
            <a:ext cx="5181600" cy="435133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2200" y="1825625"/>
            <a:ext cx="5181600" cy="435133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tháng 4"/>
          <p:cNvSpPr>
            <a:spLocks noGrp="1"/>
          </p:cNvSpPr>
          <p:nvPr>
            <p:ph type="dt" sz="half" idx="10"/>
          </p:nvPr>
        </p:nvSpPr>
        <p:spPr/>
        <p:txBody>
          <a:bodyPr/>
          <a:lstStyle/>
          <a:p>
            <a:fld id="{E287236D-C680-4349-9A96-AEA01B6A4E8F}" type="datetimeFigureOut">
              <a:rPr lang="vi-VN" smtClean="0"/>
              <a:t>20/02/2021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7143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4" name="Chỗ dành sẵn cho Nội dung 3"/>
          <p:cNvSpPr>
            <a:spLocks noGrp="1"/>
          </p:cNvSpPr>
          <p:nvPr>
            <p:ph sz="half" idx="2"/>
          </p:nvPr>
        </p:nvSpPr>
        <p:spPr>
          <a:xfrm>
            <a:off x="839788" y="2505075"/>
            <a:ext cx="5157787"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6" name="Chỗ dành sẵn cho Nội dung 5"/>
          <p:cNvSpPr>
            <a:spLocks noGrp="1"/>
          </p:cNvSpPr>
          <p:nvPr>
            <p:ph sz="quarter" idx="4"/>
          </p:nvPr>
        </p:nvSpPr>
        <p:spPr>
          <a:xfrm>
            <a:off x="6172200" y="2505075"/>
            <a:ext cx="5183188"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tháng 6"/>
          <p:cNvSpPr>
            <a:spLocks noGrp="1"/>
          </p:cNvSpPr>
          <p:nvPr>
            <p:ph type="dt" sz="half" idx="10"/>
          </p:nvPr>
        </p:nvSpPr>
        <p:spPr/>
        <p:txBody>
          <a:bodyPr/>
          <a:lstStyle/>
          <a:p>
            <a:fld id="{E287236D-C680-4349-9A96-AEA01B6A4E8F}" type="datetimeFigureOut">
              <a:rPr lang="vi-VN" smtClean="0"/>
              <a:t>20/02/2021</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1695300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2"/>
          <p:cNvSpPr>
            <a:spLocks noGrp="1"/>
          </p:cNvSpPr>
          <p:nvPr>
            <p:ph type="dt" sz="half" idx="10"/>
          </p:nvPr>
        </p:nvSpPr>
        <p:spPr/>
        <p:txBody>
          <a:bodyPr/>
          <a:lstStyle/>
          <a:p>
            <a:fld id="{E287236D-C680-4349-9A96-AEA01B6A4E8F}" type="datetimeFigureOut">
              <a:rPr lang="vi-VN" smtClean="0"/>
              <a:t>20/02/2021</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301340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E287236D-C680-4349-9A96-AEA01B6A4E8F}" type="datetimeFigureOut">
              <a:rPr lang="vi-VN" smtClean="0"/>
              <a:t>20/02/2021</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143857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Phụ đề">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Chỗ dành sẵn cho Ngày tháng 4"/>
          <p:cNvSpPr>
            <a:spLocks noGrp="1"/>
          </p:cNvSpPr>
          <p:nvPr>
            <p:ph type="dt" sz="half" idx="10"/>
          </p:nvPr>
        </p:nvSpPr>
        <p:spPr/>
        <p:txBody>
          <a:bodyPr/>
          <a:lstStyle/>
          <a:p>
            <a:fld id="{E287236D-C680-4349-9A96-AEA01B6A4E8F}" type="datetimeFigureOut">
              <a:rPr lang="vi-VN" smtClean="0"/>
              <a:t>20/02/2021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63802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Phụ đề">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Chỗ dành sẵn cho Ngày tháng 4"/>
          <p:cNvSpPr>
            <a:spLocks noGrp="1"/>
          </p:cNvSpPr>
          <p:nvPr>
            <p:ph type="dt" sz="half" idx="10"/>
          </p:nvPr>
        </p:nvSpPr>
        <p:spPr/>
        <p:txBody>
          <a:bodyPr/>
          <a:lstStyle/>
          <a:p>
            <a:fld id="{E287236D-C680-4349-9A96-AEA01B6A4E8F}" type="datetimeFigureOut">
              <a:rPr lang="vi-VN" smtClean="0"/>
              <a:t>20/02/2021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6A45828D-F580-42DE-B77E-860980F07F32}" type="slidenum">
              <a:rPr lang="vi-VN" smtClean="0"/>
              <a:t>‹#›</a:t>
            </a:fld>
            <a:endParaRPr lang="vi-VN"/>
          </a:p>
        </p:txBody>
      </p:sp>
    </p:spTree>
    <p:extLst>
      <p:ext uri="{BB962C8B-B14F-4D97-AF65-F5344CB8AC3E}">
        <p14:creationId xmlns:p14="http://schemas.microsoft.com/office/powerpoint/2010/main" val="3860145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7236D-C680-4349-9A96-AEA01B6A4E8F}" type="datetimeFigureOut">
              <a:rPr lang="vi-VN" smtClean="0"/>
              <a:t>20/02/2021</a:t>
            </a:fld>
            <a:endParaRPr lang="vi-VN"/>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5828D-F580-42DE-B77E-860980F07F32}" type="slidenum">
              <a:rPr lang="vi-VN" smtClean="0"/>
              <a:t>‹#›</a:t>
            </a:fld>
            <a:endParaRPr lang="vi-VN"/>
          </a:p>
        </p:txBody>
      </p:sp>
    </p:spTree>
    <p:extLst>
      <p:ext uri="{BB962C8B-B14F-4D97-AF65-F5344CB8AC3E}">
        <p14:creationId xmlns:p14="http://schemas.microsoft.com/office/powerpoint/2010/main" val="3336428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phụ 2"/>
          <p:cNvSpPr>
            <a:spLocks noGrp="1"/>
          </p:cNvSpPr>
          <p:nvPr>
            <p:ph type="subTitle" idx="1"/>
          </p:nvPr>
        </p:nvSpPr>
        <p:spPr/>
        <p:txBody>
          <a:bodyPr vert="horz" lIns="91440" tIns="45720" rIns="91440" bIns="45720" rtlCol="0" anchor="t">
            <a:normAutofit/>
          </a:bodyPr>
          <a:lstStyle/>
          <a:p>
            <a:r>
              <a:rPr lang="vi-VN" sz="2600" b="1" dirty="0" err="1">
                <a:latin typeface="+mj-lt"/>
                <a:cs typeface="Arial"/>
              </a:rPr>
              <a:t>Một</a:t>
            </a:r>
            <a:r>
              <a:rPr lang="vi-VN" sz="2600" b="1" dirty="0">
                <a:latin typeface="+mj-lt"/>
                <a:cs typeface="Arial"/>
              </a:rPr>
              <a:t> </a:t>
            </a:r>
            <a:r>
              <a:rPr lang="vi-VN" sz="2600" b="1" dirty="0" err="1">
                <a:latin typeface="+mj-lt"/>
                <a:cs typeface="Arial"/>
              </a:rPr>
              <a:t>số</a:t>
            </a:r>
            <a:r>
              <a:rPr lang="vi-VN" sz="2600" b="1" dirty="0">
                <a:latin typeface="+mj-lt"/>
                <a:cs typeface="Arial"/>
              </a:rPr>
              <a:t> </a:t>
            </a:r>
            <a:r>
              <a:rPr lang="vi-VN" sz="2600" b="1" dirty="0" err="1">
                <a:latin typeface="+mj-lt"/>
                <a:cs typeface="Arial"/>
              </a:rPr>
              <a:t>hình</a:t>
            </a:r>
            <a:r>
              <a:rPr lang="vi-VN" sz="2600" b="1" dirty="0">
                <a:latin typeface="+mj-lt"/>
                <a:cs typeface="Arial"/>
              </a:rPr>
              <a:t> </a:t>
            </a:r>
            <a:r>
              <a:rPr lang="vi-VN" sz="2600" b="1" dirty="0" err="1">
                <a:latin typeface="+mj-lt"/>
                <a:cs typeface="Arial"/>
              </a:rPr>
              <a:t>ảnh</a:t>
            </a:r>
            <a:r>
              <a:rPr lang="vi-VN" sz="2600" b="1" dirty="0">
                <a:latin typeface="+mj-lt"/>
                <a:cs typeface="Arial"/>
              </a:rPr>
              <a:t> tai </a:t>
            </a:r>
            <a:r>
              <a:rPr lang="vi-VN" sz="2600" b="1" dirty="0" err="1">
                <a:latin typeface="+mj-lt"/>
                <a:cs typeface="Arial"/>
              </a:rPr>
              <a:t>nạn</a:t>
            </a:r>
            <a:r>
              <a:rPr lang="vi-VN" sz="2600" b="1" dirty="0">
                <a:latin typeface="+mj-lt"/>
                <a:cs typeface="Arial"/>
              </a:rPr>
              <a:t> giao thông </a:t>
            </a:r>
            <a:r>
              <a:rPr lang="vi-VN" sz="2600" b="1" dirty="0" err="1">
                <a:latin typeface="+mj-lt"/>
                <a:cs typeface="Arial"/>
              </a:rPr>
              <a:t>đường</a:t>
            </a:r>
            <a:r>
              <a:rPr lang="vi-VN" sz="2600" b="1" dirty="0">
                <a:latin typeface="+mj-lt"/>
                <a:cs typeface="Arial"/>
              </a:rPr>
              <a:t> </a:t>
            </a:r>
            <a:r>
              <a:rPr lang="vi-VN" sz="2600" b="1" dirty="0" err="1">
                <a:latin typeface="+mj-lt"/>
                <a:cs typeface="Arial"/>
              </a:rPr>
              <a:t>bộ</a:t>
            </a:r>
            <a:endParaRPr lang="vi-VN" sz="2600" b="1" dirty="0" err="1">
              <a:latin typeface="+mj-lt"/>
            </a:endParaRPr>
          </a:p>
        </p:txBody>
      </p:sp>
      <p:pic>
        <p:nvPicPr>
          <p:cNvPr id="4" name="Hình ảnh 4" descr="Ảnh có chứa ngoài trời, vận tải&#10;&#10;Mô tả được tự động tạo">
            <a:extLst>
              <a:ext uri="{FF2B5EF4-FFF2-40B4-BE49-F238E27FC236}">
                <a16:creationId xmlns:a16="http://schemas.microsoft.com/office/drawing/2014/main" xmlns="" id="{1E0838BF-F03B-4197-B7FF-B45857283433}"/>
              </a:ext>
            </a:extLst>
          </p:cNvPr>
          <p:cNvPicPr>
            <a:picLocks noChangeAspect="1"/>
          </p:cNvPicPr>
          <p:nvPr/>
        </p:nvPicPr>
        <p:blipFill>
          <a:blip r:embed="rId2"/>
          <a:stretch>
            <a:fillRect/>
          </a:stretch>
        </p:blipFill>
        <p:spPr>
          <a:xfrm>
            <a:off x="-5751" y="7222"/>
            <a:ext cx="5676181" cy="3565517"/>
          </a:xfrm>
          <a:prstGeom prst="rect">
            <a:avLst/>
          </a:prstGeom>
        </p:spPr>
      </p:pic>
      <p:pic>
        <p:nvPicPr>
          <p:cNvPr id="5" name="Hình ảnh 5" descr="Ảnh có chứa bầu trời, ngoài trời, con đường, người&#10;&#10;Mô tả được tự động tạo">
            <a:extLst>
              <a:ext uri="{FF2B5EF4-FFF2-40B4-BE49-F238E27FC236}">
                <a16:creationId xmlns:a16="http://schemas.microsoft.com/office/drawing/2014/main" xmlns="" id="{5D2174A3-6052-4196-B8CB-44F6C4B044B2}"/>
              </a:ext>
            </a:extLst>
          </p:cNvPr>
          <p:cNvPicPr>
            <a:picLocks noChangeAspect="1"/>
          </p:cNvPicPr>
          <p:nvPr/>
        </p:nvPicPr>
        <p:blipFill>
          <a:blip r:embed="rId3"/>
          <a:stretch>
            <a:fillRect/>
          </a:stretch>
        </p:blipFill>
        <p:spPr>
          <a:xfrm>
            <a:off x="5658928" y="12939"/>
            <a:ext cx="6466935" cy="3554083"/>
          </a:xfrm>
          <a:prstGeom prst="rect">
            <a:avLst/>
          </a:prstGeom>
        </p:spPr>
      </p:pic>
      <p:pic>
        <p:nvPicPr>
          <p:cNvPr id="6" name="Hình ảnh 6" descr="Ảnh có chứa bầu trời, ngoài trời, vận tải, vài&#10;&#10;Mô tả được tự động tạo">
            <a:extLst>
              <a:ext uri="{FF2B5EF4-FFF2-40B4-BE49-F238E27FC236}">
                <a16:creationId xmlns:a16="http://schemas.microsoft.com/office/drawing/2014/main" xmlns="" id="{2305F7FE-3ECC-48B5-AC94-7B24421B3E07}"/>
              </a:ext>
            </a:extLst>
          </p:cNvPr>
          <p:cNvPicPr>
            <a:picLocks noChangeAspect="1"/>
          </p:cNvPicPr>
          <p:nvPr/>
        </p:nvPicPr>
        <p:blipFill>
          <a:blip r:embed="rId4"/>
          <a:stretch>
            <a:fillRect/>
          </a:stretch>
        </p:blipFill>
        <p:spPr>
          <a:xfrm>
            <a:off x="-5751" y="4066995"/>
            <a:ext cx="5676181" cy="2792802"/>
          </a:xfrm>
          <a:prstGeom prst="rect">
            <a:avLst/>
          </a:prstGeom>
        </p:spPr>
      </p:pic>
      <p:pic>
        <p:nvPicPr>
          <p:cNvPr id="7" name="Hình ảnh 7" descr="Ảnh có chứa ngoài trời, con đường, đường phố, người&#10;&#10;Mô tả được tự động tạo">
            <a:extLst>
              <a:ext uri="{FF2B5EF4-FFF2-40B4-BE49-F238E27FC236}">
                <a16:creationId xmlns:a16="http://schemas.microsoft.com/office/drawing/2014/main" xmlns="" id="{71C5E484-A482-452C-B0AF-E94A95F52C89}"/>
              </a:ext>
            </a:extLst>
          </p:cNvPr>
          <p:cNvPicPr>
            <a:picLocks noChangeAspect="1"/>
          </p:cNvPicPr>
          <p:nvPr/>
        </p:nvPicPr>
        <p:blipFill>
          <a:blip r:embed="rId5"/>
          <a:stretch>
            <a:fillRect/>
          </a:stretch>
        </p:blipFill>
        <p:spPr>
          <a:xfrm>
            <a:off x="5658928" y="4066422"/>
            <a:ext cx="6538822" cy="2793949"/>
          </a:xfrm>
          <a:prstGeom prst="rect">
            <a:avLst/>
          </a:prstGeom>
        </p:spPr>
      </p:pic>
    </p:spTree>
    <p:extLst>
      <p:ext uri="{BB962C8B-B14F-4D97-AF65-F5344CB8AC3E}">
        <p14:creationId xmlns:p14="http://schemas.microsoft.com/office/powerpoint/2010/main" val="2567927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descr="Ảnh có chứa văn bản, mẫu họa&#10;&#10;Mô tả được tự động tạo">
            <a:extLst>
              <a:ext uri="{FF2B5EF4-FFF2-40B4-BE49-F238E27FC236}">
                <a16:creationId xmlns:a16="http://schemas.microsoft.com/office/drawing/2014/main" xmlns="" id="{2F1B87CA-A550-4D8A-93BD-10288812A14E}"/>
              </a:ext>
            </a:extLst>
          </p:cNvPr>
          <p:cNvPicPr>
            <a:picLocks noGrp="1" noChangeAspect="1"/>
          </p:cNvPicPr>
          <p:nvPr>
            <p:ph idx="1"/>
          </p:nvPr>
        </p:nvPicPr>
        <p:blipFill>
          <a:blip r:embed="rId2"/>
          <a:stretch>
            <a:fillRect/>
          </a:stretch>
        </p:blipFill>
        <p:spPr>
          <a:xfrm>
            <a:off x="438061" y="370561"/>
            <a:ext cx="2430672" cy="2430672"/>
          </a:xfrm>
        </p:spPr>
      </p:pic>
      <p:pic>
        <p:nvPicPr>
          <p:cNvPr id="5" name="Hình ảnh 5" descr="Ảnh có chứa văn bản, mẫu họa, ký hiệu&#10;&#10;Mô tả được tự động tạo">
            <a:extLst>
              <a:ext uri="{FF2B5EF4-FFF2-40B4-BE49-F238E27FC236}">
                <a16:creationId xmlns:a16="http://schemas.microsoft.com/office/drawing/2014/main" xmlns="" id="{A46AB009-2191-4D70-90E0-AF2726C14A07}"/>
              </a:ext>
            </a:extLst>
          </p:cNvPr>
          <p:cNvPicPr>
            <a:picLocks noChangeAspect="1"/>
          </p:cNvPicPr>
          <p:nvPr/>
        </p:nvPicPr>
        <p:blipFill>
          <a:blip r:embed="rId3"/>
          <a:stretch>
            <a:fillRect/>
          </a:stretch>
        </p:blipFill>
        <p:spPr>
          <a:xfrm>
            <a:off x="6176513" y="346494"/>
            <a:ext cx="2872596" cy="2743200"/>
          </a:xfrm>
          <a:prstGeom prst="rect">
            <a:avLst/>
          </a:prstGeom>
        </p:spPr>
      </p:pic>
      <p:pic>
        <p:nvPicPr>
          <p:cNvPr id="6" name="Hình ảnh 6">
            <a:extLst>
              <a:ext uri="{FF2B5EF4-FFF2-40B4-BE49-F238E27FC236}">
                <a16:creationId xmlns:a16="http://schemas.microsoft.com/office/drawing/2014/main" xmlns="" id="{8361FE06-3112-445D-AF78-510A6E706753}"/>
              </a:ext>
            </a:extLst>
          </p:cNvPr>
          <p:cNvPicPr>
            <a:picLocks noChangeAspect="1"/>
          </p:cNvPicPr>
          <p:nvPr/>
        </p:nvPicPr>
        <p:blipFill>
          <a:blip r:embed="rId4"/>
          <a:stretch>
            <a:fillRect/>
          </a:stretch>
        </p:blipFill>
        <p:spPr>
          <a:xfrm>
            <a:off x="3358551" y="288985"/>
            <a:ext cx="2743200" cy="2743200"/>
          </a:xfrm>
          <a:prstGeom prst="rect">
            <a:avLst/>
          </a:prstGeom>
        </p:spPr>
      </p:pic>
      <p:pic>
        <p:nvPicPr>
          <p:cNvPr id="7" name="Hình ảnh 7" descr="Ảnh có chứa văn bản, mẫu họa&#10;&#10;Mô tả được tự động tạo">
            <a:extLst>
              <a:ext uri="{FF2B5EF4-FFF2-40B4-BE49-F238E27FC236}">
                <a16:creationId xmlns:a16="http://schemas.microsoft.com/office/drawing/2014/main" xmlns="" id="{7A03C015-0F55-4FB5-A351-CD3D8DEC172B}"/>
              </a:ext>
            </a:extLst>
          </p:cNvPr>
          <p:cNvPicPr>
            <a:picLocks noChangeAspect="1"/>
          </p:cNvPicPr>
          <p:nvPr/>
        </p:nvPicPr>
        <p:blipFill>
          <a:blip r:embed="rId5"/>
          <a:stretch>
            <a:fillRect/>
          </a:stretch>
        </p:blipFill>
        <p:spPr>
          <a:xfrm>
            <a:off x="9037608" y="363375"/>
            <a:ext cx="3030747" cy="2522532"/>
          </a:xfrm>
          <a:prstGeom prst="rect">
            <a:avLst/>
          </a:prstGeom>
        </p:spPr>
      </p:pic>
      <p:graphicFrame>
        <p:nvGraphicFramePr>
          <p:cNvPr id="8" name="Bảng 8">
            <a:extLst>
              <a:ext uri="{FF2B5EF4-FFF2-40B4-BE49-F238E27FC236}">
                <a16:creationId xmlns:a16="http://schemas.microsoft.com/office/drawing/2014/main" xmlns="" id="{2AC5EEC6-F9A4-4921-9815-A4EA4CE8F236}"/>
              </a:ext>
            </a:extLst>
          </p:cNvPr>
          <p:cNvGraphicFramePr>
            <a:graphicFrameLocks noGrp="1"/>
          </p:cNvGraphicFramePr>
          <p:nvPr>
            <p:extLst>
              <p:ext uri="{D42A27DB-BD31-4B8C-83A1-F6EECF244321}">
                <p14:modId xmlns:p14="http://schemas.microsoft.com/office/powerpoint/2010/main" val="3213904021"/>
              </p:ext>
            </p:extLst>
          </p:nvPr>
        </p:nvGraphicFramePr>
        <p:xfrm>
          <a:off x="-57509" y="3191773"/>
          <a:ext cx="12315543" cy="952500"/>
        </p:xfrm>
        <a:graphic>
          <a:graphicData uri="http://schemas.openxmlformats.org/drawingml/2006/table">
            <a:tbl>
              <a:tblPr firstRow="1" bandRow="1">
                <a:tableStyleId>{2D5ABB26-0587-4C30-8999-92F81FD0307C}</a:tableStyleId>
              </a:tblPr>
              <a:tblGrid>
                <a:gridCol w="3270249">
                  <a:extLst>
                    <a:ext uri="{9D8B030D-6E8A-4147-A177-3AD203B41FA5}">
                      <a16:colId xmlns:a16="http://schemas.microsoft.com/office/drawing/2014/main" xmlns="" val="919325048"/>
                    </a:ext>
                  </a:extLst>
                </a:gridCol>
                <a:gridCol w="3350626">
                  <a:extLst>
                    <a:ext uri="{9D8B030D-6E8A-4147-A177-3AD203B41FA5}">
                      <a16:colId xmlns:a16="http://schemas.microsoft.com/office/drawing/2014/main" xmlns="" val="2091526370"/>
                    </a:ext>
                  </a:extLst>
                </a:gridCol>
                <a:gridCol w="2615782">
                  <a:extLst>
                    <a:ext uri="{9D8B030D-6E8A-4147-A177-3AD203B41FA5}">
                      <a16:colId xmlns:a16="http://schemas.microsoft.com/office/drawing/2014/main" xmlns="" val="2210720385"/>
                    </a:ext>
                  </a:extLst>
                </a:gridCol>
                <a:gridCol w="3078886">
                  <a:extLst>
                    <a:ext uri="{9D8B030D-6E8A-4147-A177-3AD203B41FA5}">
                      <a16:colId xmlns:a16="http://schemas.microsoft.com/office/drawing/2014/main" xmlns="" val="2764219699"/>
                    </a:ext>
                  </a:extLst>
                </a:gridCol>
              </a:tblGrid>
              <a:tr h="952500">
                <a:tc>
                  <a:txBody>
                    <a:bodyPr/>
                    <a:lstStyle/>
                    <a:p>
                      <a:pPr algn="ctr"/>
                      <a:r>
                        <a:rPr lang="vi-VN" sz="2800" b="1" dirty="0" err="1">
                          <a:latin typeface="Times"/>
                        </a:rPr>
                        <a:t>Cấm</a:t>
                      </a:r>
                      <a:r>
                        <a:rPr lang="vi-VN" sz="2800" b="1" dirty="0">
                          <a:latin typeface="Times"/>
                        </a:rPr>
                        <a:t> xe gia </a:t>
                      </a:r>
                      <a:r>
                        <a:rPr lang="vi-VN" sz="2800" b="1" dirty="0" err="1">
                          <a:latin typeface="Times"/>
                        </a:rPr>
                        <a:t>súc</a:t>
                      </a:r>
                      <a:r>
                        <a:rPr lang="vi-VN" sz="2800" b="1" dirty="0">
                          <a:latin typeface="Times"/>
                        </a:rPr>
                        <a:t> </a:t>
                      </a:r>
                      <a:r>
                        <a:rPr lang="vi-VN" sz="2800" b="1" dirty="0" err="1">
                          <a:latin typeface="Times"/>
                        </a:rPr>
                        <a:t>kéo</a:t>
                      </a:r>
                    </a:p>
                  </a:txBody>
                  <a:tcPr/>
                </a:tc>
                <a:tc>
                  <a:txBody>
                    <a:bodyPr/>
                    <a:lstStyle/>
                    <a:p>
                      <a:pPr algn="ctr"/>
                      <a:r>
                        <a:rPr lang="vi-VN" sz="2800" b="1" dirty="0" err="1">
                          <a:latin typeface="Times"/>
                        </a:rPr>
                        <a:t>Cấm</a:t>
                      </a:r>
                      <a:r>
                        <a:rPr lang="vi-VN" sz="2800" b="1" dirty="0">
                          <a:latin typeface="Times"/>
                        </a:rPr>
                        <a:t> đi </a:t>
                      </a:r>
                      <a:r>
                        <a:rPr lang="vi-VN" sz="2800" b="1" dirty="0" err="1">
                          <a:latin typeface="Times"/>
                        </a:rPr>
                        <a:t>ngược</a:t>
                      </a:r>
                      <a:r>
                        <a:rPr lang="vi-VN" sz="2800" b="1" dirty="0">
                          <a:latin typeface="Times"/>
                        </a:rPr>
                        <a:t> </a:t>
                      </a:r>
                      <a:r>
                        <a:rPr lang="vi-VN" sz="2800" b="1" dirty="0" err="1">
                          <a:latin typeface="Times"/>
                        </a:rPr>
                        <a:t>chiều</a:t>
                      </a:r>
                    </a:p>
                  </a:txBody>
                  <a:tcPr/>
                </a:tc>
                <a:tc>
                  <a:txBody>
                    <a:bodyPr/>
                    <a:lstStyle/>
                    <a:p>
                      <a:pPr algn="ctr"/>
                      <a:r>
                        <a:rPr lang="vi-VN" sz="2800" b="1" dirty="0" err="1">
                          <a:latin typeface="Times"/>
                        </a:rPr>
                        <a:t>Cấm</a:t>
                      </a:r>
                      <a:r>
                        <a:rPr lang="vi-VN" sz="2800" b="1" dirty="0">
                          <a:latin typeface="Times"/>
                        </a:rPr>
                        <a:t> </a:t>
                      </a:r>
                      <a:r>
                        <a:rPr lang="vi-VN" sz="2800" b="1" dirty="0" err="1">
                          <a:latin typeface="Times"/>
                        </a:rPr>
                        <a:t>rẽ</a:t>
                      </a:r>
                      <a:r>
                        <a:rPr lang="vi-VN" sz="2800" b="1" dirty="0">
                          <a:latin typeface="Times"/>
                        </a:rPr>
                        <a:t> </a:t>
                      </a:r>
                      <a:r>
                        <a:rPr lang="vi-VN" sz="2800" b="1" dirty="0" err="1">
                          <a:latin typeface="Times"/>
                        </a:rPr>
                        <a:t>trái</a:t>
                      </a:r>
                    </a:p>
                  </a:txBody>
                  <a:tcPr/>
                </a:tc>
                <a:tc>
                  <a:txBody>
                    <a:bodyPr/>
                    <a:lstStyle/>
                    <a:p>
                      <a:pPr algn="ctr"/>
                      <a:r>
                        <a:rPr lang="vi-VN" sz="2800" b="1" dirty="0" err="1">
                          <a:latin typeface="Times"/>
                        </a:rPr>
                        <a:t>Cấm</a:t>
                      </a:r>
                      <a:r>
                        <a:rPr lang="vi-VN" sz="2800" b="1" dirty="0">
                          <a:latin typeface="Times"/>
                        </a:rPr>
                        <a:t> </a:t>
                      </a:r>
                      <a:r>
                        <a:rPr lang="vi-VN" sz="2800" b="1" dirty="0" err="1">
                          <a:latin typeface="Times"/>
                        </a:rPr>
                        <a:t>đỗ</a:t>
                      </a:r>
                      <a:r>
                        <a:rPr lang="vi-VN" sz="2800" b="1" dirty="0">
                          <a:latin typeface="Times"/>
                        </a:rPr>
                        <a:t> xe</a:t>
                      </a:r>
                    </a:p>
                  </a:txBody>
                  <a:tcPr/>
                </a:tc>
                <a:extLst>
                  <a:ext uri="{0D108BD9-81ED-4DB2-BD59-A6C34878D82A}">
                    <a16:rowId xmlns:a16="http://schemas.microsoft.com/office/drawing/2014/main" xmlns="" val="1081643934"/>
                  </a:ext>
                </a:extLst>
              </a:tr>
            </a:tbl>
          </a:graphicData>
        </a:graphic>
      </p:graphicFrame>
      <p:sp>
        <p:nvSpPr>
          <p:cNvPr id="9" name="Hộp Văn bản 8">
            <a:extLst>
              <a:ext uri="{FF2B5EF4-FFF2-40B4-BE49-F238E27FC236}">
                <a16:creationId xmlns:a16="http://schemas.microsoft.com/office/drawing/2014/main" xmlns="" id="{6AD4DD33-7F4D-4F45-9E4C-2A9FDC40F90C}"/>
              </a:ext>
            </a:extLst>
          </p:cNvPr>
          <p:cNvSpPr txBox="1"/>
          <p:nvPr/>
        </p:nvSpPr>
        <p:spPr>
          <a:xfrm>
            <a:off x="152400" y="3904891"/>
            <a:ext cx="1145587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3600" b="1" u="sng" dirty="0" err="1">
                <a:latin typeface="Arial"/>
                <a:cs typeface="Arial"/>
              </a:rPr>
              <a:t>Biển</a:t>
            </a:r>
            <a:r>
              <a:rPr lang="vi-VN" sz="3600" b="1" u="sng" dirty="0">
                <a:latin typeface="Arial"/>
                <a:cs typeface="Arial"/>
              </a:rPr>
              <a:t> </a:t>
            </a:r>
            <a:r>
              <a:rPr lang="vi-VN" sz="3600" b="1" u="sng" dirty="0" err="1">
                <a:latin typeface="Arial"/>
                <a:cs typeface="Arial"/>
              </a:rPr>
              <a:t>báo</a:t>
            </a:r>
            <a:r>
              <a:rPr lang="vi-VN" sz="3600" b="1" u="sng" dirty="0">
                <a:latin typeface="Arial"/>
                <a:cs typeface="Arial"/>
              </a:rPr>
              <a:t> </a:t>
            </a:r>
            <a:r>
              <a:rPr lang="vi-VN" sz="3600" b="1" u="sng" dirty="0" err="1">
                <a:latin typeface="Arial"/>
                <a:cs typeface="Arial"/>
              </a:rPr>
              <a:t>cấm</a:t>
            </a:r>
            <a:r>
              <a:rPr lang="vi-VN" sz="3600" b="1" u="sng" dirty="0">
                <a:latin typeface="Arial"/>
                <a:cs typeface="Arial"/>
              </a:rPr>
              <a:t>:</a:t>
            </a:r>
            <a:r>
              <a:rPr lang="vi-VN" sz="3600" dirty="0">
                <a:latin typeface="Arial"/>
                <a:cs typeface="Arial"/>
              </a:rPr>
              <a:t> </a:t>
            </a:r>
            <a:r>
              <a:rPr lang="vi-VN" sz="3600" dirty="0" err="1">
                <a:latin typeface="Arial"/>
                <a:cs typeface="Arial"/>
              </a:rPr>
              <a:t>hình</a:t>
            </a:r>
            <a:r>
              <a:rPr lang="vi-VN" sz="3600" dirty="0">
                <a:latin typeface="Arial"/>
                <a:cs typeface="Arial"/>
              </a:rPr>
              <a:t> </a:t>
            </a:r>
            <a:r>
              <a:rPr lang="vi-VN" sz="3600" dirty="0" err="1">
                <a:latin typeface="Arial"/>
                <a:cs typeface="Arial"/>
              </a:rPr>
              <a:t>tròn</a:t>
            </a:r>
            <a:r>
              <a:rPr lang="vi-VN" sz="3600" dirty="0">
                <a:latin typeface="Arial"/>
                <a:cs typeface="Arial"/>
              </a:rPr>
              <a:t>, </a:t>
            </a:r>
            <a:r>
              <a:rPr lang="vi-VN" sz="3600" dirty="0" err="1">
                <a:latin typeface="Arial"/>
                <a:cs typeface="Arial"/>
              </a:rPr>
              <a:t>nền</a:t>
            </a:r>
            <a:r>
              <a:rPr lang="vi-VN" sz="3600" dirty="0">
                <a:latin typeface="Arial"/>
                <a:cs typeface="Arial"/>
              </a:rPr>
              <a:t> </a:t>
            </a:r>
            <a:r>
              <a:rPr lang="vi-VN" sz="3600" dirty="0" err="1">
                <a:latin typeface="Arial"/>
                <a:cs typeface="Arial"/>
              </a:rPr>
              <a:t>trắng</a:t>
            </a:r>
            <a:r>
              <a:rPr lang="vi-VN" sz="3600" dirty="0">
                <a:latin typeface="Arial"/>
                <a:cs typeface="Arial"/>
              </a:rPr>
              <a:t>, </a:t>
            </a:r>
            <a:r>
              <a:rPr lang="vi-VN" sz="3600" dirty="0" err="1">
                <a:latin typeface="Arial"/>
                <a:cs typeface="Arial"/>
              </a:rPr>
              <a:t>hình</a:t>
            </a:r>
            <a:r>
              <a:rPr lang="vi-VN" sz="3600" dirty="0">
                <a:latin typeface="Arial"/>
                <a:cs typeface="Arial"/>
              </a:rPr>
              <a:t> </a:t>
            </a:r>
            <a:r>
              <a:rPr lang="vi-VN" sz="3600" dirty="0" err="1">
                <a:latin typeface="Arial"/>
                <a:cs typeface="Arial"/>
              </a:rPr>
              <a:t>vẽ</a:t>
            </a:r>
            <a:r>
              <a:rPr lang="vi-VN" sz="3600" dirty="0">
                <a:latin typeface="Arial"/>
                <a:cs typeface="Arial"/>
              </a:rPr>
              <a:t> </a:t>
            </a:r>
            <a:r>
              <a:rPr lang="vi-VN" sz="3600" dirty="0" err="1">
                <a:latin typeface="Arial"/>
                <a:cs typeface="Arial"/>
              </a:rPr>
              <a:t>màu</a:t>
            </a:r>
            <a:r>
              <a:rPr lang="vi-VN" sz="3600" dirty="0">
                <a:latin typeface="Arial"/>
                <a:cs typeface="Arial"/>
              </a:rPr>
              <a:t> đen </a:t>
            </a:r>
            <a:r>
              <a:rPr lang="vi-VN" sz="3600" dirty="0" err="1">
                <a:latin typeface="Arial"/>
                <a:cs typeface="Arial"/>
              </a:rPr>
              <a:t>thể</a:t>
            </a:r>
            <a:r>
              <a:rPr lang="vi-VN" sz="3600" dirty="0">
                <a:latin typeface="Arial"/>
                <a:cs typeface="Arial"/>
              </a:rPr>
              <a:t> </a:t>
            </a:r>
            <a:r>
              <a:rPr lang="vi-VN" sz="3600" dirty="0" err="1">
                <a:latin typeface="Arial"/>
                <a:cs typeface="Arial"/>
              </a:rPr>
              <a:t>hiện</a:t>
            </a:r>
            <a:r>
              <a:rPr lang="vi-VN" sz="3600" dirty="0">
                <a:latin typeface="Arial"/>
                <a:cs typeface="Arial"/>
              </a:rPr>
              <a:t> </a:t>
            </a:r>
            <a:r>
              <a:rPr lang="vi-VN" sz="3600" dirty="0" err="1">
                <a:latin typeface="Arial"/>
                <a:cs typeface="Arial"/>
              </a:rPr>
              <a:t>điều</a:t>
            </a:r>
            <a:r>
              <a:rPr lang="vi-VN" sz="3600" dirty="0">
                <a:latin typeface="Arial"/>
                <a:cs typeface="Arial"/>
              </a:rPr>
              <a:t> </a:t>
            </a:r>
            <a:r>
              <a:rPr lang="vi-VN" sz="3600" dirty="0" err="1">
                <a:latin typeface="Arial"/>
                <a:cs typeface="Arial"/>
              </a:rPr>
              <a:t>cấm</a:t>
            </a:r>
            <a:endParaRPr lang="vi-VN" sz="3600" dirty="0">
              <a:latin typeface="Arial"/>
              <a:cs typeface="Arial"/>
            </a:endParaRPr>
          </a:p>
        </p:txBody>
      </p:sp>
    </p:spTree>
    <p:extLst>
      <p:ext uri="{BB962C8B-B14F-4D97-AF65-F5344CB8AC3E}">
        <p14:creationId xmlns:p14="http://schemas.microsoft.com/office/powerpoint/2010/main" val="401015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AEF20947-03C8-4136-AE3E-9F0EAB717A9E}"/>
              </a:ext>
            </a:extLst>
          </p:cNvPr>
          <p:cNvPicPr>
            <a:picLocks noGrp="1" noChangeAspect="1"/>
          </p:cNvPicPr>
          <p:nvPr>
            <p:ph idx="1"/>
          </p:nvPr>
        </p:nvPicPr>
        <p:blipFill>
          <a:blip r:embed="rId2"/>
          <a:stretch>
            <a:fillRect/>
          </a:stretch>
        </p:blipFill>
        <p:spPr>
          <a:xfrm>
            <a:off x="-8087" y="6904"/>
            <a:ext cx="11877495" cy="6781081"/>
          </a:xfrm>
        </p:spPr>
      </p:pic>
    </p:spTree>
    <p:extLst>
      <p:ext uri="{BB962C8B-B14F-4D97-AF65-F5344CB8AC3E}">
        <p14:creationId xmlns:p14="http://schemas.microsoft.com/office/powerpoint/2010/main" val="2059616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E9A0E2E9-A4BD-4336-ADA9-9DD8037C205A}"/>
              </a:ext>
            </a:extLst>
          </p:cNvPr>
          <p:cNvPicPr>
            <a:picLocks noGrp="1" noChangeAspect="1"/>
          </p:cNvPicPr>
          <p:nvPr>
            <p:ph idx="1"/>
          </p:nvPr>
        </p:nvPicPr>
        <p:blipFill>
          <a:blip r:embed="rId2"/>
          <a:stretch>
            <a:fillRect/>
          </a:stretch>
        </p:blipFill>
        <p:spPr>
          <a:xfrm>
            <a:off x="7331195" y="433194"/>
            <a:ext cx="3409950" cy="2894881"/>
          </a:xfrm>
        </p:spPr>
      </p:pic>
      <p:pic>
        <p:nvPicPr>
          <p:cNvPr id="5" name="Hình ảnh 5" descr="Ảnh có chứa văn bản, mẫu họa&#10;&#10;Mô tả được tự động tạo">
            <a:extLst>
              <a:ext uri="{FF2B5EF4-FFF2-40B4-BE49-F238E27FC236}">
                <a16:creationId xmlns:a16="http://schemas.microsoft.com/office/drawing/2014/main" xmlns="" id="{2DBF29D0-1C98-4747-92C0-858EB8690B83}"/>
              </a:ext>
            </a:extLst>
          </p:cNvPr>
          <p:cNvPicPr>
            <a:picLocks noChangeAspect="1"/>
          </p:cNvPicPr>
          <p:nvPr/>
        </p:nvPicPr>
        <p:blipFill>
          <a:blip r:embed="rId3"/>
          <a:stretch>
            <a:fillRect/>
          </a:stretch>
        </p:blipFill>
        <p:spPr>
          <a:xfrm>
            <a:off x="4235121" y="579767"/>
            <a:ext cx="2974136" cy="2578579"/>
          </a:xfrm>
          <a:prstGeom prst="rect">
            <a:avLst/>
          </a:prstGeom>
        </p:spPr>
      </p:pic>
      <p:pic>
        <p:nvPicPr>
          <p:cNvPr id="6" name="Hình ảnh 6" descr="Ảnh có chứa văn bản, mẫu họa, ký hiệu&#10;&#10;Mô tả được tự động tạo">
            <a:extLst>
              <a:ext uri="{FF2B5EF4-FFF2-40B4-BE49-F238E27FC236}">
                <a16:creationId xmlns:a16="http://schemas.microsoft.com/office/drawing/2014/main" xmlns="" id="{A84BA893-8047-4677-8F3C-F6AC1110C2EA}"/>
              </a:ext>
            </a:extLst>
          </p:cNvPr>
          <p:cNvPicPr>
            <a:picLocks noChangeAspect="1"/>
          </p:cNvPicPr>
          <p:nvPr/>
        </p:nvPicPr>
        <p:blipFill>
          <a:blip r:embed="rId4"/>
          <a:stretch>
            <a:fillRect/>
          </a:stretch>
        </p:blipFill>
        <p:spPr>
          <a:xfrm>
            <a:off x="826249" y="430872"/>
            <a:ext cx="2948257" cy="2948257"/>
          </a:xfrm>
          <a:prstGeom prst="rect">
            <a:avLst/>
          </a:prstGeom>
        </p:spPr>
      </p:pic>
      <p:sp>
        <p:nvSpPr>
          <p:cNvPr id="7" name="Hộp Văn bản 6">
            <a:extLst>
              <a:ext uri="{FF2B5EF4-FFF2-40B4-BE49-F238E27FC236}">
                <a16:creationId xmlns:a16="http://schemas.microsoft.com/office/drawing/2014/main" xmlns="" id="{CB1815E3-3E5F-4E47-B586-C0874563DCC0}"/>
              </a:ext>
            </a:extLst>
          </p:cNvPr>
          <p:cNvSpPr txBox="1"/>
          <p:nvPr/>
        </p:nvSpPr>
        <p:spPr>
          <a:xfrm>
            <a:off x="-5751" y="3761117"/>
            <a:ext cx="11484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3600" b="1" u="sng" dirty="0" err="1">
                <a:solidFill>
                  <a:srgbClr val="FFFF00"/>
                </a:solidFill>
                <a:latin typeface="Arial"/>
                <a:cs typeface="Arial"/>
              </a:rPr>
              <a:t>Biển</a:t>
            </a:r>
            <a:r>
              <a:rPr lang="vi-VN" sz="3600" b="1" u="sng" dirty="0">
                <a:solidFill>
                  <a:srgbClr val="FFFF00"/>
                </a:solidFill>
                <a:latin typeface="Arial"/>
                <a:cs typeface="Arial"/>
              </a:rPr>
              <a:t> </a:t>
            </a:r>
            <a:r>
              <a:rPr lang="vi-VN" sz="3600" b="1" u="sng" dirty="0" err="1">
                <a:solidFill>
                  <a:srgbClr val="FFFF00"/>
                </a:solidFill>
                <a:latin typeface="Arial"/>
                <a:cs typeface="Arial"/>
              </a:rPr>
              <a:t>báo</a:t>
            </a:r>
            <a:r>
              <a:rPr lang="vi-VN" sz="3600" b="1" u="sng" dirty="0">
                <a:solidFill>
                  <a:srgbClr val="FFFF00"/>
                </a:solidFill>
                <a:latin typeface="Arial"/>
                <a:cs typeface="Arial"/>
              </a:rPr>
              <a:t> nguy </a:t>
            </a:r>
            <a:r>
              <a:rPr lang="vi-VN" sz="3600" b="1" u="sng" dirty="0" err="1">
                <a:solidFill>
                  <a:srgbClr val="FFFF00"/>
                </a:solidFill>
                <a:latin typeface="Arial"/>
                <a:cs typeface="Arial"/>
              </a:rPr>
              <a:t>hiểm</a:t>
            </a:r>
            <a:r>
              <a:rPr lang="vi-VN" sz="3600" b="1" u="sng" dirty="0">
                <a:solidFill>
                  <a:srgbClr val="FFFF00"/>
                </a:solidFill>
                <a:latin typeface="Arial"/>
                <a:cs typeface="Arial"/>
              </a:rPr>
              <a:t>: </a:t>
            </a:r>
            <a:r>
              <a:rPr lang="vi-VN" sz="3600" dirty="0" err="1">
                <a:latin typeface="Arial"/>
                <a:cs typeface="Arial"/>
              </a:rPr>
              <a:t>Hình</a:t>
            </a:r>
            <a:r>
              <a:rPr lang="vi-VN" sz="3600" dirty="0">
                <a:latin typeface="Arial"/>
                <a:cs typeface="Arial"/>
              </a:rPr>
              <a:t> tam </a:t>
            </a:r>
            <a:r>
              <a:rPr lang="vi-VN" sz="3600" dirty="0" err="1">
                <a:latin typeface="Arial"/>
                <a:cs typeface="Arial"/>
              </a:rPr>
              <a:t>giác</a:t>
            </a:r>
            <a:r>
              <a:rPr lang="vi-VN" sz="3600" dirty="0">
                <a:latin typeface="Arial"/>
                <a:cs typeface="Arial"/>
              </a:rPr>
              <a:t> </a:t>
            </a:r>
            <a:r>
              <a:rPr lang="vi-VN" sz="3600" dirty="0" err="1">
                <a:latin typeface="Arial"/>
                <a:cs typeface="Arial"/>
              </a:rPr>
              <a:t>đều</a:t>
            </a:r>
            <a:r>
              <a:rPr lang="vi-VN" sz="3600" dirty="0">
                <a:latin typeface="Arial"/>
                <a:cs typeface="Arial"/>
              </a:rPr>
              <a:t>, </a:t>
            </a:r>
            <a:r>
              <a:rPr lang="vi-VN" sz="3600" dirty="0" err="1">
                <a:latin typeface="Arial"/>
                <a:cs typeface="Arial"/>
              </a:rPr>
              <a:t>nền</a:t>
            </a:r>
            <a:r>
              <a:rPr lang="vi-VN" sz="3600" dirty="0">
                <a:latin typeface="Arial"/>
                <a:cs typeface="Arial"/>
              </a:rPr>
              <a:t> </a:t>
            </a:r>
            <a:r>
              <a:rPr lang="vi-VN" sz="3600" dirty="0" err="1">
                <a:latin typeface="Arial"/>
                <a:cs typeface="Arial"/>
              </a:rPr>
              <a:t>vàng</a:t>
            </a:r>
            <a:r>
              <a:rPr lang="vi-VN" sz="3600" dirty="0">
                <a:latin typeface="Arial"/>
                <a:cs typeface="Arial"/>
              </a:rPr>
              <a:t>, </a:t>
            </a:r>
            <a:r>
              <a:rPr lang="vi-VN" sz="3600" dirty="0" err="1">
                <a:latin typeface="Arial"/>
                <a:cs typeface="Arial"/>
              </a:rPr>
              <a:t>viền</a:t>
            </a:r>
            <a:r>
              <a:rPr lang="vi-VN" sz="3600" dirty="0">
                <a:latin typeface="Arial"/>
                <a:cs typeface="Arial"/>
              </a:rPr>
              <a:t> </a:t>
            </a:r>
            <a:r>
              <a:rPr lang="vi-VN" sz="3600" dirty="0" err="1">
                <a:latin typeface="Arial"/>
                <a:cs typeface="Arial"/>
              </a:rPr>
              <a:t>màu</a:t>
            </a:r>
            <a:r>
              <a:rPr lang="vi-VN" sz="3600" dirty="0">
                <a:latin typeface="Arial"/>
                <a:cs typeface="Arial"/>
              </a:rPr>
              <a:t> </a:t>
            </a:r>
            <a:r>
              <a:rPr lang="vi-VN" sz="3600" dirty="0" err="1">
                <a:latin typeface="Arial"/>
                <a:cs typeface="Arial"/>
              </a:rPr>
              <a:t>đỏ</a:t>
            </a:r>
            <a:r>
              <a:rPr lang="vi-VN" sz="3600" dirty="0">
                <a:latin typeface="Arial"/>
                <a:cs typeface="Arial"/>
              </a:rPr>
              <a:t>, </a:t>
            </a:r>
            <a:r>
              <a:rPr lang="vi-VN" sz="3600" dirty="0" err="1">
                <a:latin typeface="Arial"/>
                <a:cs typeface="Arial"/>
              </a:rPr>
              <a:t>hình</a:t>
            </a:r>
            <a:r>
              <a:rPr lang="vi-VN" sz="3600" dirty="0">
                <a:latin typeface="Arial"/>
                <a:cs typeface="Arial"/>
              </a:rPr>
              <a:t> </a:t>
            </a:r>
            <a:r>
              <a:rPr lang="vi-VN" sz="3600" dirty="0" err="1">
                <a:latin typeface="Arial"/>
                <a:cs typeface="Arial"/>
              </a:rPr>
              <a:t>vẽ</a:t>
            </a:r>
            <a:r>
              <a:rPr lang="vi-VN" sz="3600" dirty="0">
                <a:latin typeface="Arial"/>
                <a:cs typeface="Arial"/>
              </a:rPr>
              <a:t> </a:t>
            </a:r>
            <a:r>
              <a:rPr lang="vi-VN" sz="3600" dirty="0" err="1">
                <a:latin typeface="Arial"/>
                <a:cs typeface="Arial"/>
              </a:rPr>
              <a:t>màu</a:t>
            </a:r>
            <a:r>
              <a:rPr lang="vi-VN" sz="3600" dirty="0">
                <a:latin typeface="Arial"/>
                <a:cs typeface="Arial"/>
              </a:rPr>
              <a:t> đen </a:t>
            </a:r>
            <a:r>
              <a:rPr lang="vi-VN" sz="3600" dirty="0" err="1">
                <a:latin typeface="Arial"/>
                <a:cs typeface="Arial"/>
              </a:rPr>
              <a:t>thể</a:t>
            </a:r>
            <a:r>
              <a:rPr lang="vi-VN" sz="3600" dirty="0">
                <a:latin typeface="Arial"/>
                <a:cs typeface="Arial"/>
              </a:rPr>
              <a:t> </a:t>
            </a:r>
            <a:r>
              <a:rPr lang="vi-VN" sz="3600" dirty="0" err="1">
                <a:latin typeface="Arial"/>
                <a:cs typeface="Arial"/>
              </a:rPr>
              <a:t>hiện</a:t>
            </a:r>
            <a:r>
              <a:rPr lang="vi-VN" sz="3600" dirty="0">
                <a:latin typeface="Arial"/>
                <a:cs typeface="Arial"/>
              </a:rPr>
              <a:t> </a:t>
            </a:r>
            <a:r>
              <a:rPr lang="vi-VN" sz="3600" dirty="0" err="1">
                <a:latin typeface="Arial"/>
                <a:cs typeface="Arial"/>
              </a:rPr>
              <a:t>điều</a:t>
            </a:r>
            <a:r>
              <a:rPr lang="vi-VN" sz="3600" dirty="0">
                <a:latin typeface="Arial"/>
                <a:cs typeface="Arial"/>
              </a:rPr>
              <a:t> nguy </a:t>
            </a:r>
            <a:r>
              <a:rPr lang="vi-VN" sz="3600" dirty="0" err="1">
                <a:latin typeface="Arial"/>
                <a:cs typeface="Arial"/>
              </a:rPr>
              <a:t>hiểm</a:t>
            </a:r>
            <a:r>
              <a:rPr lang="vi-VN" sz="3600" dirty="0">
                <a:latin typeface="Arial"/>
                <a:cs typeface="Arial"/>
              </a:rPr>
              <a:t> </a:t>
            </a:r>
            <a:r>
              <a:rPr lang="vi-VN" sz="3600" dirty="0" err="1">
                <a:latin typeface="Arial"/>
                <a:cs typeface="Arial"/>
              </a:rPr>
              <a:t>cần</a:t>
            </a:r>
            <a:r>
              <a:rPr lang="vi-VN" sz="3600" dirty="0">
                <a:latin typeface="Arial"/>
                <a:cs typeface="Arial"/>
              </a:rPr>
              <a:t> </a:t>
            </a:r>
            <a:r>
              <a:rPr lang="vi-VN" sz="3600" dirty="0" err="1">
                <a:latin typeface="Arial"/>
                <a:cs typeface="Arial"/>
              </a:rPr>
              <a:t>đề</a:t>
            </a:r>
            <a:r>
              <a:rPr lang="vi-VN" sz="3600" dirty="0">
                <a:latin typeface="Arial"/>
                <a:cs typeface="Arial"/>
              </a:rPr>
              <a:t> </a:t>
            </a:r>
            <a:r>
              <a:rPr lang="vi-VN" sz="3600" dirty="0" err="1">
                <a:latin typeface="Arial"/>
                <a:cs typeface="Arial"/>
              </a:rPr>
              <a:t>phòng</a:t>
            </a:r>
            <a:r>
              <a:rPr lang="vi-VN" sz="3600" dirty="0">
                <a:latin typeface="Arial"/>
                <a:cs typeface="Arial"/>
              </a:rPr>
              <a:t>.</a:t>
            </a:r>
          </a:p>
        </p:txBody>
      </p:sp>
    </p:spTree>
    <p:extLst>
      <p:ext uri="{BB962C8B-B14F-4D97-AF65-F5344CB8AC3E}">
        <p14:creationId xmlns:p14="http://schemas.microsoft.com/office/powerpoint/2010/main" val="34807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F1895D6-B14C-4E85-834A-2CDB72B09E25}"/>
              </a:ext>
            </a:extLst>
          </p:cNvPr>
          <p:cNvSpPr>
            <a:spLocks noGrp="1"/>
          </p:cNvSpPr>
          <p:nvPr>
            <p:ph type="title"/>
          </p:nvPr>
        </p:nvSpPr>
        <p:spPr/>
        <p:txBody>
          <a:bodyPr/>
          <a:lstStyle/>
          <a:p>
            <a:endParaRPr lang="vi-VN"/>
          </a:p>
        </p:txBody>
      </p:sp>
      <p:pic>
        <p:nvPicPr>
          <p:cNvPr id="4" name="Hình ảnh 4" descr="Ảnh có chứa văn bản&#10;&#10;Mô tả được tự động tạo">
            <a:extLst>
              <a:ext uri="{FF2B5EF4-FFF2-40B4-BE49-F238E27FC236}">
                <a16:creationId xmlns:a16="http://schemas.microsoft.com/office/drawing/2014/main" xmlns="" id="{1A5AED2E-A46C-44C2-99C9-D5AEE54FF586}"/>
              </a:ext>
            </a:extLst>
          </p:cNvPr>
          <p:cNvPicPr>
            <a:picLocks noGrp="1" noChangeAspect="1"/>
          </p:cNvPicPr>
          <p:nvPr>
            <p:ph idx="1"/>
          </p:nvPr>
        </p:nvPicPr>
        <p:blipFill>
          <a:blip r:embed="rId2"/>
          <a:stretch>
            <a:fillRect/>
          </a:stretch>
        </p:blipFill>
        <p:spPr>
          <a:xfrm>
            <a:off x="3334" y="-86563"/>
            <a:ext cx="12127822" cy="6105376"/>
          </a:xfrm>
        </p:spPr>
      </p:pic>
      <p:sp>
        <p:nvSpPr>
          <p:cNvPr id="5" name="Hộp Văn bản 4">
            <a:extLst>
              <a:ext uri="{FF2B5EF4-FFF2-40B4-BE49-F238E27FC236}">
                <a16:creationId xmlns:a16="http://schemas.microsoft.com/office/drawing/2014/main" xmlns="" id="{A69B4C8D-0530-4F02-986F-5B516E04A463}"/>
              </a:ext>
            </a:extLst>
          </p:cNvPr>
          <p:cNvSpPr txBox="1"/>
          <p:nvPr/>
        </p:nvSpPr>
        <p:spPr>
          <a:xfrm>
            <a:off x="8626" y="5572664"/>
            <a:ext cx="1168591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3200" b="1" u="sng" dirty="0" err="1">
                <a:solidFill>
                  <a:srgbClr val="00B0F0"/>
                </a:solidFill>
                <a:latin typeface="Arial"/>
                <a:cs typeface="Arial"/>
              </a:rPr>
              <a:t>Biển</a:t>
            </a:r>
            <a:r>
              <a:rPr lang="vi-VN" sz="3200" b="1" u="sng" dirty="0">
                <a:solidFill>
                  <a:srgbClr val="00B0F0"/>
                </a:solidFill>
                <a:latin typeface="Arial"/>
                <a:cs typeface="Arial"/>
              </a:rPr>
              <a:t> </a:t>
            </a:r>
            <a:r>
              <a:rPr lang="vi-VN" sz="3200" b="1" u="sng" dirty="0" err="1">
                <a:solidFill>
                  <a:srgbClr val="00B0F0"/>
                </a:solidFill>
                <a:latin typeface="Arial"/>
                <a:cs typeface="Arial"/>
              </a:rPr>
              <a:t>hiệu</a:t>
            </a:r>
            <a:r>
              <a:rPr lang="vi-VN" sz="3200" b="1" u="sng" dirty="0">
                <a:solidFill>
                  <a:srgbClr val="00B0F0"/>
                </a:solidFill>
                <a:latin typeface="Arial"/>
                <a:cs typeface="Arial"/>
              </a:rPr>
              <a:t> </a:t>
            </a:r>
            <a:r>
              <a:rPr lang="vi-VN" sz="3200" b="1" u="sng" dirty="0" err="1">
                <a:solidFill>
                  <a:srgbClr val="00B0F0"/>
                </a:solidFill>
                <a:latin typeface="Arial"/>
                <a:cs typeface="Arial"/>
              </a:rPr>
              <a:t>lệnh</a:t>
            </a:r>
            <a:r>
              <a:rPr lang="vi-VN" sz="3200" b="1" u="sng" dirty="0">
                <a:solidFill>
                  <a:srgbClr val="00B0F0"/>
                </a:solidFill>
                <a:latin typeface="Arial"/>
                <a:cs typeface="Arial"/>
              </a:rPr>
              <a:t>:</a:t>
            </a:r>
            <a:r>
              <a:rPr lang="vi-VN" sz="3200" dirty="0">
                <a:latin typeface="Arial"/>
                <a:cs typeface="Arial"/>
              </a:rPr>
              <a:t> </a:t>
            </a:r>
            <a:r>
              <a:rPr lang="vi-VN" sz="3200" dirty="0" err="1">
                <a:latin typeface="Arial"/>
                <a:cs typeface="Arial"/>
              </a:rPr>
              <a:t>Hình</a:t>
            </a:r>
            <a:r>
              <a:rPr lang="vi-VN" sz="3200" dirty="0">
                <a:latin typeface="Arial"/>
                <a:cs typeface="Arial"/>
              </a:rPr>
              <a:t> </a:t>
            </a:r>
            <a:r>
              <a:rPr lang="vi-VN" sz="3200" dirty="0" err="1">
                <a:latin typeface="Arial"/>
                <a:cs typeface="Arial"/>
              </a:rPr>
              <a:t>tròn</a:t>
            </a:r>
            <a:r>
              <a:rPr lang="vi-VN" sz="3200" dirty="0">
                <a:latin typeface="Arial"/>
                <a:cs typeface="Arial"/>
              </a:rPr>
              <a:t>, </a:t>
            </a:r>
            <a:r>
              <a:rPr lang="vi-VN" sz="3200" dirty="0" err="1">
                <a:latin typeface="Arial"/>
                <a:cs typeface="Arial"/>
              </a:rPr>
              <a:t>nền</a:t>
            </a:r>
            <a:r>
              <a:rPr lang="vi-VN" sz="3200" dirty="0">
                <a:latin typeface="Arial"/>
                <a:cs typeface="Arial"/>
              </a:rPr>
              <a:t> xanh, </a:t>
            </a:r>
            <a:r>
              <a:rPr lang="vi-VN" sz="3200" dirty="0" err="1">
                <a:latin typeface="Arial"/>
                <a:cs typeface="Arial"/>
              </a:rPr>
              <a:t>hình</a:t>
            </a:r>
            <a:r>
              <a:rPr lang="vi-VN" sz="3200" dirty="0">
                <a:latin typeface="Arial"/>
                <a:cs typeface="Arial"/>
              </a:rPr>
              <a:t> </a:t>
            </a:r>
            <a:r>
              <a:rPr lang="vi-VN" sz="3200" dirty="0" err="1">
                <a:latin typeface="Arial"/>
                <a:cs typeface="Arial"/>
              </a:rPr>
              <a:t>vẽ</a:t>
            </a:r>
            <a:r>
              <a:rPr lang="vi-VN" sz="3200" dirty="0">
                <a:latin typeface="Arial"/>
                <a:cs typeface="Arial"/>
              </a:rPr>
              <a:t> </a:t>
            </a:r>
            <a:r>
              <a:rPr lang="vi-VN" sz="3200" dirty="0" err="1">
                <a:latin typeface="Arial"/>
                <a:cs typeface="Arial"/>
              </a:rPr>
              <a:t>màu</a:t>
            </a:r>
            <a:r>
              <a:rPr lang="vi-VN" sz="3200" dirty="0">
                <a:latin typeface="Arial"/>
                <a:cs typeface="Arial"/>
              </a:rPr>
              <a:t> </a:t>
            </a:r>
            <a:r>
              <a:rPr lang="vi-VN" sz="3200" dirty="0" err="1">
                <a:latin typeface="Arial"/>
                <a:cs typeface="Arial"/>
              </a:rPr>
              <a:t>trắng</a:t>
            </a:r>
            <a:r>
              <a:rPr lang="vi-VN" sz="3200" dirty="0">
                <a:latin typeface="Arial"/>
                <a:cs typeface="Arial"/>
              </a:rPr>
              <a:t> </a:t>
            </a:r>
            <a:r>
              <a:rPr lang="vi-VN" sz="3200" dirty="0" err="1">
                <a:latin typeface="Arial"/>
                <a:cs typeface="Arial"/>
              </a:rPr>
              <a:t>nhằm</a:t>
            </a:r>
            <a:r>
              <a:rPr lang="vi-VN" sz="3200" dirty="0">
                <a:latin typeface="Arial"/>
                <a:cs typeface="Arial"/>
              </a:rPr>
              <a:t> </a:t>
            </a:r>
            <a:r>
              <a:rPr lang="vi-VN" sz="3200" dirty="0" err="1">
                <a:latin typeface="Arial"/>
                <a:cs typeface="Arial"/>
              </a:rPr>
              <a:t>báo</a:t>
            </a:r>
            <a:r>
              <a:rPr lang="vi-VN" sz="3200" dirty="0">
                <a:latin typeface="Arial"/>
                <a:cs typeface="Arial"/>
              </a:rPr>
              <a:t> </a:t>
            </a:r>
            <a:r>
              <a:rPr lang="vi-VN" sz="3200" dirty="0" err="1">
                <a:latin typeface="Arial"/>
                <a:cs typeface="Arial"/>
              </a:rPr>
              <a:t>điều</a:t>
            </a:r>
            <a:r>
              <a:rPr lang="vi-VN" sz="3200" dirty="0">
                <a:latin typeface="Arial"/>
                <a:cs typeface="Arial"/>
              </a:rPr>
              <a:t> </a:t>
            </a:r>
            <a:r>
              <a:rPr lang="vi-VN" sz="3200" dirty="0" err="1">
                <a:latin typeface="Arial"/>
                <a:cs typeface="Arial"/>
              </a:rPr>
              <a:t>phải</a:t>
            </a:r>
            <a:r>
              <a:rPr lang="vi-VN" sz="3200" dirty="0">
                <a:latin typeface="Arial"/>
                <a:cs typeface="Arial"/>
              </a:rPr>
              <a:t> thi </a:t>
            </a:r>
            <a:r>
              <a:rPr lang="vi-VN" sz="3200" dirty="0" err="1">
                <a:latin typeface="Arial"/>
                <a:cs typeface="Arial"/>
              </a:rPr>
              <a:t>hành</a:t>
            </a:r>
            <a:r>
              <a:rPr lang="vi-VN" sz="3200" dirty="0">
                <a:latin typeface="Arial"/>
                <a:cs typeface="Arial"/>
              </a:rPr>
              <a:t>.</a:t>
            </a:r>
          </a:p>
        </p:txBody>
      </p:sp>
    </p:spTree>
    <p:extLst>
      <p:ext uri="{BB962C8B-B14F-4D97-AF65-F5344CB8AC3E}">
        <p14:creationId xmlns:p14="http://schemas.microsoft.com/office/powerpoint/2010/main" val="122964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657EFC5-6C05-49F1-BEF0-B816FB235D54}"/>
              </a:ext>
            </a:extLst>
          </p:cNvPr>
          <p:cNvSpPr>
            <a:spLocks noGrp="1"/>
          </p:cNvSpPr>
          <p:nvPr>
            <p:ph type="title"/>
          </p:nvPr>
        </p:nvSpPr>
        <p:spPr>
          <a:xfrm>
            <a:off x="61823" y="5368446"/>
            <a:ext cx="12255260" cy="1325563"/>
          </a:xfrm>
        </p:spPr>
        <p:txBody>
          <a:bodyPr/>
          <a:lstStyle/>
          <a:p>
            <a:r>
              <a:rPr lang="vi-VN" b="1" u="sng" dirty="0" err="1">
                <a:solidFill>
                  <a:srgbClr val="002060"/>
                </a:solidFill>
                <a:latin typeface="Times New Roman"/>
                <a:cs typeface="Times New Roman"/>
              </a:rPr>
              <a:t>Biển</a:t>
            </a:r>
            <a:r>
              <a:rPr lang="vi-VN" b="1" u="sng" dirty="0">
                <a:solidFill>
                  <a:srgbClr val="002060"/>
                </a:solidFill>
                <a:latin typeface="Times New Roman"/>
                <a:cs typeface="Times New Roman"/>
              </a:rPr>
              <a:t> </a:t>
            </a:r>
            <a:r>
              <a:rPr lang="vi-VN" b="1" u="sng" dirty="0" err="1">
                <a:solidFill>
                  <a:srgbClr val="002060"/>
                </a:solidFill>
                <a:latin typeface="Times New Roman"/>
                <a:cs typeface="Times New Roman"/>
              </a:rPr>
              <a:t>chỉ</a:t>
            </a:r>
            <a:r>
              <a:rPr lang="vi-VN" b="1" u="sng" dirty="0">
                <a:solidFill>
                  <a:srgbClr val="002060"/>
                </a:solidFill>
                <a:latin typeface="Times New Roman"/>
                <a:cs typeface="Times New Roman"/>
              </a:rPr>
              <a:t> </a:t>
            </a:r>
            <a:r>
              <a:rPr lang="vi-VN" b="1" u="sng" dirty="0" err="1">
                <a:solidFill>
                  <a:srgbClr val="002060"/>
                </a:solidFill>
                <a:latin typeface="Times New Roman"/>
                <a:cs typeface="Times New Roman"/>
              </a:rPr>
              <a:t>dẫn:</a:t>
            </a:r>
            <a:r>
              <a:rPr lang="vi-VN" dirty="0" err="1">
                <a:latin typeface="Times New Roman"/>
                <a:cs typeface="Times New Roman"/>
              </a:rPr>
              <a:t>để</a:t>
            </a:r>
            <a:r>
              <a:rPr lang="vi-VN" dirty="0">
                <a:latin typeface="Times New Roman"/>
                <a:cs typeface="Times New Roman"/>
              </a:rPr>
              <a:t> </a:t>
            </a:r>
            <a:r>
              <a:rPr lang="vi-VN" dirty="0" err="1">
                <a:latin typeface="Times New Roman"/>
                <a:cs typeface="Times New Roman"/>
              </a:rPr>
              <a:t>chỉ</a:t>
            </a:r>
            <a:r>
              <a:rPr lang="vi-VN" dirty="0">
                <a:latin typeface="Times New Roman"/>
                <a:cs typeface="Times New Roman"/>
              </a:rPr>
              <a:t> </a:t>
            </a:r>
            <a:r>
              <a:rPr lang="vi-VN" dirty="0" err="1">
                <a:latin typeface="Times New Roman"/>
                <a:cs typeface="Times New Roman"/>
              </a:rPr>
              <a:t>hướng</a:t>
            </a:r>
            <a:r>
              <a:rPr lang="vi-VN" dirty="0">
                <a:latin typeface="Times New Roman"/>
                <a:cs typeface="Times New Roman"/>
              </a:rPr>
              <a:t> đi </a:t>
            </a:r>
            <a:r>
              <a:rPr lang="vi-VN" dirty="0" err="1">
                <a:latin typeface="Times New Roman"/>
                <a:cs typeface="Times New Roman"/>
              </a:rPr>
              <a:t>hoặc</a:t>
            </a:r>
            <a:r>
              <a:rPr lang="vi-VN" dirty="0">
                <a:latin typeface="Times New Roman"/>
                <a:cs typeface="Times New Roman"/>
              </a:rPr>
              <a:t> </a:t>
            </a:r>
            <a:r>
              <a:rPr lang="vi-VN" dirty="0" err="1">
                <a:latin typeface="Times New Roman"/>
                <a:cs typeface="Times New Roman"/>
              </a:rPr>
              <a:t>điều</a:t>
            </a:r>
            <a:r>
              <a:rPr lang="vi-VN" dirty="0">
                <a:latin typeface="Times New Roman"/>
                <a:cs typeface="Times New Roman"/>
              </a:rPr>
              <a:t> </a:t>
            </a:r>
            <a:r>
              <a:rPr lang="vi-VN" dirty="0" err="1">
                <a:latin typeface="Times New Roman"/>
                <a:cs typeface="Times New Roman"/>
              </a:rPr>
              <a:t>cần</a:t>
            </a:r>
            <a:r>
              <a:rPr lang="vi-VN" dirty="0">
                <a:latin typeface="Times New Roman"/>
                <a:cs typeface="Times New Roman"/>
              </a:rPr>
              <a:t> </a:t>
            </a:r>
            <a:r>
              <a:rPr lang="vi-VN" dirty="0" err="1">
                <a:latin typeface="Times New Roman"/>
                <a:cs typeface="Times New Roman"/>
              </a:rPr>
              <a:t>biết</a:t>
            </a:r>
            <a:r>
              <a:rPr lang="vi-VN" dirty="0">
                <a:latin typeface="Times New Roman"/>
                <a:cs typeface="Times New Roman"/>
              </a:rPr>
              <a:t>.</a:t>
            </a:r>
          </a:p>
        </p:txBody>
      </p:sp>
      <p:pic>
        <p:nvPicPr>
          <p:cNvPr id="4" name="Hình ảnh 4">
            <a:extLst>
              <a:ext uri="{FF2B5EF4-FFF2-40B4-BE49-F238E27FC236}">
                <a16:creationId xmlns:a16="http://schemas.microsoft.com/office/drawing/2014/main" xmlns="" id="{1AF26BFA-2E70-486D-AFAE-BC93CF70BA9F}"/>
              </a:ext>
            </a:extLst>
          </p:cNvPr>
          <p:cNvPicPr>
            <a:picLocks noGrp="1" noChangeAspect="1"/>
          </p:cNvPicPr>
          <p:nvPr>
            <p:ph idx="1"/>
          </p:nvPr>
        </p:nvPicPr>
        <p:blipFill>
          <a:blip r:embed="rId2"/>
          <a:stretch>
            <a:fillRect/>
          </a:stretch>
        </p:blipFill>
        <p:spPr>
          <a:xfrm>
            <a:off x="3595" y="5108"/>
            <a:ext cx="12127301" cy="5275052"/>
          </a:xfrm>
        </p:spPr>
      </p:pic>
    </p:spTree>
    <p:extLst>
      <p:ext uri="{BB962C8B-B14F-4D97-AF65-F5344CB8AC3E}">
        <p14:creationId xmlns:p14="http://schemas.microsoft.com/office/powerpoint/2010/main" val="23162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D74CB8C-08A6-42EF-802C-3F7C68DCB9FF}"/>
              </a:ext>
            </a:extLst>
          </p:cNvPr>
          <p:cNvSpPr>
            <a:spLocks noGrp="1"/>
          </p:cNvSpPr>
          <p:nvPr>
            <p:ph type="title"/>
          </p:nvPr>
        </p:nvSpPr>
        <p:spPr/>
        <p:txBody>
          <a:bodyPr/>
          <a:lstStyle/>
          <a:p>
            <a:endParaRPr lang="vi-VN"/>
          </a:p>
        </p:txBody>
      </p:sp>
      <p:pic>
        <p:nvPicPr>
          <p:cNvPr id="4" name="Hình ảnh 4">
            <a:extLst>
              <a:ext uri="{FF2B5EF4-FFF2-40B4-BE49-F238E27FC236}">
                <a16:creationId xmlns:a16="http://schemas.microsoft.com/office/drawing/2014/main" xmlns="" id="{F5605725-1E78-48B1-9B35-DFB60A3D84F4}"/>
              </a:ext>
            </a:extLst>
          </p:cNvPr>
          <p:cNvPicPr>
            <a:picLocks noGrp="1" noChangeAspect="1"/>
          </p:cNvPicPr>
          <p:nvPr>
            <p:ph idx="1"/>
          </p:nvPr>
        </p:nvPicPr>
        <p:blipFill>
          <a:blip r:embed="rId2"/>
          <a:stretch>
            <a:fillRect/>
          </a:stretch>
        </p:blipFill>
        <p:spPr>
          <a:xfrm>
            <a:off x="-86108" y="-299"/>
            <a:ext cx="6642025" cy="3546207"/>
          </a:xfrm>
        </p:spPr>
      </p:pic>
      <p:pic>
        <p:nvPicPr>
          <p:cNvPr id="5" name="Hình ảnh 5" descr="Ảnh có chứa con đường, ngoài trời, đường phố, cưỡi&#10;&#10;Mô tả được tự động tạo">
            <a:extLst>
              <a:ext uri="{FF2B5EF4-FFF2-40B4-BE49-F238E27FC236}">
                <a16:creationId xmlns:a16="http://schemas.microsoft.com/office/drawing/2014/main" xmlns="" id="{DB9819CF-0153-4EEB-B4CF-E19948451B44}"/>
              </a:ext>
            </a:extLst>
          </p:cNvPr>
          <p:cNvPicPr>
            <a:picLocks noChangeAspect="1"/>
          </p:cNvPicPr>
          <p:nvPr/>
        </p:nvPicPr>
        <p:blipFill>
          <a:blip r:embed="rId3"/>
          <a:stretch>
            <a:fillRect/>
          </a:stretch>
        </p:blipFill>
        <p:spPr>
          <a:xfrm>
            <a:off x="8627" y="4096412"/>
            <a:ext cx="6438180" cy="2762724"/>
          </a:xfrm>
          <a:prstGeom prst="rect">
            <a:avLst/>
          </a:prstGeom>
        </p:spPr>
      </p:pic>
      <p:pic>
        <p:nvPicPr>
          <p:cNvPr id="6" name="Hình ảnh 6" descr="Ảnh có chứa con đường, ngoài trời, cây, người&#10;&#10;Mô tả được tự động tạo">
            <a:extLst>
              <a:ext uri="{FF2B5EF4-FFF2-40B4-BE49-F238E27FC236}">
                <a16:creationId xmlns:a16="http://schemas.microsoft.com/office/drawing/2014/main" xmlns="" id="{120F275D-268D-4EEF-81EB-EF701E429ED9}"/>
              </a:ext>
            </a:extLst>
          </p:cNvPr>
          <p:cNvPicPr>
            <a:picLocks noChangeAspect="1"/>
          </p:cNvPicPr>
          <p:nvPr/>
        </p:nvPicPr>
        <p:blipFill>
          <a:blip r:embed="rId4"/>
          <a:stretch>
            <a:fillRect/>
          </a:stretch>
        </p:blipFill>
        <p:spPr>
          <a:xfrm>
            <a:off x="6550324" y="-6220"/>
            <a:ext cx="5604294" cy="3563645"/>
          </a:xfrm>
          <a:prstGeom prst="rect">
            <a:avLst/>
          </a:prstGeom>
        </p:spPr>
      </p:pic>
      <p:pic>
        <p:nvPicPr>
          <p:cNvPr id="7" name="Hình ảnh 7" descr="Ảnh có chứa ngoài trời, con đường, đi bộ, đường phố&#10;&#10;Mô tả được tự động tạo">
            <a:extLst>
              <a:ext uri="{FF2B5EF4-FFF2-40B4-BE49-F238E27FC236}">
                <a16:creationId xmlns:a16="http://schemas.microsoft.com/office/drawing/2014/main" xmlns="" id="{C55CF675-EDF2-4BF0-802C-B772D0723A48}"/>
              </a:ext>
            </a:extLst>
          </p:cNvPr>
          <p:cNvPicPr>
            <a:picLocks noChangeAspect="1"/>
          </p:cNvPicPr>
          <p:nvPr/>
        </p:nvPicPr>
        <p:blipFill>
          <a:blip r:embed="rId5"/>
          <a:stretch>
            <a:fillRect/>
          </a:stretch>
        </p:blipFill>
        <p:spPr>
          <a:xfrm>
            <a:off x="6430274" y="4095750"/>
            <a:ext cx="5700622" cy="2764047"/>
          </a:xfrm>
          <a:prstGeom prst="rect">
            <a:avLst/>
          </a:prstGeom>
        </p:spPr>
      </p:pic>
      <p:sp>
        <p:nvSpPr>
          <p:cNvPr id="8" name="Hộp Văn bản 7">
            <a:extLst>
              <a:ext uri="{FF2B5EF4-FFF2-40B4-BE49-F238E27FC236}">
                <a16:creationId xmlns:a16="http://schemas.microsoft.com/office/drawing/2014/main" xmlns="" id="{F344E284-14E2-443C-9370-E22D2B77CC6C}"/>
              </a:ext>
            </a:extLst>
          </p:cNvPr>
          <p:cNvSpPr txBox="1"/>
          <p:nvPr/>
        </p:nvSpPr>
        <p:spPr>
          <a:xfrm>
            <a:off x="123645" y="3646098"/>
            <a:ext cx="112977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vi-VN" sz="3200" b="1" dirty="0">
                <a:solidFill>
                  <a:srgbClr val="FF0000"/>
                </a:solidFill>
                <a:latin typeface="Arial"/>
                <a:cs typeface="Arial"/>
              </a:rPr>
              <a:t>Quan </a:t>
            </a:r>
            <a:r>
              <a:rPr lang="vi-VN" sz="3200" b="1" dirty="0" err="1">
                <a:solidFill>
                  <a:srgbClr val="FF0000"/>
                </a:solidFill>
                <a:latin typeface="Arial"/>
                <a:cs typeface="Arial"/>
              </a:rPr>
              <a:t>sát</a:t>
            </a:r>
            <a:r>
              <a:rPr lang="vi-VN" sz="3200" b="1" dirty="0">
                <a:solidFill>
                  <a:srgbClr val="FF0000"/>
                </a:solidFill>
                <a:latin typeface="Arial"/>
                <a:cs typeface="Arial"/>
              </a:rPr>
              <a:t> </a:t>
            </a:r>
            <a:r>
              <a:rPr lang="vi-VN" sz="3200" b="1" dirty="0" err="1">
                <a:solidFill>
                  <a:srgbClr val="FF0000"/>
                </a:solidFill>
                <a:latin typeface="Arial"/>
                <a:cs typeface="Arial"/>
              </a:rPr>
              <a:t>hình</a:t>
            </a:r>
            <a:r>
              <a:rPr lang="vi-VN" sz="3200" b="1" dirty="0">
                <a:solidFill>
                  <a:srgbClr val="FF0000"/>
                </a:solidFill>
                <a:latin typeface="Arial"/>
                <a:cs typeface="Arial"/>
              </a:rPr>
              <a:t> </a:t>
            </a:r>
            <a:r>
              <a:rPr lang="vi-VN" sz="3200" b="1" dirty="0" err="1">
                <a:solidFill>
                  <a:srgbClr val="FF0000"/>
                </a:solidFill>
                <a:latin typeface="Arial"/>
                <a:cs typeface="Arial"/>
              </a:rPr>
              <a:t>ảnh</a:t>
            </a:r>
            <a:r>
              <a:rPr lang="vi-VN" sz="3200" b="1" dirty="0">
                <a:solidFill>
                  <a:srgbClr val="FF0000"/>
                </a:solidFill>
                <a:latin typeface="Arial"/>
                <a:cs typeface="Arial"/>
              </a:rPr>
              <a:t> </a:t>
            </a:r>
            <a:r>
              <a:rPr lang="vi-VN" sz="3200" b="1" dirty="0" err="1">
                <a:solidFill>
                  <a:srgbClr val="FF0000"/>
                </a:solidFill>
                <a:latin typeface="Arial"/>
                <a:cs typeface="Arial"/>
              </a:rPr>
              <a:t>người</a:t>
            </a:r>
            <a:r>
              <a:rPr lang="vi-VN" sz="3200" b="1" dirty="0">
                <a:solidFill>
                  <a:srgbClr val="FF0000"/>
                </a:solidFill>
                <a:latin typeface="Arial"/>
                <a:cs typeface="Arial"/>
              </a:rPr>
              <a:t> đi </a:t>
            </a:r>
            <a:r>
              <a:rPr lang="vi-VN" sz="3200" b="1" dirty="0" err="1">
                <a:solidFill>
                  <a:srgbClr val="FF0000"/>
                </a:solidFill>
                <a:latin typeface="Arial"/>
                <a:cs typeface="Arial"/>
              </a:rPr>
              <a:t>bộ</a:t>
            </a:r>
            <a:r>
              <a:rPr lang="vi-VN" sz="3200" b="1" dirty="0">
                <a:solidFill>
                  <a:srgbClr val="FF0000"/>
                </a:solidFill>
                <a:latin typeface="Arial"/>
                <a:cs typeface="Arial"/>
              </a:rPr>
              <a:t> khi tham gia giao thông</a:t>
            </a:r>
          </a:p>
        </p:txBody>
      </p:sp>
    </p:spTree>
    <p:extLst>
      <p:ext uri="{BB962C8B-B14F-4D97-AF65-F5344CB8AC3E}">
        <p14:creationId xmlns:p14="http://schemas.microsoft.com/office/powerpoint/2010/main" val="2448045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DD58C1-405E-4B3E-B42B-9430A2A1B73D}"/>
              </a:ext>
            </a:extLst>
          </p:cNvPr>
          <p:cNvSpPr>
            <a:spLocks noGrp="1"/>
          </p:cNvSpPr>
          <p:nvPr>
            <p:ph type="title"/>
          </p:nvPr>
        </p:nvSpPr>
        <p:spPr>
          <a:xfrm>
            <a:off x="4313" y="-51818"/>
            <a:ext cx="10515600" cy="1038016"/>
          </a:xfrm>
        </p:spPr>
        <p:txBody>
          <a:bodyPr/>
          <a:lstStyle/>
          <a:p>
            <a:r>
              <a:rPr lang="vi-VN" sz="3200" b="1" dirty="0">
                <a:solidFill>
                  <a:srgbClr val="FF0000"/>
                </a:solidFill>
                <a:latin typeface="Times New Roman"/>
                <a:cs typeface="Times New Roman"/>
              </a:rPr>
              <a:t>4. </a:t>
            </a:r>
            <a:r>
              <a:rPr lang="vi-VN" sz="3200" b="1" dirty="0" err="1">
                <a:solidFill>
                  <a:srgbClr val="FF0000"/>
                </a:solidFill>
                <a:latin typeface="Times New Roman"/>
                <a:cs typeface="Times New Roman"/>
              </a:rPr>
              <a:t>Một</a:t>
            </a:r>
            <a:r>
              <a:rPr lang="vi-VN" sz="3200" b="1" dirty="0">
                <a:solidFill>
                  <a:srgbClr val="FF0000"/>
                </a:solidFill>
                <a:latin typeface="Times New Roman"/>
                <a:cs typeface="Times New Roman"/>
              </a:rPr>
              <a:t> </a:t>
            </a:r>
            <a:r>
              <a:rPr lang="vi-VN" sz="3200" b="1" dirty="0" err="1">
                <a:solidFill>
                  <a:srgbClr val="FF0000"/>
                </a:solidFill>
                <a:latin typeface="Times New Roman"/>
                <a:cs typeface="Times New Roman"/>
              </a:rPr>
              <a:t>số</a:t>
            </a:r>
            <a:r>
              <a:rPr lang="vi-VN" sz="3200" b="1" dirty="0">
                <a:solidFill>
                  <a:srgbClr val="FF0000"/>
                </a:solidFill>
                <a:latin typeface="Times New Roman"/>
                <a:cs typeface="Times New Roman"/>
              </a:rPr>
              <a:t> quy </a:t>
            </a:r>
            <a:r>
              <a:rPr lang="vi-VN" sz="3200" b="1" dirty="0" err="1">
                <a:solidFill>
                  <a:srgbClr val="FF0000"/>
                </a:solidFill>
                <a:latin typeface="Times New Roman"/>
                <a:cs typeface="Times New Roman"/>
              </a:rPr>
              <a:t>định</a:t>
            </a:r>
            <a:r>
              <a:rPr lang="vi-VN" sz="3200" b="1" dirty="0">
                <a:solidFill>
                  <a:srgbClr val="FF0000"/>
                </a:solidFill>
                <a:latin typeface="Times New Roman"/>
                <a:cs typeface="Times New Roman"/>
              </a:rPr>
              <a:t> khi tham gia giao thông:</a:t>
            </a:r>
          </a:p>
        </p:txBody>
      </p:sp>
      <p:sp>
        <p:nvSpPr>
          <p:cNvPr id="3" name="Chỗ dành sẵn cho Nội dung 2">
            <a:extLst>
              <a:ext uri="{FF2B5EF4-FFF2-40B4-BE49-F238E27FC236}">
                <a16:creationId xmlns:a16="http://schemas.microsoft.com/office/drawing/2014/main" xmlns="" id="{85851402-7FFD-4142-8DE6-7EA435192E23}"/>
              </a:ext>
            </a:extLst>
          </p:cNvPr>
          <p:cNvSpPr>
            <a:spLocks noGrp="1"/>
          </p:cNvSpPr>
          <p:nvPr>
            <p:ph idx="1"/>
          </p:nvPr>
        </p:nvSpPr>
        <p:spPr>
          <a:xfrm>
            <a:off x="4313" y="934229"/>
            <a:ext cx="5986733" cy="2539791"/>
          </a:xfrm>
        </p:spPr>
        <p:txBody>
          <a:bodyPr vert="horz" lIns="91440" tIns="45720" rIns="91440" bIns="45720" rtlCol="0" anchor="t">
            <a:normAutofit lnSpcReduction="10000"/>
          </a:bodyPr>
          <a:lstStyle/>
          <a:p>
            <a:r>
              <a:rPr lang="vi-VN" sz="2600" b="1" dirty="0">
                <a:latin typeface="+mj-lt"/>
                <a:cs typeface="Arial"/>
              </a:rPr>
              <a:t>a. </a:t>
            </a:r>
            <a:r>
              <a:rPr lang="vi-VN" sz="2600" b="1" dirty="0" err="1">
                <a:latin typeface="+mj-lt"/>
                <a:cs typeface="Arial"/>
              </a:rPr>
              <a:t>Đối</a:t>
            </a:r>
            <a:r>
              <a:rPr lang="vi-VN" sz="2600" b="1" dirty="0">
                <a:latin typeface="+mj-lt"/>
                <a:cs typeface="Arial"/>
              </a:rPr>
              <a:t> </a:t>
            </a:r>
            <a:r>
              <a:rPr lang="vi-VN" sz="2600" b="1" dirty="0" err="1">
                <a:latin typeface="+mj-lt"/>
                <a:cs typeface="Arial"/>
              </a:rPr>
              <a:t>với</a:t>
            </a:r>
            <a:r>
              <a:rPr lang="vi-VN" sz="2600" b="1" dirty="0">
                <a:latin typeface="+mj-lt"/>
                <a:cs typeface="Arial"/>
              </a:rPr>
              <a:t> </a:t>
            </a:r>
            <a:r>
              <a:rPr lang="vi-VN" sz="2600" b="1" dirty="0" err="1">
                <a:latin typeface="+mj-lt"/>
                <a:cs typeface="Arial"/>
              </a:rPr>
              <a:t>người</a:t>
            </a:r>
            <a:r>
              <a:rPr lang="vi-VN" sz="2600" b="1" dirty="0">
                <a:latin typeface="+mj-lt"/>
                <a:cs typeface="Arial"/>
              </a:rPr>
              <a:t> đi </a:t>
            </a:r>
            <a:r>
              <a:rPr lang="vi-VN" sz="2600" b="1" dirty="0" err="1">
                <a:latin typeface="+mj-lt"/>
                <a:cs typeface="Arial"/>
              </a:rPr>
              <a:t>bộ</a:t>
            </a:r>
            <a:r>
              <a:rPr lang="vi-VN" sz="2600" b="1" dirty="0">
                <a:latin typeface="+mj-lt"/>
                <a:cs typeface="Arial"/>
              </a:rPr>
              <a:t>:</a:t>
            </a:r>
            <a:endParaRPr lang="vi-VN" sz="2600" b="1" dirty="0">
              <a:latin typeface="+mj-lt"/>
              <a:cs typeface="Arial" panose="020B0604020202020204" pitchFamily="34" charset="0"/>
            </a:endParaRPr>
          </a:p>
          <a:p>
            <a:pPr marL="0" indent="0">
              <a:buNone/>
            </a:pPr>
            <a:r>
              <a:rPr lang="vi-VN" sz="2600" dirty="0">
                <a:latin typeface="+mj-lt"/>
                <a:cs typeface="Arial"/>
              </a:rPr>
              <a:t>+ </a:t>
            </a:r>
            <a:r>
              <a:rPr lang="vi-VN" sz="2600" dirty="0" err="1">
                <a:latin typeface="+mj-lt"/>
                <a:cs typeface="Arial"/>
              </a:rPr>
              <a:t>Phải</a:t>
            </a:r>
            <a:r>
              <a:rPr lang="vi-VN" sz="2600" dirty="0">
                <a:latin typeface="+mj-lt"/>
                <a:cs typeface="Arial"/>
              </a:rPr>
              <a:t> đi trên </a:t>
            </a:r>
            <a:r>
              <a:rPr lang="vi-VN" sz="2600" dirty="0" err="1">
                <a:latin typeface="+mj-lt"/>
                <a:cs typeface="Arial"/>
              </a:rPr>
              <a:t>hè</a:t>
            </a:r>
            <a:r>
              <a:rPr lang="vi-VN" sz="2600" dirty="0">
                <a:latin typeface="+mj-lt"/>
                <a:cs typeface="Arial"/>
              </a:rPr>
              <a:t> </a:t>
            </a:r>
            <a:r>
              <a:rPr lang="vi-VN" sz="2600" dirty="0" err="1">
                <a:latin typeface="+mj-lt"/>
                <a:cs typeface="Arial"/>
              </a:rPr>
              <a:t>phố</a:t>
            </a:r>
            <a:r>
              <a:rPr lang="vi-VN" sz="2600" dirty="0">
                <a:latin typeface="+mj-lt"/>
                <a:cs typeface="Arial"/>
              </a:rPr>
              <a:t>, </a:t>
            </a:r>
            <a:r>
              <a:rPr lang="vi-VN" sz="2600" dirty="0" err="1">
                <a:latin typeface="+mj-lt"/>
                <a:cs typeface="Arial"/>
              </a:rPr>
              <a:t>lề</a:t>
            </a:r>
            <a:r>
              <a:rPr lang="vi-VN" sz="2600" dirty="0">
                <a:latin typeface="+mj-lt"/>
                <a:cs typeface="Arial"/>
              </a:rPr>
              <a:t> </a:t>
            </a:r>
            <a:r>
              <a:rPr lang="vi-VN" sz="2600" dirty="0" err="1">
                <a:latin typeface="+mj-lt"/>
                <a:cs typeface="Arial"/>
              </a:rPr>
              <a:t>đường</a:t>
            </a:r>
            <a:r>
              <a:rPr lang="vi-VN" sz="2600" dirty="0">
                <a:latin typeface="+mj-lt"/>
                <a:cs typeface="Arial"/>
              </a:rPr>
              <a:t>.</a:t>
            </a:r>
          </a:p>
          <a:p>
            <a:pPr marL="0" indent="0">
              <a:buNone/>
            </a:pPr>
            <a:r>
              <a:rPr lang="vi-VN" sz="2600" dirty="0" err="1">
                <a:latin typeface="+mj-lt"/>
                <a:cs typeface="Arial"/>
              </a:rPr>
              <a:t>Trường</a:t>
            </a:r>
            <a:r>
              <a:rPr lang="vi-VN" sz="2600" dirty="0">
                <a:latin typeface="+mj-lt"/>
                <a:cs typeface="Arial"/>
              </a:rPr>
              <a:t> </a:t>
            </a:r>
            <a:r>
              <a:rPr lang="vi-VN" sz="2600" dirty="0" err="1">
                <a:latin typeface="+mj-lt"/>
                <a:cs typeface="Arial"/>
              </a:rPr>
              <a:t>hợp</a:t>
            </a:r>
            <a:r>
              <a:rPr lang="vi-VN" sz="2600" dirty="0">
                <a:latin typeface="+mj-lt"/>
                <a:cs typeface="Arial"/>
              </a:rPr>
              <a:t> không </a:t>
            </a:r>
            <a:r>
              <a:rPr lang="vi-VN" sz="2600" dirty="0" err="1">
                <a:latin typeface="+mj-lt"/>
                <a:cs typeface="Arial"/>
              </a:rPr>
              <a:t>có</a:t>
            </a:r>
            <a:r>
              <a:rPr lang="vi-VN" sz="2600" dirty="0">
                <a:latin typeface="+mj-lt"/>
                <a:cs typeface="Arial"/>
              </a:rPr>
              <a:t> </a:t>
            </a:r>
            <a:r>
              <a:rPr lang="vi-VN" sz="2600" dirty="0" err="1">
                <a:latin typeface="+mj-lt"/>
                <a:cs typeface="Arial"/>
              </a:rPr>
              <a:t>hè</a:t>
            </a:r>
            <a:r>
              <a:rPr lang="vi-VN" sz="2600" dirty="0">
                <a:latin typeface="+mj-lt"/>
                <a:cs typeface="Arial"/>
              </a:rPr>
              <a:t> </a:t>
            </a:r>
            <a:r>
              <a:rPr lang="vi-VN" sz="2600" dirty="0" err="1">
                <a:latin typeface="+mj-lt"/>
                <a:cs typeface="Arial"/>
              </a:rPr>
              <a:t>phố</a:t>
            </a:r>
            <a:r>
              <a:rPr lang="vi-VN" sz="2600" dirty="0">
                <a:latin typeface="+mj-lt"/>
                <a:cs typeface="Arial"/>
              </a:rPr>
              <a:t>, </a:t>
            </a:r>
            <a:r>
              <a:rPr lang="vi-VN" sz="2600" dirty="0" err="1">
                <a:latin typeface="+mj-lt"/>
                <a:cs typeface="Arial"/>
              </a:rPr>
              <a:t>lề</a:t>
            </a:r>
            <a:r>
              <a:rPr lang="vi-VN" sz="2600" dirty="0">
                <a:latin typeface="+mj-lt"/>
                <a:cs typeface="Arial"/>
              </a:rPr>
              <a:t> </a:t>
            </a:r>
            <a:r>
              <a:rPr lang="vi-VN" sz="2600" dirty="0" err="1">
                <a:latin typeface="+mj-lt"/>
                <a:cs typeface="Arial"/>
              </a:rPr>
              <a:t>đường</a:t>
            </a:r>
            <a:r>
              <a:rPr lang="vi-VN" sz="2600" dirty="0">
                <a:latin typeface="+mj-lt"/>
                <a:cs typeface="Arial"/>
              </a:rPr>
              <a:t> </a:t>
            </a:r>
            <a:r>
              <a:rPr lang="vi-VN" sz="2600" dirty="0" err="1">
                <a:latin typeface="+mj-lt"/>
                <a:cs typeface="Arial"/>
              </a:rPr>
              <a:t>thì</a:t>
            </a:r>
            <a:r>
              <a:rPr lang="vi-VN" sz="2600" dirty="0">
                <a:latin typeface="+mj-lt"/>
                <a:cs typeface="Arial"/>
              </a:rPr>
              <a:t> </a:t>
            </a:r>
            <a:r>
              <a:rPr lang="vi-VN" sz="2600" dirty="0" err="1">
                <a:latin typeface="+mj-lt"/>
                <a:cs typeface="Arial"/>
              </a:rPr>
              <a:t>phải</a:t>
            </a:r>
            <a:r>
              <a:rPr lang="vi-VN" sz="2600" dirty="0">
                <a:latin typeface="+mj-lt"/>
                <a:cs typeface="Arial"/>
              </a:rPr>
              <a:t> đi </a:t>
            </a:r>
            <a:r>
              <a:rPr lang="vi-VN" sz="2600" dirty="0" err="1">
                <a:latin typeface="+mj-lt"/>
                <a:cs typeface="Arial"/>
              </a:rPr>
              <a:t>sát</a:t>
            </a:r>
            <a:r>
              <a:rPr lang="vi-VN" sz="2600" dirty="0">
                <a:latin typeface="+mj-lt"/>
                <a:cs typeface="Arial"/>
              </a:rPr>
              <a:t> </a:t>
            </a:r>
            <a:r>
              <a:rPr lang="vi-VN" sz="2600" dirty="0" err="1">
                <a:latin typeface="+mj-lt"/>
                <a:cs typeface="Arial"/>
              </a:rPr>
              <a:t>mép</a:t>
            </a:r>
            <a:r>
              <a:rPr lang="vi-VN" sz="2600" dirty="0">
                <a:latin typeface="+mj-lt"/>
                <a:cs typeface="Arial"/>
              </a:rPr>
              <a:t> </a:t>
            </a:r>
            <a:r>
              <a:rPr lang="vi-VN" sz="2600" dirty="0" err="1">
                <a:latin typeface="+mj-lt"/>
                <a:cs typeface="Arial"/>
              </a:rPr>
              <a:t>đường</a:t>
            </a:r>
            <a:r>
              <a:rPr lang="vi-VN" sz="2600" dirty="0">
                <a:latin typeface="+mj-lt"/>
                <a:cs typeface="Arial"/>
              </a:rPr>
              <a:t>.</a:t>
            </a:r>
          </a:p>
          <a:p>
            <a:pPr marL="0" indent="0">
              <a:buNone/>
            </a:pPr>
            <a:r>
              <a:rPr lang="vi-VN" sz="2600" dirty="0">
                <a:latin typeface="+mj-lt"/>
                <a:cs typeface="Arial"/>
              </a:rPr>
              <a:t>+ Nơi </a:t>
            </a:r>
            <a:r>
              <a:rPr lang="vi-VN" sz="2600" dirty="0" err="1">
                <a:latin typeface="+mj-lt"/>
                <a:cs typeface="Arial"/>
              </a:rPr>
              <a:t>có</a:t>
            </a:r>
            <a:r>
              <a:rPr lang="vi-VN" sz="2600" dirty="0">
                <a:latin typeface="+mj-lt"/>
                <a:cs typeface="Arial"/>
              </a:rPr>
              <a:t> </a:t>
            </a:r>
            <a:r>
              <a:rPr lang="vi-VN" sz="2600" dirty="0" err="1">
                <a:latin typeface="+mj-lt"/>
                <a:cs typeface="Arial"/>
              </a:rPr>
              <a:t>đèn</a:t>
            </a:r>
            <a:r>
              <a:rPr lang="vi-VN" sz="2600" dirty="0">
                <a:latin typeface="+mj-lt"/>
                <a:cs typeface="Arial"/>
              </a:rPr>
              <a:t> </a:t>
            </a:r>
            <a:r>
              <a:rPr lang="vi-VN" sz="2600" dirty="0" err="1">
                <a:latin typeface="+mj-lt"/>
                <a:cs typeface="Arial"/>
              </a:rPr>
              <a:t>tín</a:t>
            </a:r>
            <a:r>
              <a:rPr lang="vi-VN" sz="2600" dirty="0">
                <a:latin typeface="+mj-lt"/>
                <a:cs typeface="Arial"/>
              </a:rPr>
              <a:t> </a:t>
            </a:r>
            <a:r>
              <a:rPr lang="vi-VN" sz="2600" dirty="0" err="1">
                <a:latin typeface="+mj-lt"/>
                <a:cs typeface="Arial"/>
              </a:rPr>
              <a:t>hiệu</a:t>
            </a:r>
            <a:r>
              <a:rPr lang="vi-VN" sz="2600" dirty="0">
                <a:latin typeface="+mj-lt"/>
                <a:cs typeface="Arial"/>
              </a:rPr>
              <a:t>, </a:t>
            </a:r>
            <a:r>
              <a:rPr lang="vi-VN" sz="2600" dirty="0" err="1">
                <a:latin typeface="+mj-lt"/>
                <a:cs typeface="Arial"/>
              </a:rPr>
              <a:t>vạch</a:t>
            </a:r>
            <a:r>
              <a:rPr lang="vi-VN" sz="2600" dirty="0">
                <a:latin typeface="+mj-lt"/>
                <a:cs typeface="Arial"/>
              </a:rPr>
              <a:t> </a:t>
            </a:r>
            <a:r>
              <a:rPr lang="vi-VN" sz="2600" dirty="0" err="1">
                <a:latin typeface="+mj-lt"/>
                <a:cs typeface="Arial"/>
              </a:rPr>
              <a:t>kẻ</a:t>
            </a:r>
            <a:r>
              <a:rPr lang="vi-VN" sz="2600" dirty="0">
                <a:latin typeface="+mj-lt"/>
                <a:cs typeface="Arial"/>
              </a:rPr>
              <a:t> </a:t>
            </a:r>
            <a:r>
              <a:rPr lang="vi-VN" sz="2600" dirty="0" err="1">
                <a:latin typeface="+mj-lt"/>
                <a:cs typeface="Arial"/>
              </a:rPr>
              <a:t>đường</a:t>
            </a:r>
            <a:r>
              <a:rPr lang="vi-VN" sz="2600" dirty="0">
                <a:latin typeface="+mj-lt"/>
                <a:cs typeface="Arial"/>
              </a:rPr>
              <a:t>, </a:t>
            </a:r>
            <a:r>
              <a:rPr lang="vi-VN" sz="2600" dirty="0" err="1">
                <a:latin typeface="+mj-lt"/>
                <a:cs typeface="Arial"/>
              </a:rPr>
              <a:t>người</a:t>
            </a:r>
            <a:r>
              <a:rPr lang="vi-VN" sz="2600" dirty="0">
                <a:latin typeface="+mj-lt"/>
                <a:cs typeface="Arial"/>
              </a:rPr>
              <a:t> đi </a:t>
            </a:r>
            <a:r>
              <a:rPr lang="vi-VN" sz="2600" dirty="0" err="1">
                <a:latin typeface="+mj-lt"/>
                <a:cs typeface="Arial"/>
              </a:rPr>
              <a:t>bộ</a:t>
            </a:r>
            <a:r>
              <a:rPr lang="vi-VN" sz="2600" dirty="0">
                <a:latin typeface="+mj-lt"/>
                <a:cs typeface="Arial"/>
              </a:rPr>
              <a:t> </a:t>
            </a:r>
            <a:r>
              <a:rPr lang="vi-VN" sz="2600" dirty="0" err="1">
                <a:latin typeface="+mj-lt"/>
                <a:cs typeface="Arial"/>
              </a:rPr>
              <a:t>phải</a:t>
            </a:r>
            <a:r>
              <a:rPr lang="vi-VN" sz="2600" dirty="0">
                <a:latin typeface="+mj-lt"/>
                <a:cs typeface="Arial"/>
              </a:rPr>
              <a:t> tuân </a:t>
            </a:r>
            <a:r>
              <a:rPr lang="vi-VN" sz="2600" dirty="0" err="1">
                <a:latin typeface="+mj-lt"/>
                <a:cs typeface="Arial"/>
              </a:rPr>
              <a:t>thủ</a:t>
            </a:r>
            <a:r>
              <a:rPr lang="vi-VN" sz="2600" dirty="0">
                <a:latin typeface="+mj-lt"/>
                <a:cs typeface="Arial"/>
              </a:rPr>
              <a:t> </a:t>
            </a:r>
            <a:r>
              <a:rPr lang="vi-VN" sz="2600" dirty="0" err="1">
                <a:latin typeface="+mj-lt"/>
                <a:cs typeface="Arial"/>
              </a:rPr>
              <a:t>đúng</a:t>
            </a:r>
            <a:r>
              <a:rPr lang="vi-VN" sz="2600" dirty="0">
                <a:latin typeface="+mj-lt"/>
                <a:cs typeface="Arial"/>
              </a:rPr>
              <a:t>.</a:t>
            </a:r>
          </a:p>
        </p:txBody>
      </p:sp>
      <p:sp>
        <p:nvSpPr>
          <p:cNvPr id="4" name="Hộp Văn bản 3">
            <a:extLst>
              <a:ext uri="{FF2B5EF4-FFF2-40B4-BE49-F238E27FC236}">
                <a16:creationId xmlns:a16="http://schemas.microsoft.com/office/drawing/2014/main" xmlns="" id="{D1B55D64-CE5C-411C-ACFF-53429BF68DB4}"/>
              </a:ext>
            </a:extLst>
          </p:cNvPr>
          <p:cNvSpPr txBox="1"/>
          <p:nvPr/>
        </p:nvSpPr>
        <p:spPr>
          <a:xfrm>
            <a:off x="94891" y="3430438"/>
            <a:ext cx="5676181"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2600" b="1" dirty="0">
                <a:latin typeface="+mj-lt"/>
                <a:cs typeface="Arial"/>
              </a:rPr>
              <a:t>b. </a:t>
            </a:r>
            <a:r>
              <a:rPr lang="vi-VN" sz="2600" b="1" dirty="0" err="1">
                <a:latin typeface="+mj-lt"/>
                <a:cs typeface="Arial"/>
              </a:rPr>
              <a:t>Đối</a:t>
            </a:r>
            <a:r>
              <a:rPr lang="vi-VN" sz="2600" b="1" dirty="0">
                <a:latin typeface="+mj-lt"/>
                <a:cs typeface="Arial"/>
              </a:rPr>
              <a:t> </a:t>
            </a:r>
            <a:r>
              <a:rPr lang="vi-VN" sz="2600" b="1" dirty="0" err="1">
                <a:latin typeface="+mj-lt"/>
                <a:cs typeface="Arial"/>
              </a:rPr>
              <a:t>với</a:t>
            </a:r>
            <a:r>
              <a:rPr lang="vi-VN" sz="2600" b="1" dirty="0">
                <a:latin typeface="+mj-lt"/>
                <a:cs typeface="Arial"/>
              </a:rPr>
              <a:t> </a:t>
            </a:r>
            <a:r>
              <a:rPr lang="vi-VN" sz="2600" b="1" dirty="0" err="1">
                <a:latin typeface="+mj-lt"/>
                <a:cs typeface="Arial"/>
              </a:rPr>
              <a:t>người</a:t>
            </a:r>
            <a:r>
              <a:rPr lang="vi-VN" sz="2600" b="1" dirty="0">
                <a:latin typeface="+mj-lt"/>
                <a:cs typeface="Arial"/>
              </a:rPr>
              <a:t> đi xe </a:t>
            </a:r>
            <a:r>
              <a:rPr lang="vi-VN" sz="2600" b="1" dirty="0" err="1">
                <a:latin typeface="+mj-lt"/>
                <a:cs typeface="Arial"/>
              </a:rPr>
              <a:t>đạp</a:t>
            </a:r>
            <a:r>
              <a:rPr lang="vi-VN" sz="2600" b="1" dirty="0">
                <a:latin typeface="+mj-lt"/>
                <a:cs typeface="Arial"/>
              </a:rPr>
              <a:t>:</a:t>
            </a:r>
          </a:p>
          <a:p>
            <a:r>
              <a:rPr lang="vi-VN" sz="2600" dirty="0">
                <a:latin typeface="+mj-lt"/>
                <a:cs typeface="Arial"/>
              </a:rPr>
              <a:t>- </a:t>
            </a:r>
            <a:r>
              <a:rPr lang="vi-VN" sz="2600" dirty="0" err="1">
                <a:latin typeface="+mj-lt"/>
                <a:cs typeface="Arial"/>
              </a:rPr>
              <a:t>Trẻ</a:t>
            </a:r>
            <a:r>
              <a:rPr lang="vi-VN" sz="2600" dirty="0">
                <a:latin typeface="+mj-lt"/>
                <a:cs typeface="Arial"/>
              </a:rPr>
              <a:t> em </a:t>
            </a:r>
            <a:r>
              <a:rPr lang="vi-VN" sz="2600" dirty="0" err="1">
                <a:latin typeface="+mj-lt"/>
                <a:cs typeface="Arial"/>
              </a:rPr>
              <a:t>dưới</a:t>
            </a:r>
            <a:r>
              <a:rPr lang="vi-VN" sz="2600" dirty="0">
                <a:latin typeface="+mj-lt"/>
                <a:cs typeface="Arial"/>
              </a:rPr>
              <a:t> 12 </a:t>
            </a:r>
            <a:r>
              <a:rPr lang="vi-VN" sz="2600" dirty="0" err="1">
                <a:latin typeface="+mj-lt"/>
                <a:cs typeface="Arial"/>
              </a:rPr>
              <a:t>tuổi</a:t>
            </a:r>
            <a:r>
              <a:rPr lang="vi-VN" sz="2600" dirty="0">
                <a:latin typeface="+mj-lt"/>
                <a:cs typeface="Arial"/>
              </a:rPr>
              <a:t> không đi xe </a:t>
            </a:r>
            <a:r>
              <a:rPr lang="vi-VN" sz="2600" dirty="0" err="1">
                <a:latin typeface="+mj-lt"/>
                <a:cs typeface="Arial"/>
              </a:rPr>
              <a:t>đạp</a:t>
            </a:r>
            <a:r>
              <a:rPr lang="vi-VN" sz="2600" dirty="0">
                <a:latin typeface="+mj-lt"/>
                <a:cs typeface="Arial"/>
              </a:rPr>
              <a:t> </a:t>
            </a:r>
            <a:r>
              <a:rPr lang="vi-VN" sz="2600" dirty="0" err="1">
                <a:latin typeface="+mj-lt"/>
                <a:cs typeface="Arial"/>
              </a:rPr>
              <a:t>của</a:t>
            </a:r>
            <a:r>
              <a:rPr lang="vi-VN" sz="2600" dirty="0">
                <a:latin typeface="+mj-lt"/>
                <a:cs typeface="Arial"/>
              </a:rPr>
              <a:t> </a:t>
            </a:r>
            <a:r>
              <a:rPr lang="vi-VN" sz="2600" dirty="0" err="1">
                <a:latin typeface="+mj-lt"/>
                <a:cs typeface="Arial"/>
              </a:rPr>
              <a:t>người</a:t>
            </a:r>
            <a:r>
              <a:rPr lang="vi-VN" sz="2600" dirty="0">
                <a:latin typeface="+mj-lt"/>
                <a:cs typeface="Arial"/>
              </a:rPr>
              <a:t> </a:t>
            </a:r>
            <a:r>
              <a:rPr lang="vi-VN" sz="2600" dirty="0" err="1">
                <a:latin typeface="+mj-lt"/>
                <a:cs typeface="Arial"/>
              </a:rPr>
              <a:t>lớn</a:t>
            </a:r>
            <a:r>
              <a:rPr lang="vi-VN" sz="2600" dirty="0">
                <a:latin typeface="+mj-lt"/>
                <a:cs typeface="Arial"/>
              </a:rPr>
              <a:t>.</a:t>
            </a:r>
          </a:p>
          <a:p>
            <a:r>
              <a:rPr lang="vi-VN" sz="2600" dirty="0">
                <a:latin typeface="+mj-lt"/>
                <a:cs typeface="Arial"/>
              </a:rPr>
              <a:t>- </a:t>
            </a:r>
            <a:r>
              <a:rPr lang="vi-VN" sz="2600" dirty="0" err="1">
                <a:latin typeface="+mj-lt"/>
                <a:cs typeface="Arial"/>
              </a:rPr>
              <a:t>Trẻ</a:t>
            </a:r>
            <a:r>
              <a:rPr lang="vi-VN" sz="2600" dirty="0">
                <a:latin typeface="+mj-lt"/>
                <a:cs typeface="Arial"/>
              </a:rPr>
              <a:t> em </a:t>
            </a:r>
            <a:r>
              <a:rPr lang="vi-VN" sz="2600" dirty="0" err="1">
                <a:latin typeface="+mj-lt"/>
                <a:cs typeface="Arial"/>
              </a:rPr>
              <a:t>dưới</a:t>
            </a:r>
            <a:r>
              <a:rPr lang="vi-VN" sz="2600" dirty="0">
                <a:latin typeface="+mj-lt"/>
                <a:cs typeface="Arial"/>
              </a:rPr>
              <a:t> 16 </a:t>
            </a:r>
            <a:r>
              <a:rPr lang="vi-VN" sz="2600" dirty="0" err="1">
                <a:latin typeface="+mj-lt"/>
                <a:cs typeface="Arial"/>
              </a:rPr>
              <a:t>tuổi</a:t>
            </a:r>
            <a:r>
              <a:rPr lang="vi-VN" sz="2600" dirty="0">
                <a:latin typeface="+mj-lt"/>
                <a:cs typeface="Arial"/>
              </a:rPr>
              <a:t> không </a:t>
            </a:r>
            <a:r>
              <a:rPr lang="vi-VN" sz="2600" dirty="0" err="1">
                <a:latin typeface="+mj-lt"/>
                <a:cs typeface="Arial"/>
              </a:rPr>
              <a:t>lái</a:t>
            </a:r>
            <a:r>
              <a:rPr lang="vi-VN" sz="2600" dirty="0">
                <a:latin typeface="+mj-lt"/>
                <a:cs typeface="Arial"/>
              </a:rPr>
              <a:t> xe </a:t>
            </a:r>
            <a:r>
              <a:rPr lang="vi-VN" sz="2600" dirty="0" err="1">
                <a:latin typeface="+mj-lt"/>
                <a:cs typeface="Arial"/>
              </a:rPr>
              <a:t>gắn</a:t>
            </a:r>
            <a:r>
              <a:rPr lang="vi-VN" sz="2600" dirty="0">
                <a:latin typeface="+mj-lt"/>
                <a:cs typeface="Arial"/>
              </a:rPr>
              <a:t> </a:t>
            </a:r>
            <a:r>
              <a:rPr lang="vi-VN" sz="2600" dirty="0" err="1">
                <a:latin typeface="+mj-lt"/>
                <a:cs typeface="Arial"/>
              </a:rPr>
              <a:t>máy</a:t>
            </a:r>
            <a:r>
              <a:rPr lang="vi-VN" sz="2600" dirty="0">
                <a:latin typeface="+mj-lt"/>
                <a:cs typeface="Arial"/>
              </a:rPr>
              <a:t>. </a:t>
            </a:r>
            <a:r>
              <a:rPr lang="vi-VN" sz="2600" dirty="0" err="1">
                <a:latin typeface="+mj-lt"/>
                <a:cs typeface="Arial"/>
              </a:rPr>
              <a:t>Đủ</a:t>
            </a:r>
            <a:r>
              <a:rPr lang="vi-VN" sz="2600" dirty="0">
                <a:latin typeface="+mj-lt"/>
                <a:cs typeface="Arial"/>
              </a:rPr>
              <a:t> 16 </a:t>
            </a:r>
            <a:r>
              <a:rPr lang="vi-VN" sz="2600" dirty="0" err="1">
                <a:latin typeface="+mj-lt"/>
                <a:cs typeface="Arial"/>
              </a:rPr>
              <a:t>tuổi</a:t>
            </a:r>
            <a:r>
              <a:rPr lang="vi-VN" sz="2600" dirty="0">
                <a:latin typeface="+mj-lt"/>
                <a:cs typeface="Arial"/>
              </a:rPr>
              <a:t> </a:t>
            </a:r>
            <a:r>
              <a:rPr lang="vi-VN" sz="2600" dirty="0" err="1">
                <a:latin typeface="+mj-lt"/>
                <a:cs typeface="Arial"/>
              </a:rPr>
              <a:t>trở</a:t>
            </a:r>
            <a:r>
              <a:rPr lang="vi-VN" sz="2600" dirty="0">
                <a:latin typeface="+mj-lt"/>
                <a:cs typeface="Arial"/>
              </a:rPr>
              <a:t> lên </a:t>
            </a:r>
            <a:r>
              <a:rPr lang="vi-VN" sz="2600" dirty="0" err="1">
                <a:latin typeface="+mj-lt"/>
                <a:cs typeface="Arial"/>
              </a:rPr>
              <a:t>mới</a:t>
            </a:r>
            <a:r>
              <a:rPr lang="vi-VN" sz="2600" dirty="0">
                <a:latin typeface="+mj-lt"/>
                <a:cs typeface="Arial"/>
              </a:rPr>
              <a:t> </a:t>
            </a:r>
            <a:r>
              <a:rPr lang="vi-VN" sz="2600" dirty="0" err="1">
                <a:latin typeface="+mj-lt"/>
                <a:cs typeface="Arial"/>
              </a:rPr>
              <a:t>được</a:t>
            </a:r>
            <a:r>
              <a:rPr lang="vi-VN" sz="2600" dirty="0">
                <a:latin typeface="+mj-lt"/>
                <a:cs typeface="Arial"/>
              </a:rPr>
              <a:t> </a:t>
            </a:r>
            <a:r>
              <a:rPr lang="vi-VN" sz="2600" dirty="0" err="1">
                <a:latin typeface="+mj-lt"/>
                <a:cs typeface="Arial"/>
              </a:rPr>
              <a:t>lái</a:t>
            </a:r>
            <a:r>
              <a:rPr lang="vi-VN" sz="2600" dirty="0">
                <a:latin typeface="+mj-lt"/>
                <a:cs typeface="Arial"/>
              </a:rPr>
              <a:t> xe </a:t>
            </a:r>
            <a:r>
              <a:rPr lang="vi-VN" sz="2600" dirty="0" err="1">
                <a:latin typeface="+mj-lt"/>
                <a:cs typeface="Arial"/>
              </a:rPr>
              <a:t>gắn</a:t>
            </a:r>
            <a:r>
              <a:rPr lang="vi-VN" sz="2600" dirty="0">
                <a:latin typeface="+mj-lt"/>
                <a:cs typeface="Arial"/>
              </a:rPr>
              <a:t> </a:t>
            </a:r>
            <a:r>
              <a:rPr lang="vi-VN" sz="2600" dirty="0" err="1">
                <a:latin typeface="+mj-lt"/>
                <a:cs typeface="Arial"/>
              </a:rPr>
              <a:t>máy</a:t>
            </a:r>
            <a:r>
              <a:rPr lang="vi-VN" sz="2600" dirty="0">
                <a:latin typeface="+mj-lt"/>
                <a:cs typeface="Arial"/>
              </a:rPr>
              <a:t> </a:t>
            </a:r>
            <a:r>
              <a:rPr lang="vi-VN" sz="2600" dirty="0" err="1">
                <a:latin typeface="+mj-lt"/>
                <a:cs typeface="Arial"/>
              </a:rPr>
              <a:t>có</a:t>
            </a:r>
            <a:r>
              <a:rPr lang="vi-VN" sz="2600" dirty="0">
                <a:latin typeface="+mj-lt"/>
                <a:cs typeface="Arial"/>
              </a:rPr>
              <a:t> dung </a:t>
            </a:r>
            <a:r>
              <a:rPr lang="vi-VN" sz="2600" dirty="0" err="1">
                <a:latin typeface="+mj-lt"/>
                <a:cs typeface="Arial"/>
              </a:rPr>
              <a:t>tích</a:t>
            </a:r>
            <a:r>
              <a:rPr lang="vi-VN" sz="2600" dirty="0">
                <a:latin typeface="+mj-lt"/>
                <a:cs typeface="Arial"/>
              </a:rPr>
              <a:t> xi lanh </a:t>
            </a:r>
            <a:r>
              <a:rPr lang="vi-VN" sz="2600" dirty="0" err="1">
                <a:latin typeface="+mj-lt"/>
                <a:cs typeface="Arial"/>
              </a:rPr>
              <a:t>dưới</a:t>
            </a:r>
            <a:r>
              <a:rPr lang="vi-VN" sz="2600" dirty="0">
                <a:latin typeface="+mj-lt"/>
                <a:cs typeface="Arial"/>
              </a:rPr>
              <a:t> 50cm3.</a:t>
            </a:r>
          </a:p>
          <a:p>
            <a:endParaRPr lang="vi-VN" dirty="0">
              <a:latin typeface="Arial"/>
              <a:cs typeface="Arial"/>
            </a:endParaRPr>
          </a:p>
        </p:txBody>
      </p:sp>
      <p:cxnSp>
        <p:nvCxnSpPr>
          <p:cNvPr id="5" name="Đường kết nối Mũi tên Thẳng 4">
            <a:extLst>
              <a:ext uri="{FF2B5EF4-FFF2-40B4-BE49-F238E27FC236}">
                <a16:creationId xmlns:a16="http://schemas.microsoft.com/office/drawing/2014/main" xmlns="" id="{C75B71A0-A3BD-4770-A29B-1BC1779C5E6F}"/>
              </a:ext>
            </a:extLst>
          </p:cNvPr>
          <p:cNvCxnSpPr/>
          <p:nvPr/>
        </p:nvCxnSpPr>
        <p:spPr>
          <a:xfrm>
            <a:off x="5824807" y="1001204"/>
            <a:ext cx="14377" cy="5391508"/>
          </a:xfrm>
          <a:prstGeom prst="straightConnector1">
            <a:avLst/>
          </a:prstGeom>
        </p:spPr>
        <p:style>
          <a:lnRef idx="3">
            <a:schemeClr val="dk1"/>
          </a:lnRef>
          <a:fillRef idx="0">
            <a:schemeClr val="dk1"/>
          </a:fillRef>
          <a:effectRef idx="2">
            <a:schemeClr val="dk1"/>
          </a:effectRef>
          <a:fontRef idx="minor">
            <a:schemeClr val="tx1"/>
          </a:fontRef>
        </p:style>
      </p:cxnSp>
      <p:sp>
        <p:nvSpPr>
          <p:cNvPr id="6" name="Hộp Văn bản 5">
            <a:extLst>
              <a:ext uri="{FF2B5EF4-FFF2-40B4-BE49-F238E27FC236}">
                <a16:creationId xmlns:a16="http://schemas.microsoft.com/office/drawing/2014/main" xmlns="" id="{2F25D805-47C7-4C6B-ABC5-47709B520C5B}"/>
              </a:ext>
            </a:extLst>
          </p:cNvPr>
          <p:cNvSpPr txBox="1"/>
          <p:nvPr/>
        </p:nvSpPr>
        <p:spPr>
          <a:xfrm>
            <a:off x="6045320" y="941358"/>
            <a:ext cx="576244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vi-VN" sz="3600" b="1" u="sng" dirty="0">
                <a:solidFill>
                  <a:srgbClr val="002060"/>
                </a:solidFill>
                <a:latin typeface="+mj-lt"/>
                <a:cs typeface="Arial"/>
              </a:rPr>
              <a:t>Tình huống</a:t>
            </a:r>
            <a:endParaRPr lang="vi-VN" sz="3600" u="sng" dirty="0">
              <a:solidFill>
                <a:srgbClr val="002060"/>
              </a:solidFill>
              <a:latin typeface="+mj-lt"/>
              <a:cs typeface="Arial"/>
            </a:endParaRPr>
          </a:p>
          <a:p>
            <a:r>
              <a:rPr lang="vi-VN" sz="3600" dirty="0">
                <a:latin typeface="+mj-lt"/>
                <a:cs typeface="Arial"/>
              </a:rPr>
              <a:t>Tan </a:t>
            </a:r>
            <a:r>
              <a:rPr lang="vi-VN" sz="3600" dirty="0" err="1">
                <a:latin typeface="+mj-lt"/>
                <a:cs typeface="Arial"/>
              </a:rPr>
              <a:t>học</a:t>
            </a:r>
            <a:r>
              <a:rPr lang="vi-VN" sz="3600" dirty="0">
                <a:latin typeface="+mj-lt"/>
                <a:cs typeface="Arial"/>
              </a:rPr>
              <a:t>, </a:t>
            </a:r>
            <a:r>
              <a:rPr lang="vi-VN" sz="3600" dirty="0" err="1">
                <a:latin typeface="+mj-lt"/>
                <a:cs typeface="Arial"/>
              </a:rPr>
              <a:t>Hùng</a:t>
            </a:r>
            <a:r>
              <a:rPr lang="vi-VN" sz="3600" dirty="0">
                <a:latin typeface="+mj-lt"/>
                <a:cs typeface="Arial"/>
              </a:rPr>
              <a:t> </a:t>
            </a:r>
            <a:r>
              <a:rPr lang="vi-VN" sz="3600" dirty="0" err="1">
                <a:latin typeface="+mj-lt"/>
                <a:cs typeface="Arial"/>
              </a:rPr>
              <a:t>lái</a:t>
            </a:r>
            <a:r>
              <a:rPr lang="vi-VN" sz="3600" dirty="0">
                <a:latin typeface="+mj-lt"/>
                <a:cs typeface="Arial"/>
              </a:rPr>
              <a:t> xe </a:t>
            </a:r>
            <a:r>
              <a:rPr lang="vi-VN" sz="3600" dirty="0" err="1">
                <a:latin typeface="+mj-lt"/>
                <a:cs typeface="Arial"/>
              </a:rPr>
              <a:t>đạp</a:t>
            </a:r>
            <a:r>
              <a:rPr lang="vi-VN" sz="3600" dirty="0">
                <a:latin typeface="+mj-lt"/>
                <a:cs typeface="Arial"/>
              </a:rPr>
              <a:t> </a:t>
            </a:r>
            <a:r>
              <a:rPr lang="vi-VN" sz="3600" dirty="0" err="1">
                <a:latin typeface="+mj-lt"/>
                <a:cs typeface="Arial"/>
              </a:rPr>
              <a:t>lạng</a:t>
            </a:r>
            <a:r>
              <a:rPr lang="vi-VN" sz="3600" dirty="0">
                <a:latin typeface="+mj-lt"/>
                <a:cs typeface="Arial"/>
              </a:rPr>
              <a:t> </a:t>
            </a:r>
            <a:r>
              <a:rPr lang="vi-VN" sz="3600" dirty="0" err="1">
                <a:latin typeface="+mj-lt"/>
                <a:cs typeface="Arial"/>
              </a:rPr>
              <a:t>lách</a:t>
            </a:r>
            <a:r>
              <a:rPr lang="vi-VN" sz="3600" dirty="0">
                <a:latin typeface="+mj-lt"/>
                <a:cs typeface="Arial"/>
              </a:rPr>
              <a:t>, </a:t>
            </a:r>
            <a:r>
              <a:rPr lang="vi-VN" sz="3600" dirty="0" err="1">
                <a:latin typeface="+mj-lt"/>
                <a:cs typeface="Arial"/>
              </a:rPr>
              <a:t>đánh</a:t>
            </a:r>
            <a:r>
              <a:rPr lang="vi-VN" sz="3600" dirty="0">
                <a:latin typeface="+mj-lt"/>
                <a:cs typeface="Arial"/>
              </a:rPr>
              <a:t> </a:t>
            </a:r>
            <a:r>
              <a:rPr lang="vi-VN" sz="3600" dirty="0" err="1">
                <a:latin typeface="+mj-lt"/>
                <a:cs typeface="Arial"/>
              </a:rPr>
              <a:t>võng</a:t>
            </a:r>
            <a:r>
              <a:rPr lang="vi-VN" sz="3600" dirty="0">
                <a:latin typeface="+mj-lt"/>
                <a:cs typeface="Arial"/>
              </a:rPr>
              <a:t> va </a:t>
            </a:r>
            <a:r>
              <a:rPr lang="vi-VN" sz="3600" dirty="0" err="1">
                <a:latin typeface="+mj-lt"/>
                <a:cs typeface="Arial"/>
              </a:rPr>
              <a:t>phải</a:t>
            </a:r>
            <a:r>
              <a:rPr lang="vi-VN" sz="3600" dirty="0">
                <a:latin typeface="+mj-lt"/>
                <a:cs typeface="Arial"/>
              </a:rPr>
              <a:t> </a:t>
            </a:r>
            <a:r>
              <a:rPr lang="vi-VN" sz="3600" dirty="0" err="1">
                <a:latin typeface="+mj-lt"/>
                <a:cs typeface="Arial"/>
              </a:rPr>
              <a:t>bà</a:t>
            </a:r>
            <a:r>
              <a:rPr lang="vi-VN" sz="3600" dirty="0">
                <a:latin typeface="+mj-lt"/>
                <a:cs typeface="Arial"/>
              </a:rPr>
              <a:t> </a:t>
            </a:r>
            <a:r>
              <a:rPr lang="vi-VN" sz="3600" dirty="0" err="1">
                <a:latin typeface="+mj-lt"/>
                <a:cs typeface="Arial"/>
              </a:rPr>
              <a:t>bán</a:t>
            </a:r>
            <a:r>
              <a:rPr lang="vi-VN" sz="3600" dirty="0">
                <a:latin typeface="+mj-lt"/>
                <a:cs typeface="Arial"/>
              </a:rPr>
              <a:t> rong đang đi </a:t>
            </a:r>
            <a:r>
              <a:rPr lang="vi-VN" sz="3600" dirty="0" err="1">
                <a:latin typeface="+mj-lt"/>
                <a:cs typeface="Arial"/>
              </a:rPr>
              <a:t>giữa</a:t>
            </a:r>
            <a:r>
              <a:rPr lang="vi-VN" sz="3600" dirty="0">
                <a:latin typeface="+mj-lt"/>
                <a:cs typeface="Arial"/>
              </a:rPr>
              <a:t> </a:t>
            </a:r>
            <a:r>
              <a:rPr lang="vi-VN" sz="3600" dirty="0" err="1">
                <a:latin typeface="+mj-lt"/>
                <a:cs typeface="Arial"/>
              </a:rPr>
              <a:t>lòng</a:t>
            </a:r>
            <a:r>
              <a:rPr lang="vi-VN" sz="3600" dirty="0">
                <a:latin typeface="+mj-lt"/>
                <a:cs typeface="Arial"/>
              </a:rPr>
              <a:t> </a:t>
            </a:r>
            <a:r>
              <a:rPr lang="vi-VN" sz="3600" dirty="0" err="1">
                <a:latin typeface="+mj-lt"/>
                <a:cs typeface="Arial"/>
              </a:rPr>
              <a:t>đường</a:t>
            </a:r>
            <a:r>
              <a:rPr lang="vi-VN" sz="3600" dirty="0">
                <a:latin typeface="+mj-lt"/>
                <a:cs typeface="Arial"/>
              </a:rPr>
              <a:t>.</a:t>
            </a:r>
          </a:p>
          <a:p>
            <a:r>
              <a:rPr lang="vi-VN" sz="3600" b="1" i="1" dirty="0">
                <a:solidFill>
                  <a:srgbClr val="FF0000"/>
                </a:solidFill>
                <a:latin typeface="+mj-lt"/>
                <a:cs typeface="Arial"/>
              </a:rPr>
              <a:t>? Em có nhận xét gì về tình huống trên? Ai đúng ai sai?</a:t>
            </a:r>
          </a:p>
        </p:txBody>
      </p:sp>
    </p:spTree>
    <p:extLst>
      <p:ext uri="{BB962C8B-B14F-4D97-AF65-F5344CB8AC3E}">
        <p14:creationId xmlns:p14="http://schemas.microsoft.com/office/powerpoint/2010/main" val="62537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BE5F045-9F76-4CB8-9F87-BF2ED9D7B584}"/>
              </a:ext>
            </a:extLst>
          </p:cNvPr>
          <p:cNvSpPr>
            <a:spLocks noGrp="1"/>
          </p:cNvSpPr>
          <p:nvPr>
            <p:ph type="title"/>
          </p:nvPr>
        </p:nvSpPr>
        <p:spPr>
          <a:xfrm>
            <a:off x="119332" y="796446"/>
            <a:ext cx="10515600" cy="908620"/>
          </a:xfrm>
        </p:spPr>
        <p:txBody>
          <a:bodyPr>
            <a:normAutofit fontScale="90000"/>
          </a:bodyPr>
          <a:lstStyle/>
          <a:p>
            <a:r>
              <a:rPr lang="vi-VN" sz="3200" b="1" dirty="0">
                <a:latin typeface="Times New Roman"/>
                <a:cs typeface="Times New Roman"/>
              </a:rPr>
              <a:t>c. Quy </a:t>
            </a:r>
            <a:r>
              <a:rPr lang="vi-VN" sz="3200" b="1" dirty="0" err="1">
                <a:latin typeface="Times New Roman"/>
                <a:cs typeface="Times New Roman"/>
              </a:rPr>
              <a:t>định</a:t>
            </a:r>
            <a:r>
              <a:rPr lang="vi-VN" sz="3200" b="1" dirty="0">
                <a:latin typeface="Times New Roman"/>
                <a:cs typeface="Times New Roman"/>
              </a:rPr>
              <a:t> </a:t>
            </a:r>
            <a:r>
              <a:rPr lang="vi-VN" sz="3200" b="1" dirty="0" err="1">
                <a:latin typeface="Times New Roman"/>
                <a:cs typeface="Times New Roman"/>
              </a:rPr>
              <a:t>về</a:t>
            </a:r>
            <a:r>
              <a:rPr lang="vi-VN" sz="3200" b="1" dirty="0">
                <a:latin typeface="Times New Roman"/>
                <a:cs typeface="Times New Roman"/>
              </a:rPr>
              <a:t> an </a:t>
            </a:r>
            <a:r>
              <a:rPr lang="vi-VN" sz="3200" b="1" dirty="0" err="1">
                <a:latin typeface="Times New Roman"/>
                <a:cs typeface="Times New Roman"/>
              </a:rPr>
              <a:t>toàn</a:t>
            </a:r>
            <a:r>
              <a:rPr lang="vi-VN" sz="3200" b="1" dirty="0">
                <a:latin typeface="Times New Roman"/>
                <a:cs typeface="Times New Roman"/>
              </a:rPr>
              <a:t> </a:t>
            </a:r>
            <a:r>
              <a:rPr lang="vi-VN" sz="3200" b="1" dirty="0" err="1">
                <a:latin typeface="Times New Roman"/>
                <a:cs typeface="Times New Roman"/>
              </a:rPr>
              <a:t>đường</a:t>
            </a:r>
            <a:r>
              <a:rPr lang="vi-VN" sz="3200" b="1" dirty="0">
                <a:latin typeface="Times New Roman"/>
                <a:cs typeface="Times New Roman"/>
              </a:rPr>
              <a:t> </a:t>
            </a:r>
            <a:r>
              <a:rPr lang="vi-VN" sz="3200" b="1" dirty="0" err="1">
                <a:latin typeface="Times New Roman"/>
                <a:cs typeface="Times New Roman"/>
              </a:rPr>
              <a:t>sắt</a:t>
            </a:r>
            <a:r>
              <a:rPr lang="vi-VN" sz="3200" b="1" dirty="0">
                <a:latin typeface="Times New Roman"/>
                <a:cs typeface="Times New Roman"/>
              </a:rPr>
              <a:t>:</a:t>
            </a:r>
            <a:br>
              <a:rPr lang="vi-VN" sz="3200" b="1" dirty="0">
                <a:latin typeface="Times New Roman"/>
                <a:cs typeface="Times New Roman"/>
              </a:rPr>
            </a:br>
            <a:r>
              <a:rPr lang="vi-VN" sz="3200" b="1" dirty="0">
                <a:latin typeface="Times New Roman"/>
                <a:cs typeface="Times New Roman"/>
              </a:rPr>
              <a:t>- Không chơi </a:t>
            </a:r>
            <a:r>
              <a:rPr lang="vi-VN" sz="3200" b="1" dirty="0" err="1">
                <a:latin typeface="Times New Roman"/>
                <a:cs typeface="Times New Roman"/>
              </a:rPr>
              <a:t>đùa</a:t>
            </a:r>
            <a:r>
              <a:rPr lang="vi-VN" sz="3200" b="1" dirty="0">
                <a:latin typeface="Times New Roman"/>
                <a:cs typeface="Times New Roman"/>
              </a:rPr>
              <a:t> trên </a:t>
            </a:r>
            <a:r>
              <a:rPr lang="vi-VN" sz="3200" b="1" dirty="0" err="1">
                <a:latin typeface="Times New Roman"/>
                <a:cs typeface="Times New Roman"/>
              </a:rPr>
              <a:t>đường</a:t>
            </a:r>
            <a:r>
              <a:rPr lang="vi-VN" sz="3200" b="1" dirty="0">
                <a:latin typeface="Times New Roman"/>
                <a:cs typeface="Times New Roman"/>
              </a:rPr>
              <a:t> </a:t>
            </a:r>
            <a:r>
              <a:rPr lang="vi-VN" sz="3200" b="1" dirty="0" err="1">
                <a:latin typeface="Times New Roman"/>
                <a:cs typeface="Times New Roman"/>
              </a:rPr>
              <a:t>sắt</a:t>
            </a:r>
            <a:r>
              <a:rPr lang="vi-VN" sz="3200" b="1" dirty="0">
                <a:latin typeface="Times New Roman"/>
                <a:cs typeface="Times New Roman"/>
              </a:rPr>
              <a:t>.</a:t>
            </a:r>
            <a:br>
              <a:rPr lang="vi-VN" sz="3200" b="1" dirty="0">
                <a:latin typeface="Times New Roman"/>
                <a:cs typeface="Times New Roman"/>
              </a:rPr>
            </a:br>
            <a:r>
              <a:rPr lang="vi-VN" sz="3200" b="1" dirty="0">
                <a:latin typeface="Times New Roman"/>
                <a:cs typeface="Times New Roman"/>
              </a:rPr>
              <a:t>- Không cho </a:t>
            </a:r>
            <a:r>
              <a:rPr lang="vi-VN" sz="3200" b="1" dirty="0" err="1">
                <a:latin typeface="Times New Roman"/>
                <a:cs typeface="Times New Roman"/>
              </a:rPr>
              <a:t>đầu</a:t>
            </a:r>
            <a:r>
              <a:rPr lang="vi-VN" sz="3200" b="1" dirty="0">
                <a:latin typeface="Times New Roman"/>
                <a:cs typeface="Times New Roman"/>
              </a:rPr>
              <a:t>, chân, tay ra </a:t>
            </a:r>
            <a:r>
              <a:rPr lang="vi-VN" sz="3200" b="1" dirty="0" err="1">
                <a:latin typeface="Times New Roman"/>
                <a:cs typeface="Times New Roman"/>
              </a:rPr>
              <a:t>ngoài</a:t>
            </a:r>
            <a:r>
              <a:rPr lang="vi-VN" sz="3200" b="1" dirty="0">
                <a:latin typeface="Times New Roman"/>
                <a:cs typeface="Times New Roman"/>
              </a:rPr>
              <a:t> khi </a:t>
            </a:r>
            <a:r>
              <a:rPr lang="vi-VN" sz="3200" b="1" dirty="0" err="1">
                <a:latin typeface="Times New Roman"/>
                <a:cs typeface="Times New Roman"/>
              </a:rPr>
              <a:t>tàu</a:t>
            </a:r>
            <a:r>
              <a:rPr lang="vi-VN" sz="3200" b="1" dirty="0">
                <a:latin typeface="Times New Roman"/>
                <a:cs typeface="Times New Roman"/>
              </a:rPr>
              <a:t> đang </a:t>
            </a:r>
            <a:r>
              <a:rPr lang="vi-VN" sz="3200" b="1" dirty="0" err="1">
                <a:latin typeface="Times New Roman"/>
                <a:cs typeface="Times New Roman"/>
              </a:rPr>
              <a:t>chạy</a:t>
            </a:r>
            <a:r>
              <a:rPr lang="vi-VN" sz="3200" b="1" dirty="0">
                <a:latin typeface="Times New Roman"/>
                <a:cs typeface="Times New Roman"/>
              </a:rPr>
              <a:t/>
            </a:r>
            <a:br>
              <a:rPr lang="vi-VN" sz="3200" b="1" dirty="0">
                <a:latin typeface="Times New Roman"/>
                <a:cs typeface="Times New Roman"/>
              </a:rPr>
            </a:br>
            <a:r>
              <a:rPr lang="vi-VN" sz="3200" b="1" dirty="0">
                <a:latin typeface="Times New Roman"/>
                <a:cs typeface="Times New Roman"/>
              </a:rPr>
              <a:t>- Không </a:t>
            </a:r>
            <a:r>
              <a:rPr lang="vi-VN" sz="3200" b="1" dirty="0" err="1">
                <a:latin typeface="Times New Roman"/>
                <a:cs typeface="Times New Roman"/>
              </a:rPr>
              <a:t>ném</a:t>
            </a:r>
            <a:r>
              <a:rPr lang="vi-VN" sz="3200" b="1" dirty="0">
                <a:latin typeface="Times New Roman"/>
                <a:cs typeface="Times New Roman"/>
              </a:rPr>
              <a:t> </a:t>
            </a:r>
            <a:r>
              <a:rPr lang="vi-VN" sz="3200" b="1" dirty="0" err="1">
                <a:latin typeface="Times New Roman"/>
                <a:cs typeface="Times New Roman"/>
              </a:rPr>
              <a:t>đá</a:t>
            </a:r>
            <a:r>
              <a:rPr lang="vi-VN" sz="3200" b="1" dirty="0">
                <a:latin typeface="Times New Roman"/>
                <a:cs typeface="Times New Roman"/>
              </a:rPr>
              <a:t> </a:t>
            </a:r>
            <a:r>
              <a:rPr lang="vi-VN" sz="3200" b="1" dirty="0" err="1">
                <a:latin typeface="Times New Roman"/>
                <a:cs typeface="Times New Roman"/>
              </a:rPr>
              <a:t>và</a:t>
            </a:r>
            <a:r>
              <a:rPr lang="vi-VN" sz="3200" b="1" dirty="0">
                <a:latin typeface="Times New Roman"/>
                <a:cs typeface="Times New Roman"/>
              </a:rPr>
              <a:t> </a:t>
            </a:r>
            <a:r>
              <a:rPr lang="vi-VN" sz="3200" b="1" dirty="0" err="1">
                <a:latin typeface="Times New Roman"/>
                <a:cs typeface="Times New Roman"/>
              </a:rPr>
              <a:t>các</a:t>
            </a:r>
            <a:r>
              <a:rPr lang="vi-VN" sz="3200" b="1" dirty="0">
                <a:latin typeface="Times New Roman"/>
                <a:cs typeface="Times New Roman"/>
              </a:rPr>
              <a:t> </a:t>
            </a:r>
            <a:r>
              <a:rPr lang="vi-VN" sz="3200" b="1" dirty="0" err="1">
                <a:latin typeface="Times New Roman"/>
                <a:cs typeface="Times New Roman"/>
              </a:rPr>
              <a:t>vật</a:t>
            </a:r>
            <a:r>
              <a:rPr lang="vi-VN" sz="3200" b="1" dirty="0">
                <a:latin typeface="Times New Roman"/>
                <a:cs typeface="Times New Roman"/>
              </a:rPr>
              <a:t> nguy </a:t>
            </a:r>
            <a:r>
              <a:rPr lang="vi-VN" sz="3200" b="1" dirty="0" err="1">
                <a:latin typeface="Times New Roman"/>
                <a:cs typeface="Times New Roman"/>
              </a:rPr>
              <a:t>hiểm</a:t>
            </a:r>
            <a:r>
              <a:rPr lang="vi-VN" sz="3200" b="1" dirty="0">
                <a:latin typeface="Times New Roman"/>
                <a:cs typeface="Times New Roman"/>
              </a:rPr>
              <a:t> lên </a:t>
            </a:r>
            <a:r>
              <a:rPr lang="vi-VN" sz="3200" b="1" dirty="0" err="1">
                <a:latin typeface="Times New Roman"/>
                <a:cs typeface="Times New Roman"/>
              </a:rPr>
              <a:t>tàu</a:t>
            </a:r>
            <a:r>
              <a:rPr lang="vi-VN" sz="3200" b="1" dirty="0">
                <a:latin typeface="Times New Roman"/>
                <a:cs typeface="Times New Roman"/>
              </a:rPr>
              <a:t> </a:t>
            </a:r>
            <a:r>
              <a:rPr lang="vi-VN" sz="3200" b="1" dirty="0" err="1">
                <a:latin typeface="Times New Roman"/>
                <a:cs typeface="Times New Roman"/>
              </a:rPr>
              <a:t>và</a:t>
            </a:r>
            <a:r>
              <a:rPr lang="vi-VN" sz="3200" b="1" dirty="0">
                <a:latin typeface="Times New Roman"/>
                <a:cs typeface="Times New Roman"/>
              </a:rPr>
              <a:t> </a:t>
            </a:r>
            <a:r>
              <a:rPr lang="vi-VN" sz="3200" b="1" dirty="0" err="1">
                <a:latin typeface="Times New Roman"/>
                <a:cs typeface="Times New Roman"/>
              </a:rPr>
              <a:t>từ</a:t>
            </a:r>
            <a:r>
              <a:rPr lang="vi-VN" sz="3200" b="1" dirty="0">
                <a:latin typeface="Times New Roman"/>
                <a:cs typeface="Times New Roman"/>
              </a:rPr>
              <a:t> </a:t>
            </a:r>
            <a:r>
              <a:rPr lang="vi-VN" sz="3200" b="1" dirty="0" err="1">
                <a:latin typeface="Times New Roman"/>
                <a:cs typeface="Times New Roman"/>
              </a:rPr>
              <a:t>tàu</a:t>
            </a:r>
            <a:r>
              <a:rPr lang="vi-VN" sz="3200" b="1" dirty="0">
                <a:latin typeface="Times New Roman"/>
                <a:cs typeface="Times New Roman"/>
              </a:rPr>
              <a:t> </a:t>
            </a:r>
            <a:r>
              <a:rPr lang="vi-VN" sz="3200" b="1" dirty="0" err="1">
                <a:latin typeface="Times New Roman"/>
                <a:cs typeface="Times New Roman"/>
              </a:rPr>
              <a:t>xuống</a:t>
            </a:r>
            <a:r>
              <a:rPr lang="vi-VN" sz="3200" b="1" dirty="0">
                <a:latin typeface="Times New Roman"/>
                <a:cs typeface="Times New Roman"/>
              </a:rPr>
              <a:t>.</a:t>
            </a:r>
            <a:br>
              <a:rPr lang="vi-VN" sz="3200" b="1" dirty="0">
                <a:latin typeface="Times New Roman"/>
                <a:cs typeface="Times New Roman"/>
              </a:rPr>
            </a:br>
            <a:r>
              <a:rPr lang="vi-VN" sz="3200" b="1" dirty="0">
                <a:latin typeface="Times New Roman"/>
                <a:cs typeface="Times New Roman"/>
              </a:rPr>
              <a:t>- Không đi qua </a:t>
            </a:r>
            <a:r>
              <a:rPr lang="vi-VN" sz="3200" b="1" dirty="0" err="1">
                <a:latin typeface="Times New Roman"/>
                <a:cs typeface="Times New Roman"/>
              </a:rPr>
              <a:t>đường</a:t>
            </a:r>
            <a:r>
              <a:rPr lang="vi-VN" sz="3200" b="1" dirty="0">
                <a:latin typeface="Times New Roman"/>
                <a:cs typeface="Times New Roman"/>
              </a:rPr>
              <a:t> </a:t>
            </a:r>
            <a:r>
              <a:rPr lang="vi-VN" sz="3200" b="1" dirty="0" err="1">
                <a:latin typeface="Times New Roman"/>
                <a:cs typeface="Times New Roman"/>
              </a:rPr>
              <a:t>tàu</a:t>
            </a:r>
            <a:r>
              <a:rPr lang="vi-VN" sz="3200" b="1" dirty="0">
                <a:latin typeface="Times New Roman"/>
                <a:cs typeface="Times New Roman"/>
              </a:rPr>
              <a:t> khi </a:t>
            </a:r>
            <a:r>
              <a:rPr lang="vi-VN" sz="3200" b="1" dirty="0" err="1">
                <a:latin typeface="Times New Roman"/>
                <a:cs typeface="Times New Roman"/>
              </a:rPr>
              <a:t>tàu</a:t>
            </a:r>
            <a:r>
              <a:rPr lang="vi-VN" sz="3200" b="1" dirty="0">
                <a:latin typeface="Times New Roman"/>
                <a:cs typeface="Times New Roman"/>
              </a:rPr>
              <a:t> </a:t>
            </a:r>
            <a:r>
              <a:rPr lang="vi-VN" sz="3200" b="1" dirty="0" err="1">
                <a:latin typeface="Times New Roman"/>
                <a:cs typeface="Times New Roman"/>
              </a:rPr>
              <a:t>chạy</a:t>
            </a:r>
            <a:r>
              <a:rPr lang="vi-VN" sz="3200" b="1" dirty="0">
                <a:latin typeface="Times New Roman"/>
                <a:cs typeface="Times New Roman"/>
              </a:rPr>
              <a:t> qua.</a:t>
            </a:r>
            <a:endParaRPr lang="vi-VN" sz="3200" b="1" dirty="0"/>
          </a:p>
        </p:txBody>
      </p:sp>
      <p:pic>
        <p:nvPicPr>
          <p:cNvPr id="4" name="Hình ảnh 4" descr="Ảnh có chứa ngoài trời, mặt đất, con đường, vỉa hè&#10;&#10;Mô tả được tự động tạo">
            <a:extLst>
              <a:ext uri="{FF2B5EF4-FFF2-40B4-BE49-F238E27FC236}">
                <a16:creationId xmlns:a16="http://schemas.microsoft.com/office/drawing/2014/main" xmlns="" id="{1E093815-FA27-4293-8A74-32AE74A5770D}"/>
              </a:ext>
            </a:extLst>
          </p:cNvPr>
          <p:cNvPicPr>
            <a:picLocks noChangeAspect="1"/>
          </p:cNvPicPr>
          <p:nvPr/>
        </p:nvPicPr>
        <p:blipFill>
          <a:blip r:embed="rId2"/>
          <a:stretch>
            <a:fillRect/>
          </a:stretch>
        </p:blipFill>
        <p:spPr>
          <a:xfrm>
            <a:off x="-5751" y="2541770"/>
            <a:ext cx="12203501" cy="4391138"/>
          </a:xfrm>
          <a:prstGeom prst="rect">
            <a:avLst/>
          </a:prstGeom>
        </p:spPr>
      </p:pic>
      <p:pic>
        <p:nvPicPr>
          <p:cNvPr id="6" name="Hình ảnh 6" descr="Ảnh có chứa văn bản, máy bay, vận tải, màu đỏ&#10;&#10;Mô tả được tự động tạo">
            <a:extLst>
              <a:ext uri="{FF2B5EF4-FFF2-40B4-BE49-F238E27FC236}">
                <a16:creationId xmlns:a16="http://schemas.microsoft.com/office/drawing/2014/main" xmlns="" id="{8DD56EB8-3909-43DC-AD1F-C56C64831CEA}"/>
              </a:ext>
            </a:extLst>
          </p:cNvPr>
          <p:cNvPicPr>
            <a:picLocks noChangeAspect="1"/>
          </p:cNvPicPr>
          <p:nvPr/>
        </p:nvPicPr>
        <p:blipFill>
          <a:blip r:embed="rId3"/>
          <a:stretch>
            <a:fillRect/>
          </a:stretch>
        </p:blipFill>
        <p:spPr>
          <a:xfrm>
            <a:off x="9382664" y="4228381"/>
            <a:ext cx="2743200" cy="2743200"/>
          </a:xfrm>
          <a:prstGeom prst="rect">
            <a:avLst/>
          </a:prstGeom>
        </p:spPr>
      </p:pic>
    </p:spTree>
    <p:extLst>
      <p:ext uri="{BB962C8B-B14F-4D97-AF65-F5344CB8AC3E}">
        <p14:creationId xmlns:p14="http://schemas.microsoft.com/office/powerpoint/2010/main" val="59024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92AC57B-A15E-4277-AB51-B175AFC7C18C}"/>
              </a:ext>
            </a:extLst>
          </p:cNvPr>
          <p:cNvSpPr>
            <a:spLocks noGrp="1"/>
          </p:cNvSpPr>
          <p:nvPr>
            <p:ph type="title"/>
          </p:nvPr>
        </p:nvSpPr>
        <p:spPr>
          <a:xfrm>
            <a:off x="349369" y="2421088"/>
            <a:ext cx="10515600" cy="1325563"/>
          </a:xfrm>
        </p:spPr>
        <p:txBody>
          <a:bodyPr vert="horz" lIns="91440" tIns="45720" rIns="91440" bIns="45720" rtlCol="0" anchor="ctr">
            <a:noAutofit/>
          </a:bodyPr>
          <a:lstStyle/>
          <a:p>
            <a:r>
              <a:rPr lang="vi-VN" sz="2800" b="1" dirty="0">
                <a:latin typeface="Times New Roman"/>
                <a:ea typeface="+mj-lt"/>
                <a:cs typeface="Times New Roman"/>
              </a:rPr>
              <a:t>5. Ý </a:t>
            </a:r>
            <a:r>
              <a:rPr lang="vi-VN" sz="2800" b="1" dirty="0" err="1">
                <a:latin typeface="Times New Roman"/>
                <a:ea typeface="+mj-lt"/>
                <a:cs typeface="Times New Roman"/>
              </a:rPr>
              <a:t>nghĩa</a:t>
            </a:r>
            <a:r>
              <a:rPr lang="vi-VN" sz="2800" b="1" dirty="0">
                <a:latin typeface="Times New Roman"/>
                <a:ea typeface="+mj-lt"/>
                <a:cs typeface="Times New Roman"/>
              </a:rPr>
              <a:t>:</a:t>
            </a:r>
            <a:r>
              <a:rPr lang="vi-VN" sz="2800" dirty="0">
                <a:latin typeface="Times New Roman"/>
                <a:ea typeface="+mj-lt"/>
                <a:cs typeface="Times New Roman"/>
              </a:rPr>
              <a:t/>
            </a:r>
            <a:br>
              <a:rPr lang="vi-VN" sz="2800" dirty="0">
                <a:latin typeface="Times New Roman"/>
                <a:ea typeface="+mj-lt"/>
                <a:cs typeface="Times New Roman"/>
              </a:rPr>
            </a:br>
            <a:r>
              <a:rPr lang="vi-VN" sz="2800" dirty="0">
                <a:latin typeface="Times New Roman"/>
                <a:ea typeface="+mj-lt"/>
                <a:cs typeface="Times New Roman"/>
              </a:rPr>
              <a:t>- </a:t>
            </a:r>
            <a:r>
              <a:rPr lang="vi-VN" sz="2800" dirty="0" err="1">
                <a:latin typeface="Times New Roman"/>
                <a:ea typeface="+mj-lt"/>
                <a:cs typeface="Times New Roman"/>
              </a:rPr>
              <a:t>Đảm</a:t>
            </a:r>
            <a:r>
              <a:rPr lang="vi-VN" sz="2800" dirty="0">
                <a:latin typeface="Times New Roman"/>
                <a:ea typeface="+mj-lt"/>
                <a:cs typeface="Times New Roman"/>
              </a:rPr>
              <a:t> </a:t>
            </a:r>
            <a:r>
              <a:rPr lang="vi-VN" sz="2800" dirty="0" err="1">
                <a:latin typeface="Times New Roman"/>
                <a:ea typeface="+mj-lt"/>
                <a:cs typeface="Times New Roman"/>
              </a:rPr>
              <a:t>bảo</a:t>
            </a:r>
            <a:r>
              <a:rPr lang="vi-VN" sz="2800" dirty="0">
                <a:latin typeface="Times New Roman"/>
                <a:ea typeface="+mj-lt"/>
                <a:cs typeface="Times New Roman"/>
              </a:rPr>
              <a:t> an </a:t>
            </a:r>
            <a:r>
              <a:rPr lang="vi-VN" sz="2800" dirty="0" err="1">
                <a:latin typeface="Times New Roman"/>
                <a:ea typeface="+mj-lt"/>
                <a:cs typeface="Times New Roman"/>
              </a:rPr>
              <a:t>toàn</a:t>
            </a:r>
            <a:r>
              <a:rPr lang="vi-VN" sz="2800" dirty="0">
                <a:latin typeface="Times New Roman"/>
                <a:ea typeface="+mj-lt"/>
                <a:cs typeface="Times New Roman"/>
              </a:rPr>
              <a:t> giao thông cho </a:t>
            </a:r>
            <a:r>
              <a:rPr lang="vi-VN" sz="2800" dirty="0" err="1">
                <a:latin typeface="Times New Roman"/>
                <a:ea typeface="+mj-lt"/>
                <a:cs typeface="Times New Roman"/>
              </a:rPr>
              <a:t>mình</a:t>
            </a:r>
            <a:r>
              <a:rPr lang="vi-VN" sz="2800" dirty="0">
                <a:latin typeface="Times New Roman"/>
                <a:ea typeface="+mj-lt"/>
                <a:cs typeface="Times New Roman"/>
              </a:rPr>
              <a:t> </a:t>
            </a:r>
            <a:r>
              <a:rPr lang="vi-VN" sz="2800" dirty="0" err="1">
                <a:latin typeface="Times New Roman"/>
                <a:ea typeface="+mj-lt"/>
                <a:cs typeface="Times New Roman"/>
              </a:rPr>
              <a:t>và</a:t>
            </a:r>
            <a:r>
              <a:rPr lang="vi-VN" sz="2800" dirty="0">
                <a:latin typeface="Times New Roman"/>
                <a:ea typeface="+mj-lt"/>
                <a:cs typeface="Times New Roman"/>
              </a:rPr>
              <a:t> cho </a:t>
            </a:r>
            <a:r>
              <a:rPr lang="vi-VN" sz="2800" dirty="0" err="1">
                <a:latin typeface="Times New Roman"/>
                <a:ea typeface="+mj-lt"/>
                <a:cs typeface="Times New Roman"/>
              </a:rPr>
              <a:t>mọi</a:t>
            </a:r>
            <a:r>
              <a:rPr lang="vi-VN" sz="2800" dirty="0">
                <a:latin typeface="Times New Roman"/>
                <a:ea typeface="+mj-lt"/>
                <a:cs typeface="Times New Roman"/>
              </a:rPr>
              <a:t> </a:t>
            </a:r>
            <a:r>
              <a:rPr lang="vi-VN" sz="2800" dirty="0" err="1">
                <a:latin typeface="Times New Roman"/>
                <a:ea typeface="+mj-lt"/>
                <a:cs typeface="Times New Roman"/>
              </a:rPr>
              <a:t>người</a:t>
            </a:r>
            <a:r>
              <a:rPr lang="vi-VN" sz="2800" dirty="0">
                <a:latin typeface="Times New Roman"/>
                <a:ea typeface="+mj-lt"/>
                <a:cs typeface="Times New Roman"/>
              </a:rPr>
              <a:t> </a:t>
            </a:r>
            <a:r>
              <a:rPr lang="vi-VN" sz="2800" dirty="0" err="1">
                <a:latin typeface="Times New Roman"/>
                <a:ea typeface="+mj-lt"/>
                <a:cs typeface="Times New Roman"/>
              </a:rPr>
              <a:t>tránh</a:t>
            </a:r>
            <a:r>
              <a:rPr lang="vi-VN" sz="2800" dirty="0">
                <a:latin typeface="Times New Roman"/>
                <a:ea typeface="+mj-lt"/>
                <a:cs typeface="Times New Roman"/>
              </a:rPr>
              <a:t> tai </a:t>
            </a:r>
            <a:r>
              <a:rPr lang="vi-VN" sz="2800" dirty="0" err="1">
                <a:latin typeface="Times New Roman"/>
                <a:ea typeface="+mj-lt"/>
                <a:cs typeface="Times New Roman"/>
              </a:rPr>
              <a:t>nạn</a:t>
            </a:r>
            <a:r>
              <a:rPr lang="vi-VN" sz="2800" dirty="0">
                <a:latin typeface="Times New Roman"/>
                <a:ea typeface="+mj-lt"/>
                <a:cs typeface="Times New Roman"/>
              </a:rPr>
              <a:t> </a:t>
            </a:r>
            <a:r>
              <a:rPr lang="vi-VN" sz="2800" dirty="0" err="1">
                <a:latin typeface="Times New Roman"/>
                <a:ea typeface="+mj-lt"/>
                <a:cs typeface="Times New Roman"/>
              </a:rPr>
              <a:t>đáng</a:t>
            </a:r>
            <a:r>
              <a:rPr lang="vi-VN" sz="2800" dirty="0">
                <a:latin typeface="Times New Roman"/>
                <a:ea typeface="+mj-lt"/>
                <a:cs typeface="Times New Roman"/>
              </a:rPr>
              <a:t> </a:t>
            </a:r>
            <a:r>
              <a:rPr lang="vi-VN" sz="2800" dirty="0" err="1">
                <a:latin typeface="Times New Roman"/>
                <a:ea typeface="+mj-lt"/>
                <a:cs typeface="Times New Roman"/>
              </a:rPr>
              <a:t>tiếc</a:t>
            </a:r>
            <a:r>
              <a:rPr lang="vi-VN" sz="2800" dirty="0">
                <a:latin typeface="Times New Roman"/>
                <a:ea typeface="+mj-lt"/>
                <a:cs typeface="Times New Roman"/>
              </a:rPr>
              <a:t> </a:t>
            </a:r>
            <a:r>
              <a:rPr lang="vi-VN" sz="2800" dirty="0" err="1">
                <a:latin typeface="Times New Roman"/>
                <a:ea typeface="+mj-lt"/>
                <a:cs typeface="Times New Roman"/>
              </a:rPr>
              <a:t>xảy</a:t>
            </a:r>
            <a:r>
              <a:rPr lang="vi-VN" sz="2800" dirty="0">
                <a:latin typeface="Times New Roman"/>
                <a:ea typeface="+mj-lt"/>
                <a:cs typeface="Times New Roman"/>
              </a:rPr>
              <a:t> ra gây </a:t>
            </a:r>
            <a:r>
              <a:rPr lang="vi-VN" sz="2800" dirty="0" err="1">
                <a:latin typeface="Times New Roman"/>
                <a:ea typeface="+mj-lt"/>
                <a:cs typeface="Times New Roman"/>
              </a:rPr>
              <a:t>hậu</a:t>
            </a:r>
            <a:r>
              <a:rPr lang="vi-VN" sz="2800" dirty="0">
                <a:latin typeface="Times New Roman"/>
                <a:ea typeface="+mj-lt"/>
                <a:cs typeface="Times New Roman"/>
              </a:rPr>
              <a:t> </a:t>
            </a:r>
            <a:r>
              <a:rPr lang="vi-VN" sz="2800" dirty="0" err="1">
                <a:latin typeface="Times New Roman"/>
                <a:ea typeface="+mj-lt"/>
                <a:cs typeface="Times New Roman"/>
              </a:rPr>
              <a:t>quả</a:t>
            </a:r>
            <a:r>
              <a:rPr lang="vi-VN" sz="2800" dirty="0">
                <a:latin typeface="Times New Roman"/>
                <a:ea typeface="+mj-lt"/>
                <a:cs typeface="Times New Roman"/>
              </a:rPr>
              <a:t> đau </a:t>
            </a:r>
            <a:r>
              <a:rPr lang="vi-VN" sz="2800" dirty="0" err="1">
                <a:latin typeface="Times New Roman"/>
                <a:ea typeface="+mj-lt"/>
                <a:cs typeface="Times New Roman"/>
              </a:rPr>
              <a:t>lòng</a:t>
            </a:r>
            <a:r>
              <a:rPr lang="vi-VN" sz="2800" dirty="0">
                <a:latin typeface="Times New Roman"/>
                <a:ea typeface="+mj-lt"/>
                <a:cs typeface="Times New Roman"/>
              </a:rPr>
              <a:t> cho </a:t>
            </a:r>
            <a:r>
              <a:rPr lang="vi-VN" sz="2800" dirty="0" err="1">
                <a:latin typeface="Times New Roman"/>
                <a:ea typeface="+mj-lt"/>
                <a:cs typeface="Times New Roman"/>
              </a:rPr>
              <a:t>bản</a:t>
            </a:r>
            <a:r>
              <a:rPr lang="vi-VN" sz="2800" dirty="0">
                <a:latin typeface="Times New Roman"/>
                <a:ea typeface="+mj-lt"/>
                <a:cs typeface="Times New Roman"/>
              </a:rPr>
              <a:t> thân </a:t>
            </a:r>
            <a:r>
              <a:rPr lang="vi-VN" sz="2800" dirty="0" err="1">
                <a:latin typeface="Times New Roman"/>
                <a:ea typeface="+mj-lt"/>
                <a:cs typeface="Times New Roman"/>
              </a:rPr>
              <a:t>mọi</a:t>
            </a:r>
            <a:r>
              <a:rPr lang="vi-VN" sz="2800" dirty="0">
                <a:latin typeface="Times New Roman"/>
                <a:ea typeface="+mj-lt"/>
                <a:cs typeface="Times New Roman"/>
              </a:rPr>
              <a:t> </a:t>
            </a:r>
            <a:r>
              <a:rPr lang="vi-VN" sz="2800" dirty="0" err="1">
                <a:latin typeface="Times New Roman"/>
                <a:ea typeface="+mj-lt"/>
                <a:cs typeface="Times New Roman"/>
              </a:rPr>
              <a:t>người</a:t>
            </a:r>
            <a:endParaRPr lang="vi-VN" sz="2800" dirty="0" err="1">
              <a:latin typeface="Times New Roman"/>
              <a:cs typeface="Times New Roman"/>
            </a:endParaRPr>
          </a:p>
          <a:p>
            <a:pPr algn="just"/>
            <a:r>
              <a:rPr lang="vi-VN" sz="2800" dirty="0">
                <a:latin typeface="Times New Roman"/>
                <a:ea typeface="+mj-lt"/>
                <a:cs typeface="Times New Roman"/>
              </a:rPr>
              <a:t>- </a:t>
            </a:r>
            <a:r>
              <a:rPr lang="vi-VN" sz="2800" dirty="0" err="1">
                <a:latin typeface="Times New Roman"/>
                <a:ea typeface="+mj-lt"/>
                <a:cs typeface="Times New Roman"/>
              </a:rPr>
              <a:t>Đảm</a:t>
            </a:r>
            <a:r>
              <a:rPr lang="vi-VN" sz="2800" dirty="0">
                <a:latin typeface="Times New Roman"/>
                <a:ea typeface="+mj-lt"/>
                <a:cs typeface="Times New Roman"/>
              </a:rPr>
              <a:t> </a:t>
            </a:r>
            <a:r>
              <a:rPr lang="vi-VN" sz="2800" dirty="0" err="1">
                <a:latin typeface="Times New Roman"/>
                <a:ea typeface="+mj-lt"/>
                <a:cs typeface="Times New Roman"/>
              </a:rPr>
              <a:t>bảo</a:t>
            </a:r>
            <a:r>
              <a:rPr lang="vi-VN" sz="2800" dirty="0">
                <a:latin typeface="Times New Roman"/>
                <a:ea typeface="+mj-lt"/>
                <a:cs typeface="Times New Roman"/>
              </a:rPr>
              <a:t> cho giao thông </a:t>
            </a:r>
            <a:r>
              <a:rPr lang="vi-VN" sz="2800" dirty="0" err="1">
                <a:latin typeface="Times New Roman"/>
                <a:ea typeface="+mj-lt"/>
                <a:cs typeface="Times New Roman"/>
              </a:rPr>
              <a:t>được</a:t>
            </a:r>
            <a:r>
              <a:rPr lang="vi-VN" sz="2800" dirty="0">
                <a:latin typeface="Times New Roman"/>
                <a:ea typeface="+mj-lt"/>
                <a:cs typeface="Times New Roman"/>
              </a:rPr>
              <a:t> thông </a:t>
            </a:r>
            <a:r>
              <a:rPr lang="vi-VN" sz="2800" dirty="0" err="1">
                <a:latin typeface="Times New Roman"/>
                <a:ea typeface="+mj-lt"/>
                <a:cs typeface="Times New Roman"/>
              </a:rPr>
              <a:t>suốt</a:t>
            </a:r>
            <a:r>
              <a:rPr lang="vi-VN" sz="2800" dirty="0">
                <a:latin typeface="Times New Roman"/>
                <a:ea typeface="+mj-lt"/>
                <a:cs typeface="Times New Roman"/>
              </a:rPr>
              <a:t> </a:t>
            </a:r>
            <a:r>
              <a:rPr lang="vi-VN" sz="2800" dirty="0" err="1">
                <a:latin typeface="Times New Roman"/>
                <a:ea typeface="+mj-lt"/>
                <a:cs typeface="Times New Roman"/>
              </a:rPr>
              <a:t>tránh</a:t>
            </a:r>
            <a:r>
              <a:rPr lang="vi-VN" sz="2800" dirty="0">
                <a:latin typeface="Times New Roman"/>
                <a:ea typeface="+mj-lt"/>
                <a:cs typeface="Times New Roman"/>
              </a:rPr>
              <a:t> </a:t>
            </a:r>
            <a:r>
              <a:rPr lang="vi-VN" sz="2800" dirty="0" err="1">
                <a:latin typeface="Times New Roman"/>
                <a:ea typeface="+mj-lt"/>
                <a:cs typeface="Times New Roman"/>
              </a:rPr>
              <a:t>ùn</a:t>
            </a:r>
            <a:r>
              <a:rPr lang="vi-VN" sz="2800" dirty="0">
                <a:latin typeface="Times New Roman"/>
                <a:ea typeface="+mj-lt"/>
                <a:cs typeface="Times New Roman"/>
              </a:rPr>
              <a:t> </a:t>
            </a:r>
            <a:r>
              <a:rPr lang="vi-VN" sz="2800" dirty="0" err="1">
                <a:latin typeface="Times New Roman"/>
                <a:ea typeface="+mj-lt"/>
                <a:cs typeface="Times New Roman"/>
              </a:rPr>
              <a:t>tắc</a:t>
            </a:r>
            <a:r>
              <a:rPr lang="vi-VN" sz="2800" dirty="0">
                <a:latin typeface="Times New Roman"/>
                <a:ea typeface="+mj-lt"/>
                <a:cs typeface="Times New Roman"/>
              </a:rPr>
              <a:t> không gây </a:t>
            </a:r>
            <a:r>
              <a:rPr lang="vi-VN" sz="2800" dirty="0" err="1">
                <a:latin typeface="Times New Roman"/>
                <a:ea typeface="+mj-lt"/>
                <a:cs typeface="Times New Roman"/>
              </a:rPr>
              <a:t>khó</a:t>
            </a:r>
            <a:r>
              <a:rPr lang="vi-VN" sz="2800" dirty="0">
                <a:latin typeface="Times New Roman"/>
                <a:ea typeface="+mj-lt"/>
                <a:cs typeface="Times New Roman"/>
              </a:rPr>
              <a:t> khăn trong rau thơm trong giao thông không </a:t>
            </a:r>
            <a:r>
              <a:rPr lang="vi-VN" sz="2800" dirty="0" err="1">
                <a:latin typeface="Times New Roman"/>
                <a:ea typeface="+mj-lt"/>
                <a:cs typeface="Times New Roman"/>
              </a:rPr>
              <a:t>làm</a:t>
            </a:r>
            <a:r>
              <a:rPr lang="vi-VN" sz="2800" dirty="0">
                <a:latin typeface="Times New Roman"/>
                <a:ea typeface="+mj-lt"/>
                <a:cs typeface="Times New Roman"/>
              </a:rPr>
              <a:t> </a:t>
            </a:r>
            <a:r>
              <a:rPr lang="vi-VN" sz="2800" dirty="0" err="1">
                <a:latin typeface="Times New Roman"/>
                <a:ea typeface="+mj-lt"/>
                <a:cs typeface="Times New Roman"/>
              </a:rPr>
              <a:t>ảnh</a:t>
            </a:r>
            <a:r>
              <a:rPr lang="vi-VN" sz="2800" dirty="0">
                <a:latin typeface="Times New Roman"/>
                <a:ea typeface="+mj-lt"/>
                <a:cs typeface="Times New Roman"/>
              </a:rPr>
              <a:t> </a:t>
            </a:r>
            <a:r>
              <a:rPr lang="vi-VN" sz="2800" dirty="0" err="1">
                <a:latin typeface="Times New Roman"/>
                <a:ea typeface="+mj-lt"/>
                <a:cs typeface="Times New Roman"/>
              </a:rPr>
              <a:t>hưởng</a:t>
            </a:r>
            <a:r>
              <a:rPr lang="vi-VN" sz="2800" dirty="0">
                <a:latin typeface="Times New Roman"/>
                <a:ea typeface="+mj-lt"/>
                <a:cs typeface="Times New Roman"/>
              </a:rPr>
              <a:t> </a:t>
            </a:r>
            <a:r>
              <a:rPr lang="vi-VN" sz="2800" dirty="0" err="1">
                <a:latin typeface="Times New Roman"/>
                <a:ea typeface="+mj-lt"/>
                <a:cs typeface="Times New Roman"/>
              </a:rPr>
              <a:t>đến</a:t>
            </a:r>
            <a:r>
              <a:rPr lang="vi-VN" sz="2800" dirty="0">
                <a:latin typeface="Times New Roman"/>
                <a:ea typeface="+mj-lt"/>
                <a:cs typeface="Times New Roman"/>
              </a:rPr>
              <a:t> </a:t>
            </a:r>
            <a:r>
              <a:rPr lang="vi-VN" sz="2800" dirty="0" err="1">
                <a:latin typeface="Times New Roman"/>
                <a:ea typeface="+mj-lt"/>
                <a:cs typeface="Times New Roman"/>
              </a:rPr>
              <a:t>mọi</a:t>
            </a:r>
            <a:r>
              <a:rPr lang="vi-VN" sz="2800" dirty="0">
                <a:latin typeface="Times New Roman"/>
                <a:ea typeface="+mj-lt"/>
                <a:cs typeface="Times New Roman"/>
              </a:rPr>
              <a:t> </a:t>
            </a:r>
            <a:r>
              <a:rPr lang="vi-VN" sz="2800" dirty="0" err="1">
                <a:latin typeface="Times New Roman"/>
                <a:ea typeface="+mj-lt"/>
                <a:cs typeface="Times New Roman"/>
              </a:rPr>
              <a:t>hoạt</a:t>
            </a:r>
            <a:r>
              <a:rPr lang="vi-VN" sz="2800" dirty="0">
                <a:latin typeface="Times New Roman"/>
                <a:ea typeface="+mj-lt"/>
                <a:cs typeface="Times New Roman"/>
              </a:rPr>
              <a:t> </a:t>
            </a:r>
            <a:r>
              <a:rPr lang="vi-VN" sz="2800" dirty="0" err="1">
                <a:latin typeface="Times New Roman"/>
                <a:ea typeface="+mj-lt"/>
                <a:cs typeface="Times New Roman"/>
              </a:rPr>
              <a:t>động</a:t>
            </a:r>
            <a:r>
              <a:rPr lang="vi-VN" sz="2800" dirty="0">
                <a:latin typeface="Times New Roman"/>
                <a:ea typeface="+mj-lt"/>
                <a:cs typeface="Times New Roman"/>
              </a:rPr>
              <a:t> </a:t>
            </a:r>
            <a:r>
              <a:rPr lang="vi-VN" sz="2800" dirty="0" err="1">
                <a:latin typeface="Times New Roman"/>
                <a:ea typeface="+mj-lt"/>
                <a:cs typeface="Times New Roman"/>
              </a:rPr>
              <a:t>của</a:t>
            </a:r>
            <a:r>
              <a:rPr lang="vi-VN" sz="2800" dirty="0">
                <a:latin typeface="Times New Roman"/>
                <a:ea typeface="+mj-lt"/>
                <a:cs typeface="Times New Roman"/>
              </a:rPr>
              <a:t> </a:t>
            </a:r>
            <a:r>
              <a:rPr lang="vi-VN" sz="2800" dirty="0" err="1">
                <a:latin typeface="Times New Roman"/>
                <a:ea typeface="+mj-lt"/>
                <a:cs typeface="Times New Roman"/>
              </a:rPr>
              <a:t>xã</a:t>
            </a:r>
            <a:r>
              <a:rPr lang="vi-VN" sz="2800" dirty="0">
                <a:latin typeface="Times New Roman"/>
                <a:ea typeface="+mj-lt"/>
                <a:cs typeface="Times New Roman"/>
              </a:rPr>
              <a:t> </a:t>
            </a:r>
            <a:r>
              <a:rPr lang="vi-VN" sz="2800" dirty="0" err="1">
                <a:latin typeface="Times New Roman"/>
                <a:ea typeface="+mj-lt"/>
                <a:cs typeface="Times New Roman"/>
              </a:rPr>
              <a:t>hội</a:t>
            </a:r>
            <a:endParaRPr lang="vi-VN" sz="2800" dirty="0" err="1">
              <a:latin typeface="Times New Roman"/>
              <a:cs typeface="Times New Roman"/>
            </a:endParaRPr>
          </a:p>
          <a:p>
            <a:pPr algn="just"/>
            <a:r>
              <a:rPr lang="vi-VN" sz="2800" b="1" dirty="0">
                <a:latin typeface="Times New Roman"/>
                <a:ea typeface="+mj-lt"/>
                <a:cs typeface="Times New Roman"/>
              </a:rPr>
              <a:t>6. </a:t>
            </a:r>
            <a:r>
              <a:rPr lang="vi-VN" sz="2800" b="1" dirty="0" err="1">
                <a:latin typeface="Times New Roman"/>
                <a:ea typeface="+mj-lt"/>
                <a:cs typeface="Times New Roman"/>
              </a:rPr>
              <a:t>Trách</a:t>
            </a:r>
            <a:r>
              <a:rPr lang="vi-VN" sz="2800" b="1" dirty="0">
                <a:latin typeface="Times New Roman"/>
                <a:ea typeface="+mj-lt"/>
                <a:cs typeface="Times New Roman"/>
              </a:rPr>
              <a:t> </a:t>
            </a:r>
            <a:r>
              <a:rPr lang="vi-VN" sz="2800" b="1" dirty="0" err="1">
                <a:latin typeface="Times New Roman"/>
                <a:ea typeface="+mj-lt"/>
                <a:cs typeface="Times New Roman"/>
              </a:rPr>
              <a:t>nhiệm</a:t>
            </a:r>
            <a:r>
              <a:rPr lang="vi-VN" sz="2800" b="1" dirty="0">
                <a:latin typeface="Times New Roman"/>
                <a:ea typeface="+mj-lt"/>
                <a:cs typeface="Times New Roman"/>
              </a:rPr>
              <a:t> </a:t>
            </a:r>
            <a:r>
              <a:rPr lang="vi-VN" sz="2800" b="1" dirty="0" err="1">
                <a:latin typeface="Times New Roman"/>
                <a:ea typeface="+mj-lt"/>
                <a:cs typeface="Times New Roman"/>
              </a:rPr>
              <a:t>của</a:t>
            </a:r>
            <a:r>
              <a:rPr lang="vi-VN" sz="2800" b="1" dirty="0">
                <a:latin typeface="Times New Roman"/>
                <a:ea typeface="+mj-lt"/>
                <a:cs typeface="Times New Roman"/>
              </a:rPr>
              <a:t> </a:t>
            </a:r>
            <a:r>
              <a:rPr lang="vi-VN" sz="2800" b="1" dirty="0" err="1">
                <a:latin typeface="Times New Roman"/>
                <a:ea typeface="+mj-lt"/>
                <a:cs typeface="Times New Roman"/>
              </a:rPr>
              <a:t>học</a:t>
            </a:r>
            <a:r>
              <a:rPr lang="vi-VN" sz="2800" b="1" dirty="0">
                <a:latin typeface="Times New Roman"/>
                <a:ea typeface="+mj-lt"/>
                <a:cs typeface="Times New Roman"/>
              </a:rPr>
              <a:t> sinh trong </a:t>
            </a:r>
            <a:r>
              <a:rPr lang="vi-VN" sz="2800" b="1" dirty="0" err="1">
                <a:latin typeface="Times New Roman"/>
                <a:ea typeface="+mj-lt"/>
                <a:cs typeface="Times New Roman"/>
              </a:rPr>
              <a:t>việc</a:t>
            </a:r>
            <a:r>
              <a:rPr lang="vi-VN" sz="2800" b="1" dirty="0">
                <a:latin typeface="Times New Roman"/>
                <a:ea typeface="+mj-lt"/>
                <a:cs typeface="Times New Roman"/>
              </a:rPr>
              <a:t> </a:t>
            </a:r>
            <a:r>
              <a:rPr lang="vi-VN" sz="2800" b="1" dirty="0" err="1">
                <a:latin typeface="Times New Roman"/>
                <a:ea typeface="+mj-lt"/>
                <a:cs typeface="Times New Roman"/>
              </a:rPr>
              <a:t>thực</a:t>
            </a:r>
            <a:r>
              <a:rPr lang="vi-VN" sz="2800" b="1" dirty="0">
                <a:latin typeface="Times New Roman"/>
                <a:ea typeface="+mj-lt"/>
                <a:cs typeface="Times New Roman"/>
              </a:rPr>
              <a:t> </a:t>
            </a:r>
            <a:r>
              <a:rPr lang="vi-VN" sz="2800" b="1" dirty="0" err="1">
                <a:latin typeface="Times New Roman"/>
                <a:ea typeface="+mj-lt"/>
                <a:cs typeface="Times New Roman"/>
              </a:rPr>
              <a:t>hiện</a:t>
            </a:r>
            <a:r>
              <a:rPr lang="vi-VN" sz="2800" b="1" dirty="0">
                <a:latin typeface="Times New Roman"/>
                <a:ea typeface="+mj-lt"/>
                <a:cs typeface="Times New Roman"/>
              </a:rPr>
              <a:t> </a:t>
            </a:r>
            <a:r>
              <a:rPr lang="vi-VN" sz="2800" b="1" dirty="0" err="1">
                <a:latin typeface="Times New Roman"/>
                <a:ea typeface="+mj-lt"/>
                <a:cs typeface="Times New Roman"/>
              </a:rPr>
              <a:t>trật</a:t>
            </a:r>
            <a:r>
              <a:rPr lang="vi-VN" sz="2800" b="1" dirty="0">
                <a:latin typeface="Times New Roman"/>
                <a:ea typeface="+mj-lt"/>
                <a:cs typeface="Times New Roman"/>
              </a:rPr>
              <a:t> </a:t>
            </a:r>
            <a:r>
              <a:rPr lang="vi-VN" sz="2800" b="1" dirty="0" err="1">
                <a:latin typeface="Times New Roman"/>
                <a:ea typeface="+mj-lt"/>
                <a:cs typeface="Times New Roman"/>
              </a:rPr>
              <a:t>tự</a:t>
            </a:r>
            <a:r>
              <a:rPr lang="vi-VN" sz="2800" b="1" dirty="0">
                <a:latin typeface="Times New Roman"/>
                <a:ea typeface="+mj-lt"/>
                <a:cs typeface="Times New Roman"/>
              </a:rPr>
              <a:t> an </a:t>
            </a:r>
            <a:r>
              <a:rPr lang="vi-VN" sz="2800" b="1" dirty="0" err="1">
                <a:latin typeface="Times New Roman"/>
                <a:ea typeface="+mj-lt"/>
                <a:cs typeface="Times New Roman"/>
              </a:rPr>
              <a:t>toàn</a:t>
            </a:r>
            <a:r>
              <a:rPr lang="vi-VN" sz="2800" b="1" dirty="0">
                <a:latin typeface="Times New Roman"/>
                <a:ea typeface="+mj-lt"/>
                <a:cs typeface="Times New Roman"/>
              </a:rPr>
              <a:t> giao thông</a:t>
            </a:r>
            <a:endParaRPr lang="vi-VN" sz="2800" b="1" dirty="0">
              <a:latin typeface="Times New Roman"/>
              <a:cs typeface="Times New Roman"/>
            </a:endParaRPr>
          </a:p>
          <a:p>
            <a:pPr algn="just"/>
            <a:r>
              <a:rPr lang="vi-VN" sz="2800" dirty="0">
                <a:latin typeface="Times New Roman"/>
                <a:ea typeface="+mj-lt"/>
                <a:cs typeface="Times New Roman"/>
              </a:rPr>
              <a:t>- </a:t>
            </a:r>
            <a:r>
              <a:rPr lang="vi-VN" sz="2800" dirty="0" err="1">
                <a:latin typeface="Times New Roman"/>
                <a:ea typeface="+mj-lt"/>
                <a:cs typeface="Times New Roman"/>
              </a:rPr>
              <a:t>Tự</a:t>
            </a:r>
            <a:r>
              <a:rPr lang="vi-VN" sz="2800" dirty="0">
                <a:latin typeface="Times New Roman"/>
                <a:ea typeface="+mj-lt"/>
                <a:cs typeface="Times New Roman"/>
              </a:rPr>
              <a:t> </a:t>
            </a:r>
            <a:r>
              <a:rPr lang="vi-VN" sz="2800" dirty="0" err="1">
                <a:latin typeface="Times New Roman"/>
                <a:ea typeface="+mj-lt"/>
                <a:cs typeface="Times New Roman"/>
              </a:rPr>
              <a:t>giác</a:t>
            </a:r>
            <a:r>
              <a:rPr lang="vi-VN" sz="2800" dirty="0">
                <a:latin typeface="Times New Roman"/>
                <a:ea typeface="+mj-lt"/>
                <a:cs typeface="Times New Roman"/>
              </a:rPr>
              <a:t> </a:t>
            </a:r>
            <a:r>
              <a:rPr lang="vi-VN" sz="2800" dirty="0" err="1">
                <a:latin typeface="Times New Roman"/>
                <a:ea typeface="+mj-lt"/>
                <a:cs typeface="Times New Roman"/>
              </a:rPr>
              <a:t>học</a:t>
            </a:r>
            <a:r>
              <a:rPr lang="vi-VN" sz="2800" dirty="0">
                <a:latin typeface="Times New Roman"/>
                <a:ea typeface="+mj-lt"/>
                <a:cs typeface="Times New Roman"/>
              </a:rPr>
              <a:t> </a:t>
            </a:r>
            <a:r>
              <a:rPr lang="vi-VN" sz="2800" dirty="0" err="1">
                <a:latin typeface="Times New Roman"/>
                <a:ea typeface="+mj-lt"/>
                <a:cs typeface="Times New Roman"/>
              </a:rPr>
              <a:t>tập</a:t>
            </a:r>
            <a:r>
              <a:rPr lang="vi-VN" sz="2800" dirty="0">
                <a:latin typeface="Times New Roman"/>
                <a:ea typeface="+mj-lt"/>
                <a:cs typeface="Times New Roman"/>
              </a:rPr>
              <a:t> </a:t>
            </a:r>
            <a:r>
              <a:rPr lang="vi-VN" sz="2800" dirty="0" err="1">
                <a:latin typeface="Times New Roman"/>
                <a:ea typeface="+mj-lt"/>
                <a:cs typeface="Times New Roman"/>
              </a:rPr>
              <a:t>tìm</a:t>
            </a:r>
            <a:r>
              <a:rPr lang="vi-VN" sz="2800" dirty="0">
                <a:latin typeface="Times New Roman"/>
                <a:ea typeface="+mj-lt"/>
                <a:cs typeface="Times New Roman"/>
              </a:rPr>
              <a:t> </a:t>
            </a:r>
            <a:r>
              <a:rPr lang="vi-VN" sz="2800" dirty="0" err="1">
                <a:latin typeface="Times New Roman"/>
                <a:ea typeface="+mj-lt"/>
                <a:cs typeface="Times New Roman"/>
              </a:rPr>
              <a:t>hiểu</a:t>
            </a:r>
            <a:r>
              <a:rPr lang="vi-VN" sz="2800" dirty="0">
                <a:latin typeface="Times New Roman"/>
                <a:ea typeface="+mj-lt"/>
                <a:cs typeface="Times New Roman"/>
              </a:rPr>
              <a:t> </a:t>
            </a:r>
            <a:r>
              <a:rPr lang="vi-VN" sz="2800" dirty="0" err="1">
                <a:latin typeface="Times New Roman"/>
                <a:ea typeface="+mj-lt"/>
                <a:cs typeface="Times New Roman"/>
              </a:rPr>
              <a:t>các</a:t>
            </a:r>
            <a:r>
              <a:rPr lang="vi-VN" sz="2800" dirty="0">
                <a:latin typeface="Times New Roman"/>
                <a:ea typeface="+mj-lt"/>
                <a:cs typeface="Times New Roman"/>
              </a:rPr>
              <a:t> </a:t>
            </a:r>
            <a:r>
              <a:rPr lang="vi-VN" sz="2800" dirty="0" err="1">
                <a:latin typeface="Times New Roman"/>
                <a:ea typeface="+mj-lt"/>
                <a:cs typeface="Times New Roman"/>
              </a:rPr>
              <a:t>kiến</a:t>
            </a:r>
            <a:r>
              <a:rPr lang="vi-VN" sz="2800" dirty="0">
                <a:latin typeface="Times New Roman"/>
                <a:ea typeface="+mj-lt"/>
                <a:cs typeface="Times New Roman"/>
              </a:rPr>
              <a:t> </a:t>
            </a:r>
            <a:r>
              <a:rPr lang="vi-VN" sz="2800" dirty="0" err="1">
                <a:latin typeface="Times New Roman"/>
                <a:ea typeface="+mj-lt"/>
                <a:cs typeface="Times New Roman"/>
              </a:rPr>
              <a:t>thức</a:t>
            </a:r>
            <a:r>
              <a:rPr lang="vi-VN" sz="2800" dirty="0">
                <a:latin typeface="Times New Roman"/>
                <a:ea typeface="+mj-lt"/>
                <a:cs typeface="Times New Roman"/>
              </a:rPr>
              <a:t> </a:t>
            </a:r>
            <a:r>
              <a:rPr lang="vi-VN" sz="2800" dirty="0" err="1">
                <a:latin typeface="Times New Roman"/>
                <a:ea typeface="+mj-lt"/>
                <a:cs typeface="Times New Roman"/>
              </a:rPr>
              <a:t>về</a:t>
            </a:r>
            <a:r>
              <a:rPr lang="vi-VN" sz="2800" dirty="0">
                <a:latin typeface="Times New Roman"/>
                <a:ea typeface="+mj-lt"/>
                <a:cs typeface="Times New Roman"/>
              </a:rPr>
              <a:t> an </a:t>
            </a:r>
            <a:r>
              <a:rPr lang="vi-VN" sz="2800" dirty="0" err="1">
                <a:latin typeface="Times New Roman"/>
                <a:ea typeface="+mj-lt"/>
                <a:cs typeface="Times New Roman"/>
              </a:rPr>
              <a:t>toàn</a:t>
            </a:r>
            <a:r>
              <a:rPr lang="vi-VN" sz="2800" dirty="0">
                <a:latin typeface="Times New Roman"/>
                <a:ea typeface="+mj-lt"/>
                <a:cs typeface="Times New Roman"/>
              </a:rPr>
              <a:t> giao thông</a:t>
            </a:r>
            <a:endParaRPr lang="vi-VN" sz="2800" dirty="0">
              <a:latin typeface="Times New Roman"/>
              <a:cs typeface="Times New Roman"/>
            </a:endParaRPr>
          </a:p>
          <a:p>
            <a:pPr algn="just"/>
            <a:r>
              <a:rPr lang="vi-VN" sz="2800" dirty="0">
                <a:latin typeface="Times New Roman"/>
                <a:ea typeface="+mj-lt"/>
                <a:cs typeface="Times New Roman"/>
              </a:rPr>
              <a:t>- </a:t>
            </a:r>
            <a:r>
              <a:rPr lang="vi-VN" sz="2800" dirty="0" err="1">
                <a:latin typeface="Times New Roman"/>
                <a:ea typeface="+mj-lt"/>
                <a:cs typeface="Times New Roman"/>
              </a:rPr>
              <a:t>Tự</a:t>
            </a:r>
            <a:r>
              <a:rPr lang="vi-VN" sz="2800" dirty="0">
                <a:latin typeface="Times New Roman"/>
                <a:ea typeface="+mj-lt"/>
                <a:cs typeface="Times New Roman"/>
              </a:rPr>
              <a:t> </a:t>
            </a:r>
            <a:r>
              <a:rPr lang="vi-VN" sz="2800" dirty="0" err="1">
                <a:latin typeface="Times New Roman"/>
                <a:ea typeface="+mj-lt"/>
                <a:cs typeface="Times New Roman"/>
              </a:rPr>
              <a:t>giác</a:t>
            </a:r>
            <a:r>
              <a:rPr lang="vi-VN" sz="2800" dirty="0">
                <a:latin typeface="Times New Roman"/>
                <a:ea typeface="+mj-lt"/>
                <a:cs typeface="Times New Roman"/>
              </a:rPr>
              <a:t> </a:t>
            </a:r>
            <a:r>
              <a:rPr lang="vi-VN" sz="2800" dirty="0" err="1">
                <a:latin typeface="Times New Roman"/>
                <a:ea typeface="+mj-lt"/>
                <a:cs typeface="Times New Roman"/>
              </a:rPr>
              <a:t>chấp</a:t>
            </a:r>
            <a:r>
              <a:rPr lang="vi-VN" sz="2800" dirty="0">
                <a:latin typeface="Times New Roman"/>
                <a:ea typeface="+mj-lt"/>
                <a:cs typeface="Times New Roman"/>
              </a:rPr>
              <a:t> </a:t>
            </a:r>
            <a:r>
              <a:rPr lang="vi-VN" sz="2800" dirty="0" err="1">
                <a:latin typeface="Times New Roman"/>
                <a:ea typeface="+mj-lt"/>
                <a:cs typeface="Times New Roman"/>
              </a:rPr>
              <a:t>hành</a:t>
            </a:r>
            <a:r>
              <a:rPr lang="vi-VN" sz="2800" dirty="0">
                <a:latin typeface="Times New Roman"/>
                <a:ea typeface="+mj-lt"/>
                <a:cs typeface="Times New Roman"/>
              </a:rPr>
              <a:t> </a:t>
            </a:r>
            <a:r>
              <a:rPr lang="vi-VN" sz="2800" dirty="0" err="1">
                <a:latin typeface="Times New Roman"/>
                <a:ea typeface="+mj-lt"/>
                <a:cs typeface="Times New Roman"/>
              </a:rPr>
              <a:t>hệ</a:t>
            </a:r>
            <a:r>
              <a:rPr lang="vi-VN" sz="2800" dirty="0">
                <a:latin typeface="Times New Roman"/>
                <a:ea typeface="+mj-lt"/>
                <a:cs typeface="Times New Roman"/>
              </a:rPr>
              <a:t> </a:t>
            </a:r>
            <a:r>
              <a:rPr lang="vi-VN" sz="2800" dirty="0" err="1">
                <a:latin typeface="Times New Roman"/>
                <a:ea typeface="+mj-lt"/>
                <a:cs typeface="Times New Roman"/>
              </a:rPr>
              <a:t>thống</a:t>
            </a:r>
            <a:r>
              <a:rPr lang="vi-VN" sz="2800" dirty="0">
                <a:latin typeface="Times New Roman"/>
                <a:ea typeface="+mj-lt"/>
                <a:cs typeface="Times New Roman"/>
              </a:rPr>
              <a:t> </a:t>
            </a:r>
            <a:r>
              <a:rPr lang="vi-VN" sz="2800" dirty="0" err="1">
                <a:latin typeface="Times New Roman"/>
                <a:ea typeface="+mj-lt"/>
                <a:cs typeface="Times New Roman"/>
              </a:rPr>
              <a:t>báo</a:t>
            </a:r>
            <a:r>
              <a:rPr lang="vi-VN" sz="2800" dirty="0">
                <a:latin typeface="Times New Roman"/>
                <a:ea typeface="+mj-lt"/>
                <a:cs typeface="Times New Roman"/>
              </a:rPr>
              <a:t> </a:t>
            </a:r>
            <a:r>
              <a:rPr lang="vi-VN" sz="2800" dirty="0" err="1">
                <a:latin typeface="Times New Roman"/>
                <a:ea typeface="+mj-lt"/>
                <a:cs typeface="Times New Roman"/>
              </a:rPr>
              <a:t>hiệu</a:t>
            </a:r>
            <a:r>
              <a:rPr lang="vi-VN" sz="2800" dirty="0">
                <a:latin typeface="Times New Roman"/>
                <a:ea typeface="+mj-lt"/>
                <a:cs typeface="Times New Roman"/>
              </a:rPr>
              <a:t> </a:t>
            </a:r>
            <a:r>
              <a:rPr lang="vi-VN" sz="2800" dirty="0" err="1">
                <a:latin typeface="Times New Roman"/>
                <a:ea typeface="+mj-lt"/>
                <a:cs typeface="Times New Roman"/>
              </a:rPr>
              <a:t>và</a:t>
            </a:r>
            <a:r>
              <a:rPr lang="vi-VN" sz="2800" dirty="0">
                <a:latin typeface="Times New Roman"/>
                <a:ea typeface="+mj-lt"/>
                <a:cs typeface="Times New Roman"/>
              </a:rPr>
              <a:t> quy </a:t>
            </a:r>
            <a:r>
              <a:rPr lang="vi-VN" sz="2800" dirty="0" err="1">
                <a:latin typeface="Times New Roman"/>
                <a:ea typeface="+mj-lt"/>
                <a:cs typeface="Times New Roman"/>
              </a:rPr>
              <a:t>định</a:t>
            </a:r>
            <a:r>
              <a:rPr lang="vi-VN" sz="2800" dirty="0">
                <a:latin typeface="Times New Roman"/>
                <a:ea typeface="+mj-lt"/>
                <a:cs typeface="Times New Roman"/>
              </a:rPr>
              <a:t> </a:t>
            </a:r>
            <a:r>
              <a:rPr lang="vi-VN" sz="2800" dirty="0" err="1">
                <a:latin typeface="Times New Roman"/>
                <a:ea typeface="+mj-lt"/>
                <a:cs typeface="Times New Roman"/>
              </a:rPr>
              <a:t>về</a:t>
            </a:r>
            <a:r>
              <a:rPr lang="vi-VN" sz="2800" dirty="0">
                <a:latin typeface="Times New Roman"/>
                <a:ea typeface="+mj-lt"/>
                <a:cs typeface="Times New Roman"/>
              </a:rPr>
              <a:t> an </a:t>
            </a:r>
            <a:r>
              <a:rPr lang="vi-VN" sz="2800" dirty="0" err="1">
                <a:latin typeface="Times New Roman"/>
                <a:ea typeface="+mj-lt"/>
                <a:cs typeface="Times New Roman"/>
              </a:rPr>
              <a:t>toàn</a:t>
            </a:r>
            <a:r>
              <a:rPr lang="vi-VN" sz="2800" dirty="0">
                <a:latin typeface="Times New Roman"/>
                <a:ea typeface="+mj-lt"/>
                <a:cs typeface="Times New Roman"/>
              </a:rPr>
              <a:t> giao thông</a:t>
            </a:r>
            <a:endParaRPr lang="vi-VN" sz="2800" dirty="0">
              <a:latin typeface="Times New Roman"/>
              <a:cs typeface="Times New Roman"/>
            </a:endParaRPr>
          </a:p>
          <a:p>
            <a:pPr algn="just"/>
            <a:r>
              <a:rPr lang="vi-VN" sz="2800" dirty="0">
                <a:latin typeface="Times New Roman"/>
                <a:ea typeface="+mj-lt"/>
                <a:cs typeface="Times New Roman"/>
              </a:rPr>
              <a:t>- Tuyên </a:t>
            </a:r>
            <a:r>
              <a:rPr lang="vi-VN" sz="2800" dirty="0" err="1">
                <a:latin typeface="Times New Roman"/>
                <a:ea typeface="+mj-lt"/>
                <a:cs typeface="Times New Roman"/>
              </a:rPr>
              <a:t>truyền</a:t>
            </a:r>
            <a:r>
              <a:rPr lang="vi-VN" sz="2800" dirty="0">
                <a:latin typeface="Times New Roman"/>
                <a:ea typeface="+mj-lt"/>
                <a:cs typeface="Times New Roman"/>
              </a:rPr>
              <a:t> cho </a:t>
            </a:r>
            <a:r>
              <a:rPr lang="vi-VN" sz="2800" dirty="0" err="1">
                <a:latin typeface="Times New Roman"/>
                <a:ea typeface="+mj-lt"/>
                <a:cs typeface="Times New Roman"/>
              </a:rPr>
              <a:t>mọi</a:t>
            </a:r>
            <a:r>
              <a:rPr lang="vi-VN" sz="2800" dirty="0">
                <a:latin typeface="Times New Roman"/>
                <a:ea typeface="+mj-lt"/>
                <a:cs typeface="Times New Roman"/>
              </a:rPr>
              <a:t> </a:t>
            </a:r>
            <a:r>
              <a:rPr lang="vi-VN" sz="2800" dirty="0" err="1">
                <a:latin typeface="Times New Roman"/>
                <a:ea typeface="+mj-lt"/>
                <a:cs typeface="Times New Roman"/>
              </a:rPr>
              <a:t>người</a:t>
            </a:r>
            <a:r>
              <a:rPr lang="vi-VN" sz="2800" dirty="0">
                <a:latin typeface="Times New Roman"/>
                <a:ea typeface="+mj-lt"/>
                <a:cs typeface="Times New Roman"/>
              </a:rPr>
              <a:t> </a:t>
            </a:r>
            <a:r>
              <a:rPr lang="vi-VN" sz="2800" dirty="0" err="1">
                <a:latin typeface="Times New Roman"/>
                <a:ea typeface="+mj-lt"/>
                <a:cs typeface="Times New Roman"/>
              </a:rPr>
              <a:t>cùng</a:t>
            </a:r>
            <a:r>
              <a:rPr lang="vi-VN" sz="2800" dirty="0">
                <a:latin typeface="Times New Roman"/>
                <a:ea typeface="+mj-lt"/>
                <a:cs typeface="Times New Roman"/>
              </a:rPr>
              <a:t> tham gia giao thông an </a:t>
            </a:r>
            <a:r>
              <a:rPr lang="vi-VN" sz="2800" dirty="0" err="1">
                <a:latin typeface="Times New Roman"/>
                <a:ea typeface="+mj-lt"/>
                <a:cs typeface="Times New Roman"/>
              </a:rPr>
              <a:t>toàn</a:t>
            </a:r>
            <a:endParaRPr lang="vi-VN" sz="2800" dirty="0" err="1">
              <a:latin typeface="Times New Roman"/>
              <a:cs typeface="Times New Roman"/>
            </a:endParaRPr>
          </a:p>
          <a:p>
            <a:pPr algn="just"/>
            <a:r>
              <a:rPr lang="vi-VN" sz="2800" dirty="0">
                <a:latin typeface="Times New Roman"/>
                <a:ea typeface="+mj-lt"/>
                <a:cs typeface="Times New Roman"/>
              </a:rPr>
              <a:t>- Lên </a:t>
            </a:r>
            <a:r>
              <a:rPr lang="vi-VN" sz="2800" dirty="0" err="1">
                <a:latin typeface="Times New Roman"/>
                <a:ea typeface="+mj-lt"/>
                <a:cs typeface="Times New Roman"/>
              </a:rPr>
              <a:t>án</a:t>
            </a:r>
            <a:r>
              <a:rPr lang="vi-VN" sz="2800" dirty="0">
                <a:latin typeface="Times New Roman"/>
                <a:ea typeface="+mj-lt"/>
                <a:cs typeface="Times New Roman"/>
              </a:rPr>
              <a:t> </a:t>
            </a:r>
            <a:r>
              <a:rPr lang="vi-VN" sz="2800" dirty="0" err="1">
                <a:latin typeface="Times New Roman"/>
                <a:ea typeface="+mj-lt"/>
                <a:cs typeface="Times New Roman"/>
              </a:rPr>
              <a:t>tố</a:t>
            </a:r>
            <a:r>
              <a:rPr lang="vi-VN" sz="2800" dirty="0">
                <a:latin typeface="Times New Roman"/>
                <a:ea typeface="+mj-lt"/>
                <a:cs typeface="Times New Roman"/>
              </a:rPr>
              <a:t> </a:t>
            </a:r>
            <a:r>
              <a:rPr lang="vi-VN" sz="2800" dirty="0" err="1">
                <a:latin typeface="Times New Roman"/>
                <a:ea typeface="+mj-lt"/>
                <a:cs typeface="Times New Roman"/>
              </a:rPr>
              <a:t>cáo</a:t>
            </a:r>
            <a:r>
              <a:rPr lang="vi-VN" sz="2800" dirty="0">
                <a:latin typeface="Times New Roman"/>
                <a:ea typeface="+mj-lt"/>
                <a:cs typeface="Times New Roman"/>
              </a:rPr>
              <a:t> </a:t>
            </a:r>
            <a:r>
              <a:rPr lang="vi-VN" sz="2800" dirty="0" err="1">
                <a:latin typeface="Times New Roman"/>
                <a:ea typeface="+mj-lt"/>
                <a:cs typeface="Times New Roman"/>
              </a:rPr>
              <a:t>những</a:t>
            </a:r>
            <a:r>
              <a:rPr lang="vi-VN" sz="2800" dirty="0">
                <a:latin typeface="Times New Roman"/>
                <a:ea typeface="+mj-lt"/>
                <a:cs typeface="Times New Roman"/>
              </a:rPr>
              <a:t> </a:t>
            </a:r>
            <a:r>
              <a:rPr lang="vi-VN" sz="2800" dirty="0" err="1">
                <a:latin typeface="Times New Roman"/>
                <a:ea typeface="+mj-lt"/>
                <a:cs typeface="Times New Roman"/>
              </a:rPr>
              <a:t>hành</a:t>
            </a:r>
            <a:r>
              <a:rPr lang="vi-VN" sz="2800" dirty="0">
                <a:latin typeface="Times New Roman"/>
                <a:ea typeface="+mj-lt"/>
                <a:cs typeface="Times New Roman"/>
              </a:rPr>
              <a:t> vi </a:t>
            </a:r>
            <a:r>
              <a:rPr lang="vi-VN" sz="2800" dirty="0" err="1">
                <a:latin typeface="Times New Roman"/>
                <a:ea typeface="+mj-lt"/>
                <a:cs typeface="Times New Roman"/>
              </a:rPr>
              <a:t>cố</a:t>
            </a:r>
            <a:r>
              <a:rPr lang="vi-VN" sz="2800" dirty="0">
                <a:latin typeface="Times New Roman"/>
                <a:ea typeface="+mj-lt"/>
                <a:cs typeface="Times New Roman"/>
              </a:rPr>
              <a:t> </a:t>
            </a:r>
            <a:r>
              <a:rPr lang="vi-VN" sz="2800" dirty="0" err="1">
                <a:latin typeface="Times New Roman"/>
                <a:ea typeface="+mj-lt"/>
                <a:cs typeface="Times New Roman"/>
              </a:rPr>
              <a:t>tình</a:t>
            </a:r>
            <a:r>
              <a:rPr lang="vi-VN" sz="2800" dirty="0">
                <a:latin typeface="Times New Roman"/>
                <a:ea typeface="+mj-lt"/>
                <a:cs typeface="Times New Roman"/>
              </a:rPr>
              <a:t> vi </a:t>
            </a:r>
            <a:r>
              <a:rPr lang="vi-VN" sz="2800" dirty="0" err="1">
                <a:latin typeface="Times New Roman"/>
                <a:ea typeface="+mj-lt"/>
                <a:cs typeface="Times New Roman"/>
              </a:rPr>
              <a:t>phạm</a:t>
            </a:r>
            <a:r>
              <a:rPr lang="vi-VN" sz="2800" dirty="0">
                <a:latin typeface="Times New Roman"/>
                <a:ea typeface="+mj-lt"/>
                <a:cs typeface="Times New Roman"/>
              </a:rPr>
              <a:t> </a:t>
            </a:r>
            <a:r>
              <a:rPr lang="vi-VN" sz="2800" dirty="0" err="1">
                <a:latin typeface="Times New Roman"/>
                <a:ea typeface="+mj-lt"/>
                <a:cs typeface="Times New Roman"/>
              </a:rPr>
              <a:t>luật</a:t>
            </a:r>
            <a:r>
              <a:rPr lang="vi-VN" sz="2800" dirty="0">
                <a:latin typeface="Times New Roman"/>
                <a:ea typeface="+mj-lt"/>
                <a:cs typeface="Times New Roman"/>
              </a:rPr>
              <a:t> giao thông</a:t>
            </a:r>
            <a:endParaRPr lang="vi-VN" sz="2800" dirty="0">
              <a:latin typeface="Times New Roman"/>
              <a:cs typeface="Times New Roman"/>
            </a:endParaRPr>
          </a:p>
          <a:p>
            <a:endParaRPr lang="vi-VN" sz="2800" dirty="0">
              <a:latin typeface="Times New Roman"/>
              <a:cs typeface="Times New Roman"/>
            </a:endParaRPr>
          </a:p>
        </p:txBody>
      </p:sp>
      <p:graphicFrame>
        <p:nvGraphicFramePr>
          <p:cNvPr id="5" name="Chỗ dành sẵn cho Nội dung 4">
            <a:extLst>
              <a:ext uri="{FF2B5EF4-FFF2-40B4-BE49-F238E27FC236}">
                <a16:creationId xmlns:a16="http://schemas.microsoft.com/office/drawing/2014/main" xmlns="" id="{3736D144-B9F9-4138-A630-9CF0C9FD7DB5}"/>
              </a:ext>
            </a:extLst>
          </p:cNvPr>
          <p:cNvGraphicFramePr>
            <a:graphicFrameLocks noGrp="1"/>
          </p:cNvGraphicFramePr>
          <p:nvPr>
            <p:ph idx="1"/>
            <p:extLst>
              <p:ext uri="{D42A27DB-BD31-4B8C-83A1-F6EECF244321}">
                <p14:modId xmlns:p14="http://schemas.microsoft.com/office/powerpoint/2010/main" val="2037860460"/>
              </p:ext>
            </p:extLst>
          </p:nvPr>
        </p:nvGraphicFramePr>
        <p:xfrm>
          <a:off x="4341962" y="5779698"/>
          <a:ext cx="330200" cy="365760"/>
        </p:xfrm>
        <a:graphic>
          <a:graphicData uri="http://schemas.openxmlformats.org/drawingml/2006/table">
            <a:tbl>
              <a:tblPr firstRow="1" bandRow="1">
                <a:tableStyleId>{5C22544A-7EE6-4342-B048-85BDC9FD1C3A}</a:tableStyleId>
              </a:tblPr>
              <a:tblGrid>
                <a:gridCol w="330200">
                  <a:extLst>
                    <a:ext uri="{9D8B030D-6E8A-4147-A177-3AD203B41FA5}">
                      <a16:colId xmlns:a16="http://schemas.microsoft.com/office/drawing/2014/main" xmlns="" val="1206372203"/>
                    </a:ext>
                  </a:extLst>
                </a:gridCol>
              </a:tblGrid>
              <a:tr h="0">
                <a:tc>
                  <a:txBody>
                    <a:bodyPr/>
                    <a:lstStyle/>
                    <a:p>
                      <a:pPr fontAlgn="t"/>
                      <a:endParaRPr lang="vi-VN">
                        <a:effectLst/>
                        <a:latin typeface="Roboto"/>
                      </a:endParaRPr>
                    </a:p>
                  </a:txBody>
                  <a:tcPr marL="152400" marR="152400"/>
                </a:tc>
                <a:extLst>
                  <a:ext uri="{0D108BD9-81ED-4DB2-BD59-A6C34878D82A}">
                    <a16:rowId xmlns:a16="http://schemas.microsoft.com/office/drawing/2014/main" xmlns="" val="2317641792"/>
                  </a:ext>
                </a:extLst>
              </a:tr>
            </a:tbl>
          </a:graphicData>
        </a:graphic>
      </p:graphicFrame>
    </p:spTree>
    <p:extLst>
      <p:ext uri="{BB962C8B-B14F-4D97-AF65-F5344CB8AC3E}">
        <p14:creationId xmlns:p14="http://schemas.microsoft.com/office/powerpoint/2010/main" val="853041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5F5F31FD-2744-4AC3-A876-1ACCC7E91A74}"/>
              </a:ext>
            </a:extLst>
          </p:cNvPr>
          <p:cNvSpPr>
            <a:spLocks noGrp="1"/>
          </p:cNvSpPr>
          <p:nvPr>
            <p:ph idx="1"/>
          </p:nvPr>
        </p:nvSpPr>
        <p:spPr>
          <a:xfrm>
            <a:off x="1197634" y="2788908"/>
            <a:ext cx="10515600" cy="4351338"/>
          </a:xfrm>
        </p:spPr>
        <p:txBody>
          <a:bodyPr vert="horz" lIns="91440" tIns="45720" rIns="91440" bIns="45720" rtlCol="0" anchor="t">
            <a:normAutofit/>
          </a:bodyPr>
          <a:lstStyle/>
          <a:p>
            <a:pPr marL="0" indent="0">
              <a:buNone/>
            </a:pPr>
            <a:r>
              <a:rPr lang="vi-VN" sz="7000" b="1" dirty="0">
                <a:solidFill>
                  <a:srgbClr val="FF0000"/>
                </a:solidFill>
                <a:latin typeface="Arial"/>
                <a:cs typeface="Arial"/>
              </a:rPr>
              <a:t>TẠM BIỆT CÁC CON !</a:t>
            </a:r>
            <a:endParaRPr lang="vi-VN" sz="7000" b="1" dirty="0">
              <a:solidFill>
                <a:srgbClr val="FF0000"/>
              </a:solidFill>
              <a:cs typeface="Arial" panose="020B0604020202020204" pitchFamily="34" charset="0"/>
            </a:endParaRPr>
          </a:p>
        </p:txBody>
      </p:sp>
      <p:pic>
        <p:nvPicPr>
          <p:cNvPr id="4" name="Hình ảnh 4" descr="Ảnh có chứa mẫu họa&#10;&#10;Mô tả được tự động tạo">
            <a:extLst>
              <a:ext uri="{FF2B5EF4-FFF2-40B4-BE49-F238E27FC236}">
                <a16:creationId xmlns:a16="http://schemas.microsoft.com/office/drawing/2014/main" xmlns="" id="{6C62F884-E590-4D38-A997-483FDCFAF2A5}"/>
              </a:ext>
            </a:extLst>
          </p:cNvPr>
          <p:cNvPicPr>
            <a:picLocks noChangeAspect="1"/>
          </p:cNvPicPr>
          <p:nvPr/>
        </p:nvPicPr>
        <p:blipFill>
          <a:blip r:embed="rId2"/>
          <a:stretch>
            <a:fillRect/>
          </a:stretch>
        </p:blipFill>
        <p:spPr>
          <a:xfrm>
            <a:off x="382438" y="76263"/>
            <a:ext cx="3634596" cy="2593550"/>
          </a:xfrm>
          <a:prstGeom prst="rect">
            <a:avLst/>
          </a:prstGeom>
        </p:spPr>
      </p:pic>
    </p:spTree>
    <p:extLst>
      <p:ext uri="{BB962C8B-B14F-4D97-AF65-F5344CB8AC3E}">
        <p14:creationId xmlns:p14="http://schemas.microsoft.com/office/powerpoint/2010/main" val="427761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AF4690A-FABB-45C5-BE0C-DBA1CCB878CD}"/>
              </a:ext>
            </a:extLst>
          </p:cNvPr>
          <p:cNvSpPr>
            <a:spLocks noGrp="1"/>
          </p:cNvSpPr>
          <p:nvPr>
            <p:ph type="title"/>
          </p:nvPr>
        </p:nvSpPr>
        <p:spPr/>
        <p:txBody>
          <a:bodyPr/>
          <a:lstStyle/>
          <a:p>
            <a:pPr algn="ctr"/>
            <a:r>
              <a:rPr lang="vi-VN" b="1" dirty="0">
                <a:solidFill>
                  <a:srgbClr val="FF0000"/>
                </a:solidFill>
                <a:latin typeface="Times New Roman"/>
                <a:cs typeface="Times New Roman"/>
              </a:rPr>
              <a:t>TIẾT 23: THỰC HIỆN TRẬT TỰ AN TOÀN GIAO THÔNG</a:t>
            </a:r>
            <a:endParaRPr lang="vi-VN" b="1" dirty="0">
              <a:solidFill>
                <a:srgbClr val="FF0000"/>
              </a:solidFill>
              <a:cs typeface="Times New Roman" panose="02020603050405020304" pitchFamily="18" charset="0"/>
            </a:endParaRPr>
          </a:p>
        </p:txBody>
      </p:sp>
      <p:pic>
        <p:nvPicPr>
          <p:cNvPr id="4" name="Hình ảnh 4" descr="Ảnh có chứa văn bản, ô tô&#10;&#10;Mô tả được tự động tạo">
            <a:extLst>
              <a:ext uri="{FF2B5EF4-FFF2-40B4-BE49-F238E27FC236}">
                <a16:creationId xmlns:a16="http://schemas.microsoft.com/office/drawing/2014/main" xmlns="" id="{06FE8906-0056-4B24-9DC0-845D1E66C536}"/>
              </a:ext>
            </a:extLst>
          </p:cNvPr>
          <p:cNvPicPr>
            <a:picLocks noGrp="1" noChangeAspect="1"/>
          </p:cNvPicPr>
          <p:nvPr>
            <p:ph idx="1"/>
          </p:nvPr>
        </p:nvPicPr>
        <p:blipFill>
          <a:blip r:embed="rId2"/>
          <a:stretch>
            <a:fillRect/>
          </a:stretch>
        </p:blipFill>
        <p:spPr>
          <a:xfrm>
            <a:off x="0" y="1585987"/>
            <a:ext cx="12192000" cy="5276311"/>
          </a:xfrm>
        </p:spPr>
      </p:pic>
    </p:spTree>
    <p:extLst>
      <p:ext uri="{BB962C8B-B14F-4D97-AF65-F5344CB8AC3E}">
        <p14:creationId xmlns:p14="http://schemas.microsoft.com/office/powerpoint/2010/main" val="132489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D3450DF-E317-41D3-87DB-4A0DE5D60278}"/>
              </a:ext>
            </a:extLst>
          </p:cNvPr>
          <p:cNvSpPr>
            <a:spLocks noGrp="1"/>
          </p:cNvSpPr>
          <p:nvPr>
            <p:ph type="title"/>
          </p:nvPr>
        </p:nvSpPr>
        <p:spPr>
          <a:xfrm>
            <a:off x="838200" y="5691"/>
            <a:ext cx="10515600" cy="1325563"/>
          </a:xfrm>
        </p:spPr>
        <p:txBody>
          <a:bodyPr>
            <a:normAutofit/>
          </a:bodyPr>
          <a:lstStyle/>
          <a:p>
            <a:pPr algn="ctr"/>
            <a:r>
              <a:rPr lang="vi-VN" sz="2800" b="1" dirty="0">
                <a:solidFill>
                  <a:schemeClr val="accent1">
                    <a:lumMod val="75000"/>
                  </a:schemeClr>
                </a:solidFill>
                <a:latin typeface="Times New Roman"/>
                <a:cs typeface="Times New Roman"/>
              </a:rPr>
              <a:t>BẢNG THỐNG KÊ TÌNH HÌNH TAI NẠN GIAO THÔNG ĐƯỜNG BỘ QUA MỘT SỐ NĂM</a:t>
            </a:r>
            <a:endParaRPr lang="vi-VN" sz="2800" b="1" dirty="0">
              <a:solidFill>
                <a:schemeClr val="accent1">
                  <a:lumMod val="75000"/>
                </a:schemeClr>
              </a:solidFill>
              <a:cs typeface="Times New Roman" panose="02020603050405020304" pitchFamily="18" charset="0"/>
            </a:endParaRPr>
          </a:p>
        </p:txBody>
      </p:sp>
      <p:graphicFrame>
        <p:nvGraphicFramePr>
          <p:cNvPr id="4" name="Bảng 4">
            <a:extLst>
              <a:ext uri="{FF2B5EF4-FFF2-40B4-BE49-F238E27FC236}">
                <a16:creationId xmlns:a16="http://schemas.microsoft.com/office/drawing/2014/main" xmlns="" id="{67CED4FB-5A40-4DD3-B104-2851C1454F0E}"/>
              </a:ext>
            </a:extLst>
          </p:cNvPr>
          <p:cNvGraphicFramePr>
            <a:graphicFrameLocks noGrp="1"/>
          </p:cNvGraphicFramePr>
          <p:nvPr>
            <p:ph idx="1"/>
            <p:extLst>
              <p:ext uri="{D42A27DB-BD31-4B8C-83A1-F6EECF244321}">
                <p14:modId xmlns:p14="http://schemas.microsoft.com/office/powerpoint/2010/main" val="1923052965"/>
              </p:ext>
            </p:extLst>
          </p:nvPr>
        </p:nvGraphicFramePr>
        <p:xfrm>
          <a:off x="43132" y="1293962"/>
          <a:ext cx="12096810" cy="5637894"/>
        </p:xfrm>
        <a:graphic>
          <a:graphicData uri="http://schemas.openxmlformats.org/drawingml/2006/table">
            <a:tbl>
              <a:tblPr firstRow="1" bandRow="1">
                <a:tableStyleId>{BC89EF96-8CEA-46FF-86C4-4CE0E7609802}</a:tableStyleId>
              </a:tblPr>
              <a:tblGrid>
                <a:gridCol w="2646163">
                  <a:extLst>
                    <a:ext uri="{9D8B030D-6E8A-4147-A177-3AD203B41FA5}">
                      <a16:colId xmlns:a16="http://schemas.microsoft.com/office/drawing/2014/main" xmlns="" val="4208716963"/>
                    </a:ext>
                  </a:extLst>
                </a:gridCol>
                <a:gridCol w="3260452">
                  <a:extLst>
                    <a:ext uri="{9D8B030D-6E8A-4147-A177-3AD203B41FA5}">
                      <a16:colId xmlns:a16="http://schemas.microsoft.com/office/drawing/2014/main" xmlns="" val="799710643"/>
                    </a:ext>
                  </a:extLst>
                </a:gridCol>
                <a:gridCol w="2976934">
                  <a:extLst>
                    <a:ext uri="{9D8B030D-6E8A-4147-A177-3AD203B41FA5}">
                      <a16:colId xmlns:a16="http://schemas.microsoft.com/office/drawing/2014/main" xmlns="" val="3780599353"/>
                    </a:ext>
                  </a:extLst>
                </a:gridCol>
                <a:gridCol w="3213261">
                  <a:extLst>
                    <a:ext uri="{9D8B030D-6E8A-4147-A177-3AD203B41FA5}">
                      <a16:colId xmlns:a16="http://schemas.microsoft.com/office/drawing/2014/main" xmlns="" val="1795988275"/>
                    </a:ext>
                  </a:extLst>
                </a:gridCol>
              </a:tblGrid>
              <a:tr h="1190625">
                <a:tc>
                  <a:txBody>
                    <a:bodyPr/>
                    <a:lstStyle/>
                    <a:p>
                      <a:pPr lvl="0" algn="ctr">
                        <a:buNone/>
                      </a:pPr>
                      <a:r>
                        <a:rPr lang="vi-VN" sz="2400" dirty="0"/>
                        <a:t>Năm</a:t>
                      </a:r>
                    </a:p>
                  </a:txBody>
                  <a:tcPr/>
                </a:tc>
                <a:tc>
                  <a:txBody>
                    <a:bodyPr/>
                    <a:lstStyle/>
                    <a:p>
                      <a:pPr algn="ctr"/>
                      <a:r>
                        <a:rPr lang="vi-VN" sz="2400" dirty="0" err="1"/>
                        <a:t>Số</a:t>
                      </a:r>
                      <a:r>
                        <a:rPr lang="vi-VN" sz="2400" dirty="0"/>
                        <a:t> </a:t>
                      </a:r>
                      <a:r>
                        <a:rPr lang="vi-VN" sz="2400" dirty="0" err="1"/>
                        <a:t>vụ</a:t>
                      </a:r>
                      <a:r>
                        <a:rPr lang="vi-VN" sz="2400" dirty="0"/>
                        <a:t> tai </a:t>
                      </a:r>
                      <a:r>
                        <a:rPr lang="vi-VN" sz="2400" dirty="0" err="1"/>
                        <a:t>nạn</a:t>
                      </a:r>
                    </a:p>
                  </a:txBody>
                  <a:tcPr/>
                </a:tc>
                <a:tc>
                  <a:txBody>
                    <a:bodyPr/>
                    <a:lstStyle/>
                    <a:p>
                      <a:pPr algn="ctr"/>
                      <a:r>
                        <a:rPr lang="vi-VN" sz="2400" dirty="0" err="1"/>
                        <a:t>Số</a:t>
                      </a:r>
                      <a:r>
                        <a:rPr lang="vi-VN" sz="2400" dirty="0"/>
                        <a:t> </a:t>
                      </a:r>
                      <a:r>
                        <a:rPr lang="vi-VN" sz="2400" dirty="0" err="1"/>
                        <a:t>người</a:t>
                      </a:r>
                      <a:r>
                        <a:rPr lang="vi-VN" sz="2400" dirty="0"/>
                        <a:t> </a:t>
                      </a:r>
                      <a:r>
                        <a:rPr lang="vi-VN" sz="2400" dirty="0" err="1"/>
                        <a:t>chết</a:t>
                      </a:r>
                    </a:p>
                  </a:txBody>
                  <a:tcPr/>
                </a:tc>
                <a:tc>
                  <a:txBody>
                    <a:bodyPr/>
                    <a:lstStyle/>
                    <a:p>
                      <a:pPr algn="ctr"/>
                      <a:r>
                        <a:rPr lang="vi-VN" sz="2400" dirty="0" err="1"/>
                        <a:t>Số</a:t>
                      </a:r>
                      <a:r>
                        <a:rPr lang="vi-VN" sz="2400" dirty="0"/>
                        <a:t> </a:t>
                      </a:r>
                      <a:r>
                        <a:rPr lang="vi-VN" sz="2400" dirty="0" err="1"/>
                        <a:t>người</a:t>
                      </a:r>
                      <a:r>
                        <a:rPr lang="vi-VN" sz="2400" dirty="0"/>
                        <a:t> </a:t>
                      </a:r>
                      <a:r>
                        <a:rPr lang="vi-VN" sz="2400" dirty="0" err="1"/>
                        <a:t>bị</a:t>
                      </a:r>
                      <a:r>
                        <a:rPr lang="vi-VN" sz="2400" dirty="0"/>
                        <a:t> thương</a:t>
                      </a:r>
                    </a:p>
                    <a:p>
                      <a:pPr lvl="0" algn="ctr">
                        <a:buNone/>
                      </a:pPr>
                      <a:endParaRPr lang="vi-VN" sz="2400" dirty="0"/>
                    </a:p>
                  </a:txBody>
                  <a:tcPr/>
                </a:tc>
                <a:extLst>
                  <a:ext uri="{0D108BD9-81ED-4DB2-BD59-A6C34878D82A}">
                    <a16:rowId xmlns:a16="http://schemas.microsoft.com/office/drawing/2014/main" xmlns="" val="1278364300"/>
                  </a:ext>
                </a:extLst>
              </a:tr>
              <a:tr h="784679">
                <a:tc>
                  <a:txBody>
                    <a:bodyPr/>
                    <a:lstStyle/>
                    <a:p>
                      <a:pPr algn="ctr"/>
                      <a:r>
                        <a:rPr lang="vi-VN" sz="2400" dirty="0"/>
                        <a:t>2008</a:t>
                      </a:r>
                    </a:p>
                  </a:txBody>
                  <a:tcPr/>
                </a:tc>
                <a:tc>
                  <a:txBody>
                    <a:bodyPr/>
                    <a:lstStyle/>
                    <a:p>
                      <a:pPr algn="ctr"/>
                      <a:r>
                        <a:rPr lang="vi-VN" sz="2400" dirty="0"/>
                        <a:t>12163</a:t>
                      </a:r>
                    </a:p>
                  </a:txBody>
                  <a:tcPr/>
                </a:tc>
                <a:tc>
                  <a:txBody>
                    <a:bodyPr/>
                    <a:lstStyle/>
                    <a:p>
                      <a:pPr algn="ctr"/>
                      <a:r>
                        <a:rPr lang="vi-VN" sz="2400" dirty="0"/>
                        <a:t>11318</a:t>
                      </a:r>
                    </a:p>
                  </a:txBody>
                  <a:tcPr/>
                </a:tc>
                <a:tc>
                  <a:txBody>
                    <a:bodyPr/>
                    <a:lstStyle/>
                    <a:p>
                      <a:pPr algn="ctr"/>
                      <a:r>
                        <a:rPr lang="vi-VN" sz="2400" dirty="0"/>
                        <a:t>7885</a:t>
                      </a:r>
                    </a:p>
                  </a:txBody>
                  <a:tcPr/>
                </a:tc>
                <a:extLst>
                  <a:ext uri="{0D108BD9-81ED-4DB2-BD59-A6C34878D82A}">
                    <a16:rowId xmlns:a16="http://schemas.microsoft.com/office/drawing/2014/main" xmlns="" val="2457488553"/>
                  </a:ext>
                </a:extLst>
              </a:tr>
              <a:tr h="784679">
                <a:tc>
                  <a:txBody>
                    <a:bodyPr/>
                    <a:lstStyle/>
                    <a:p>
                      <a:pPr algn="ctr"/>
                      <a:r>
                        <a:rPr lang="vi-VN" sz="2400" dirty="0"/>
                        <a:t>2009</a:t>
                      </a:r>
                    </a:p>
                  </a:txBody>
                  <a:tcPr/>
                </a:tc>
                <a:tc>
                  <a:txBody>
                    <a:bodyPr/>
                    <a:lstStyle/>
                    <a:p>
                      <a:pPr algn="ctr"/>
                      <a:r>
                        <a:rPr lang="vi-VN" sz="2400" dirty="0"/>
                        <a:t>12492</a:t>
                      </a:r>
                    </a:p>
                  </a:txBody>
                  <a:tcPr/>
                </a:tc>
                <a:tc>
                  <a:txBody>
                    <a:bodyPr/>
                    <a:lstStyle/>
                    <a:p>
                      <a:pPr algn="ctr"/>
                      <a:r>
                        <a:rPr lang="vi-VN" sz="2400" dirty="0"/>
                        <a:t>11516</a:t>
                      </a:r>
                    </a:p>
                  </a:txBody>
                  <a:tcPr/>
                </a:tc>
                <a:tc>
                  <a:txBody>
                    <a:bodyPr/>
                    <a:lstStyle/>
                    <a:p>
                      <a:pPr algn="ctr"/>
                      <a:r>
                        <a:rPr lang="vi-VN" sz="2400" dirty="0"/>
                        <a:t>7914</a:t>
                      </a:r>
                    </a:p>
                  </a:txBody>
                  <a:tcPr/>
                </a:tc>
                <a:extLst>
                  <a:ext uri="{0D108BD9-81ED-4DB2-BD59-A6C34878D82A}">
                    <a16:rowId xmlns:a16="http://schemas.microsoft.com/office/drawing/2014/main" xmlns="" val="4090553877"/>
                  </a:ext>
                </a:extLst>
              </a:tr>
              <a:tr h="784679">
                <a:tc>
                  <a:txBody>
                    <a:bodyPr/>
                    <a:lstStyle/>
                    <a:p>
                      <a:pPr algn="ctr"/>
                      <a:r>
                        <a:rPr lang="vi-VN" sz="2400" dirty="0"/>
                        <a:t>2010</a:t>
                      </a:r>
                    </a:p>
                  </a:txBody>
                  <a:tcPr/>
                </a:tc>
                <a:tc>
                  <a:txBody>
                    <a:bodyPr/>
                    <a:lstStyle/>
                    <a:p>
                      <a:pPr algn="ctr"/>
                      <a:r>
                        <a:rPr lang="vi-VN" sz="2400" dirty="0"/>
                        <a:t>13713</a:t>
                      </a:r>
                    </a:p>
                  </a:txBody>
                  <a:tcPr/>
                </a:tc>
                <a:tc>
                  <a:txBody>
                    <a:bodyPr/>
                    <a:lstStyle/>
                    <a:p>
                      <a:pPr algn="ctr"/>
                      <a:r>
                        <a:rPr lang="vi-VN" sz="2400" dirty="0"/>
                        <a:t>11060</a:t>
                      </a:r>
                    </a:p>
                  </a:txBody>
                  <a:tcPr/>
                </a:tc>
                <a:tc>
                  <a:txBody>
                    <a:bodyPr/>
                    <a:lstStyle/>
                    <a:p>
                      <a:pPr algn="ctr"/>
                      <a:r>
                        <a:rPr lang="vi-VN" sz="2400" dirty="0"/>
                        <a:t>10633</a:t>
                      </a:r>
                    </a:p>
                  </a:txBody>
                  <a:tcPr/>
                </a:tc>
                <a:extLst>
                  <a:ext uri="{0D108BD9-81ED-4DB2-BD59-A6C34878D82A}">
                    <a16:rowId xmlns:a16="http://schemas.microsoft.com/office/drawing/2014/main" xmlns="" val="1639913409"/>
                  </a:ext>
                </a:extLst>
              </a:tr>
              <a:tr h="784679">
                <a:tc>
                  <a:txBody>
                    <a:bodyPr/>
                    <a:lstStyle/>
                    <a:p>
                      <a:pPr algn="ctr"/>
                      <a:r>
                        <a:rPr lang="vi-VN" sz="2400" dirty="0"/>
                        <a:t>2011</a:t>
                      </a:r>
                    </a:p>
                  </a:txBody>
                  <a:tcPr/>
                </a:tc>
                <a:tc>
                  <a:txBody>
                    <a:bodyPr/>
                    <a:lstStyle/>
                    <a:p>
                      <a:pPr algn="ctr"/>
                      <a:r>
                        <a:rPr lang="vi-VN" sz="2400" dirty="0"/>
                        <a:t>14442</a:t>
                      </a:r>
                    </a:p>
                  </a:txBody>
                  <a:tcPr/>
                </a:tc>
                <a:tc>
                  <a:txBody>
                    <a:bodyPr/>
                    <a:lstStyle/>
                    <a:p>
                      <a:pPr algn="ctr"/>
                      <a:r>
                        <a:rPr lang="vi-VN" sz="2400" dirty="0"/>
                        <a:t>11395</a:t>
                      </a:r>
                    </a:p>
                  </a:txBody>
                  <a:tcPr/>
                </a:tc>
                <a:tc>
                  <a:txBody>
                    <a:bodyPr/>
                    <a:lstStyle/>
                    <a:p>
                      <a:pPr algn="ctr"/>
                      <a:r>
                        <a:rPr lang="vi-VN" sz="2400" dirty="0"/>
                        <a:t>10087</a:t>
                      </a:r>
                    </a:p>
                  </a:txBody>
                  <a:tcPr/>
                </a:tc>
                <a:extLst>
                  <a:ext uri="{0D108BD9-81ED-4DB2-BD59-A6C34878D82A}">
                    <a16:rowId xmlns:a16="http://schemas.microsoft.com/office/drawing/2014/main" xmlns="" val="2626541551"/>
                  </a:ext>
                </a:extLst>
              </a:tr>
              <a:tr h="784679">
                <a:tc>
                  <a:txBody>
                    <a:bodyPr/>
                    <a:lstStyle/>
                    <a:p>
                      <a:pPr algn="ctr"/>
                      <a:r>
                        <a:rPr lang="vi-VN" sz="2400" dirty="0"/>
                        <a:t>2012</a:t>
                      </a:r>
                    </a:p>
                  </a:txBody>
                  <a:tcPr/>
                </a:tc>
                <a:tc>
                  <a:txBody>
                    <a:bodyPr/>
                    <a:lstStyle/>
                    <a:p>
                      <a:pPr algn="ctr"/>
                      <a:r>
                        <a:rPr lang="vi-VN" sz="2400" dirty="0"/>
                        <a:t>11987</a:t>
                      </a:r>
                    </a:p>
                  </a:txBody>
                  <a:tcPr/>
                </a:tc>
                <a:tc>
                  <a:txBody>
                    <a:bodyPr/>
                    <a:lstStyle/>
                    <a:p>
                      <a:pPr algn="ctr"/>
                      <a:r>
                        <a:rPr lang="vi-VN" sz="2400" dirty="0"/>
                        <a:t>9838</a:t>
                      </a:r>
                    </a:p>
                  </a:txBody>
                  <a:tcPr/>
                </a:tc>
                <a:tc>
                  <a:txBody>
                    <a:bodyPr/>
                    <a:lstStyle/>
                    <a:p>
                      <a:pPr algn="ctr"/>
                      <a:r>
                        <a:rPr lang="vi-VN" sz="2400" dirty="0"/>
                        <a:t>8406</a:t>
                      </a:r>
                    </a:p>
                  </a:txBody>
                  <a:tcPr/>
                </a:tc>
                <a:extLst>
                  <a:ext uri="{0D108BD9-81ED-4DB2-BD59-A6C34878D82A}">
                    <a16:rowId xmlns:a16="http://schemas.microsoft.com/office/drawing/2014/main" xmlns="" val="1017795965"/>
                  </a:ext>
                </a:extLst>
              </a:tr>
              <a:tr h="523874">
                <a:tc>
                  <a:txBody>
                    <a:bodyPr/>
                    <a:lstStyle/>
                    <a:p>
                      <a:pPr algn="ctr"/>
                      <a:r>
                        <a:rPr lang="vi-VN" sz="2400" dirty="0"/>
                        <a:t>2013</a:t>
                      </a:r>
                    </a:p>
                  </a:txBody>
                  <a:tcPr/>
                </a:tc>
                <a:tc>
                  <a:txBody>
                    <a:bodyPr/>
                    <a:lstStyle/>
                    <a:p>
                      <a:pPr algn="ctr"/>
                      <a:r>
                        <a:rPr lang="vi-VN" sz="2400" dirty="0"/>
                        <a:t>-</a:t>
                      </a:r>
                    </a:p>
                  </a:txBody>
                  <a:tcPr/>
                </a:tc>
                <a:tc>
                  <a:txBody>
                    <a:bodyPr/>
                    <a:lstStyle/>
                    <a:p>
                      <a:pPr algn="ctr"/>
                      <a:r>
                        <a:rPr lang="vi-VN" sz="2400" dirty="0"/>
                        <a:t>9369</a:t>
                      </a:r>
                    </a:p>
                  </a:txBody>
                  <a:tcPr/>
                </a:tc>
                <a:tc>
                  <a:txBody>
                    <a:bodyPr/>
                    <a:lstStyle/>
                    <a:p>
                      <a:pPr algn="ctr"/>
                      <a:endParaRPr lang="vi-VN" sz="2400" dirty="0"/>
                    </a:p>
                  </a:txBody>
                  <a:tcPr/>
                </a:tc>
                <a:extLst>
                  <a:ext uri="{0D108BD9-81ED-4DB2-BD59-A6C34878D82A}">
                    <a16:rowId xmlns:a16="http://schemas.microsoft.com/office/drawing/2014/main" xmlns="" val="3935933673"/>
                  </a:ext>
                </a:extLst>
              </a:tr>
            </a:tbl>
          </a:graphicData>
        </a:graphic>
      </p:graphicFrame>
    </p:spTree>
    <p:extLst>
      <p:ext uri="{BB962C8B-B14F-4D97-AF65-F5344CB8AC3E}">
        <p14:creationId xmlns:p14="http://schemas.microsoft.com/office/powerpoint/2010/main" val="232870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BF681C3-EBD1-42B4-9FED-3B30DFDB3CD4}"/>
              </a:ext>
            </a:extLst>
          </p:cNvPr>
          <p:cNvSpPr>
            <a:spLocks noGrp="1"/>
          </p:cNvSpPr>
          <p:nvPr>
            <p:ph type="title"/>
          </p:nvPr>
        </p:nvSpPr>
        <p:spPr>
          <a:xfrm>
            <a:off x="277483" y="1529691"/>
            <a:ext cx="10515600" cy="1282431"/>
          </a:xfrm>
        </p:spPr>
        <p:txBody>
          <a:bodyPr vert="horz" lIns="91440" tIns="45720" rIns="91440" bIns="45720" rtlCol="0" anchor="ctr">
            <a:noAutofit/>
          </a:bodyPr>
          <a:lstStyle/>
          <a:p>
            <a:pPr algn="just"/>
            <a:r>
              <a:rPr lang="vi-VN" sz="2800" b="1" dirty="0">
                <a:latin typeface="Times New Roman"/>
                <a:ea typeface="+mj-lt"/>
                <a:cs typeface="Times New Roman"/>
              </a:rPr>
              <a:t>Ủy ban an toàn giao thông Quốc gia cho biết theo báo cáo của bộ công an trong 7 ngày nghỉ tết nguyên đán canh Tý năm 2020, Cả nước xảy ra 198 vụ tai nạn giao thông, làm chết 133 người, bị thương 174 người, trong 7 ngày nghỉ tết cảnh sát giao thông đã xử lý 19.933 trường hợp vi phạm, phạt tiền 19,3 tỉ đồng, tạm giữ 179 ô tô, 2651 mô tô, Tước 2651 giấy phép lái xe, so với cùng kỳ Tết Nguyên đán Kỷ Hợi năm 2019, số vi phạm xử lý giảm 1947 trường hợp, tiền phạt tăng 6,6 tỉ đồng, tăng 52 %.</a:t>
            </a:r>
            <a:endParaRPr lang="vi-VN" sz="2800" b="1" dirty="0">
              <a:latin typeface="Times New Roman"/>
              <a:cs typeface="Times New Roman"/>
            </a:endParaRPr>
          </a:p>
          <a:p>
            <a:endParaRPr lang="vi-VN" sz="2800" dirty="0">
              <a:latin typeface="Times New Roman"/>
              <a:cs typeface="Times New Roman"/>
            </a:endParaRPr>
          </a:p>
          <a:p>
            <a:endParaRPr lang="vi-VN" sz="2800" dirty="0">
              <a:latin typeface="Times New Roman"/>
              <a:cs typeface="Times New Roman"/>
            </a:endParaRPr>
          </a:p>
        </p:txBody>
      </p:sp>
      <p:sp>
        <p:nvSpPr>
          <p:cNvPr id="4" name="Bong bóng Ý nghĩ: Hình đám mây 3">
            <a:extLst>
              <a:ext uri="{FF2B5EF4-FFF2-40B4-BE49-F238E27FC236}">
                <a16:creationId xmlns:a16="http://schemas.microsoft.com/office/drawing/2014/main" xmlns="" id="{08192C82-DFDD-47F3-A5F0-49E548EB20CF}"/>
              </a:ext>
            </a:extLst>
          </p:cNvPr>
          <p:cNvSpPr/>
          <p:nvPr/>
        </p:nvSpPr>
        <p:spPr>
          <a:xfrm>
            <a:off x="132271" y="3352715"/>
            <a:ext cx="5362753" cy="2947356"/>
          </a:xfrm>
          <a:prstGeom prst="cloudCallou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dirty="0">
                <a:solidFill>
                  <a:srgbClr val="FF0000"/>
                </a:solidFill>
                <a:latin typeface="Times New Roman"/>
              </a:rPr>
              <a:t>Em có nhận xét gì về</a:t>
            </a:r>
            <a:endParaRPr lang="vi-VN" sz="2800" b="1" dirty="0">
              <a:solidFill>
                <a:srgbClr val="FF0000"/>
              </a:solidFill>
              <a:latin typeface="Arial" panose="020B0604020202020204" pitchFamily="34" charset="0"/>
              <a:cs typeface="Arial" panose="020B0604020202020204" pitchFamily="34" charset="0"/>
            </a:endParaRPr>
          </a:p>
          <a:p>
            <a:pPr algn="ctr"/>
            <a:r>
              <a:rPr lang="vi-VN" sz="2800" b="1" dirty="0">
                <a:solidFill>
                  <a:srgbClr val="FF0000"/>
                </a:solidFill>
                <a:latin typeface="Times New Roman"/>
              </a:rPr>
              <a:t> tình hình tai nạn </a:t>
            </a:r>
            <a:endParaRPr lang="vi-VN" sz="2800" b="1" dirty="0">
              <a:solidFill>
                <a:srgbClr val="FF0000"/>
              </a:solidFill>
              <a:latin typeface="Arial"/>
              <a:cs typeface="Arial"/>
            </a:endParaRPr>
          </a:p>
          <a:p>
            <a:pPr algn="ctr"/>
            <a:r>
              <a:rPr lang="vi-VN" sz="2800" b="1" dirty="0">
                <a:solidFill>
                  <a:srgbClr val="FF0000"/>
                </a:solidFill>
                <a:latin typeface="Times New Roman"/>
              </a:rPr>
              <a:t>giao thông qua số liệu thống kê?</a:t>
            </a:r>
            <a:endParaRPr lang="vi-VN" sz="2800" b="1" dirty="0">
              <a:solidFill>
                <a:srgbClr val="FF0000"/>
              </a:solidFill>
              <a:latin typeface="Arial"/>
              <a:cs typeface="Arial"/>
            </a:endParaRPr>
          </a:p>
        </p:txBody>
      </p:sp>
      <p:sp>
        <p:nvSpPr>
          <p:cNvPr id="5" name="Bong bóng Ý nghĩ: Hình đám mây 4">
            <a:extLst>
              <a:ext uri="{FF2B5EF4-FFF2-40B4-BE49-F238E27FC236}">
                <a16:creationId xmlns:a16="http://schemas.microsoft.com/office/drawing/2014/main" xmlns="" id="{DD596DE0-C2FE-4320-8990-97ABA379555A}"/>
              </a:ext>
            </a:extLst>
          </p:cNvPr>
          <p:cNvSpPr/>
          <p:nvPr/>
        </p:nvSpPr>
        <p:spPr>
          <a:xfrm rot="10200000" flipV="1">
            <a:off x="6043085" y="3257936"/>
            <a:ext cx="6067244" cy="3134265"/>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dirty="0">
                <a:solidFill>
                  <a:srgbClr val="FF0000"/>
                </a:solidFill>
                <a:latin typeface="Arial"/>
                <a:cs typeface="Arial"/>
              </a:rPr>
              <a:t>Em </a:t>
            </a:r>
            <a:r>
              <a:rPr lang="vi-VN" sz="2800" dirty="0" err="1">
                <a:solidFill>
                  <a:srgbClr val="FF0000"/>
                </a:solidFill>
                <a:latin typeface="Arial"/>
                <a:cs typeface="Arial"/>
              </a:rPr>
              <a:t>hãy</a:t>
            </a:r>
            <a:r>
              <a:rPr lang="vi-VN" sz="2800" dirty="0">
                <a:solidFill>
                  <a:srgbClr val="FF0000"/>
                </a:solidFill>
                <a:latin typeface="Arial"/>
                <a:cs typeface="Arial"/>
              </a:rPr>
              <a:t> nêu nguyên nhân </a:t>
            </a:r>
            <a:r>
              <a:rPr lang="vi-VN" sz="2800" dirty="0" err="1">
                <a:solidFill>
                  <a:srgbClr val="FF0000"/>
                </a:solidFill>
                <a:latin typeface="Arial"/>
                <a:cs typeface="Arial"/>
              </a:rPr>
              <a:t>dẫn</a:t>
            </a:r>
            <a:r>
              <a:rPr lang="vi-VN" sz="2800" dirty="0">
                <a:solidFill>
                  <a:srgbClr val="FF0000"/>
                </a:solidFill>
                <a:latin typeface="Arial"/>
                <a:cs typeface="Arial"/>
              </a:rPr>
              <a:t> </a:t>
            </a:r>
            <a:r>
              <a:rPr lang="vi-VN" sz="2800" dirty="0" err="1">
                <a:solidFill>
                  <a:srgbClr val="FF0000"/>
                </a:solidFill>
                <a:latin typeface="Arial"/>
                <a:cs typeface="Arial"/>
              </a:rPr>
              <a:t>đến</a:t>
            </a:r>
            <a:r>
              <a:rPr lang="vi-VN" sz="2800" dirty="0">
                <a:solidFill>
                  <a:srgbClr val="FF0000"/>
                </a:solidFill>
                <a:latin typeface="Arial"/>
                <a:cs typeface="Arial"/>
              </a:rPr>
              <a:t> </a:t>
            </a:r>
            <a:r>
              <a:rPr lang="vi-VN" sz="2800" dirty="0" err="1">
                <a:solidFill>
                  <a:srgbClr val="FF0000"/>
                </a:solidFill>
                <a:latin typeface="Arial"/>
                <a:cs typeface="Arial"/>
              </a:rPr>
              <a:t>các</a:t>
            </a:r>
            <a:r>
              <a:rPr lang="vi-VN" sz="2800" dirty="0">
                <a:solidFill>
                  <a:srgbClr val="FF0000"/>
                </a:solidFill>
                <a:latin typeface="Arial"/>
                <a:cs typeface="Arial"/>
              </a:rPr>
              <a:t> </a:t>
            </a:r>
            <a:r>
              <a:rPr lang="vi-VN" sz="2800" dirty="0" err="1">
                <a:solidFill>
                  <a:srgbClr val="FF0000"/>
                </a:solidFill>
                <a:latin typeface="Arial"/>
                <a:cs typeface="Arial"/>
              </a:rPr>
              <a:t>vụ</a:t>
            </a:r>
            <a:r>
              <a:rPr lang="vi-VN" sz="2800" dirty="0">
                <a:solidFill>
                  <a:srgbClr val="FF0000"/>
                </a:solidFill>
                <a:latin typeface="Arial"/>
                <a:cs typeface="Arial"/>
              </a:rPr>
              <a:t> tai </a:t>
            </a:r>
            <a:r>
              <a:rPr lang="vi-VN" sz="2800" dirty="0" err="1">
                <a:solidFill>
                  <a:srgbClr val="FF0000"/>
                </a:solidFill>
                <a:latin typeface="Arial"/>
                <a:cs typeface="Arial"/>
              </a:rPr>
              <a:t>nạn</a:t>
            </a:r>
            <a:r>
              <a:rPr lang="vi-VN" sz="2800" dirty="0">
                <a:solidFill>
                  <a:srgbClr val="FF0000"/>
                </a:solidFill>
                <a:latin typeface="Arial"/>
                <a:cs typeface="Arial"/>
              </a:rPr>
              <a:t> giao thông? Nguyên nhân </a:t>
            </a:r>
            <a:r>
              <a:rPr lang="vi-VN" sz="2800" dirty="0" err="1">
                <a:solidFill>
                  <a:srgbClr val="FF0000"/>
                </a:solidFill>
                <a:latin typeface="Arial"/>
                <a:cs typeface="Arial"/>
              </a:rPr>
              <a:t>nào</a:t>
            </a:r>
            <a:r>
              <a:rPr lang="vi-VN" sz="2800" dirty="0">
                <a:solidFill>
                  <a:srgbClr val="FF0000"/>
                </a:solidFill>
                <a:latin typeface="Arial"/>
                <a:cs typeface="Arial"/>
              </a:rPr>
              <a:t> </a:t>
            </a:r>
            <a:r>
              <a:rPr lang="vi-VN" sz="2800" dirty="0" err="1">
                <a:solidFill>
                  <a:srgbClr val="FF0000"/>
                </a:solidFill>
                <a:latin typeface="Arial"/>
                <a:cs typeface="Arial"/>
              </a:rPr>
              <a:t>là</a:t>
            </a:r>
            <a:r>
              <a:rPr lang="vi-VN" sz="2800" dirty="0">
                <a:solidFill>
                  <a:srgbClr val="FF0000"/>
                </a:solidFill>
                <a:latin typeface="Arial"/>
                <a:cs typeface="Arial"/>
              </a:rPr>
              <a:t> </a:t>
            </a:r>
            <a:r>
              <a:rPr lang="vi-VN" sz="2800" dirty="0" err="1">
                <a:solidFill>
                  <a:srgbClr val="FF0000"/>
                </a:solidFill>
                <a:latin typeface="Arial"/>
                <a:cs typeface="Arial"/>
              </a:rPr>
              <a:t>phổ</a:t>
            </a:r>
            <a:r>
              <a:rPr lang="vi-VN" sz="2800" dirty="0">
                <a:solidFill>
                  <a:srgbClr val="FF0000"/>
                </a:solidFill>
                <a:latin typeface="Arial"/>
                <a:cs typeface="Arial"/>
              </a:rPr>
              <a:t> </a:t>
            </a:r>
            <a:r>
              <a:rPr lang="vi-VN" sz="2800" dirty="0" err="1">
                <a:solidFill>
                  <a:srgbClr val="FF0000"/>
                </a:solidFill>
                <a:latin typeface="Arial"/>
                <a:cs typeface="Arial"/>
              </a:rPr>
              <a:t>biến</a:t>
            </a:r>
            <a:r>
              <a:rPr lang="vi-VN" sz="2800" dirty="0">
                <a:solidFill>
                  <a:srgbClr val="FF0000"/>
                </a:solidFill>
                <a:latin typeface="Arial"/>
                <a:cs typeface="Arial"/>
              </a:rPr>
              <a:t> </a:t>
            </a:r>
            <a:r>
              <a:rPr lang="vi-VN" sz="2800" dirty="0" err="1">
                <a:solidFill>
                  <a:srgbClr val="FF0000"/>
                </a:solidFill>
                <a:latin typeface="Arial"/>
                <a:cs typeface="Arial"/>
              </a:rPr>
              <a:t>nhất</a:t>
            </a:r>
            <a:r>
              <a:rPr lang="vi-VN" sz="2800" dirty="0">
                <a:solidFill>
                  <a:srgbClr val="FF0000"/>
                </a:solidFill>
                <a:latin typeface="Arial"/>
                <a:cs typeface="Arial"/>
              </a:rPr>
              <a:t>?</a:t>
            </a:r>
          </a:p>
        </p:txBody>
      </p:sp>
    </p:spTree>
    <p:extLst>
      <p:ext uri="{BB962C8B-B14F-4D97-AF65-F5344CB8AC3E}">
        <p14:creationId xmlns:p14="http://schemas.microsoft.com/office/powerpoint/2010/main" val="33607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2271F89-56B4-44C7-9D0C-2349FE205A1E}"/>
              </a:ext>
            </a:extLst>
          </p:cNvPr>
          <p:cNvSpPr>
            <a:spLocks noGrp="1"/>
          </p:cNvSpPr>
          <p:nvPr>
            <p:ph type="title"/>
          </p:nvPr>
        </p:nvSpPr>
        <p:spPr>
          <a:xfrm>
            <a:off x="133709" y="91955"/>
            <a:ext cx="10515600" cy="750469"/>
          </a:xfrm>
        </p:spPr>
        <p:txBody>
          <a:bodyPr/>
          <a:lstStyle/>
          <a:p>
            <a:r>
              <a:rPr lang="vi-VN" sz="3200" b="1" u="sng" dirty="0">
                <a:solidFill>
                  <a:srgbClr val="FF0000"/>
                </a:solidFill>
                <a:latin typeface="Times New Roman"/>
                <a:cs typeface="Times New Roman"/>
              </a:rPr>
              <a:t>1. Nguyên nhân </a:t>
            </a:r>
            <a:r>
              <a:rPr lang="vi-VN" sz="3200" b="1" u="sng" dirty="0" err="1">
                <a:solidFill>
                  <a:srgbClr val="FF0000"/>
                </a:solidFill>
                <a:latin typeface="Times New Roman"/>
                <a:cs typeface="Times New Roman"/>
              </a:rPr>
              <a:t>của</a:t>
            </a:r>
            <a:r>
              <a:rPr lang="vi-VN" sz="3200" b="1" u="sng" dirty="0">
                <a:solidFill>
                  <a:srgbClr val="FF0000"/>
                </a:solidFill>
                <a:latin typeface="Times New Roman"/>
                <a:cs typeface="Times New Roman"/>
              </a:rPr>
              <a:t> </a:t>
            </a:r>
            <a:r>
              <a:rPr lang="vi-VN" sz="3200" b="1" u="sng" dirty="0" err="1">
                <a:solidFill>
                  <a:srgbClr val="FF0000"/>
                </a:solidFill>
                <a:latin typeface="Times New Roman"/>
                <a:cs typeface="Times New Roman"/>
              </a:rPr>
              <a:t>các</a:t>
            </a:r>
            <a:r>
              <a:rPr lang="vi-VN" sz="3200" b="1" u="sng" dirty="0">
                <a:solidFill>
                  <a:srgbClr val="FF0000"/>
                </a:solidFill>
                <a:latin typeface="Times New Roman"/>
                <a:cs typeface="Times New Roman"/>
              </a:rPr>
              <a:t> </a:t>
            </a:r>
            <a:r>
              <a:rPr lang="vi-VN" sz="3200" b="1" u="sng" dirty="0" err="1">
                <a:solidFill>
                  <a:srgbClr val="FF0000"/>
                </a:solidFill>
                <a:latin typeface="Times New Roman"/>
                <a:cs typeface="Times New Roman"/>
              </a:rPr>
              <a:t>vụ</a:t>
            </a:r>
            <a:r>
              <a:rPr lang="vi-VN" sz="3200" b="1" u="sng" dirty="0">
                <a:solidFill>
                  <a:srgbClr val="FF0000"/>
                </a:solidFill>
                <a:latin typeface="Times New Roman"/>
                <a:cs typeface="Times New Roman"/>
              </a:rPr>
              <a:t> </a:t>
            </a:r>
            <a:r>
              <a:rPr lang="vi-VN" sz="3200" b="1" u="sng" dirty="0" err="1">
                <a:solidFill>
                  <a:srgbClr val="FF0000"/>
                </a:solidFill>
                <a:latin typeface="Times New Roman"/>
                <a:cs typeface="Times New Roman"/>
              </a:rPr>
              <a:t>tại</a:t>
            </a:r>
            <a:r>
              <a:rPr lang="vi-VN" sz="3200" b="1" u="sng" dirty="0">
                <a:solidFill>
                  <a:srgbClr val="FF0000"/>
                </a:solidFill>
                <a:latin typeface="Times New Roman"/>
                <a:cs typeface="Times New Roman"/>
              </a:rPr>
              <a:t> </a:t>
            </a:r>
            <a:r>
              <a:rPr lang="vi-VN" sz="3200" b="1" u="sng" dirty="0" err="1">
                <a:solidFill>
                  <a:srgbClr val="FF0000"/>
                </a:solidFill>
                <a:latin typeface="Times New Roman"/>
                <a:cs typeface="Times New Roman"/>
              </a:rPr>
              <a:t>nạn</a:t>
            </a:r>
            <a:r>
              <a:rPr lang="vi-VN" sz="3200" b="1" u="sng" dirty="0">
                <a:solidFill>
                  <a:srgbClr val="FF0000"/>
                </a:solidFill>
                <a:latin typeface="Times New Roman"/>
                <a:cs typeface="Times New Roman"/>
              </a:rPr>
              <a:t> giao thông:</a:t>
            </a:r>
          </a:p>
        </p:txBody>
      </p:sp>
      <p:sp>
        <p:nvSpPr>
          <p:cNvPr id="3" name="Chỗ dành sẵn cho Nội dung 2">
            <a:extLst>
              <a:ext uri="{FF2B5EF4-FFF2-40B4-BE49-F238E27FC236}">
                <a16:creationId xmlns:a16="http://schemas.microsoft.com/office/drawing/2014/main" xmlns="" id="{D8584D52-4F37-4913-80B6-E36E113CA0C8}"/>
              </a:ext>
            </a:extLst>
          </p:cNvPr>
          <p:cNvSpPr>
            <a:spLocks noGrp="1"/>
          </p:cNvSpPr>
          <p:nvPr>
            <p:ph idx="1"/>
          </p:nvPr>
        </p:nvSpPr>
        <p:spPr>
          <a:xfrm>
            <a:off x="263106" y="934229"/>
            <a:ext cx="10515600" cy="627603"/>
          </a:xfrm>
        </p:spPr>
        <p:txBody>
          <a:bodyPr vert="horz" lIns="91440" tIns="45720" rIns="91440" bIns="45720" rtlCol="0" anchor="t">
            <a:normAutofit/>
          </a:bodyPr>
          <a:lstStyle/>
          <a:p>
            <a:pPr marL="0" indent="0">
              <a:buNone/>
            </a:pPr>
            <a:r>
              <a:rPr lang="vi-VN" dirty="0">
                <a:latin typeface="+mj-lt"/>
                <a:cs typeface="Arial"/>
              </a:rPr>
              <a:t>- Do ý </a:t>
            </a:r>
            <a:r>
              <a:rPr lang="vi-VN" dirty="0" err="1">
                <a:latin typeface="+mj-lt"/>
                <a:cs typeface="Arial"/>
              </a:rPr>
              <a:t>thức</a:t>
            </a:r>
            <a:r>
              <a:rPr lang="vi-VN" dirty="0">
                <a:latin typeface="+mj-lt"/>
                <a:cs typeface="Arial"/>
              </a:rPr>
              <a:t> </a:t>
            </a:r>
            <a:r>
              <a:rPr lang="vi-VN" dirty="0" err="1">
                <a:latin typeface="+mj-lt"/>
                <a:cs typeface="Arial"/>
              </a:rPr>
              <a:t>người</a:t>
            </a:r>
            <a:r>
              <a:rPr lang="vi-VN" dirty="0">
                <a:latin typeface="+mj-lt"/>
                <a:cs typeface="Arial"/>
              </a:rPr>
              <a:t> tham gia giao thông </a:t>
            </a:r>
            <a:r>
              <a:rPr lang="vi-VN" dirty="0" err="1">
                <a:latin typeface="+mj-lt"/>
                <a:cs typeface="Arial"/>
              </a:rPr>
              <a:t>kém</a:t>
            </a:r>
            <a:endParaRPr lang="vi-VN" dirty="0">
              <a:latin typeface="+mj-lt"/>
              <a:cs typeface="Arial"/>
            </a:endParaRPr>
          </a:p>
          <a:p>
            <a:pPr marL="0" indent="0">
              <a:buNone/>
            </a:pPr>
            <a:endParaRPr lang="vi-VN" dirty="0">
              <a:latin typeface="+mj-lt"/>
              <a:cs typeface="Arial"/>
            </a:endParaRPr>
          </a:p>
        </p:txBody>
      </p:sp>
      <p:sp>
        <p:nvSpPr>
          <p:cNvPr id="4" name="Hộp Văn bản 3">
            <a:extLst>
              <a:ext uri="{FF2B5EF4-FFF2-40B4-BE49-F238E27FC236}">
                <a16:creationId xmlns:a16="http://schemas.microsoft.com/office/drawing/2014/main" xmlns="" id="{54A58743-79DC-4B12-9D32-2936771EBD5E}"/>
              </a:ext>
            </a:extLst>
          </p:cNvPr>
          <p:cNvSpPr txBox="1"/>
          <p:nvPr/>
        </p:nvSpPr>
        <p:spPr>
          <a:xfrm>
            <a:off x="267419" y="1561381"/>
            <a:ext cx="11038935" cy="857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vi-VN" sz="2800" dirty="0">
                <a:latin typeface="+mj-lt"/>
                <a:cs typeface="Arial"/>
              </a:rPr>
              <a:t>- Phương </a:t>
            </a:r>
            <a:r>
              <a:rPr lang="vi-VN" sz="2800" dirty="0" err="1">
                <a:latin typeface="+mj-lt"/>
                <a:cs typeface="Arial"/>
              </a:rPr>
              <a:t>tiện</a:t>
            </a:r>
            <a:r>
              <a:rPr lang="vi-VN" sz="2800" dirty="0">
                <a:latin typeface="+mj-lt"/>
                <a:cs typeface="Arial"/>
              </a:rPr>
              <a:t> tham gia giao thông không </a:t>
            </a:r>
            <a:r>
              <a:rPr lang="vi-VN" sz="2800" dirty="0" err="1">
                <a:latin typeface="+mj-lt"/>
                <a:cs typeface="Arial"/>
              </a:rPr>
              <a:t>đảm</a:t>
            </a:r>
            <a:r>
              <a:rPr lang="vi-VN" sz="2800" dirty="0">
                <a:latin typeface="+mj-lt"/>
                <a:cs typeface="Arial"/>
              </a:rPr>
              <a:t> </a:t>
            </a:r>
            <a:r>
              <a:rPr lang="vi-VN" sz="2800" dirty="0" err="1">
                <a:latin typeface="+mj-lt"/>
                <a:cs typeface="Arial"/>
              </a:rPr>
              <a:t>bảo</a:t>
            </a:r>
            <a:r>
              <a:rPr lang="vi-VN" sz="2800" dirty="0">
                <a:latin typeface="+mj-lt"/>
                <a:cs typeface="Arial"/>
              </a:rPr>
              <a:t> </a:t>
            </a:r>
            <a:r>
              <a:rPr lang="vi-VN" sz="2800" dirty="0" err="1">
                <a:latin typeface="+mj-lt"/>
                <a:cs typeface="Arial"/>
              </a:rPr>
              <a:t>mức</a:t>
            </a:r>
            <a:r>
              <a:rPr lang="vi-VN" sz="2800" dirty="0">
                <a:latin typeface="+mj-lt"/>
                <a:cs typeface="Arial"/>
              </a:rPr>
              <a:t> </a:t>
            </a:r>
            <a:r>
              <a:rPr lang="vi-VN" sz="2800" dirty="0" err="1">
                <a:latin typeface="+mj-lt"/>
                <a:cs typeface="Arial"/>
              </a:rPr>
              <a:t>độ</a:t>
            </a:r>
            <a:r>
              <a:rPr lang="vi-VN" sz="2800" dirty="0">
                <a:latin typeface="+mj-lt"/>
                <a:cs typeface="Arial"/>
              </a:rPr>
              <a:t> an </a:t>
            </a:r>
            <a:r>
              <a:rPr lang="vi-VN" sz="2800" dirty="0" err="1">
                <a:latin typeface="+mj-lt"/>
                <a:cs typeface="Arial"/>
              </a:rPr>
              <a:t>toàn</a:t>
            </a:r>
            <a:endParaRPr lang="vi-VN" dirty="0" err="1">
              <a:latin typeface="+mj-lt"/>
              <a:ea typeface="+mn-lt"/>
              <a:cs typeface="Arial"/>
            </a:endParaRPr>
          </a:p>
          <a:p>
            <a:pPr>
              <a:lnSpc>
                <a:spcPct val="90000"/>
              </a:lnSpc>
              <a:spcBef>
                <a:spcPts val="1000"/>
              </a:spcBef>
            </a:pPr>
            <a:endParaRPr lang="vi-VN" dirty="0">
              <a:latin typeface="+mj-lt"/>
              <a:cs typeface="Arial"/>
            </a:endParaRPr>
          </a:p>
        </p:txBody>
      </p:sp>
      <p:sp>
        <p:nvSpPr>
          <p:cNvPr id="5" name="Hộp Văn bản 4">
            <a:extLst>
              <a:ext uri="{FF2B5EF4-FFF2-40B4-BE49-F238E27FC236}">
                <a16:creationId xmlns:a16="http://schemas.microsoft.com/office/drawing/2014/main" xmlns="" id="{4E9F4B50-5470-4F89-AE6B-BF9003B94639}"/>
              </a:ext>
            </a:extLst>
          </p:cNvPr>
          <p:cNvSpPr txBox="1"/>
          <p:nvPr/>
        </p:nvSpPr>
        <p:spPr>
          <a:xfrm>
            <a:off x="266520" y="2121199"/>
            <a:ext cx="10578859"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vi-VN" sz="2800" dirty="0">
                <a:latin typeface="+mj-lt"/>
                <a:cs typeface="Arial"/>
              </a:rPr>
              <a:t>- </a:t>
            </a:r>
            <a:r>
              <a:rPr lang="vi-VN" sz="2800" dirty="0" err="1">
                <a:latin typeface="+mj-lt"/>
                <a:cs typeface="Arial"/>
              </a:rPr>
              <a:t>Hệ</a:t>
            </a:r>
            <a:r>
              <a:rPr lang="vi-VN" sz="2800" dirty="0">
                <a:latin typeface="+mj-lt"/>
                <a:cs typeface="Arial"/>
              </a:rPr>
              <a:t> </a:t>
            </a:r>
            <a:r>
              <a:rPr lang="vi-VN" sz="2800" dirty="0" err="1">
                <a:latin typeface="+mj-lt"/>
                <a:cs typeface="Arial"/>
              </a:rPr>
              <a:t>thống</a:t>
            </a:r>
            <a:r>
              <a:rPr lang="vi-VN" sz="2800" dirty="0">
                <a:latin typeface="+mj-lt"/>
                <a:cs typeface="Arial"/>
              </a:rPr>
              <a:t> </a:t>
            </a:r>
            <a:r>
              <a:rPr lang="vi-VN" sz="2800" dirty="0" err="1">
                <a:latin typeface="+mj-lt"/>
                <a:cs typeface="Arial"/>
              </a:rPr>
              <a:t>đường</a:t>
            </a:r>
            <a:r>
              <a:rPr lang="vi-VN" sz="2800" dirty="0">
                <a:latin typeface="+mj-lt"/>
                <a:cs typeface="Arial"/>
              </a:rPr>
              <a:t> </a:t>
            </a:r>
            <a:r>
              <a:rPr lang="vi-VN" sz="2800" dirty="0" err="1">
                <a:latin typeface="+mj-lt"/>
                <a:cs typeface="Arial"/>
              </a:rPr>
              <a:t>xá</a:t>
            </a:r>
            <a:r>
              <a:rPr lang="vi-VN" sz="2800" dirty="0">
                <a:latin typeface="+mj-lt"/>
                <a:cs typeface="Arial"/>
              </a:rPr>
              <a:t> chưa </a:t>
            </a:r>
            <a:r>
              <a:rPr lang="vi-VN" sz="2800" dirty="0" err="1">
                <a:latin typeface="+mj-lt"/>
                <a:cs typeface="Arial"/>
              </a:rPr>
              <a:t>đáp</a:t>
            </a:r>
            <a:r>
              <a:rPr lang="vi-VN" sz="2800" dirty="0">
                <a:latin typeface="+mj-lt"/>
                <a:cs typeface="Arial"/>
              </a:rPr>
              <a:t> </a:t>
            </a:r>
            <a:r>
              <a:rPr lang="vi-VN" sz="2800" dirty="0" err="1">
                <a:latin typeface="+mj-lt"/>
                <a:cs typeface="Arial"/>
              </a:rPr>
              <a:t>ứng</a:t>
            </a:r>
            <a:r>
              <a:rPr lang="vi-VN" sz="2800" dirty="0">
                <a:latin typeface="+mj-lt"/>
                <a:cs typeface="Arial"/>
              </a:rPr>
              <a:t> </a:t>
            </a:r>
            <a:r>
              <a:rPr lang="vi-VN" sz="2800" dirty="0" err="1">
                <a:latin typeface="+mj-lt"/>
                <a:cs typeface="Arial"/>
              </a:rPr>
              <a:t>được</a:t>
            </a:r>
            <a:r>
              <a:rPr lang="vi-VN" sz="2800" dirty="0">
                <a:latin typeface="+mj-lt"/>
                <a:cs typeface="Arial"/>
              </a:rPr>
              <a:t> nhu </a:t>
            </a:r>
            <a:r>
              <a:rPr lang="vi-VN" sz="2800" dirty="0" err="1">
                <a:latin typeface="+mj-lt"/>
                <a:cs typeface="Arial"/>
              </a:rPr>
              <a:t>cầu</a:t>
            </a:r>
            <a:endParaRPr lang="vi-VN" sz="2800" dirty="0" err="1">
              <a:latin typeface="+mj-lt"/>
              <a:ea typeface="+mn-lt"/>
              <a:cs typeface="+mn-lt"/>
            </a:endParaRPr>
          </a:p>
        </p:txBody>
      </p:sp>
      <p:sp>
        <p:nvSpPr>
          <p:cNvPr id="6" name="Hộp Văn bản 5">
            <a:extLst>
              <a:ext uri="{FF2B5EF4-FFF2-40B4-BE49-F238E27FC236}">
                <a16:creationId xmlns:a16="http://schemas.microsoft.com/office/drawing/2014/main" xmlns="" id="{0C23AEB2-0D61-4BBA-8F25-910568A82AC9}"/>
              </a:ext>
            </a:extLst>
          </p:cNvPr>
          <p:cNvSpPr txBox="1"/>
          <p:nvPr/>
        </p:nvSpPr>
        <p:spPr>
          <a:xfrm>
            <a:off x="265622" y="2752904"/>
            <a:ext cx="91842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2800" dirty="0">
                <a:latin typeface="+mj-lt"/>
                <a:cs typeface="Arial"/>
              </a:rPr>
              <a:t>- </a:t>
            </a:r>
            <a:r>
              <a:rPr lang="vi-VN" sz="2800" dirty="0" err="1">
                <a:latin typeface="+mj-lt"/>
                <a:cs typeface="Arial"/>
              </a:rPr>
              <a:t>Thiếu</a:t>
            </a:r>
            <a:r>
              <a:rPr lang="vi-VN" sz="2800" dirty="0">
                <a:latin typeface="+mj-lt"/>
                <a:cs typeface="Arial"/>
              </a:rPr>
              <a:t> </a:t>
            </a:r>
            <a:r>
              <a:rPr lang="vi-VN" sz="2800" dirty="0" err="1">
                <a:latin typeface="+mj-lt"/>
                <a:cs typeface="Arial"/>
              </a:rPr>
              <a:t>hiểu</a:t>
            </a:r>
            <a:r>
              <a:rPr lang="vi-VN" sz="2800" dirty="0">
                <a:latin typeface="+mj-lt"/>
                <a:cs typeface="Arial"/>
              </a:rPr>
              <a:t> </a:t>
            </a:r>
            <a:r>
              <a:rPr lang="vi-VN" sz="2800" dirty="0" err="1">
                <a:latin typeface="+mj-lt"/>
                <a:cs typeface="Arial"/>
              </a:rPr>
              <a:t>biết</a:t>
            </a:r>
            <a:r>
              <a:rPr lang="vi-VN" sz="2800" dirty="0">
                <a:latin typeface="+mj-lt"/>
                <a:cs typeface="Arial"/>
              </a:rPr>
              <a:t> </a:t>
            </a:r>
            <a:r>
              <a:rPr lang="vi-VN" sz="2800" dirty="0" err="1">
                <a:latin typeface="+mj-lt"/>
                <a:cs typeface="Arial"/>
              </a:rPr>
              <a:t>về</a:t>
            </a:r>
            <a:r>
              <a:rPr lang="vi-VN" sz="2800" dirty="0">
                <a:latin typeface="+mj-lt"/>
                <a:cs typeface="Arial"/>
              </a:rPr>
              <a:t> </a:t>
            </a:r>
            <a:r>
              <a:rPr lang="vi-VN" sz="2800" dirty="0" err="1">
                <a:latin typeface="+mj-lt"/>
                <a:cs typeface="Arial"/>
              </a:rPr>
              <a:t>pháp</a:t>
            </a:r>
            <a:r>
              <a:rPr lang="vi-VN" sz="2800" dirty="0">
                <a:latin typeface="+mj-lt"/>
                <a:cs typeface="Arial"/>
              </a:rPr>
              <a:t> </a:t>
            </a:r>
            <a:r>
              <a:rPr lang="vi-VN" sz="2800" dirty="0" err="1">
                <a:latin typeface="+mj-lt"/>
                <a:cs typeface="Arial"/>
              </a:rPr>
              <a:t>luật</a:t>
            </a:r>
            <a:r>
              <a:rPr lang="vi-VN" sz="2800" dirty="0">
                <a:latin typeface="+mj-lt"/>
                <a:cs typeface="Arial"/>
              </a:rPr>
              <a:t> giao thông.</a:t>
            </a:r>
            <a:endParaRPr lang="vi-VN" sz="2800" dirty="0">
              <a:latin typeface="+mj-lt"/>
            </a:endParaRPr>
          </a:p>
        </p:txBody>
      </p:sp>
    </p:spTree>
    <p:extLst>
      <p:ext uri="{BB962C8B-B14F-4D97-AF65-F5344CB8AC3E}">
        <p14:creationId xmlns:p14="http://schemas.microsoft.com/office/powerpoint/2010/main" val="379990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A9EDFF4-303E-4367-B11D-FC9BC16846C1}"/>
              </a:ext>
            </a:extLst>
          </p:cNvPr>
          <p:cNvSpPr>
            <a:spLocks noGrp="1"/>
          </p:cNvSpPr>
          <p:nvPr>
            <p:ph type="title"/>
          </p:nvPr>
        </p:nvSpPr>
        <p:spPr>
          <a:xfrm>
            <a:off x="76200" y="5691"/>
            <a:ext cx="10515600" cy="1052394"/>
          </a:xfrm>
        </p:spPr>
        <p:txBody>
          <a:bodyPr/>
          <a:lstStyle/>
          <a:p>
            <a:r>
              <a:rPr lang="vi-VN" sz="3200" b="1" u="sng" dirty="0">
                <a:solidFill>
                  <a:srgbClr val="FF0000"/>
                </a:solidFill>
                <a:latin typeface="Times New Roman"/>
                <a:cs typeface="Times New Roman"/>
              </a:rPr>
              <a:t>2. </a:t>
            </a:r>
            <a:r>
              <a:rPr lang="vi-VN" sz="3200" b="1" u="sng" dirty="0" err="1">
                <a:solidFill>
                  <a:srgbClr val="FF0000"/>
                </a:solidFill>
                <a:latin typeface="Times New Roman"/>
                <a:cs typeface="Times New Roman"/>
              </a:rPr>
              <a:t>Những</a:t>
            </a:r>
            <a:r>
              <a:rPr lang="vi-VN" sz="3200" b="1" u="sng" dirty="0">
                <a:solidFill>
                  <a:srgbClr val="FF0000"/>
                </a:solidFill>
                <a:latin typeface="Times New Roman"/>
                <a:cs typeface="Times New Roman"/>
              </a:rPr>
              <a:t> quy </a:t>
            </a:r>
            <a:r>
              <a:rPr lang="vi-VN" sz="3200" b="1" u="sng" dirty="0" err="1">
                <a:solidFill>
                  <a:srgbClr val="FF0000"/>
                </a:solidFill>
                <a:latin typeface="Times New Roman"/>
                <a:cs typeface="Times New Roman"/>
              </a:rPr>
              <a:t>định</a:t>
            </a:r>
            <a:r>
              <a:rPr lang="vi-VN" sz="3200" b="1" u="sng" dirty="0">
                <a:solidFill>
                  <a:srgbClr val="FF0000"/>
                </a:solidFill>
                <a:latin typeface="Times New Roman"/>
                <a:cs typeface="Times New Roman"/>
              </a:rPr>
              <a:t> khi đi </a:t>
            </a:r>
            <a:r>
              <a:rPr lang="vi-VN" sz="3200" b="1" u="sng" dirty="0" err="1">
                <a:solidFill>
                  <a:srgbClr val="FF0000"/>
                </a:solidFill>
                <a:latin typeface="Times New Roman"/>
                <a:cs typeface="Times New Roman"/>
              </a:rPr>
              <a:t>đường</a:t>
            </a:r>
            <a:r>
              <a:rPr lang="vi-VN" sz="3200" b="1" u="sng" dirty="0">
                <a:solidFill>
                  <a:srgbClr val="FF0000"/>
                </a:solidFill>
                <a:latin typeface="Times New Roman"/>
                <a:cs typeface="Times New Roman"/>
              </a:rPr>
              <a:t> </a:t>
            </a:r>
            <a:r>
              <a:rPr lang="vi-VN" sz="3200" b="1" u="sng" dirty="0" err="1">
                <a:solidFill>
                  <a:srgbClr val="FF0000"/>
                </a:solidFill>
                <a:latin typeface="Times New Roman"/>
                <a:cs typeface="Times New Roman"/>
              </a:rPr>
              <a:t>bộ</a:t>
            </a:r>
            <a:r>
              <a:rPr lang="vi-VN" sz="3200" b="1" u="sng" dirty="0">
                <a:solidFill>
                  <a:srgbClr val="FF0000"/>
                </a:solidFill>
                <a:latin typeface="Times New Roman"/>
                <a:cs typeface="Times New Roman"/>
              </a:rPr>
              <a:t>:</a:t>
            </a:r>
          </a:p>
        </p:txBody>
      </p:sp>
      <p:sp>
        <p:nvSpPr>
          <p:cNvPr id="3" name="Chỗ dành sẵn cho Nội dung 2">
            <a:extLst>
              <a:ext uri="{FF2B5EF4-FFF2-40B4-BE49-F238E27FC236}">
                <a16:creationId xmlns:a16="http://schemas.microsoft.com/office/drawing/2014/main" xmlns="" id="{B1B3BB67-289A-4842-A6BB-366532C1244A}"/>
              </a:ext>
            </a:extLst>
          </p:cNvPr>
          <p:cNvSpPr>
            <a:spLocks noGrp="1"/>
          </p:cNvSpPr>
          <p:nvPr>
            <p:ph idx="1"/>
          </p:nvPr>
        </p:nvSpPr>
        <p:spPr>
          <a:xfrm>
            <a:off x="176842" y="1063625"/>
            <a:ext cx="4318959" cy="4351338"/>
          </a:xfrm>
        </p:spPr>
        <p:txBody>
          <a:bodyPr vert="horz" lIns="91440" tIns="45720" rIns="91440" bIns="45720" rtlCol="0" anchor="t">
            <a:normAutofit fontScale="92500" lnSpcReduction="20000"/>
          </a:bodyPr>
          <a:lstStyle/>
          <a:p>
            <a:pPr algn="just"/>
            <a:r>
              <a:rPr lang="vi-VN" sz="3000" dirty="0">
                <a:solidFill>
                  <a:schemeClr val="accent1">
                    <a:lumMod val="50000"/>
                  </a:schemeClr>
                </a:solidFill>
                <a:latin typeface="Times"/>
                <a:cs typeface="Arial"/>
              </a:rPr>
              <a:t>Để đảm bảo an toàn giao thông khi đi đường, chúng ta cần tuyệt đối chấp hành hệ thống báo hiệu giao thông:</a:t>
            </a:r>
            <a:endParaRPr lang="vi-VN" sz="3000" dirty="0">
              <a:solidFill>
                <a:schemeClr val="accent1">
                  <a:lumMod val="50000"/>
                </a:schemeClr>
              </a:solidFill>
              <a:latin typeface="Times"/>
              <a:cs typeface="Arial" panose="020B0604020202020204" pitchFamily="34" charset="0"/>
            </a:endParaRPr>
          </a:p>
          <a:p>
            <a:pPr marL="0" indent="0">
              <a:buNone/>
            </a:pPr>
            <a:r>
              <a:rPr lang="vi-VN" sz="3000" dirty="0">
                <a:solidFill>
                  <a:schemeClr val="accent1">
                    <a:lumMod val="50000"/>
                  </a:schemeClr>
                </a:solidFill>
                <a:latin typeface="Times"/>
                <a:cs typeface="Arial"/>
              </a:rPr>
              <a:t>+ Cảnh sát giao thông</a:t>
            </a:r>
          </a:p>
          <a:p>
            <a:pPr marL="0" indent="0">
              <a:buNone/>
            </a:pP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Đèn</a:t>
            </a: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tín</a:t>
            </a: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hiệu</a:t>
            </a:r>
            <a:endParaRPr lang="vi-VN" sz="3000" dirty="0">
              <a:solidFill>
                <a:schemeClr val="accent1">
                  <a:lumMod val="50000"/>
                </a:schemeClr>
              </a:solidFill>
              <a:latin typeface="Times"/>
              <a:cs typeface="Arial"/>
            </a:endParaRPr>
          </a:p>
          <a:p>
            <a:pPr marL="0" indent="0">
              <a:buNone/>
            </a:pP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Biển</a:t>
            </a: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báo</a:t>
            </a: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hiệu</a:t>
            </a:r>
            <a:endParaRPr lang="vi-VN" sz="3000" dirty="0">
              <a:solidFill>
                <a:schemeClr val="accent1">
                  <a:lumMod val="50000"/>
                </a:schemeClr>
              </a:solidFill>
              <a:latin typeface="Times"/>
              <a:cs typeface="Arial"/>
            </a:endParaRPr>
          </a:p>
          <a:p>
            <a:pPr marL="0" indent="0">
              <a:buNone/>
            </a:pP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Rào</a:t>
            </a: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chắn</a:t>
            </a:r>
            <a:endParaRPr lang="vi-VN" sz="3000" dirty="0">
              <a:solidFill>
                <a:schemeClr val="accent1">
                  <a:lumMod val="50000"/>
                </a:schemeClr>
              </a:solidFill>
              <a:latin typeface="Times"/>
              <a:cs typeface="Arial"/>
            </a:endParaRPr>
          </a:p>
          <a:p>
            <a:pPr marL="0" indent="0">
              <a:buNone/>
            </a:pP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Vạch</a:t>
            </a: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kẻ</a:t>
            </a:r>
            <a:r>
              <a:rPr lang="vi-VN" sz="3000" dirty="0">
                <a:solidFill>
                  <a:schemeClr val="accent1">
                    <a:lumMod val="50000"/>
                  </a:schemeClr>
                </a:solidFill>
                <a:latin typeface="Times"/>
                <a:cs typeface="Arial"/>
              </a:rPr>
              <a:t> </a:t>
            </a:r>
            <a:r>
              <a:rPr lang="vi-VN" sz="3000" dirty="0" err="1">
                <a:solidFill>
                  <a:schemeClr val="accent1">
                    <a:lumMod val="50000"/>
                  </a:schemeClr>
                </a:solidFill>
                <a:latin typeface="Times"/>
                <a:cs typeface="Arial"/>
              </a:rPr>
              <a:t>đường</a:t>
            </a:r>
            <a:endParaRPr lang="vi-VN" sz="3000" dirty="0">
              <a:solidFill>
                <a:schemeClr val="accent1">
                  <a:lumMod val="50000"/>
                </a:schemeClr>
              </a:solidFill>
              <a:latin typeface="Times"/>
              <a:cs typeface="Arial"/>
            </a:endParaRPr>
          </a:p>
          <a:p>
            <a:pPr marL="0" indent="0">
              <a:buNone/>
            </a:pPr>
            <a:r>
              <a:rPr lang="vi-VN" sz="3000" dirty="0">
                <a:solidFill>
                  <a:schemeClr val="accent1">
                    <a:lumMod val="50000"/>
                  </a:schemeClr>
                </a:solidFill>
                <a:latin typeface="Times"/>
                <a:cs typeface="Arial"/>
              </a:rPr>
              <a:t>+ Cọc tiêu.</a:t>
            </a:r>
          </a:p>
        </p:txBody>
      </p:sp>
      <p:sp>
        <p:nvSpPr>
          <p:cNvPr id="4" name="Nổ: 14 Điểm 3">
            <a:extLst>
              <a:ext uri="{FF2B5EF4-FFF2-40B4-BE49-F238E27FC236}">
                <a16:creationId xmlns:a16="http://schemas.microsoft.com/office/drawing/2014/main" xmlns="" id="{3DDBD87B-3E22-47A2-95A2-2C61A291E1CA}"/>
              </a:ext>
            </a:extLst>
          </p:cNvPr>
          <p:cNvSpPr/>
          <p:nvPr/>
        </p:nvSpPr>
        <p:spPr>
          <a:xfrm rot="-180000">
            <a:off x="565925" y="655579"/>
            <a:ext cx="11099318" cy="5147093"/>
          </a:xfrm>
          <a:prstGeom prst="irregularSeal2">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3600" b="1" dirty="0">
                <a:solidFill>
                  <a:schemeClr val="tx1"/>
                </a:solidFill>
                <a:latin typeface="+mj-lt"/>
                <a:cs typeface="Arial"/>
              </a:rPr>
              <a:t>Theo em, </a:t>
            </a:r>
            <a:r>
              <a:rPr lang="vi-VN" sz="3600" b="1" dirty="0" err="1">
                <a:solidFill>
                  <a:schemeClr val="tx1"/>
                </a:solidFill>
                <a:latin typeface="+mj-lt"/>
                <a:cs typeface="Arial"/>
              </a:rPr>
              <a:t>mỗi</a:t>
            </a:r>
            <a:r>
              <a:rPr lang="vi-VN" sz="3600" b="1" dirty="0">
                <a:solidFill>
                  <a:schemeClr val="tx1"/>
                </a:solidFill>
                <a:latin typeface="+mj-lt"/>
                <a:cs typeface="Arial"/>
              </a:rPr>
              <a:t> </a:t>
            </a:r>
            <a:r>
              <a:rPr lang="vi-VN" sz="3600" b="1" dirty="0" err="1">
                <a:solidFill>
                  <a:schemeClr val="tx1"/>
                </a:solidFill>
                <a:latin typeface="+mj-lt"/>
                <a:cs typeface="Arial"/>
              </a:rPr>
              <a:t>chúng</a:t>
            </a:r>
            <a:r>
              <a:rPr lang="vi-VN" sz="3600" b="1" dirty="0">
                <a:solidFill>
                  <a:schemeClr val="tx1"/>
                </a:solidFill>
                <a:latin typeface="+mj-lt"/>
                <a:cs typeface="Arial"/>
              </a:rPr>
              <a:t> ta </a:t>
            </a:r>
            <a:r>
              <a:rPr lang="vi-VN" sz="3600" b="1" dirty="0" err="1">
                <a:solidFill>
                  <a:schemeClr val="tx1"/>
                </a:solidFill>
                <a:latin typeface="+mj-lt"/>
                <a:cs typeface="Arial"/>
              </a:rPr>
              <a:t>cần</a:t>
            </a:r>
            <a:r>
              <a:rPr lang="vi-VN" sz="3600" b="1" dirty="0">
                <a:solidFill>
                  <a:schemeClr val="tx1"/>
                </a:solidFill>
                <a:latin typeface="+mj-lt"/>
                <a:cs typeface="Arial"/>
              </a:rPr>
              <a:t> </a:t>
            </a:r>
            <a:r>
              <a:rPr lang="vi-VN" sz="3600" b="1" dirty="0" err="1">
                <a:solidFill>
                  <a:schemeClr val="tx1"/>
                </a:solidFill>
                <a:latin typeface="+mj-lt"/>
                <a:cs typeface="Arial"/>
              </a:rPr>
              <a:t>làm</a:t>
            </a:r>
            <a:r>
              <a:rPr lang="vi-VN" sz="3600" b="1" dirty="0">
                <a:solidFill>
                  <a:schemeClr val="tx1"/>
                </a:solidFill>
                <a:latin typeface="+mj-lt"/>
                <a:cs typeface="Arial"/>
              </a:rPr>
              <a:t> </a:t>
            </a:r>
            <a:r>
              <a:rPr lang="vi-VN" sz="3600" b="1" dirty="0" err="1">
                <a:solidFill>
                  <a:schemeClr val="tx1"/>
                </a:solidFill>
                <a:latin typeface="+mj-lt"/>
                <a:cs typeface="Arial"/>
              </a:rPr>
              <a:t>gì</a:t>
            </a:r>
            <a:r>
              <a:rPr lang="vi-VN" sz="3600" b="1" dirty="0">
                <a:solidFill>
                  <a:schemeClr val="tx1"/>
                </a:solidFill>
                <a:latin typeface="+mj-lt"/>
                <a:cs typeface="Arial"/>
              </a:rPr>
              <a:t> </a:t>
            </a:r>
            <a:r>
              <a:rPr lang="vi-VN" sz="3600" b="1" dirty="0" err="1">
                <a:solidFill>
                  <a:schemeClr val="tx1"/>
                </a:solidFill>
                <a:latin typeface="+mj-lt"/>
                <a:cs typeface="Arial"/>
              </a:rPr>
              <a:t>để</a:t>
            </a:r>
            <a:r>
              <a:rPr lang="vi-VN" sz="3600" b="1" dirty="0">
                <a:solidFill>
                  <a:schemeClr val="tx1"/>
                </a:solidFill>
                <a:latin typeface="+mj-lt"/>
                <a:cs typeface="Arial"/>
              </a:rPr>
              <a:t> </a:t>
            </a:r>
            <a:r>
              <a:rPr lang="vi-VN" sz="3600" b="1" dirty="0" err="1">
                <a:solidFill>
                  <a:schemeClr val="tx1"/>
                </a:solidFill>
                <a:latin typeface="+mj-lt"/>
                <a:cs typeface="Arial"/>
              </a:rPr>
              <a:t>đảm</a:t>
            </a:r>
            <a:r>
              <a:rPr lang="vi-VN" sz="3600" b="1" dirty="0">
                <a:solidFill>
                  <a:schemeClr val="tx1"/>
                </a:solidFill>
                <a:latin typeface="+mj-lt"/>
                <a:cs typeface="Arial"/>
              </a:rPr>
              <a:t> </a:t>
            </a:r>
            <a:r>
              <a:rPr lang="vi-VN" sz="3600" b="1" dirty="0" err="1">
                <a:solidFill>
                  <a:schemeClr val="tx1"/>
                </a:solidFill>
                <a:latin typeface="+mj-lt"/>
                <a:cs typeface="Arial"/>
              </a:rPr>
              <a:t>bảo</a:t>
            </a:r>
            <a:r>
              <a:rPr lang="vi-VN" sz="3600" b="1" dirty="0">
                <a:solidFill>
                  <a:schemeClr val="tx1"/>
                </a:solidFill>
                <a:latin typeface="+mj-lt"/>
                <a:cs typeface="Arial"/>
              </a:rPr>
              <a:t> an </a:t>
            </a:r>
            <a:r>
              <a:rPr lang="vi-VN" sz="3600" b="1" dirty="0" err="1">
                <a:solidFill>
                  <a:schemeClr val="tx1"/>
                </a:solidFill>
                <a:latin typeface="+mj-lt"/>
                <a:cs typeface="Arial"/>
              </a:rPr>
              <a:t>toàn</a:t>
            </a:r>
            <a:r>
              <a:rPr lang="vi-VN" sz="3600" b="1" dirty="0">
                <a:solidFill>
                  <a:schemeClr val="tx1"/>
                </a:solidFill>
                <a:latin typeface="+mj-lt"/>
                <a:cs typeface="Arial"/>
              </a:rPr>
              <a:t> giao thông khi đi </a:t>
            </a:r>
            <a:r>
              <a:rPr lang="vi-VN" sz="3600" b="1" dirty="0" err="1">
                <a:solidFill>
                  <a:schemeClr val="tx1"/>
                </a:solidFill>
                <a:latin typeface="+mj-lt"/>
                <a:cs typeface="Arial"/>
              </a:rPr>
              <a:t>đường</a:t>
            </a:r>
            <a:r>
              <a:rPr lang="vi-VN" sz="3600" b="1" dirty="0">
                <a:solidFill>
                  <a:schemeClr val="tx1"/>
                </a:solidFill>
                <a:latin typeface="+mj-lt"/>
                <a:cs typeface="Arial"/>
              </a:rPr>
              <a:t>?</a:t>
            </a:r>
          </a:p>
        </p:txBody>
      </p:sp>
      <p:pic>
        <p:nvPicPr>
          <p:cNvPr id="5" name="Hình ảnh 5" descr="Ảnh có chứa xe đạp&#10;&#10;Mô tả được tự động tạo">
            <a:extLst>
              <a:ext uri="{FF2B5EF4-FFF2-40B4-BE49-F238E27FC236}">
                <a16:creationId xmlns:a16="http://schemas.microsoft.com/office/drawing/2014/main" xmlns="" id="{C49876A7-3CF6-459A-AF3B-939EA951F595}"/>
              </a:ext>
            </a:extLst>
          </p:cNvPr>
          <p:cNvPicPr>
            <a:picLocks noChangeAspect="1"/>
          </p:cNvPicPr>
          <p:nvPr/>
        </p:nvPicPr>
        <p:blipFill>
          <a:blip r:embed="rId2"/>
          <a:stretch>
            <a:fillRect/>
          </a:stretch>
        </p:blipFill>
        <p:spPr>
          <a:xfrm>
            <a:off x="4570922" y="903887"/>
            <a:ext cx="3840911" cy="2289773"/>
          </a:xfrm>
          <a:prstGeom prst="rect">
            <a:avLst/>
          </a:prstGeom>
        </p:spPr>
      </p:pic>
      <p:pic>
        <p:nvPicPr>
          <p:cNvPr id="6" name="Hình ảnh 6" descr="Ảnh có chứa sáng, giao thông, ngoài trời, đèn giao thông&#10;&#10;Mô tả được tự động tạo">
            <a:extLst>
              <a:ext uri="{FF2B5EF4-FFF2-40B4-BE49-F238E27FC236}">
                <a16:creationId xmlns:a16="http://schemas.microsoft.com/office/drawing/2014/main" xmlns="" id="{BDD5D06F-ACC6-4A3F-BC2C-0879278DDB9A}"/>
              </a:ext>
            </a:extLst>
          </p:cNvPr>
          <p:cNvPicPr>
            <a:picLocks noChangeAspect="1"/>
          </p:cNvPicPr>
          <p:nvPr/>
        </p:nvPicPr>
        <p:blipFill>
          <a:blip r:embed="rId3"/>
          <a:stretch>
            <a:fillRect/>
          </a:stretch>
        </p:blipFill>
        <p:spPr>
          <a:xfrm>
            <a:off x="8405004" y="897176"/>
            <a:ext cx="3792747" cy="2331950"/>
          </a:xfrm>
          <a:prstGeom prst="rect">
            <a:avLst/>
          </a:prstGeom>
        </p:spPr>
      </p:pic>
      <p:pic>
        <p:nvPicPr>
          <p:cNvPr id="7" name="Hình ảnh 7">
            <a:extLst>
              <a:ext uri="{FF2B5EF4-FFF2-40B4-BE49-F238E27FC236}">
                <a16:creationId xmlns:a16="http://schemas.microsoft.com/office/drawing/2014/main" xmlns="" id="{079D3C67-4661-42ED-B5DA-A7CAD5587214}"/>
              </a:ext>
            </a:extLst>
          </p:cNvPr>
          <p:cNvPicPr>
            <a:picLocks noChangeAspect="1"/>
          </p:cNvPicPr>
          <p:nvPr/>
        </p:nvPicPr>
        <p:blipFill>
          <a:blip r:embed="rId4"/>
          <a:stretch>
            <a:fillRect/>
          </a:stretch>
        </p:blipFill>
        <p:spPr>
          <a:xfrm>
            <a:off x="4566249" y="3193654"/>
            <a:ext cx="3850256" cy="2066578"/>
          </a:xfrm>
          <a:prstGeom prst="rect">
            <a:avLst/>
          </a:prstGeom>
        </p:spPr>
      </p:pic>
      <p:pic>
        <p:nvPicPr>
          <p:cNvPr id="8" name="Hình ảnh 8" descr="Ảnh có chứa mặt đất, màu cam, ngoài trời, công trình&#10;&#10;Mô tả được tự động tạo">
            <a:extLst>
              <a:ext uri="{FF2B5EF4-FFF2-40B4-BE49-F238E27FC236}">
                <a16:creationId xmlns:a16="http://schemas.microsoft.com/office/drawing/2014/main" xmlns="" id="{F4C6402F-20AA-48AC-9D7E-5A3211122F2F}"/>
              </a:ext>
            </a:extLst>
          </p:cNvPr>
          <p:cNvPicPr>
            <a:picLocks noChangeAspect="1"/>
          </p:cNvPicPr>
          <p:nvPr/>
        </p:nvPicPr>
        <p:blipFill>
          <a:blip r:embed="rId5"/>
          <a:stretch>
            <a:fillRect/>
          </a:stretch>
        </p:blipFill>
        <p:spPr>
          <a:xfrm>
            <a:off x="8405004" y="3188458"/>
            <a:ext cx="3792747" cy="2091348"/>
          </a:xfrm>
          <a:prstGeom prst="rect">
            <a:avLst/>
          </a:prstGeom>
        </p:spPr>
      </p:pic>
      <p:pic>
        <p:nvPicPr>
          <p:cNvPr id="9" name="Hình ảnh 9" descr="Ảnh có chứa văn bản, ngoài trời, cảnh, con đường&#10;&#10;Mô tả được tự động tạo">
            <a:extLst>
              <a:ext uri="{FF2B5EF4-FFF2-40B4-BE49-F238E27FC236}">
                <a16:creationId xmlns:a16="http://schemas.microsoft.com/office/drawing/2014/main" xmlns="" id="{6DFA244E-0941-4DA9-B86F-172F50CBE63A}"/>
              </a:ext>
            </a:extLst>
          </p:cNvPr>
          <p:cNvPicPr>
            <a:picLocks noChangeAspect="1"/>
          </p:cNvPicPr>
          <p:nvPr/>
        </p:nvPicPr>
        <p:blipFill>
          <a:blip r:embed="rId6"/>
          <a:stretch>
            <a:fillRect/>
          </a:stretch>
        </p:blipFill>
        <p:spPr>
          <a:xfrm>
            <a:off x="4566249" y="5259091"/>
            <a:ext cx="3850256" cy="1601931"/>
          </a:xfrm>
          <a:prstGeom prst="rect">
            <a:avLst/>
          </a:prstGeom>
        </p:spPr>
      </p:pic>
      <p:pic>
        <p:nvPicPr>
          <p:cNvPr id="10" name="Hình ảnh 10">
            <a:extLst>
              <a:ext uri="{FF2B5EF4-FFF2-40B4-BE49-F238E27FC236}">
                <a16:creationId xmlns:a16="http://schemas.microsoft.com/office/drawing/2014/main" xmlns="" id="{5323D46C-A046-45FB-8545-ACFE5C1354E6}"/>
              </a:ext>
            </a:extLst>
          </p:cNvPr>
          <p:cNvPicPr>
            <a:picLocks noChangeAspect="1"/>
          </p:cNvPicPr>
          <p:nvPr/>
        </p:nvPicPr>
        <p:blipFill>
          <a:blip r:embed="rId7"/>
          <a:stretch>
            <a:fillRect/>
          </a:stretch>
        </p:blipFill>
        <p:spPr>
          <a:xfrm>
            <a:off x="8405004" y="5146914"/>
            <a:ext cx="3792747" cy="1711265"/>
          </a:xfrm>
          <a:prstGeom prst="rect">
            <a:avLst/>
          </a:prstGeom>
        </p:spPr>
      </p:pic>
    </p:spTree>
    <p:extLst>
      <p:ext uri="{BB962C8B-B14F-4D97-AF65-F5344CB8AC3E}">
        <p14:creationId xmlns:p14="http://schemas.microsoft.com/office/powerpoint/2010/main" val="32521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p:tgtEl>
                                          <p:spTgt spid="7"/>
                                        </p:tgtEl>
                                        <p:attrNameLst>
                                          <p:attrName>ppt_y</p:attrName>
                                        </p:attrNameLst>
                                      </p:cBhvr>
                                      <p:tavLst>
                                        <p:tav tm="0">
                                          <p:val>
                                            <p:strVal val="#ppt_y+#ppt_h*1.125000"/>
                                          </p:val>
                                        </p:tav>
                                        <p:tav tm="100000">
                                          <p:val>
                                            <p:strVal val="#ppt_y"/>
                                          </p:val>
                                        </p:tav>
                                      </p:tavLst>
                                    </p:anim>
                                    <p:animEffect transition="in" filter="wipe(up)">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p:tgtEl>
                                          <p:spTgt spid="8"/>
                                        </p:tgtEl>
                                        <p:attrNameLst>
                                          <p:attrName>ppt_y</p:attrName>
                                        </p:attrNameLst>
                                      </p:cBhvr>
                                      <p:tavLst>
                                        <p:tav tm="0">
                                          <p:val>
                                            <p:strVal val="#ppt_y+#ppt_h*1.125000"/>
                                          </p:val>
                                        </p:tav>
                                        <p:tav tm="100000">
                                          <p:val>
                                            <p:strVal val="#ppt_y"/>
                                          </p:val>
                                        </p:tav>
                                      </p:tavLst>
                                    </p:anim>
                                    <p:animEffect transition="in" filter="wipe(up)">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p:tgtEl>
                                          <p:spTgt spid="9"/>
                                        </p:tgtEl>
                                        <p:attrNameLst>
                                          <p:attrName>ppt_y</p:attrName>
                                        </p:attrNameLst>
                                      </p:cBhvr>
                                      <p:tavLst>
                                        <p:tav tm="0">
                                          <p:val>
                                            <p:strVal val="#ppt_y+#ppt_h*1.125000"/>
                                          </p:val>
                                        </p:tav>
                                        <p:tav tm="100000">
                                          <p:val>
                                            <p:strVal val="#ppt_y"/>
                                          </p:val>
                                        </p:tav>
                                      </p:tavLst>
                                    </p:anim>
                                    <p:animEffect transition="in" filter="wipe(up)">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p:tgtEl>
                                          <p:spTgt spid="10"/>
                                        </p:tgtEl>
                                        <p:attrNameLst>
                                          <p:attrName>ppt_y</p:attrName>
                                        </p:attrNameLst>
                                      </p:cBhvr>
                                      <p:tavLst>
                                        <p:tav tm="0">
                                          <p:val>
                                            <p:strVal val="#ppt_y+#ppt_h*1.125000"/>
                                          </p:val>
                                        </p:tav>
                                        <p:tav tm="100000">
                                          <p:val>
                                            <p:strVal val="#ppt_y"/>
                                          </p:val>
                                        </p:tav>
                                      </p:tavLst>
                                    </p:anim>
                                    <p:animEffect transition="in" filter="wipe(up)">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93EC3E1-670F-4AC0-BBF8-0DD1DE3A8B2E}"/>
              </a:ext>
            </a:extLst>
          </p:cNvPr>
          <p:cNvSpPr>
            <a:spLocks noGrp="1"/>
          </p:cNvSpPr>
          <p:nvPr>
            <p:ph type="title"/>
          </p:nvPr>
        </p:nvSpPr>
        <p:spPr>
          <a:xfrm>
            <a:off x="6962953" y="365125"/>
            <a:ext cx="5095337" cy="6760203"/>
          </a:xfrm>
        </p:spPr>
        <p:txBody>
          <a:bodyPr>
            <a:normAutofit fontScale="90000"/>
          </a:bodyPr>
          <a:lstStyle/>
          <a:p>
            <a:pPr algn="just"/>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Tín</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hiệu</a:t>
            </a:r>
            <a:r>
              <a:rPr lang="vi-VN" sz="3600" b="1" dirty="0">
                <a:solidFill>
                  <a:schemeClr val="accent4">
                    <a:lumMod val="50000"/>
                  </a:schemeClr>
                </a:solidFill>
                <a:latin typeface="Times New Roman"/>
                <a:cs typeface="Times New Roman"/>
              </a:rPr>
              <a:t> </a:t>
            </a:r>
            <a:r>
              <a:rPr lang="vi-VN" sz="3600" b="1" dirty="0">
                <a:solidFill>
                  <a:srgbClr val="00B050"/>
                </a:solidFill>
                <a:latin typeface="Times New Roman"/>
                <a:cs typeface="Times New Roman"/>
              </a:rPr>
              <a:t>xanh</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là</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được</a:t>
            </a:r>
            <a:r>
              <a:rPr lang="vi-VN" sz="3600" b="1" dirty="0">
                <a:solidFill>
                  <a:schemeClr val="accent4">
                    <a:lumMod val="50000"/>
                  </a:schemeClr>
                </a:solidFill>
                <a:latin typeface="Times New Roman"/>
                <a:cs typeface="Times New Roman"/>
              </a:rPr>
              <a:t> đi.</a:t>
            </a:r>
            <a:br>
              <a:rPr lang="vi-VN" sz="3600" b="1" dirty="0">
                <a:solidFill>
                  <a:schemeClr val="accent4">
                    <a:lumMod val="50000"/>
                  </a:schemeClr>
                </a:solidFill>
                <a:latin typeface="Times New Roman"/>
                <a:cs typeface="Times New Roman"/>
              </a:rPr>
            </a:b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Tín</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hiệu</a:t>
            </a:r>
            <a:r>
              <a:rPr lang="vi-VN" sz="3600" b="1" dirty="0">
                <a:solidFill>
                  <a:schemeClr val="accent4">
                    <a:lumMod val="50000"/>
                  </a:schemeClr>
                </a:solidFill>
                <a:latin typeface="Times New Roman"/>
                <a:cs typeface="Times New Roman"/>
              </a:rPr>
              <a:t> </a:t>
            </a:r>
            <a:r>
              <a:rPr lang="vi-VN" sz="3600" b="1" dirty="0" err="1">
                <a:solidFill>
                  <a:srgbClr val="FF0000"/>
                </a:solidFill>
                <a:latin typeface="Times New Roman"/>
                <a:cs typeface="Times New Roman"/>
              </a:rPr>
              <a:t>đỏ</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là</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dừng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lại</a:t>
            </a:r>
            <a:r>
              <a:rPr lang="vi-VN" sz="3600" b="1" dirty="0">
                <a:solidFill>
                  <a:schemeClr val="accent4">
                    <a:lumMod val="50000"/>
                  </a:schemeClr>
                </a:solidFill>
                <a:latin typeface="Times New Roman"/>
                <a:cs typeface="Times New Roman"/>
              </a:rPr>
              <a:t>.</a:t>
            </a:r>
            <a:br>
              <a:rPr lang="vi-VN" sz="3600" b="1" dirty="0">
                <a:solidFill>
                  <a:schemeClr val="accent4">
                    <a:lumMod val="50000"/>
                  </a:schemeClr>
                </a:solidFill>
                <a:latin typeface="Times New Roman"/>
                <a:cs typeface="Times New Roman"/>
              </a:rPr>
            </a:b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Tín</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hiệu</a:t>
            </a:r>
            <a:r>
              <a:rPr lang="vi-VN" sz="3600" b="1" dirty="0">
                <a:solidFill>
                  <a:schemeClr val="accent4">
                    <a:lumMod val="50000"/>
                  </a:schemeClr>
                </a:solidFill>
                <a:latin typeface="Times New Roman"/>
                <a:cs typeface="Times New Roman"/>
              </a:rPr>
              <a:t> </a:t>
            </a:r>
            <a:r>
              <a:rPr lang="vi-VN" sz="3600" b="1" dirty="0" err="1">
                <a:solidFill>
                  <a:srgbClr val="FFFF00"/>
                </a:solidFill>
                <a:latin typeface="Times New Roman"/>
                <a:cs typeface="Times New Roman"/>
              </a:rPr>
              <a:t>vàng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là</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báo</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hiệu</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sự</a:t>
            </a:r>
            <a:r>
              <a:rPr lang="vi-VN" sz="3600" b="1" dirty="0">
                <a:solidFill>
                  <a:schemeClr val="accent4">
                    <a:lumMod val="50000"/>
                  </a:schemeClr>
                </a:solidFill>
                <a:latin typeface="Times New Roman"/>
                <a:cs typeface="Times New Roman"/>
              </a:rPr>
              <a:t> thay </a:t>
            </a:r>
            <a:r>
              <a:rPr lang="vi-VN" sz="3600" b="1" dirty="0" err="1">
                <a:solidFill>
                  <a:schemeClr val="accent4">
                    <a:lumMod val="50000"/>
                  </a:schemeClr>
                </a:solidFill>
                <a:latin typeface="Times New Roman"/>
                <a:cs typeface="Times New Roman"/>
              </a:rPr>
              <a:t>đổi</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tín</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hiệu</a:t>
            </a:r>
            <a:r>
              <a:rPr lang="vi-VN" sz="3600" b="1" dirty="0">
                <a:solidFill>
                  <a:schemeClr val="accent4">
                    <a:lumMod val="50000"/>
                  </a:schemeClr>
                </a:solidFill>
                <a:latin typeface="Times New Roman"/>
                <a:cs typeface="Times New Roman"/>
              </a:rPr>
              <a:t>. Khi </a:t>
            </a:r>
            <a:r>
              <a:rPr lang="vi-VN" sz="3600" b="1" dirty="0" err="1">
                <a:solidFill>
                  <a:schemeClr val="accent4">
                    <a:lumMod val="50000"/>
                  </a:schemeClr>
                </a:solidFill>
                <a:latin typeface="Times New Roman"/>
                <a:cs typeface="Times New Roman"/>
              </a:rPr>
              <a:t>đèn</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vàng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bật</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sáng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người</a:t>
            </a:r>
            <a:r>
              <a:rPr lang="vi-VN" sz="3600" b="1" dirty="0">
                <a:solidFill>
                  <a:schemeClr val="accent4">
                    <a:lumMod val="50000"/>
                  </a:schemeClr>
                </a:solidFill>
                <a:latin typeface="Times New Roman"/>
                <a:cs typeface="Times New Roman"/>
              </a:rPr>
              <a:t> đi </a:t>
            </a:r>
            <a:r>
              <a:rPr lang="vi-VN" sz="3600" b="1" dirty="0" err="1">
                <a:solidFill>
                  <a:schemeClr val="accent4">
                    <a:lumMod val="50000"/>
                  </a:schemeClr>
                </a:solidFill>
                <a:latin typeface="Times New Roman"/>
                <a:cs typeface="Times New Roman"/>
              </a:rPr>
              <a:t>đường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phải</a:t>
            </a:r>
            <a:r>
              <a:rPr lang="vi-VN" sz="3600" b="1" dirty="0">
                <a:solidFill>
                  <a:schemeClr val="accent4">
                    <a:lumMod val="50000"/>
                  </a:schemeClr>
                </a:solidFill>
                <a:latin typeface="Times New Roman"/>
                <a:cs typeface="Times New Roman"/>
              </a:rPr>
              <a:t> cho xe </a:t>
            </a:r>
            <a:r>
              <a:rPr lang="vi-VN" sz="3600" b="1" dirty="0" err="1">
                <a:solidFill>
                  <a:schemeClr val="accent4">
                    <a:lumMod val="50000"/>
                  </a:schemeClr>
                </a:solidFill>
                <a:latin typeface="Times New Roman"/>
                <a:cs typeface="Times New Roman"/>
              </a:rPr>
              <a:t>dừng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lại</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trước</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vạch</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kẻ</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dừng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trừ</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trường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hợp</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đã</a:t>
            </a:r>
            <a:r>
              <a:rPr lang="vi-VN" sz="3600" b="1" dirty="0">
                <a:solidFill>
                  <a:schemeClr val="accent4">
                    <a:lumMod val="50000"/>
                  </a:schemeClr>
                </a:solidFill>
                <a:latin typeface="Times New Roman"/>
                <a:cs typeface="Times New Roman"/>
              </a:rPr>
              <a:t> đi </a:t>
            </a:r>
            <a:r>
              <a:rPr lang="vi-VN" sz="3600" b="1" dirty="0" err="1">
                <a:solidFill>
                  <a:schemeClr val="accent4">
                    <a:lumMod val="50000"/>
                  </a:schemeClr>
                </a:solidFill>
                <a:latin typeface="Times New Roman"/>
                <a:cs typeface="Times New Roman"/>
              </a:rPr>
              <a:t>quá</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vạch</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kẻ</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dừng</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thì</a:t>
            </a:r>
            <a:r>
              <a:rPr lang="vi-VN" sz="3600" b="1" dirty="0">
                <a:solidFill>
                  <a:schemeClr val="accent4">
                    <a:lumMod val="50000"/>
                  </a:schemeClr>
                </a:solidFill>
                <a:latin typeface="Times New Roman"/>
                <a:cs typeface="Times New Roman"/>
              </a:rPr>
              <a:t> </a:t>
            </a:r>
            <a:r>
              <a:rPr lang="vi-VN" sz="3600" b="1" dirty="0" err="1">
                <a:solidFill>
                  <a:schemeClr val="accent4">
                    <a:lumMod val="50000"/>
                  </a:schemeClr>
                </a:solidFill>
                <a:latin typeface="Times New Roman"/>
                <a:cs typeface="Times New Roman"/>
              </a:rPr>
              <a:t>được</a:t>
            </a:r>
            <a:r>
              <a:rPr lang="vi-VN" sz="3600" b="1" dirty="0">
                <a:solidFill>
                  <a:schemeClr val="accent4">
                    <a:lumMod val="50000"/>
                  </a:schemeClr>
                </a:solidFill>
                <a:latin typeface="Times New Roman"/>
                <a:cs typeface="Times New Roman"/>
              </a:rPr>
              <a:t> đi </a:t>
            </a:r>
            <a:r>
              <a:rPr lang="vi-VN" sz="3600" b="1" dirty="0" err="1">
                <a:solidFill>
                  <a:schemeClr val="accent4">
                    <a:lumMod val="50000"/>
                  </a:schemeClr>
                </a:solidFill>
                <a:latin typeface="Times New Roman"/>
                <a:cs typeface="Times New Roman"/>
              </a:rPr>
              <a:t>tiếp</a:t>
            </a:r>
            <a:r>
              <a:rPr lang="vi-VN" sz="3600" b="1" dirty="0">
                <a:solidFill>
                  <a:schemeClr val="accent4">
                    <a:lumMod val="50000"/>
                  </a:schemeClr>
                </a:solidFill>
                <a:latin typeface="Times New Roman"/>
                <a:cs typeface="Times New Roman"/>
              </a:rPr>
              <a:t>.</a:t>
            </a:r>
            <a:br>
              <a:rPr lang="vi-VN" sz="3600" b="1" dirty="0">
                <a:solidFill>
                  <a:schemeClr val="accent4">
                    <a:lumMod val="50000"/>
                  </a:schemeClr>
                </a:solidFill>
                <a:latin typeface="Times New Roman"/>
                <a:cs typeface="Times New Roman"/>
              </a:rPr>
            </a:br>
            <a:r>
              <a:rPr lang="vi-VN" sz="3600" b="1" dirty="0">
                <a:solidFill>
                  <a:schemeClr val="accent4">
                    <a:lumMod val="50000"/>
                  </a:schemeClr>
                </a:solidFill>
                <a:latin typeface="Times New Roman"/>
                <a:cs typeface="Times New Roman"/>
              </a:rPr>
              <a:t>- Tín hiệu vàng nhấp nháy là được đi nhưng cần chú ý.</a:t>
            </a:r>
            <a:br>
              <a:rPr lang="vi-VN" sz="3600" b="1" dirty="0">
                <a:solidFill>
                  <a:schemeClr val="accent4">
                    <a:lumMod val="50000"/>
                  </a:schemeClr>
                </a:solidFill>
                <a:latin typeface="Times New Roman"/>
                <a:cs typeface="Times New Roman"/>
              </a:rPr>
            </a:br>
            <a:endParaRPr lang="vi-VN" sz="3600" dirty="0">
              <a:latin typeface="Times New Roman"/>
              <a:cs typeface="Times New Roman"/>
            </a:endParaRPr>
          </a:p>
        </p:txBody>
      </p:sp>
      <p:pic>
        <p:nvPicPr>
          <p:cNvPr id="4" name="Hình ảnh 4" descr="Ảnh có chứa văn bản, sáng, giao thông, ngoài trời&#10;&#10;Mô tả được tự động tạo">
            <a:extLst>
              <a:ext uri="{FF2B5EF4-FFF2-40B4-BE49-F238E27FC236}">
                <a16:creationId xmlns:a16="http://schemas.microsoft.com/office/drawing/2014/main" xmlns="" id="{7E1AF522-B718-4B41-A822-38EA780E3E81}"/>
              </a:ext>
            </a:extLst>
          </p:cNvPr>
          <p:cNvPicPr>
            <a:picLocks noGrp="1" noChangeAspect="1"/>
          </p:cNvPicPr>
          <p:nvPr>
            <p:ph idx="1"/>
          </p:nvPr>
        </p:nvPicPr>
        <p:blipFill>
          <a:blip r:embed="rId2"/>
          <a:stretch>
            <a:fillRect/>
          </a:stretch>
        </p:blipFill>
        <p:spPr>
          <a:xfrm>
            <a:off x="3624" y="732946"/>
            <a:ext cx="6390678" cy="5717187"/>
          </a:xfrm>
        </p:spPr>
      </p:pic>
    </p:spTree>
    <p:extLst>
      <p:ext uri="{BB962C8B-B14F-4D97-AF65-F5344CB8AC3E}">
        <p14:creationId xmlns:p14="http://schemas.microsoft.com/office/powerpoint/2010/main" val="281096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894D4E5-F02D-4564-8427-C0A570413EDE}"/>
              </a:ext>
            </a:extLst>
          </p:cNvPr>
          <p:cNvSpPr>
            <a:spLocks noGrp="1"/>
          </p:cNvSpPr>
          <p:nvPr>
            <p:ph type="title"/>
          </p:nvPr>
        </p:nvSpPr>
        <p:spPr>
          <a:xfrm>
            <a:off x="421257" y="2392333"/>
            <a:ext cx="10515600" cy="1325563"/>
          </a:xfrm>
        </p:spPr>
        <p:txBody>
          <a:bodyPr vert="horz" lIns="91440" tIns="45720" rIns="91440" bIns="45720" rtlCol="0" anchor="ctr">
            <a:noAutofit/>
          </a:bodyPr>
          <a:lstStyle/>
          <a:p>
            <a:pPr algn="just"/>
            <a:r>
              <a:rPr lang="vi-VN" sz="3600" b="1"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Vạch</a:t>
            </a:r>
            <a:r>
              <a:rPr lang="vi-VN" sz="3600" b="1"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kẻ</a:t>
            </a:r>
            <a:r>
              <a:rPr lang="vi-VN" sz="3600" b="1"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đường</a:t>
            </a:r>
            <a:r>
              <a:rPr lang="vi-VN" sz="3600" b="1" dirty="0">
                <a:solidFill>
                  <a:schemeClr val="accent6">
                    <a:lumMod val="50000"/>
                  </a:schemeClr>
                </a:solidFill>
                <a:latin typeface="Times New Roman"/>
                <a:ea typeface="+mj-lt"/>
                <a:cs typeface="Times New Roman"/>
              </a:rPr>
              <a:t>:</a:t>
            </a:r>
            <a:r>
              <a:rPr lang="vi-VN" sz="3600" dirty="0">
                <a:latin typeface="Times New Roman"/>
                <a:ea typeface="+mj-lt"/>
                <a:cs typeface="Times New Roman"/>
              </a:rPr>
              <a:t>  </a:t>
            </a:r>
            <a:r>
              <a:rPr lang="vi-VN" sz="3600" dirty="0" err="1">
                <a:latin typeface="Times New Roman"/>
                <a:ea typeface="+mj-lt"/>
                <a:cs typeface="Times New Roman"/>
              </a:rPr>
              <a:t>là</a:t>
            </a:r>
            <a:r>
              <a:rPr lang="vi-VN" sz="3600" dirty="0">
                <a:latin typeface="Times New Roman"/>
                <a:ea typeface="+mj-lt"/>
                <a:cs typeface="Times New Roman"/>
              </a:rPr>
              <a:t> </a:t>
            </a:r>
            <a:r>
              <a:rPr lang="vi-VN" sz="3600" dirty="0" err="1">
                <a:latin typeface="Times New Roman"/>
                <a:ea typeface="+mj-lt"/>
                <a:cs typeface="Times New Roman"/>
              </a:rPr>
              <a:t>vạch</a:t>
            </a:r>
            <a:r>
              <a:rPr lang="vi-VN" sz="3600" dirty="0">
                <a:latin typeface="Times New Roman"/>
                <a:ea typeface="+mj-lt"/>
                <a:cs typeface="Times New Roman"/>
              </a:rPr>
              <a:t> </a:t>
            </a:r>
            <a:r>
              <a:rPr lang="vi-VN" sz="3600" dirty="0" err="1">
                <a:latin typeface="Times New Roman"/>
                <a:ea typeface="+mj-lt"/>
                <a:cs typeface="Times New Roman"/>
              </a:rPr>
              <a:t>chỉ</a:t>
            </a:r>
            <a:r>
              <a:rPr lang="vi-VN" sz="3600" dirty="0">
                <a:latin typeface="Times New Roman"/>
                <a:ea typeface="+mj-lt"/>
                <a:cs typeface="Times New Roman"/>
              </a:rPr>
              <a:t> </a:t>
            </a:r>
            <a:r>
              <a:rPr lang="vi-VN" sz="3600" dirty="0" err="1">
                <a:latin typeface="Times New Roman"/>
                <a:ea typeface="+mj-lt"/>
                <a:cs typeface="Times New Roman"/>
              </a:rPr>
              <a:t>sự</a:t>
            </a:r>
            <a:r>
              <a:rPr lang="vi-VN" sz="3600" dirty="0">
                <a:latin typeface="Times New Roman"/>
                <a:ea typeface="+mj-lt"/>
                <a:cs typeface="Times New Roman"/>
              </a:rPr>
              <a:t> phân chia </a:t>
            </a:r>
            <a:r>
              <a:rPr lang="vi-VN" sz="3600" dirty="0" err="1">
                <a:latin typeface="Times New Roman"/>
                <a:ea typeface="+mj-lt"/>
                <a:cs typeface="Times New Roman"/>
              </a:rPr>
              <a:t>làn</a:t>
            </a:r>
            <a:r>
              <a:rPr lang="vi-VN" sz="3600" dirty="0">
                <a:latin typeface="Times New Roman"/>
                <a:ea typeface="+mj-lt"/>
                <a:cs typeface="Times New Roman"/>
              </a:rPr>
              <a:t> </a:t>
            </a:r>
            <a:r>
              <a:rPr lang="vi-VN" sz="3600" dirty="0" err="1">
                <a:latin typeface="Times New Roman"/>
                <a:ea typeface="+mj-lt"/>
                <a:cs typeface="Times New Roman"/>
              </a:rPr>
              <a:t>đường</a:t>
            </a:r>
            <a:r>
              <a:rPr lang="vi-VN" sz="3600" dirty="0">
                <a:latin typeface="Times New Roman"/>
                <a:ea typeface="+mj-lt"/>
                <a:cs typeface="Times New Roman"/>
              </a:rPr>
              <a:t>, </a:t>
            </a:r>
            <a:r>
              <a:rPr lang="vi-VN" sz="3600" dirty="0" err="1">
                <a:latin typeface="Times New Roman"/>
                <a:ea typeface="+mj-lt"/>
                <a:cs typeface="Times New Roman"/>
              </a:rPr>
              <a:t>vị</a:t>
            </a:r>
            <a:r>
              <a:rPr lang="vi-VN" sz="3600" dirty="0">
                <a:latin typeface="Times New Roman"/>
                <a:ea typeface="+mj-lt"/>
                <a:cs typeface="Times New Roman"/>
              </a:rPr>
              <a:t> </a:t>
            </a:r>
            <a:r>
              <a:rPr lang="vi-VN" sz="3600" dirty="0" err="1">
                <a:latin typeface="Times New Roman"/>
                <a:ea typeface="+mj-lt"/>
                <a:cs typeface="Times New Roman"/>
              </a:rPr>
              <a:t>trí</a:t>
            </a:r>
            <a:r>
              <a:rPr lang="vi-VN" sz="3600" dirty="0">
                <a:latin typeface="Times New Roman"/>
                <a:ea typeface="+mj-lt"/>
                <a:cs typeface="Times New Roman"/>
              </a:rPr>
              <a:t> </a:t>
            </a:r>
            <a:r>
              <a:rPr lang="vi-VN" sz="3600" dirty="0" err="1">
                <a:latin typeface="Times New Roman"/>
                <a:ea typeface="+mj-lt"/>
                <a:cs typeface="Times New Roman"/>
              </a:rPr>
              <a:t>hoặc</a:t>
            </a:r>
            <a:r>
              <a:rPr lang="vi-VN" sz="3600" dirty="0">
                <a:latin typeface="Times New Roman"/>
                <a:ea typeface="+mj-lt"/>
                <a:cs typeface="Times New Roman"/>
              </a:rPr>
              <a:t> </a:t>
            </a:r>
            <a:r>
              <a:rPr lang="vi-VN" sz="3600" dirty="0" err="1">
                <a:latin typeface="Times New Roman"/>
                <a:ea typeface="+mj-lt"/>
                <a:cs typeface="Times New Roman"/>
              </a:rPr>
              <a:t>hướng</a:t>
            </a:r>
            <a:r>
              <a:rPr lang="vi-VN" sz="3600" dirty="0">
                <a:latin typeface="Times New Roman"/>
                <a:ea typeface="+mj-lt"/>
                <a:cs typeface="Times New Roman"/>
              </a:rPr>
              <a:t> đi, </a:t>
            </a:r>
            <a:r>
              <a:rPr lang="vi-VN" sz="3600" dirty="0" err="1">
                <a:latin typeface="Times New Roman"/>
                <a:ea typeface="+mj-lt"/>
                <a:cs typeface="Times New Roman"/>
              </a:rPr>
              <a:t>vị</a:t>
            </a:r>
            <a:r>
              <a:rPr lang="vi-VN" sz="3600" dirty="0">
                <a:latin typeface="Times New Roman"/>
                <a:ea typeface="+mj-lt"/>
                <a:cs typeface="Times New Roman"/>
              </a:rPr>
              <a:t> </a:t>
            </a:r>
            <a:r>
              <a:rPr lang="vi-VN" sz="3600" dirty="0" err="1">
                <a:latin typeface="Times New Roman"/>
                <a:ea typeface="+mj-lt"/>
                <a:cs typeface="Times New Roman"/>
              </a:rPr>
              <a:t>trí</a:t>
            </a:r>
            <a:r>
              <a:rPr lang="vi-VN" sz="3600" dirty="0">
                <a:latin typeface="Times New Roman"/>
                <a:ea typeface="+mj-lt"/>
                <a:cs typeface="Times New Roman"/>
              </a:rPr>
              <a:t> </a:t>
            </a:r>
            <a:r>
              <a:rPr lang="vi-VN" sz="3600" dirty="0" err="1">
                <a:latin typeface="Times New Roman"/>
                <a:ea typeface="+mj-lt"/>
                <a:cs typeface="Times New Roman"/>
              </a:rPr>
              <a:t>dừng</a:t>
            </a:r>
            <a:r>
              <a:rPr lang="vi-VN" sz="3600" dirty="0">
                <a:latin typeface="Times New Roman"/>
                <a:ea typeface="+mj-lt"/>
                <a:cs typeface="Times New Roman"/>
              </a:rPr>
              <a:t> </a:t>
            </a:r>
            <a:r>
              <a:rPr lang="vi-VN" sz="3600" dirty="0" err="1">
                <a:latin typeface="Times New Roman"/>
                <a:ea typeface="+mj-lt"/>
                <a:cs typeface="Times New Roman"/>
              </a:rPr>
              <a:t>lại</a:t>
            </a:r>
            <a:r>
              <a:rPr lang="vi-VN" sz="3600" dirty="0">
                <a:latin typeface="Times New Roman"/>
                <a:ea typeface="+mj-lt"/>
                <a:cs typeface="Times New Roman"/>
              </a:rPr>
              <a:t>.</a:t>
            </a:r>
            <a:endParaRPr lang="vi-VN" sz="3600" dirty="0">
              <a:latin typeface="Times New Roman"/>
              <a:cs typeface="Times New Roman"/>
            </a:endParaRPr>
          </a:p>
          <a:p>
            <a:pPr algn="just"/>
            <a:r>
              <a:rPr lang="vi-VN" sz="3600"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Cọc</a:t>
            </a:r>
            <a:r>
              <a:rPr lang="vi-VN" sz="3600" b="1" dirty="0">
                <a:solidFill>
                  <a:schemeClr val="accent6">
                    <a:lumMod val="50000"/>
                  </a:schemeClr>
                </a:solidFill>
                <a:latin typeface="Times New Roman"/>
                <a:ea typeface="+mj-lt"/>
                <a:cs typeface="Times New Roman"/>
              </a:rPr>
              <a:t> tiêu </a:t>
            </a:r>
            <a:r>
              <a:rPr lang="vi-VN" sz="3600" b="1" dirty="0" err="1">
                <a:solidFill>
                  <a:schemeClr val="accent6">
                    <a:lumMod val="50000"/>
                  </a:schemeClr>
                </a:solidFill>
                <a:latin typeface="Times New Roman"/>
                <a:ea typeface="+mj-lt"/>
                <a:cs typeface="Times New Roman"/>
              </a:rPr>
              <a:t>hoặc</a:t>
            </a:r>
            <a:r>
              <a:rPr lang="vi-VN" sz="3600" b="1"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tường</a:t>
            </a:r>
            <a:r>
              <a:rPr lang="vi-VN" sz="3600" b="1"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bảo</a:t>
            </a:r>
            <a:r>
              <a:rPr lang="vi-VN" sz="3600" b="1"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vệ</a:t>
            </a:r>
            <a:r>
              <a:rPr lang="vi-VN" sz="3600" b="1" dirty="0">
                <a:solidFill>
                  <a:schemeClr val="accent6">
                    <a:lumMod val="50000"/>
                  </a:schemeClr>
                </a:solidFill>
                <a:latin typeface="Times New Roman"/>
                <a:ea typeface="+mj-lt"/>
                <a:cs typeface="Times New Roman"/>
              </a:rPr>
              <a:t> </a:t>
            </a:r>
            <a:r>
              <a:rPr lang="vi-VN" sz="3600" dirty="0">
                <a:solidFill>
                  <a:schemeClr val="accent6">
                    <a:lumMod val="50000"/>
                  </a:schemeClr>
                </a:solidFill>
                <a:latin typeface="Times New Roman"/>
                <a:ea typeface="+mj-lt"/>
                <a:cs typeface="Times New Roman"/>
              </a:rPr>
              <a:t>:</a:t>
            </a:r>
            <a:r>
              <a:rPr lang="vi-VN" sz="3600" dirty="0">
                <a:latin typeface="Times New Roman"/>
                <a:ea typeface="+mj-lt"/>
                <a:cs typeface="Times New Roman"/>
              </a:rPr>
              <a:t> </a:t>
            </a:r>
            <a:r>
              <a:rPr lang="vi-VN" sz="3600" dirty="0" err="1">
                <a:latin typeface="Times New Roman"/>
                <a:ea typeface="+mj-lt"/>
                <a:cs typeface="Times New Roman"/>
              </a:rPr>
              <a:t>được</a:t>
            </a:r>
            <a:r>
              <a:rPr lang="vi-VN" sz="3600" dirty="0">
                <a:latin typeface="Times New Roman"/>
                <a:ea typeface="+mj-lt"/>
                <a:cs typeface="Times New Roman"/>
              </a:rPr>
              <a:t> </a:t>
            </a:r>
            <a:r>
              <a:rPr lang="vi-VN" sz="3600" dirty="0" err="1">
                <a:latin typeface="Times New Roman"/>
                <a:ea typeface="+mj-lt"/>
                <a:cs typeface="Times New Roman"/>
              </a:rPr>
              <a:t>đặt</a:t>
            </a:r>
            <a:r>
              <a:rPr lang="vi-VN" sz="3600" dirty="0">
                <a:latin typeface="Times New Roman"/>
                <a:ea typeface="+mj-lt"/>
                <a:cs typeface="Times New Roman"/>
              </a:rPr>
              <a:t> ở </a:t>
            </a:r>
            <a:r>
              <a:rPr lang="vi-VN" sz="3600" dirty="0" err="1">
                <a:latin typeface="Times New Roman"/>
                <a:ea typeface="+mj-lt"/>
                <a:cs typeface="Times New Roman"/>
              </a:rPr>
              <a:t>mép</a:t>
            </a:r>
            <a:r>
              <a:rPr lang="vi-VN" sz="3600" dirty="0">
                <a:latin typeface="Times New Roman"/>
                <a:ea typeface="+mj-lt"/>
                <a:cs typeface="Times New Roman"/>
              </a:rPr>
              <a:t> </a:t>
            </a:r>
            <a:r>
              <a:rPr lang="vi-VN" sz="3600" dirty="0" err="1">
                <a:latin typeface="Times New Roman"/>
                <a:ea typeface="+mj-lt"/>
                <a:cs typeface="Times New Roman"/>
              </a:rPr>
              <a:t>các</a:t>
            </a:r>
            <a:r>
              <a:rPr lang="vi-VN" sz="3600" dirty="0">
                <a:latin typeface="Times New Roman"/>
                <a:ea typeface="+mj-lt"/>
                <a:cs typeface="Times New Roman"/>
              </a:rPr>
              <a:t> </a:t>
            </a:r>
            <a:r>
              <a:rPr lang="vi-VN" sz="3600" dirty="0" err="1">
                <a:latin typeface="Times New Roman"/>
                <a:ea typeface="+mj-lt"/>
                <a:cs typeface="Times New Roman"/>
              </a:rPr>
              <a:t>bạn</a:t>
            </a:r>
            <a:r>
              <a:rPr lang="vi-VN" sz="3600" dirty="0">
                <a:latin typeface="Times New Roman"/>
                <a:ea typeface="+mj-lt"/>
                <a:cs typeface="Times New Roman"/>
              </a:rPr>
              <a:t> </a:t>
            </a:r>
            <a:r>
              <a:rPr lang="vi-VN" sz="3600" dirty="0" err="1">
                <a:latin typeface="Times New Roman"/>
                <a:ea typeface="+mj-lt"/>
                <a:cs typeface="Times New Roman"/>
              </a:rPr>
              <a:t>lớn</a:t>
            </a:r>
            <a:r>
              <a:rPr lang="vi-VN" sz="3600" dirty="0">
                <a:latin typeface="Times New Roman"/>
                <a:ea typeface="+mj-lt"/>
                <a:cs typeface="Times New Roman"/>
              </a:rPr>
              <a:t> đi </a:t>
            </a:r>
            <a:r>
              <a:rPr lang="vi-VN" sz="3600" dirty="0" err="1">
                <a:latin typeface="Times New Roman"/>
                <a:ea typeface="+mj-lt"/>
                <a:cs typeface="Times New Roman"/>
              </a:rPr>
              <a:t>học</a:t>
            </a:r>
            <a:r>
              <a:rPr lang="vi-VN" sz="3600" dirty="0">
                <a:latin typeface="Times New Roman"/>
                <a:ea typeface="+mj-lt"/>
                <a:cs typeface="Times New Roman"/>
              </a:rPr>
              <a:t> </a:t>
            </a:r>
            <a:r>
              <a:rPr lang="vi-VN" sz="3600" dirty="0" err="1">
                <a:latin typeface="Times New Roman"/>
                <a:ea typeface="+mj-lt"/>
                <a:cs typeface="Times New Roman"/>
              </a:rPr>
              <a:t>các</a:t>
            </a:r>
            <a:r>
              <a:rPr lang="vi-VN" sz="3600" dirty="0">
                <a:latin typeface="Times New Roman"/>
                <a:ea typeface="+mj-lt"/>
                <a:cs typeface="Times New Roman"/>
              </a:rPr>
              <a:t> </a:t>
            </a:r>
            <a:r>
              <a:rPr lang="vi-VN" sz="3600" dirty="0" err="1">
                <a:latin typeface="Times New Roman"/>
                <a:ea typeface="+mj-lt"/>
                <a:cs typeface="Times New Roman"/>
              </a:rPr>
              <a:t>đoạn</a:t>
            </a:r>
            <a:r>
              <a:rPr lang="vi-VN" sz="3600" dirty="0">
                <a:latin typeface="Times New Roman"/>
                <a:ea typeface="+mj-lt"/>
                <a:cs typeface="Times New Roman"/>
              </a:rPr>
              <a:t> </a:t>
            </a:r>
            <a:r>
              <a:rPr lang="vi-VN" sz="3600" dirty="0" err="1">
                <a:latin typeface="Times New Roman"/>
                <a:ea typeface="+mj-lt"/>
                <a:cs typeface="Times New Roman"/>
              </a:rPr>
              <a:t>đường</a:t>
            </a:r>
            <a:r>
              <a:rPr lang="vi-VN" sz="3600" dirty="0">
                <a:latin typeface="Times New Roman"/>
                <a:ea typeface="+mj-lt"/>
                <a:cs typeface="Times New Roman"/>
              </a:rPr>
              <a:t> nguy </a:t>
            </a:r>
            <a:r>
              <a:rPr lang="vi-VN" sz="3600" dirty="0" err="1">
                <a:latin typeface="Times New Roman"/>
                <a:ea typeface="+mj-lt"/>
                <a:cs typeface="Times New Roman"/>
              </a:rPr>
              <a:t>hiểm</a:t>
            </a:r>
            <a:r>
              <a:rPr lang="vi-VN" sz="3600" dirty="0">
                <a:latin typeface="Times New Roman"/>
                <a:ea typeface="+mj-lt"/>
                <a:cs typeface="Times New Roman"/>
              </a:rPr>
              <a:t> </a:t>
            </a:r>
            <a:r>
              <a:rPr lang="vi-VN" sz="3600" dirty="0" err="1">
                <a:latin typeface="Times New Roman"/>
                <a:ea typeface="+mj-lt"/>
                <a:cs typeface="Times New Roman"/>
              </a:rPr>
              <a:t>để</a:t>
            </a:r>
            <a:r>
              <a:rPr lang="vi-VN" sz="3600" dirty="0">
                <a:latin typeface="Times New Roman"/>
                <a:ea typeface="+mj-lt"/>
                <a:cs typeface="Times New Roman"/>
              </a:rPr>
              <a:t> </a:t>
            </a:r>
            <a:r>
              <a:rPr lang="vi-VN" sz="3600" dirty="0" err="1">
                <a:latin typeface="Times New Roman"/>
                <a:ea typeface="+mj-lt"/>
                <a:cs typeface="Times New Roman"/>
              </a:rPr>
              <a:t>hướng</a:t>
            </a:r>
            <a:r>
              <a:rPr lang="vi-VN" sz="3600" dirty="0">
                <a:latin typeface="Times New Roman"/>
                <a:ea typeface="+mj-lt"/>
                <a:cs typeface="Times New Roman"/>
              </a:rPr>
              <a:t> </a:t>
            </a:r>
            <a:r>
              <a:rPr lang="vi-VN" sz="3600" dirty="0" err="1">
                <a:latin typeface="Times New Roman"/>
                <a:ea typeface="+mj-lt"/>
                <a:cs typeface="Times New Roman"/>
              </a:rPr>
              <a:t>dẫn</a:t>
            </a:r>
            <a:r>
              <a:rPr lang="vi-VN" sz="3600" dirty="0">
                <a:latin typeface="Times New Roman"/>
                <a:ea typeface="+mj-lt"/>
                <a:cs typeface="Times New Roman"/>
              </a:rPr>
              <a:t> cho </a:t>
            </a:r>
            <a:r>
              <a:rPr lang="vi-VN" sz="3600" dirty="0" err="1">
                <a:latin typeface="Times New Roman"/>
                <a:ea typeface="+mj-lt"/>
                <a:cs typeface="Times New Roman"/>
              </a:rPr>
              <a:t>người</a:t>
            </a:r>
            <a:r>
              <a:rPr lang="vi-VN" sz="3600" dirty="0">
                <a:latin typeface="Times New Roman"/>
                <a:ea typeface="+mj-lt"/>
                <a:cs typeface="Times New Roman"/>
              </a:rPr>
              <a:t> tham gia giao thông </a:t>
            </a:r>
            <a:r>
              <a:rPr lang="vi-VN" sz="3600" dirty="0" err="1">
                <a:latin typeface="Times New Roman"/>
                <a:ea typeface="+mj-lt"/>
                <a:cs typeface="Times New Roman"/>
              </a:rPr>
              <a:t>biết</a:t>
            </a:r>
            <a:r>
              <a:rPr lang="vi-VN" sz="3600" dirty="0">
                <a:latin typeface="Times New Roman"/>
                <a:ea typeface="+mj-lt"/>
                <a:cs typeface="Times New Roman"/>
              </a:rPr>
              <a:t> </a:t>
            </a:r>
            <a:r>
              <a:rPr lang="vi-VN" sz="3600" dirty="0" err="1">
                <a:latin typeface="Times New Roman"/>
                <a:ea typeface="+mj-lt"/>
                <a:cs typeface="Times New Roman"/>
              </a:rPr>
              <a:t>phạm</a:t>
            </a:r>
            <a:r>
              <a:rPr lang="vi-VN" sz="3600" dirty="0">
                <a:latin typeface="Times New Roman"/>
                <a:ea typeface="+mj-lt"/>
                <a:cs typeface="Times New Roman"/>
              </a:rPr>
              <a:t> vi an </a:t>
            </a:r>
            <a:r>
              <a:rPr lang="vi-VN" sz="3600" dirty="0" err="1">
                <a:latin typeface="Times New Roman"/>
                <a:ea typeface="+mj-lt"/>
                <a:cs typeface="Times New Roman"/>
              </a:rPr>
              <a:t>toàn</a:t>
            </a:r>
            <a:r>
              <a:rPr lang="vi-VN" sz="3600" dirty="0">
                <a:latin typeface="Times New Roman"/>
                <a:ea typeface="+mj-lt"/>
                <a:cs typeface="Times New Roman"/>
              </a:rPr>
              <a:t> </a:t>
            </a:r>
            <a:r>
              <a:rPr lang="vi-VN" sz="3600" dirty="0" err="1">
                <a:latin typeface="Times New Roman"/>
                <a:ea typeface="+mj-lt"/>
                <a:cs typeface="Times New Roman"/>
              </a:rPr>
              <a:t>của</a:t>
            </a:r>
            <a:r>
              <a:rPr lang="vi-VN" sz="3600" dirty="0">
                <a:latin typeface="Times New Roman"/>
                <a:ea typeface="+mj-lt"/>
                <a:cs typeface="Times New Roman"/>
              </a:rPr>
              <a:t> </a:t>
            </a:r>
            <a:r>
              <a:rPr lang="vi-VN" sz="3600" dirty="0" err="1">
                <a:latin typeface="Times New Roman"/>
                <a:ea typeface="+mj-lt"/>
                <a:cs typeface="Times New Roman"/>
              </a:rPr>
              <a:t>nền</a:t>
            </a:r>
            <a:r>
              <a:rPr lang="vi-VN" sz="3600" dirty="0">
                <a:latin typeface="Times New Roman"/>
                <a:ea typeface="+mj-lt"/>
                <a:cs typeface="Times New Roman"/>
              </a:rPr>
              <a:t> </a:t>
            </a:r>
            <a:r>
              <a:rPr lang="vi-VN" sz="3600" dirty="0" err="1">
                <a:latin typeface="Times New Roman"/>
                <a:ea typeface="+mj-lt"/>
                <a:cs typeface="Times New Roman"/>
              </a:rPr>
              <a:t>đường</a:t>
            </a:r>
            <a:r>
              <a:rPr lang="vi-VN" sz="3600" dirty="0">
                <a:latin typeface="Times New Roman"/>
                <a:ea typeface="+mj-lt"/>
                <a:cs typeface="Times New Roman"/>
              </a:rPr>
              <a:t> </a:t>
            </a:r>
            <a:r>
              <a:rPr lang="vi-VN" sz="3600" dirty="0" err="1">
                <a:latin typeface="Times New Roman"/>
                <a:ea typeface="+mj-lt"/>
                <a:cs typeface="Times New Roman"/>
              </a:rPr>
              <a:t>và</a:t>
            </a:r>
            <a:r>
              <a:rPr lang="vi-VN" sz="3600" dirty="0">
                <a:latin typeface="Times New Roman"/>
                <a:ea typeface="+mj-lt"/>
                <a:cs typeface="Times New Roman"/>
              </a:rPr>
              <a:t> </a:t>
            </a:r>
            <a:r>
              <a:rPr lang="vi-VN" sz="3600" dirty="0" err="1">
                <a:latin typeface="Times New Roman"/>
                <a:ea typeface="+mj-lt"/>
                <a:cs typeface="Times New Roman"/>
              </a:rPr>
              <a:t>hướng</a:t>
            </a:r>
            <a:r>
              <a:rPr lang="vi-VN" sz="3600" dirty="0">
                <a:latin typeface="Times New Roman"/>
                <a:ea typeface="+mj-lt"/>
                <a:cs typeface="Times New Roman"/>
              </a:rPr>
              <a:t> đi </a:t>
            </a:r>
            <a:r>
              <a:rPr lang="vi-VN" sz="3600" dirty="0" err="1">
                <a:latin typeface="Times New Roman"/>
                <a:ea typeface="+mj-lt"/>
                <a:cs typeface="Times New Roman"/>
              </a:rPr>
              <a:t>của</a:t>
            </a:r>
            <a:r>
              <a:rPr lang="vi-VN" sz="3600" dirty="0">
                <a:latin typeface="Times New Roman"/>
                <a:ea typeface="+mj-lt"/>
                <a:cs typeface="Times New Roman"/>
              </a:rPr>
              <a:t> </a:t>
            </a:r>
            <a:r>
              <a:rPr lang="vi-VN" sz="3600" dirty="0" err="1">
                <a:latin typeface="Times New Roman"/>
                <a:ea typeface="+mj-lt"/>
                <a:cs typeface="Times New Roman"/>
              </a:rPr>
              <a:t>đường</a:t>
            </a:r>
            <a:r>
              <a:rPr lang="vi-VN" sz="3600" dirty="0">
                <a:latin typeface="Times New Roman"/>
                <a:ea typeface="+mj-lt"/>
                <a:cs typeface="Times New Roman"/>
              </a:rPr>
              <a:t>.</a:t>
            </a:r>
            <a:endParaRPr lang="vi-VN" sz="3600" dirty="0">
              <a:latin typeface="Times New Roman"/>
              <a:cs typeface="Times New Roman"/>
            </a:endParaRPr>
          </a:p>
          <a:p>
            <a:pPr algn="just"/>
            <a:r>
              <a:rPr lang="vi-VN" sz="3600" dirty="0">
                <a:latin typeface="Times New Roman"/>
                <a:ea typeface="+mj-lt"/>
                <a:cs typeface="Times New Roman"/>
              </a:rPr>
              <a:t>-</a:t>
            </a:r>
            <a:r>
              <a:rPr lang="vi-VN" sz="3600" b="1"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Rào</a:t>
            </a:r>
            <a:r>
              <a:rPr lang="vi-VN" sz="3600" b="1" dirty="0">
                <a:solidFill>
                  <a:schemeClr val="accent6">
                    <a:lumMod val="50000"/>
                  </a:schemeClr>
                </a:solidFill>
                <a:latin typeface="Times New Roman"/>
                <a:ea typeface="+mj-lt"/>
                <a:cs typeface="Times New Roman"/>
              </a:rPr>
              <a:t> </a:t>
            </a:r>
            <a:r>
              <a:rPr lang="vi-VN" sz="3600" b="1" dirty="0" err="1">
                <a:solidFill>
                  <a:schemeClr val="accent6">
                    <a:lumMod val="50000"/>
                  </a:schemeClr>
                </a:solidFill>
                <a:latin typeface="Times New Roman"/>
                <a:ea typeface="+mj-lt"/>
                <a:cs typeface="Times New Roman"/>
              </a:rPr>
              <a:t>chắn</a:t>
            </a:r>
            <a:r>
              <a:rPr lang="vi-VN" sz="3600" b="1" dirty="0">
                <a:solidFill>
                  <a:schemeClr val="accent6">
                    <a:lumMod val="50000"/>
                  </a:schemeClr>
                </a:solidFill>
                <a:latin typeface="Times New Roman"/>
                <a:ea typeface="+mj-lt"/>
                <a:cs typeface="Times New Roman"/>
              </a:rPr>
              <a:t>:</a:t>
            </a:r>
            <a:r>
              <a:rPr lang="vi-VN" sz="3600" dirty="0">
                <a:latin typeface="Times New Roman"/>
                <a:ea typeface="+mj-lt"/>
                <a:cs typeface="Times New Roman"/>
              </a:rPr>
              <a:t> </a:t>
            </a:r>
            <a:r>
              <a:rPr lang="vi-VN" sz="3600" dirty="0" err="1">
                <a:latin typeface="Times New Roman"/>
                <a:ea typeface="+mj-lt"/>
                <a:cs typeface="Times New Roman"/>
              </a:rPr>
              <a:t>được</a:t>
            </a:r>
            <a:r>
              <a:rPr lang="vi-VN" sz="3600" dirty="0">
                <a:latin typeface="Times New Roman"/>
                <a:ea typeface="+mj-lt"/>
                <a:cs typeface="Times New Roman"/>
              </a:rPr>
              <a:t> </a:t>
            </a:r>
            <a:r>
              <a:rPr lang="vi-VN" sz="3600" dirty="0" err="1">
                <a:latin typeface="Times New Roman"/>
                <a:ea typeface="+mj-lt"/>
                <a:cs typeface="Times New Roman"/>
              </a:rPr>
              <a:t>đặt</a:t>
            </a:r>
            <a:r>
              <a:rPr lang="vi-VN" sz="3600" dirty="0">
                <a:latin typeface="Times New Roman"/>
                <a:ea typeface="+mj-lt"/>
                <a:cs typeface="Times New Roman"/>
              </a:rPr>
              <a:t> ở nơi </a:t>
            </a:r>
            <a:r>
              <a:rPr lang="vi-VN" sz="3600" dirty="0" err="1">
                <a:latin typeface="Times New Roman"/>
                <a:ea typeface="+mj-lt"/>
                <a:cs typeface="Times New Roman"/>
              </a:rPr>
              <a:t>đường</a:t>
            </a:r>
            <a:r>
              <a:rPr lang="vi-VN" sz="3600" dirty="0">
                <a:latin typeface="Times New Roman"/>
                <a:ea typeface="+mj-lt"/>
                <a:cs typeface="Times New Roman"/>
              </a:rPr>
              <a:t> </a:t>
            </a:r>
            <a:r>
              <a:rPr lang="vi-VN" sz="3600" dirty="0" err="1">
                <a:latin typeface="Times New Roman"/>
                <a:ea typeface="+mj-lt"/>
                <a:cs typeface="Times New Roman"/>
              </a:rPr>
              <a:t>bị</a:t>
            </a:r>
            <a:r>
              <a:rPr lang="vi-VN" sz="3600" dirty="0">
                <a:latin typeface="Times New Roman"/>
                <a:ea typeface="+mj-lt"/>
                <a:cs typeface="Times New Roman"/>
              </a:rPr>
              <a:t> </a:t>
            </a:r>
            <a:r>
              <a:rPr lang="vi-VN" sz="3600" dirty="0" err="1">
                <a:latin typeface="Times New Roman"/>
                <a:ea typeface="+mj-lt"/>
                <a:cs typeface="Times New Roman"/>
              </a:rPr>
              <a:t>thắt</a:t>
            </a:r>
            <a:r>
              <a:rPr lang="vi-VN" sz="3600" dirty="0">
                <a:latin typeface="Times New Roman"/>
                <a:ea typeface="+mj-lt"/>
                <a:cs typeface="Times New Roman"/>
              </a:rPr>
              <a:t> </a:t>
            </a:r>
            <a:r>
              <a:rPr lang="vi-VN" sz="3600" dirty="0" err="1">
                <a:latin typeface="Times New Roman"/>
                <a:ea typeface="+mj-lt"/>
                <a:cs typeface="Times New Roman"/>
              </a:rPr>
              <a:t>hẹp</a:t>
            </a:r>
            <a:r>
              <a:rPr lang="vi-VN" sz="3600" dirty="0">
                <a:latin typeface="Times New Roman"/>
                <a:ea typeface="+mj-lt"/>
                <a:cs typeface="Times New Roman"/>
              </a:rPr>
              <a:t>, </a:t>
            </a:r>
            <a:r>
              <a:rPr lang="vi-VN" sz="3600" dirty="0" err="1">
                <a:latin typeface="Times New Roman"/>
                <a:ea typeface="+mj-lt"/>
                <a:cs typeface="Times New Roman"/>
              </a:rPr>
              <a:t>Đầu</a:t>
            </a:r>
            <a:r>
              <a:rPr lang="vi-VN" sz="3600" dirty="0">
                <a:latin typeface="Times New Roman"/>
                <a:ea typeface="+mj-lt"/>
                <a:cs typeface="Times New Roman"/>
              </a:rPr>
              <a:t> </a:t>
            </a:r>
            <a:r>
              <a:rPr lang="vi-VN" sz="3600" dirty="0" err="1">
                <a:latin typeface="Times New Roman"/>
                <a:ea typeface="+mj-lt"/>
                <a:cs typeface="Times New Roman"/>
              </a:rPr>
              <a:t>cầu</a:t>
            </a:r>
            <a:r>
              <a:rPr lang="vi-VN" sz="3600" dirty="0">
                <a:latin typeface="Times New Roman"/>
                <a:ea typeface="+mj-lt"/>
                <a:cs typeface="Times New Roman"/>
              </a:rPr>
              <a:t>, </a:t>
            </a:r>
            <a:r>
              <a:rPr lang="vi-VN" sz="3600" dirty="0" err="1">
                <a:latin typeface="Times New Roman"/>
                <a:ea typeface="+mj-lt"/>
                <a:cs typeface="Times New Roman"/>
              </a:rPr>
              <a:t>đầu</a:t>
            </a:r>
            <a:r>
              <a:rPr lang="vi-VN" sz="3600" dirty="0">
                <a:latin typeface="Times New Roman"/>
                <a:ea typeface="+mj-lt"/>
                <a:cs typeface="Times New Roman"/>
              </a:rPr>
              <a:t> </a:t>
            </a:r>
            <a:r>
              <a:rPr lang="vi-VN" sz="3600" dirty="0" err="1">
                <a:latin typeface="Times New Roman"/>
                <a:ea typeface="+mj-lt"/>
                <a:cs typeface="Times New Roman"/>
              </a:rPr>
              <a:t>cống</a:t>
            </a:r>
            <a:r>
              <a:rPr lang="vi-VN" sz="3600" dirty="0">
                <a:latin typeface="Times New Roman"/>
                <a:ea typeface="+mj-lt"/>
                <a:cs typeface="Times New Roman"/>
              </a:rPr>
              <a:t>, </a:t>
            </a:r>
            <a:r>
              <a:rPr lang="vi-VN" sz="3600" dirty="0" err="1">
                <a:latin typeface="Times New Roman"/>
                <a:ea typeface="+mj-lt"/>
                <a:cs typeface="Times New Roman"/>
              </a:rPr>
              <a:t>đầu</a:t>
            </a:r>
            <a:r>
              <a:rPr lang="vi-VN" sz="3600" dirty="0">
                <a:latin typeface="Times New Roman"/>
                <a:ea typeface="+mj-lt"/>
                <a:cs typeface="Times New Roman"/>
              </a:rPr>
              <a:t> </a:t>
            </a:r>
            <a:r>
              <a:rPr lang="vi-VN" sz="3600" dirty="0" err="1">
                <a:latin typeface="Times New Roman"/>
                <a:ea typeface="+mj-lt"/>
                <a:cs typeface="Times New Roman"/>
              </a:rPr>
              <a:t>đoạn</a:t>
            </a:r>
            <a:r>
              <a:rPr lang="vi-VN" sz="3600" dirty="0">
                <a:latin typeface="Times New Roman"/>
                <a:ea typeface="+mj-lt"/>
                <a:cs typeface="Times New Roman"/>
              </a:rPr>
              <a:t> </a:t>
            </a:r>
            <a:r>
              <a:rPr lang="vi-VN" sz="3600" dirty="0" err="1">
                <a:latin typeface="Times New Roman"/>
                <a:ea typeface="+mj-lt"/>
                <a:cs typeface="Times New Roman"/>
              </a:rPr>
              <a:t>đường</a:t>
            </a:r>
            <a:r>
              <a:rPr lang="vi-VN" sz="3600" dirty="0">
                <a:latin typeface="Times New Roman"/>
                <a:ea typeface="+mj-lt"/>
                <a:cs typeface="Times New Roman"/>
              </a:rPr>
              <a:t> </a:t>
            </a:r>
            <a:r>
              <a:rPr lang="vi-VN" sz="3600" dirty="0" err="1">
                <a:latin typeface="Times New Roman"/>
                <a:ea typeface="+mj-lt"/>
                <a:cs typeface="Times New Roman"/>
              </a:rPr>
              <a:t>cấm</a:t>
            </a:r>
            <a:r>
              <a:rPr lang="vi-VN" sz="3600" dirty="0">
                <a:latin typeface="Times New Roman"/>
                <a:ea typeface="+mj-lt"/>
                <a:cs typeface="Times New Roman"/>
              </a:rPr>
              <a:t>, </a:t>
            </a:r>
            <a:r>
              <a:rPr lang="vi-VN" sz="3600" dirty="0" err="1">
                <a:latin typeface="Times New Roman"/>
                <a:ea typeface="+mj-lt"/>
                <a:cs typeface="Times New Roman"/>
              </a:rPr>
              <a:t>đường</a:t>
            </a:r>
            <a:r>
              <a:rPr lang="vi-VN" sz="3600" dirty="0">
                <a:latin typeface="Times New Roman"/>
                <a:ea typeface="+mj-lt"/>
                <a:cs typeface="Times New Roman"/>
              </a:rPr>
              <a:t> </a:t>
            </a:r>
            <a:r>
              <a:rPr lang="vi-VN" sz="3600" dirty="0" err="1">
                <a:latin typeface="Times New Roman"/>
                <a:ea typeface="+mj-lt"/>
                <a:cs typeface="Times New Roman"/>
              </a:rPr>
              <a:t>cụt</a:t>
            </a:r>
            <a:r>
              <a:rPr lang="vi-VN" sz="3600" dirty="0">
                <a:latin typeface="Times New Roman"/>
                <a:ea typeface="+mj-lt"/>
                <a:cs typeface="Times New Roman"/>
              </a:rPr>
              <a:t> không cho xe, </a:t>
            </a:r>
            <a:r>
              <a:rPr lang="vi-VN" sz="3600" dirty="0" err="1">
                <a:latin typeface="Times New Roman"/>
                <a:ea typeface="+mj-lt"/>
                <a:cs typeface="Times New Roman"/>
              </a:rPr>
              <a:t>người</a:t>
            </a:r>
            <a:r>
              <a:rPr lang="vi-VN" sz="3600" dirty="0">
                <a:latin typeface="Times New Roman"/>
                <a:ea typeface="+mj-lt"/>
                <a:cs typeface="Times New Roman"/>
              </a:rPr>
              <a:t> qua </a:t>
            </a:r>
            <a:r>
              <a:rPr lang="vi-VN" sz="3600" dirty="0" err="1">
                <a:latin typeface="Times New Roman"/>
                <a:ea typeface="+mj-lt"/>
                <a:cs typeface="Times New Roman"/>
              </a:rPr>
              <a:t>lại</a:t>
            </a:r>
            <a:r>
              <a:rPr lang="vi-VN" sz="3600" dirty="0">
                <a:latin typeface="Times New Roman"/>
                <a:ea typeface="+mj-lt"/>
                <a:cs typeface="Times New Roman"/>
              </a:rPr>
              <a:t> </a:t>
            </a:r>
            <a:r>
              <a:rPr lang="vi-VN" sz="3600" dirty="0" err="1">
                <a:latin typeface="Times New Roman"/>
                <a:ea typeface="+mj-lt"/>
                <a:cs typeface="Times New Roman"/>
              </a:rPr>
              <a:t>hoặc</a:t>
            </a:r>
            <a:r>
              <a:rPr lang="vi-VN" sz="3600" dirty="0">
                <a:latin typeface="Times New Roman"/>
                <a:ea typeface="+mj-lt"/>
                <a:cs typeface="Times New Roman"/>
              </a:rPr>
              <a:t> </a:t>
            </a:r>
            <a:r>
              <a:rPr lang="vi-VN" sz="3600" dirty="0" err="1">
                <a:latin typeface="Times New Roman"/>
                <a:ea typeface="+mj-lt"/>
                <a:cs typeface="Times New Roman"/>
              </a:rPr>
              <a:t>đặt</a:t>
            </a:r>
            <a:r>
              <a:rPr lang="vi-VN" sz="3600" dirty="0">
                <a:latin typeface="Times New Roman"/>
                <a:ea typeface="+mj-lt"/>
                <a:cs typeface="Times New Roman"/>
              </a:rPr>
              <a:t> ở </a:t>
            </a:r>
            <a:r>
              <a:rPr lang="vi-VN" sz="3600" dirty="0" err="1">
                <a:latin typeface="Times New Roman"/>
                <a:ea typeface="+mj-lt"/>
                <a:cs typeface="Times New Roman"/>
              </a:rPr>
              <a:t>những</a:t>
            </a:r>
            <a:r>
              <a:rPr lang="vi-VN" sz="3600" dirty="0">
                <a:latin typeface="Times New Roman"/>
                <a:ea typeface="+mj-lt"/>
                <a:cs typeface="Times New Roman"/>
              </a:rPr>
              <a:t> nơi </a:t>
            </a:r>
            <a:r>
              <a:rPr lang="vi-VN" sz="3600" dirty="0" err="1">
                <a:latin typeface="Times New Roman"/>
                <a:ea typeface="+mj-lt"/>
                <a:cs typeface="Times New Roman"/>
              </a:rPr>
              <a:t>cần</a:t>
            </a:r>
            <a:r>
              <a:rPr lang="vi-VN" sz="3600" dirty="0">
                <a:latin typeface="Times New Roman"/>
                <a:ea typeface="+mj-lt"/>
                <a:cs typeface="Times New Roman"/>
              </a:rPr>
              <a:t> </a:t>
            </a:r>
            <a:r>
              <a:rPr lang="vi-VN" sz="3600" dirty="0" err="1">
                <a:latin typeface="Times New Roman"/>
                <a:ea typeface="+mj-lt"/>
                <a:cs typeface="Times New Roman"/>
              </a:rPr>
              <a:t>điều</a:t>
            </a:r>
            <a:r>
              <a:rPr lang="vi-VN" sz="3600" dirty="0">
                <a:latin typeface="Times New Roman"/>
                <a:ea typeface="+mj-lt"/>
                <a:cs typeface="Times New Roman"/>
              </a:rPr>
              <a:t> </a:t>
            </a:r>
            <a:r>
              <a:rPr lang="vi-VN" sz="3600" dirty="0" err="1">
                <a:latin typeface="Times New Roman"/>
                <a:ea typeface="+mj-lt"/>
                <a:cs typeface="Times New Roman"/>
              </a:rPr>
              <a:t>khiển</a:t>
            </a:r>
            <a:r>
              <a:rPr lang="vi-VN" sz="3600" dirty="0">
                <a:latin typeface="Times New Roman"/>
                <a:ea typeface="+mj-lt"/>
                <a:cs typeface="Times New Roman"/>
              </a:rPr>
              <a:t> </a:t>
            </a:r>
            <a:r>
              <a:rPr lang="vi-VN" sz="3600" dirty="0" err="1">
                <a:latin typeface="Times New Roman"/>
                <a:ea typeface="+mj-lt"/>
                <a:cs typeface="Times New Roman"/>
              </a:rPr>
              <a:t>kiểm</a:t>
            </a:r>
            <a:r>
              <a:rPr lang="vi-VN" sz="3600" dirty="0">
                <a:latin typeface="Times New Roman"/>
                <a:ea typeface="+mj-lt"/>
                <a:cs typeface="Times New Roman"/>
              </a:rPr>
              <a:t> </a:t>
            </a:r>
            <a:r>
              <a:rPr lang="vi-VN" sz="3600" dirty="0" err="1">
                <a:latin typeface="Times New Roman"/>
                <a:ea typeface="+mj-lt"/>
                <a:cs typeface="Times New Roman"/>
              </a:rPr>
              <a:t>soát</a:t>
            </a:r>
            <a:r>
              <a:rPr lang="vi-VN" sz="3600" dirty="0">
                <a:latin typeface="Times New Roman"/>
                <a:ea typeface="+mj-lt"/>
                <a:cs typeface="Times New Roman"/>
              </a:rPr>
              <a:t> </a:t>
            </a:r>
            <a:r>
              <a:rPr lang="vi-VN" sz="3600" dirty="0" err="1">
                <a:latin typeface="Times New Roman"/>
                <a:ea typeface="+mj-lt"/>
                <a:cs typeface="Times New Roman"/>
              </a:rPr>
              <a:t>sự</a:t>
            </a:r>
            <a:r>
              <a:rPr lang="vi-VN" sz="3600" dirty="0">
                <a:latin typeface="Times New Roman"/>
                <a:ea typeface="+mj-lt"/>
                <a:cs typeface="Times New Roman"/>
              </a:rPr>
              <a:t> đi </a:t>
            </a:r>
            <a:r>
              <a:rPr lang="vi-VN" sz="3600" dirty="0" err="1">
                <a:latin typeface="Times New Roman"/>
                <a:ea typeface="+mj-lt"/>
                <a:cs typeface="Times New Roman"/>
              </a:rPr>
              <a:t>lại</a:t>
            </a:r>
            <a:r>
              <a:rPr lang="vi-VN" sz="3600" dirty="0">
                <a:latin typeface="Times New Roman"/>
                <a:ea typeface="+mj-lt"/>
                <a:cs typeface="Times New Roman"/>
              </a:rPr>
              <a:t>.</a:t>
            </a:r>
            <a:endParaRPr lang="vi-VN" sz="3600" dirty="0">
              <a:latin typeface="Times New Roman"/>
              <a:cs typeface="Times New Roman"/>
            </a:endParaRPr>
          </a:p>
          <a:p>
            <a:endParaRPr lang="vi-VN" sz="3600" dirty="0">
              <a:latin typeface="Times New Roman"/>
              <a:cs typeface="Times New Roman"/>
            </a:endParaRPr>
          </a:p>
        </p:txBody>
      </p:sp>
    </p:spTree>
    <p:extLst>
      <p:ext uri="{BB962C8B-B14F-4D97-AF65-F5344CB8AC3E}">
        <p14:creationId xmlns:p14="http://schemas.microsoft.com/office/powerpoint/2010/main" val="92913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5B4F550-B328-42F5-BC61-CF8142B47AE4}"/>
              </a:ext>
            </a:extLst>
          </p:cNvPr>
          <p:cNvSpPr>
            <a:spLocks noGrp="1"/>
          </p:cNvSpPr>
          <p:nvPr>
            <p:ph type="title"/>
          </p:nvPr>
        </p:nvSpPr>
        <p:spPr/>
        <p:txBody>
          <a:bodyPr/>
          <a:lstStyle/>
          <a:p>
            <a:endParaRPr lang="vi-VN"/>
          </a:p>
        </p:txBody>
      </p:sp>
      <p:pic>
        <p:nvPicPr>
          <p:cNvPr id="4" name="Hình ảnh 4" descr="Ảnh có chứa mũi tên&#10;&#10;Mô tả được tự động tạo">
            <a:extLst>
              <a:ext uri="{FF2B5EF4-FFF2-40B4-BE49-F238E27FC236}">
                <a16:creationId xmlns:a16="http://schemas.microsoft.com/office/drawing/2014/main" xmlns="" id="{A8A62F94-C42C-40CB-9B03-231E2C03D4B6}"/>
              </a:ext>
            </a:extLst>
          </p:cNvPr>
          <p:cNvPicPr>
            <a:picLocks noGrp="1" noChangeAspect="1"/>
          </p:cNvPicPr>
          <p:nvPr>
            <p:ph idx="1"/>
          </p:nvPr>
        </p:nvPicPr>
        <p:blipFill>
          <a:blip r:embed="rId2"/>
          <a:stretch>
            <a:fillRect/>
          </a:stretch>
        </p:blipFill>
        <p:spPr>
          <a:xfrm>
            <a:off x="242149" y="-299"/>
            <a:ext cx="11952115" cy="6795488"/>
          </a:xfrm>
        </p:spPr>
      </p:pic>
    </p:spTree>
    <p:extLst>
      <p:ext uri="{BB962C8B-B14F-4D97-AF65-F5344CB8AC3E}">
        <p14:creationId xmlns:p14="http://schemas.microsoft.com/office/powerpoint/2010/main" val="218856933"/>
      </p:ext>
    </p:extLst>
  </p:cSld>
  <p:clrMapOvr>
    <a:masterClrMapping/>
  </p:clrMapOvr>
</p:sld>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ăn phòng">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475</Words>
  <Application>Microsoft Office PowerPoint</Application>
  <PresentationFormat>Custom</PresentationFormat>
  <Paragraphs>82</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Chủ đề của Office</vt:lpstr>
      <vt:lpstr>PowerPoint Presentation</vt:lpstr>
      <vt:lpstr>TIẾT 23: THỰC HIỆN TRẬT TỰ AN TOÀN GIAO THÔNG</vt:lpstr>
      <vt:lpstr>BẢNG THỐNG KÊ TÌNH HÌNH TAI NẠN GIAO THÔNG ĐƯỜNG BỘ QUA MỘT SỐ NĂM</vt:lpstr>
      <vt:lpstr>Ủy ban an toàn giao thông Quốc gia cho biết theo báo cáo của bộ công an trong 7 ngày nghỉ tết nguyên đán canh Tý năm 2020, Cả nước xảy ra 198 vụ tai nạn giao thông, làm chết 133 người, bị thương 174 người, trong 7 ngày nghỉ tết cảnh sát giao thông đã xử lý 19.933 trường hợp vi phạm, phạt tiền 19,3 tỉ đồng, tạm giữ 179 ô tô, 2651 mô tô, Tước 2651 giấy phép lái xe, so với cùng kỳ Tết Nguyên đán Kỷ Hợi năm 2019, số vi phạm xử lý giảm 1947 trường hợp, tiền phạt tăng 6,6 tỉ đồng, tăng 52 %.  </vt:lpstr>
      <vt:lpstr>1. Nguyên nhân của các vụ tại nạn giao thông:</vt:lpstr>
      <vt:lpstr>2. Những quy định khi đi đường bộ:</vt:lpstr>
      <vt:lpstr>- Tín hiệu xanh là được đi. - Tín hiệu đỏ là dừng lại. - Tín hiệu vàng là báo hiệu sự thay đổi tín hiệu. Khi đèn vàng bật sáng, người đi đường phải cho xe dừng lại trước vạch kẻ dừng, trừ trường hợp đã đi quá vạch kẻ dừng thì được đi tiếp. - Tín hiệu vàng nhấp nháy là được đi nhưng cần chú ý. </vt:lpstr>
      <vt:lpstr>- Vạch kẻ đường:  là vạch chỉ sự phân chia làn đường, vị trí hoặc hướng đi, vị trí dừng lại. - Cọc tiêu hoặc tường bảo vệ : được đặt ở mép các bạn lớn đi học các đoạn đường nguy hiểm để hướng dẫn cho người tham gia giao thông biết phạm vi an toàn của nền đường và hướng đi của đường. - Rào chắn: được đặt ở nơi đường bị thắt hẹp, Đầu cầu, đầu cống, đầu đoạn đường cấm, đường cụt không cho xe, người qua lại hoặc đặt ở những nơi cần điều khiển kiểm soát sự đi lại. </vt:lpstr>
      <vt:lpstr>PowerPoint Presentation</vt:lpstr>
      <vt:lpstr>PowerPoint Presentation</vt:lpstr>
      <vt:lpstr>PowerPoint Presentation</vt:lpstr>
      <vt:lpstr>PowerPoint Presentation</vt:lpstr>
      <vt:lpstr>PowerPoint Presentation</vt:lpstr>
      <vt:lpstr>Biển chỉ dẫn:để chỉ hướng đi hoặc điều cần biết.</vt:lpstr>
      <vt:lpstr>PowerPoint Presentation</vt:lpstr>
      <vt:lpstr>4. Một số quy định khi tham gia giao thông:</vt:lpstr>
      <vt:lpstr>c. Quy định về an toàn đường sắt: - Không chơi đùa trên đường sắt. - Không cho đầu, chân, tay ra ngoài khi tàu đang chạy - Không ném đá và các vật nguy hiểm lên tàu và từ tàu xuống. - Không đi qua đường tàu khi tàu chạy qua.</vt:lpstr>
      <vt:lpstr>5. Ý nghĩa: - Đảm bảo an toàn giao thông cho mình và cho mọi người tránh tai nạn đáng tiếc xảy ra gây hậu quả đau lòng cho bản thân mọi người - Đảm bảo cho giao thông được thông suốt tránh ùn tắc không gây khó khăn trong rau thơm trong giao thông không làm ảnh hưởng đến mọi hoạt động của xã hội 6. Trách nhiệm của học sinh trong việc thực hiện trật tự an toàn giao thông - Tự giác học tập tìm hiểu các kiến thức về an toàn giao thông - Tự giác chấp hành hệ thống báo hiệu và quy định về an toàn giao thông - Tuyên truyền cho mọi người cùng tham gia giao thông an toàn - Lên án tố cáo những hành vi cố tình vi phạm luật giao thông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PC</dc:creator>
  <cp:lastModifiedBy>PC</cp:lastModifiedBy>
  <cp:revision>580</cp:revision>
  <dcterms:created xsi:type="dcterms:W3CDTF">2021-02-19T08:02:33Z</dcterms:created>
  <dcterms:modified xsi:type="dcterms:W3CDTF">2021-02-20T02:08:28Z</dcterms:modified>
</cp:coreProperties>
</file>