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85" r:id="rId4"/>
    <p:sldId id="286" r:id="rId5"/>
    <p:sldId id="287" r:id="rId6"/>
    <p:sldId id="288" r:id="rId7"/>
    <p:sldId id="258" r:id="rId8"/>
    <p:sldId id="291" r:id="rId9"/>
    <p:sldId id="261" r:id="rId10"/>
    <p:sldId id="289" r:id="rId11"/>
    <p:sldId id="294" r:id="rId12"/>
    <p:sldId id="290" r:id="rId13"/>
    <p:sldId id="292" r:id="rId14"/>
    <p:sldId id="293" r:id="rId15"/>
    <p:sldId id="295" r:id="rId16"/>
    <p:sldId id="296" r:id="rId17"/>
    <p:sldId id="297" r:id="rId18"/>
    <p:sldId id="299" r:id="rId19"/>
    <p:sldId id="300" r:id="rId20"/>
    <p:sldId id="301" r:id="rId21"/>
    <p:sldId id="303" r:id="rId22"/>
    <p:sldId id="302" r:id="rId23"/>
    <p:sldId id="304" r:id="rId24"/>
    <p:sldId id="278" r:id="rId25"/>
  </p:sldIdLst>
  <p:sldSz cx="9144000" cy="5143500" type="screen16x9"/>
  <p:notesSz cx="6858000" cy="9144000"/>
  <p:embeddedFontLst>
    <p:embeddedFont>
      <p:font typeface="Raleway" panose="020B0604020202020204" charset="0"/>
      <p:regular r:id="rId27"/>
      <p:bold r:id="rId28"/>
      <p:italic r:id="rId29"/>
      <p:boldItalic r:id="rId30"/>
    </p:embeddedFont>
    <p:embeddedFont>
      <p:font typeface="Merriweather" panose="020B0604020202020204" charset="0"/>
      <p:regular r:id="rId31"/>
      <p:bold r:id="rId32"/>
      <p:italic r:id="rId33"/>
      <p:boldItalic r:id="rId34"/>
    </p:embeddedFont>
    <p:embeddedFont>
      <p:font typeface="MS Mincho" panose="02020609040205080304" pitchFamily="49" charset="-128"/>
      <p:regular r:id="rId35"/>
    </p:embeddedFont>
    <p:embeddedFont>
      <p:font typeface="Cambria" panose="02040503050406030204" pitchFamily="18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Mở đầu" id="{AECEA9AC-C577-40B8-8367-DC0C03C1B7E3}">
          <p14:sldIdLst>
            <p14:sldId id="256"/>
            <p14:sldId id="257"/>
            <p14:sldId id="285"/>
            <p14:sldId id="286"/>
            <p14:sldId id="287"/>
            <p14:sldId id="288"/>
            <p14:sldId id="258"/>
          </p14:sldIdLst>
        </p14:section>
        <p14:section name="Nội dung chính" id="{80A0A08A-4FCE-4A9F-859E-126DBED5C0CD}">
          <p14:sldIdLst>
            <p14:sldId id="291"/>
            <p14:sldId id="261"/>
            <p14:sldId id="289"/>
            <p14:sldId id="294"/>
            <p14:sldId id="290"/>
            <p14:sldId id="292"/>
            <p14:sldId id="293"/>
            <p14:sldId id="295"/>
            <p14:sldId id="296"/>
            <p14:sldId id="297"/>
            <p14:sldId id="299"/>
            <p14:sldId id="300"/>
            <p14:sldId id="301"/>
            <p14:sldId id="303"/>
            <p14:sldId id="302"/>
          </p14:sldIdLst>
        </p14:section>
        <p14:section name="Kết thúc" id="{1CDC5120-57A8-4508-9C3E-CCB1ABFAB2FB}">
          <p14:sldIdLst>
            <p14:sldId id="304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059422D-719C-477F-AC44-839CBB956850}">
  <a:tblStyle styleId="{8059422D-719C-477F-AC44-839CBB95685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64" autoAdjust="0"/>
  </p:normalViewPr>
  <p:slideViewPr>
    <p:cSldViewPr snapToGrid="0" showGuides="1">
      <p:cViewPr>
        <p:scale>
          <a:sx n="80" d="100"/>
          <a:sy n="80" d="100"/>
        </p:scale>
        <p:origin x="474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992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9357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568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691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1470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349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19276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3310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06098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3883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825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0065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1839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812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00" y="2580675"/>
            <a:ext cx="9144000" cy="256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903500" y="1786850"/>
            <a:ext cx="5337000" cy="1569900"/>
          </a:xfrm>
          <a:prstGeom prst="rect">
            <a:avLst/>
          </a:prstGeom>
          <a:noFill/>
          <a:ln w="19050" cap="flat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944450" y="1831388"/>
            <a:ext cx="5255100" cy="1480800"/>
          </a:xfrm>
          <a:prstGeom prst="rect">
            <a:avLst/>
          </a:prstGeom>
          <a:solidFill>
            <a:srgbClr val="22222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100" y="0"/>
            <a:ext cx="9144000" cy="79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1777275" y="522975"/>
            <a:ext cx="5589600" cy="546900"/>
          </a:xfrm>
          <a:prstGeom prst="rect">
            <a:avLst/>
          </a:prstGeom>
          <a:noFill/>
          <a:ln w="9525" cap="flat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810200" y="557513"/>
            <a:ext cx="55236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457200" y="1403306"/>
            <a:ext cx="8229600" cy="3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◉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100" y="0"/>
            <a:ext cx="9144000" cy="79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/>
          <p:nvPr/>
        </p:nvSpPr>
        <p:spPr>
          <a:xfrm>
            <a:off x="1777275" y="522975"/>
            <a:ext cx="5589600" cy="546900"/>
          </a:xfrm>
          <a:prstGeom prst="rect">
            <a:avLst/>
          </a:prstGeom>
          <a:noFill/>
          <a:ln w="9525" cap="flat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397363"/>
            <a:ext cx="3994500" cy="35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92274" y="1397363"/>
            <a:ext cx="3994500" cy="35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1810200" y="557513"/>
            <a:ext cx="55236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light" type="blank">
  <p:cSld name="BLANK">
    <p:bg>
      <p:bgPr>
        <a:solidFill>
          <a:schemeClr val="accent3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/>
          <p:nvPr/>
        </p:nvSpPr>
        <p:spPr>
          <a:xfrm>
            <a:off x="322800" y="328500"/>
            <a:ext cx="8498400" cy="4486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0"/>
          <p:cNvSpPr/>
          <p:nvPr/>
        </p:nvSpPr>
        <p:spPr>
          <a:xfrm>
            <a:off x="385544" y="389475"/>
            <a:ext cx="8373000" cy="43647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chemeClr val="dk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5F1E0"/>
                </a:solidFill>
              </a:defRPr>
            </a:lvl1pPr>
            <a:lvl2pPr lvl="1">
              <a:buNone/>
              <a:defRPr>
                <a:solidFill>
                  <a:srgbClr val="F5F1E0"/>
                </a:solidFill>
              </a:defRPr>
            </a:lvl2pPr>
            <a:lvl3pPr lvl="2">
              <a:buNone/>
              <a:defRPr>
                <a:solidFill>
                  <a:srgbClr val="F5F1E0"/>
                </a:solidFill>
              </a:defRPr>
            </a:lvl3pPr>
            <a:lvl4pPr lvl="3">
              <a:buNone/>
              <a:defRPr>
                <a:solidFill>
                  <a:srgbClr val="F5F1E0"/>
                </a:solidFill>
              </a:defRPr>
            </a:lvl4pPr>
            <a:lvl5pPr lvl="4">
              <a:buNone/>
              <a:defRPr>
                <a:solidFill>
                  <a:srgbClr val="F5F1E0"/>
                </a:solidFill>
              </a:defRPr>
            </a:lvl5pPr>
            <a:lvl6pPr lvl="5">
              <a:buNone/>
              <a:defRPr>
                <a:solidFill>
                  <a:srgbClr val="F5F1E0"/>
                </a:solidFill>
              </a:defRPr>
            </a:lvl6pPr>
            <a:lvl7pPr lvl="6">
              <a:buNone/>
              <a:defRPr>
                <a:solidFill>
                  <a:srgbClr val="F5F1E0"/>
                </a:solidFill>
              </a:defRPr>
            </a:lvl7pPr>
            <a:lvl8pPr lvl="7">
              <a:buNone/>
              <a:defRPr>
                <a:solidFill>
                  <a:srgbClr val="F5F1E0"/>
                </a:solidFill>
              </a:defRPr>
            </a:lvl8pPr>
            <a:lvl9pPr lvl="8">
              <a:buNone/>
              <a:defRPr>
                <a:solidFill>
                  <a:srgbClr val="F5F1E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" name="Google Shape;62;p11"/>
          <p:cNvSpPr/>
          <p:nvPr/>
        </p:nvSpPr>
        <p:spPr>
          <a:xfrm>
            <a:off x="322800" y="328500"/>
            <a:ext cx="8498400" cy="44865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1"/>
          <p:cNvSpPr/>
          <p:nvPr/>
        </p:nvSpPr>
        <p:spPr>
          <a:xfrm>
            <a:off x="385544" y="389475"/>
            <a:ext cx="8373000" cy="43647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810300" y="556800"/>
            <a:ext cx="5523600" cy="477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erriweather"/>
              <a:buNone/>
              <a:defRPr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erriweather"/>
              <a:buNone/>
              <a:defRPr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erriweather"/>
              <a:buNone/>
              <a:defRPr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erriweather"/>
              <a:buNone/>
              <a:defRPr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erriweather"/>
              <a:buNone/>
              <a:defRPr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erriweather"/>
              <a:buNone/>
              <a:defRPr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erriweather"/>
              <a:buNone/>
              <a:defRPr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erriweather"/>
              <a:buNone/>
              <a:defRPr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erriweather"/>
              <a:buNone/>
              <a:defRPr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345100"/>
            <a:ext cx="8229600" cy="3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◉"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○"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■"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●"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○"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■"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●"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○"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■"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buNone/>
              <a:defRPr sz="1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>
              <a:buNone/>
              <a:defRPr sz="1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>
              <a:buNone/>
              <a:defRPr sz="1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>
              <a:buNone/>
              <a:defRPr sz="1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>
              <a:buNone/>
              <a:defRPr sz="1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>
              <a:buNone/>
              <a:defRPr sz="1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>
              <a:buNone/>
              <a:defRPr sz="1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>
              <a:buNone/>
              <a:defRPr sz="1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6" r:id="rId4"/>
    <p:sldLayoutId id="2147483657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0.png"/><Relationship Id="rId3" Type="http://schemas.openxmlformats.org/officeDocument/2006/relationships/image" Target="../media/image6.jpeg"/><Relationship Id="rId21" Type="http://schemas.openxmlformats.org/officeDocument/2006/relationships/image" Target="../media/image23.gif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17" Type="http://schemas.openxmlformats.org/officeDocument/2006/relationships/image" Target="../media/image19.png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24" Type="http://schemas.openxmlformats.org/officeDocument/2006/relationships/image" Target="../media/image26.png"/><Relationship Id="rId5" Type="http://schemas.openxmlformats.org/officeDocument/2006/relationships/image" Target="../media/image8.jpeg"/><Relationship Id="rId15" Type="http://schemas.openxmlformats.org/officeDocument/2006/relationships/image" Target="../media/image4.gif"/><Relationship Id="rId23" Type="http://schemas.openxmlformats.org/officeDocument/2006/relationships/image" Target="../media/image25.jpeg"/><Relationship Id="rId10" Type="http://schemas.openxmlformats.org/officeDocument/2006/relationships/image" Target="../media/image13.jpeg"/><Relationship Id="rId19" Type="http://schemas.openxmlformats.org/officeDocument/2006/relationships/image" Target="../media/image21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gif"/><Relationship Id="rId22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gif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gif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ctrTitle"/>
          </p:nvPr>
        </p:nvSpPr>
        <p:spPr>
          <a:xfrm>
            <a:off x="1944450" y="1831388"/>
            <a:ext cx="5255100" cy="14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Lịch Sử 9</a:t>
            </a:r>
            <a:endParaRPr sz="5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grpSp>
        <p:nvGrpSpPr>
          <p:cNvPr id="22" name="Group 21"/>
          <p:cNvGrpSpPr/>
          <p:nvPr/>
        </p:nvGrpSpPr>
        <p:grpSpPr>
          <a:xfrm>
            <a:off x="531394" y="507196"/>
            <a:ext cx="7686175" cy="1153162"/>
            <a:chOff x="821478" y="787364"/>
            <a:chExt cx="10286397" cy="1555490"/>
          </a:xfrm>
        </p:grpSpPr>
        <p:sp>
          <p:nvSpPr>
            <p:cNvPr id="23" name="Rectangle 22"/>
            <p:cNvSpPr/>
            <p:nvPr/>
          </p:nvSpPr>
          <p:spPr>
            <a:xfrm>
              <a:off x="1312763" y="1278651"/>
              <a:ext cx="9795112" cy="1064203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75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175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75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175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175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175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75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đặc</a:t>
              </a:r>
              <a:r>
                <a:rPr lang="en-US" sz="175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75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điểm</a:t>
              </a:r>
              <a:r>
                <a:rPr lang="en-US" sz="175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75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chung</a:t>
              </a:r>
              <a:r>
                <a:rPr lang="en-US" sz="175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75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175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75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175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75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sz="175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ở </a:t>
              </a:r>
              <a:r>
                <a:rPr lang="en-US" sz="175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khu</a:t>
              </a:r>
              <a:r>
                <a:rPr lang="en-US" sz="175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75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vực</a:t>
              </a:r>
              <a:r>
                <a:rPr lang="en-US" sz="175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Á, Phi, </a:t>
              </a:r>
              <a:r>
                <a:rPr lang="en-US" sz="175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Mĩ</a:t>
              </a:r>
              <a:r>
                <a:rPr lang="en-US" sz="175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La-</a:t>
              </a:r>
              <a:r>
                <a:rPr lang="en-US" sz="175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tinh</a:t>
              </a:r>
              <a:r>
                <a:rPr lang="en-US" sz="175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pic>
          <p:nvPicPr>
            <p:cNvPr id="24" name="Picture 2" descr="dấu hỏi suy nghĩ Sticker của Universal Kids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478" y="787364"/>
              <a:ext cx="982571" cy="982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angle 24"/>
          <p:cNvSpPr/>
          <p:nvPr/>
        </p:nvSpPr>
        <p:spPr>
          <a:xfrm>
            <a:off x="531394" y="1710602"/>
            <a:ext cx="80832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16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16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16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endParaRPr lang="en-US" sz="1600" b="1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Á, Phi,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Mĩ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La-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khu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vực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đông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nguồn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lao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dồi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dào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lãnh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thổ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nguồn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phong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phú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hầu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khu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vực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trở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nửa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đế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Mĩ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Lan,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Bồ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Đào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Nha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,…</a:t>
            </a:r>
          </a:p>
          <a:p>
            <a:pPr marL="285750" indent="-285750" algn="just">
              <a:buFontTx/>
              <a:buChar char="-"/>
            </a:pP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hầu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khu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vực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giành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độc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họ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xây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dựng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củng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cố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nền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độc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nhằm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thoát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khỏi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khống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chế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lệ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đế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Mĩ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grpSp>
        <p:nvGrpSpPr>
          <p:cNvPr id="22" name="Group 21"/>
          <p:cNvGrpSpPr/>
          <p:nvPr/>
        </p:nvGrpSpPr>
        <p:grpSpPr>
          <a:xfrm>
            <a:off x="531394" y="507196"/>
            <a:ext cx="7686175" cy="1153162"/>
            <a:chOff x="821478" y="787364"/>
            <a:chExt cx="10286397" cy="1555490"/>
          </a:xfrm>
        </p:grpSpPr>
        <p:sp>
          <p:nvSpPr>
            <p:cNvPr id="23" name="Rectangle 22"/>
            <p:cNvSpPr/>
            <p:nvPr/>
          </p:nvSpPr>
          <p:spPr>
            <a:xfrm>
              <a:off x="1312763" y="1278651"/>
              <a:ext cx="9795112" cy="1064203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12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12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Phong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trào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đấu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tranh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giải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phóng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dân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tộc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Á, Phi,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Mĩ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La-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tinh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Chiến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tranh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thế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giới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thứ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đến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giữa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năm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60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thế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kỉ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XX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diễn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ra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giành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thắng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lợi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thế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pic>
          <p:nvPicPr>
            <p:cNvPr id="24" name="Picture 2" descr="dấu hỏi suy nghĩ Sticker của Universal Kids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478" y="787364"/>
              <a:ext cx="982571" cy="982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angle 24"/>
          <p:cNvSpPr/>
          <p:nvPr/>
        </p:nvSpPr>
        <p:spPr>
          <a:xfrm>
            <a:off x="531394" y="1710602"/>
            <a:ext cx="80832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16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16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16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endParaRPr lang="en-US" sz="1600" b="1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・)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châu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Á:</a:t>
            </a:r>
          </a:p>
          <a:p>
            <a:pPr marL="285750" indent="-285750" algn="just">
              <a:buFontTx/>
              <a:buChar char="-"/>
            </a:pP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Đông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Nam Á: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Ngay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xít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Đông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Nam Á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nổi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dậy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khởi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vũ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lật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đổ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ách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xít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mạng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In-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đô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nê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-xi-a,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Lào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Nam Á: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1946-1950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đấu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chống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ách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nô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dịch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giành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độc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Ấn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sôi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nổi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giành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thắng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lợi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1394" y="1956824"/>
            <a:ext cx="80832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・)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châu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Phi:</a:t>
            </a:r>
          </a:p>
          <a:p>
            <a:pPr algn="just"/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giành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độc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1960,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17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châu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Phi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tuyên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độc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châu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Phi”.</a:t>
            </a:r>
          </a:p>
          <a:p>
            <a:pPr algn="just"/>
            <a:r>
              <a:rPr lang="en-US" sz="1600" dirty="0">
                <a:latin typeface="MS Mincho" panose="02020609040205080304" pitchFamily="49" charset="-128"/>
                <a:ea typeface="MS Mincho" panose="02020609040205080304" pitchFamily="49" charset="-128"/>
              </a:rPr>
              <a:t>・)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Mĩ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La-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mạng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ở Cu Ba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lãnh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đạo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Phi-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đen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Ca-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xtơ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rô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lật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đổ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chế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độc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Mĩ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giành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thắng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lợi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(1/1/1959).</a:t>
            </a:r>
          </a:p>
          <a:p>
            <a:pPr algn="just"/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60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XX,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sụp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đổ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31394" y="3461449"/>
            <a:ext cx="7686175" cy="1153162"/>
            <a:chOff x="821478" y="787364"/>
            <a:chExt cx="10286397" cy="1555490"/>
          </a:xfrm>
        </p:grpSpPr>
        <p:sp>
          <p:nvSpPr>
            <p:cNvPr id="13" name="Rectangle 12"/>
            <p:cNvSpPr/>
            <p:nvPr/>
          </p:nvSpPr>
          <p:spPr>
            <a:xfrm>
              <a:off x="1312763" y="1278651"/>
              <a:ext cx="9795112" cy="1064203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5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165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5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165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165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Tới</a:t>
              </a:r>
              <a:r>
                <a:rPr lang="en-US" sz="165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5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giữa</a:t>
              </a:r>
              <a:r>
                <a:rPr lang="en-US" sz="165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5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165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5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năm</a:t>
              </a:r>
              <a:r>
                <a:rPr lang="en-US" sz="165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60 </a:t>
              </a:r>
              <a:r>
                <a:rPr lang="en-US" sz="165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165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5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thế</a:t>
              </a:r>
              <a:r>
                <a:rPr lang="en-US" sz="165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5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kỉ</a:t>
              </a:r>
              <a:r>
                <a:rPr lang="en-US" sz="165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XX, </a:t>
              </a:r>
              <a:r>
                <a:rPr lang="en-US" sz="165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hệ</a:t>
              </a:r>
              <a:r>
                <a:rPr lang="en-US" sz="165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5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thống</a:t>
              </a:r>
              <a:r>
                <a:rPr lang="en-US" sz="165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5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thuộc</a:t>
              </a:r>
              <a:r>
                <a:rPr lang="en-US" sz="165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5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địa</a:t>
              </a:r>
              <a:r>
                <a:rPr lang="en-US" sz="165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5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165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5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chủ</a:t>
              </a:r>
              <a:r>
                <a:rPr lang="en-US" sz="165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5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165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5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đế</a:t>
              </a:r>
              <a:r>
                <a:rPr lang="en-US" sz="165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5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quốc</a:t>
              </a:r>
              <a:r>
                <a:rPr lang="en-US" sz="165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5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sz="165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5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thế</a:t>
              </a:r>
              <a:r>
                <a:rPr lang="en-US" sz="165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65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165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pic>
          <p:nvPicPr>
            <p:cNvPr id="14" name="Picture 2" descr="dấu hỏi suy nghĩ Sticker của Universal Kids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478" y="787364"/>
              <a:ext cx="982571" cy="982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931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50"/>
                            </p:stCondLst>
                            <p:childTnLst>
                              <p:par>
                                <p:cTn id="1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958" y="406598"/>
            <a:ext cx="6858000" cy="433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185482" y="2089136"/>
            <a:ext cx="2809090" cy="2112385"/>
            <a:chOff x="3185482" y="2089136"/>
            <a:chExt cx="2809090" cy="2112385"/>
          </a:xfrm>
        </p:grpSpPr>
        <p:pic>
          <p:nvPicPr>
            <p:cNvPr id="1030" name="Picture 6" descr="Algerian war collage wikipedi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5482" y="2089136"/>
              <a:ext cx="2105367" cy="2112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301999" y="3029599"/>
              <a:ext cx="692573" cy="116955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Chiến</a:t>
              </a:r>
              <a:r>
                <a:rPr lang="en-US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tranh</a:t>
              </a:r>
              <a:r>
                <a:rPr lang="en-US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Pháp</a:t>
              </a:r>
              <a:r>
                <a:rPr lang="en-US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tại</a:t>
              </a:r>
              <a:r>
                <a:rPr lang="en-US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An-</a:t>
              </a:r>
              <a:r>
                <a:rPr lang="en-US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giê</a:t>
              </a:r>
              <a:r>
                <a:rPr lang="en-US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  <a:r>
                <a:rPr lang="en-US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ri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026" name="Picture 2" descr="حركة الضباط الأحرار - Wikiw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441" y="2574725"/>
            <a:ext cx="20955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521133" y="2580911"/>
            <a:ext cx="1937570" cy="1476466"/>
            <a:chOff x="5521133" y="2580911"/>
            <a:chExt cx="1937570" cy="1476466"/>
          </a:xfrm>
        </p:grpSpPr>
        <p:pic>
          <p:nvPicPr>
            <p:cNvPr id="1028" name="Picture 4" descr="Gamal Nasser và Phong trào Sĩ quan Tự do | Nghiên Cứu Lịch Sử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6298" y="2580911"/>
              <a:ext cx="1932405" cy="1475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Rectangle 48"/>
            <p:cNvSpPr/>
            <p:nvPr/>
          </p:nvSpPr>
          <p:spPr>
            <a:xfrm>
              <a:off x="5521133" y="3780378"/>
              <a:ext cx="1937570" cy="27699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latin typeface="Cambria" panose="02040503050406030204" pitchFamily="18" charset="0"/>
                  <a:ea typeface="Cambria" panose="02040503050406030204" pitchFamily="18" charset="0"/>
                </a:rPr>
                <a:t>Gamal Abdel </a:t>
              </a:r>
              <a:r>
                <a:rPr lang="en-US" sz="12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Nasser</a:t>
              </a:r>
              <a:endParaRPr lang="en-US" altLang="en-US" sz="11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44" name="Picture 8" descr="Tong thongNer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722" y="3016105"/>
            <a:ext cx="994797" cy="1434101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AutoShape 10" descr="untitled"/>
          <p:cNvSpPr>
            <a:spLocks noChangeArrowheads="1"/>
          </p:cNvSpPr>
          <p:nvPr/>
        </p:nvSpPr>
        <p:spPr bwMode="auto">
          <a:xfrm>
            <a:off x="3269542" y="2174664"/>
            <a:ext cx="3501421" cy="2310938"/>
          </a:xfrm>
          <a:prstGeom prst="wedgeRoundRectCallout">
            <a:avLst>
              <a:gd name="adj1" fmla="val 51868"/>
              <a:gd name="adj2" fmla="val -59733"/>
              <a:gd name="adj3" fmla="val 16667"/>
            </a:avLst>
          </a:prstGeom>
          <a:blipFill dpi="0" rotWithShape="1">
            <a:blip r:embed="rId7"/>
            <a:srcRect/>
            <a:stretch>
              <a:fillRect/>
            </a:stretch>
          </a:blipFill>
          <a:ln w="38100">
            <a:solidFill>
              <a:schemeClr val="bg2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2" name="AutoShape 41" descr="pathetlao"/>
          <p:cNvSpPr>
            <a:spLocks noChangeArrowheads="1"/>
          </p:cNvSpPr>
          <p:nvPr/>
        </p:nvSpPr>
        <p:spPr bwMode="auto">
          <a:xfrm>
            <a:off x="4327191" y="2424626"/>
            <a:ext cx="2971800" cy="1981200"/>
          </a:xfrm>
          <a:prstGeom prst="wedgeRoundRectCallout">
            <a:avLst>
              <a:gd name="adj1" fmla="val 70246"/>
              <a:gd name="adj2" fmla="val -61540"/>
              <a:gd name="adj3" fmla="val 16667"/>
            </a:avLst>
          </a:prstGeom>
          <a:blipFill dpi="0" rotWithShape="1">
            <a:blip r:embed="rId8"/>
            <a:srcRect/>
            <a:stretch>
              <a:fillRect/>
            </a:stretch>
          </a:blipFill>
          <a:ln w="19050">
            <a:solidFill>
              <a:schemeClr val="bg2"/>
            </a:solidFill>
            <a:prstDash val="sysDot"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600">
              <a:latin typeface=".VnTime" pitchFamily="34" charset="0"/>
            </a:endParaRPr>
          </a:p>
        </p:txBody>
      </p:sp>
      <p:pic>
        <p:nvPicPr>
          <p:cNvPr id="43" name="Picture 43" descr="dXuvanuvong_phoum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422" y="541704"/>
            <a:ext cx="12954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AutoShape 42" descr="TKN thang8"/>
          <p:cNvSpPr>
            <a:spLocks noChangeArrowheads="1"/>
          </p:cNvSpPr>
          <p:nvPr/>
        </p:nvSpPr>
        <p:spPr bwMode="auto">
          <a:xfrm>
            <a:off x="4488909" y="2680694"/>
            <a:ext cx="3200400" cy="1981200"/>
          </a:xfrm>
          <a:prstGeom prst="wedgeRoundRectCallout">
            <a:avLst>
              <a:gd name="adj1" fmla="val 62357"/>
              <a:gd name="adj2" fmla="val -61334"/>
              <a:gd name="adj3" fmla="val 16667"/>
            </a:avLst>
          </a:prstGeom>
          <a:blipFill dpi="0" rotWithShape="1">
            <a:blip r:embed="rId10"/>
            <a:srcRect/>
            <a:stretch>
              <a:fillRect/>
            </a:stretch>
          </a:blipFill>
          <a:ln w="19050">
            <a:solidFill>
              <a:schemeClr val="bg2"/>
            </a:solidFill>
            <a:prstDash val="sysDot"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600">
              <a:solidFill>
                <a:schemeClr val="bg2"/>
              </a:solidFill>
              <a:latin typeface=".VnTime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972957" y="427806"/>
            <a:ext cx="1318686" cy="2122995"/>
            <a:chOff x="2716748" y="2263808"/>
            <a:chExt cx="1318686" cy="2122995"/>
          </a:xfrm>
        </p:grpSpPr>
        <p:pic>
          <p:nvPicPr>
            <p:cNvPr id="40" name="Picture 44" descr="CIT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7809" y="2263808"/>
              <a:ext cx="1317625" cy="16383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2716748" y="3925138"/>
              <a:ext cx="1318686" cy="4616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en-US" sz="1200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altLang="en-US" sz="1200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200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tịch</a:t>
              </a:r>
              <a:r>
                <a:rPr lang="en-US" altLang="en-US" sz="1200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altLang="en-US" sz="1200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altLang="en-US" sz="1200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200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Chí</a:t>
              </a:r>
              <a:r>
                <a:rPr lang="en-US" altLang="en-US" sz="1200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Minh</a:t>
              </a:r>
              <a:endParaRPr lang="en-US" altLang="en-US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148161" y="406598"/>
            <a:ext cx="1281112" cy="2447762"/>
            <a:chOff x="8901177" y="705445"/>
            <a:chExt cx="1281112" cy="2447762"/>
          </a:xfrm>
        </p:grpSpPr>
        <p:pic>
          <p:nvPicPr>
            <p:cNvPr id="37" name="Picture 40" descr="Soekarno[1]TT Xucacno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901177" y="705445"/>
              <a:ext cx="1281112" cy="1800225"/>
            </a:xfrm>
            <a:prstGeom prst="rect">
              <a:avLst/>
            </a:prstGeom>
            <a:noFill/>
            <a:ln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38" name="Rectangle 37"/>
            <p:cNvSpPr/>
            <p:nvPr/>
          </p:nvSpPr>
          <p:spPr>
            <a:xfrm>
              <a:off x="8901177" y="2506876"/>
              <a:ext cx="1281112" cy="64633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en-US" sz="1200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Sukarno, </a:t>
              </a:r>
              <a:r>
                <a:rPr lang="en-US" altLang="en-US" sz="1200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altLang="en-US" sz="1200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200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altLang="en-US" sz="1200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200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thống</a:t>
              </a:r>
              <a:r>
                <a:rPr lang="en-US" altLang="en-US" sz="1200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200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altLang="en-US" sz="1200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200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lập</a:t>
              </a:r>
              <a:r>
                <a:rPr lang="en-US" altLang="en-US" sz="1200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In-</a:t>
              </a:r>
              <a:r>
                <a:rPr lang="en-US" altLang="en-US" sz="1200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đô</a:t>
              </a:r>
              <a:r>
                <a:rPr lang="en-US" altLang="en-US" sz="1200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-</a:t>
              </a:r>
              <a:r>
                <a:rPr lang="en-US" altLang="en-US" sz="1200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nê</a:t>
              </a:r>
              <a:r>
                <a:rPr lang="en-US" altLang="en-US" sz="1200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-xi-a</a:t>
              </a:r>
              <a:endParaRPr lang="en-US" altLang="en-US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3" name="AutoShape 39" descr="Xucavno tuyen bo doc lap"/>
          <p:cNvSpPr>
            <a:spLocks noChangeArrowheads="1"/>
          </p:cNvSpPr>
          <p:nvPr/>
        </p:nvSpPr>
        <p:spPr bwMode="auto">
          <a:xfrm>
            <a:off x="4760028" y="3114145"/>
            <a:ext cx="2658162" cy="1502439"/>
          </a:xfrm>
          <a:prstGeom prst="wedgeRoundRectCallout">
            <a:avLst>
              <a:gd name="adj1" fmla="val 80843"/>
              <a:gd name="adj2" fmla="val -67468"/>
              <a:gd name="adj3" fmla="val 16667"/>
            </a:avLst>
          </a:prstGeom>
          <a:blipFill dpi="0" rotWithShape="1">
            <a:blip r:embed="rId13"/>
            <a:srcRect/>
            <a:stretch>
              <a:fillRect/>
            </a:stretch>
          </a:blipFill>
          <a:ln w="12700">
            <a:solidFill>
              <a:schemeClr val="bg2"/>
            </a:solidFill>
            <a:prstDash val="sysDot"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600">
              <a:latin typeface=".VnTime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408" y="1654373"/>
            <a:ext cx="2143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008" y="1540073"/>
            <a:ext cx="2143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83" y="1931789"/>
            <a:ext cx="2143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558" y="1825823"/>
            <a:ext cx="2143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690" y="1875846"/>
            <a:ext cx="2143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374" y="2621161"/>
            <a:ext cx="2143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8174459" y="2171433"/>
            <a:ext cx="610791" cy="1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37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9pPr>
          </a:lstStyle>
          <a:p>
            <a:pPr>
              <a:buClrTx/>
              <a:buFontTx/>
              <a:buNone/>
            </a:pPr>
            <a:r>
              <a:rPr lang="vi-VN" altLang="en-US" sz="825" b="1" dirty="0">
                <a:latin typeface="Cambria" panose="02040503050406030204" pitchFamily="18" charset="0"/>
                <a:ea typeface="Cambria" panose="02040503050406030204" pitchFamily="18" charset="0"/>
              </a:rPr>
              <a:t>VIỆT NAM</a:t>
            </a:r>
          </a:p>
          <a:p>
            <a:pPr>
              <a:buClrTx/>
              <a:buFontTx/>
              <a:buNone/>
            </a:pPr>
            <a:r>
              <a:rPr lang="vi-VN" altLang="en-US" sz="825" b="1" dirty="0">
                <a:latin typeface="Cambria" panose="02040503050406030204" pitchFamily="18" charset="0"/>
                <a:ea typeface="Cambria" panose="02040503050406030204" pitchFamily="18" charset="0"/>
              </a:rPr>
              <a:t>2/9/1945</a:t>
            </a: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8046871" y="1801205"/>
            <a:ext cx="746522" cy="1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37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9pPr>
          </a:lstStyle>
          <a:p>
            <a:pPr>
              <a:buClrTx/>
              <a:buFontTx/>
              <a:buNone/>
            </a:pPr>
            <a:r>
              <a:rPr lang="vi-VN" altLang="en-US" sz="825" b="1" dirty="0">
                <a:latin typeface="Cambria" panose="02040503050406030204" pitchFamily="18" charset="0"/>
                <a:ea typeface="Cambria" panose="02040503050406030204" pitchFamily="18" charset="0"/>
              </a:rPr>
              <a:t>LÀO</a:t>
            </a:r>
          </a:p>
          <a:p>
            <a:pPr>
              <a:buClrTx/>
              <a:buFontTx/>
              <a:buNone/>
            </a:pPr>
            <a:r>
              <a:rPr lang="vi-VN" altLang="en-US" sz="825" b="1" dirty="0">
                <a:latin typeface="Cambria" panose="02040503050406030204" pitchFamily="18" charset="0"/>
                <a:ea typeface="Cambria" panose="02040503050406030204" pitchFamily="18" charset="0"/>
              </a:rPr>
              <a:t>12/10/1945</a:t>
            </a: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6940374" y="2111963"/>
            <a:ext cx="404813" cy="1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37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vi-VN" altLang="en-US" sz="825" b="1" dirty="0">
                <a:latin typeface="Cambria" panose="02040503050406030204" pitchFamily="18" charset="0"/>
                <a:ea typeface="Cambria" panose="02040503050406030204" pitchFamily="18" charset="0"/>
              </a:rPr>
              <a:t>ẤN ĐỘ</a:t>
            </a:r>
          </a:p>
          <a:p>
            <a:pPr algn="ctr">
              <a:buClrTx/>
              <a:buFontTx/>
              <a:buNone/>
            </a:pPr>
            <a:r>
              <a:rPr lang="en-US" altLang="en-US" sz="825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1946 -</a:t>
            </a:r>
            <a:r>
              <a:rPr lang="vi-VN" altLang="en-US" sz="825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1950</a:t>
            </a:r>
            <a:endParaRPr lang="vi-VN" altLang="en-US" sz="825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5371536" y="1887737"/>
            <a:ext cx="404813" cy="1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37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vi-VN" altLang="en-US" sz="825" b="1" dirty="0">
                <a:latin typeface="Cambria" panose="02040503050406030204" pitchFamily="18" charset="0"/>
                <a:ea typeface="Cambria" panose="02040503050406030204" pitchFamily="18" charset="0"/>
              </a:rPr>
              <a:t>AI CẬP</a:t>
            </a:r>
          </a:p>
          <a:p>
            <a:pPr algn="ctr">
              <a:buClrTx/>
              <a:buFontTx/>
              <a:buNone/>
            </a:pPr>
            <a:r>
              <a:rPr lang="vi-VN" altLang="en-US" sz="825" b="1" dirty="0">
                <a:latin typeface="Cambria" panose="02040503050406030204" pitchFamily="18" charset="0"/>
                <a:ea typeface="Cambria" panose="02040503050406030204" pitchFamily="18" charset="0"/>
              </a:rPr>
              <a:t>1952</a:t>
            </a: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765117" y="1557932"/>
            <a:ext cx="404813" cy="1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37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9pPr>
          </a:lstStyle>
          <a:p>
            <a:pPr>
              <a:buClrTx/>
              <a:buFontTx/>
              <a:buNone/>
            </a:pPr>
            <a:r>
              <a:rPr lang="vi-VN" altLang="en-US" sz="825" b="1" dirty="0">
                <a:latin typeface="Cambria" panose="02040503050406030204" pitchFamily="18" charset="0"/>
                <a:ea typeface="Cambria" panose="02040503050406030204" pitchFamily="18" charset="0"/>
              </a:rPr>
              <a:t>AN-GIÊ-RI</a:t>
            </a:r>
          </a:p>
          <a:p>
            <a:pPr>
              <a:buClrTx/>
              <a:buFontTx/>
              <a:buNone/>
            </a:pPr>
            <a:r>
              <a:rPr lang="vi-VN" altLang="en-US" sz="825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19</a:t>
            </a:r>
            <a:r>
              <a:rPr lang="en-US" altLang="en-US" sz="825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54 - 19</a:t>
            </a:r>
            <a:r>
              <a:rPr lang="vi-VN" altLang="en-US" sz="825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62</a:t>
            </a:r>
            <a:endParaRPr lang="vi-VN" altLang="en-US" sz="825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7505138" y="2683074"/>
            <a:ext cx="678656" cy="1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37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9pPr>
          </a:lstStyle>
          <a:p>
            <a:pPr>
              <a:buClrTx/>
              <a:buFontTx/>
              <a:buNone/>
            </a:pPr>
            <a:r>
              <a:rPr lang="vi-VN" altLang="en-US" sz="825" b="1" dirty="0">
                <a:latin typeface="Cambria" panose="02040503050406030204" pitchFamily="18" charset="0"/>
                <a:ea typeface="Cambria" panose="02040503050406030204" pitchFamily="18" charset="0"/>
              </a:rPr>
              <a:t>IN-ĐÔ-NÊ-XI-A</a:t>
            </a:r>
          </a:p>
          <a:p>
            <a:pPr>
              <a:buClrTx/>
              <a:buFontTx/>
              <a:buNone/>
            </a:pPr>
            <a:r>
              <a:rPr lang="vi-VN" altLang="en-US" sz="825" b="1" dirty="0">
                <a:latin typeface="Cambria" panose="02040503050406030204" pitchFamily="18" charset="0"/>
                <a:ea typeface="Cambria" panose="02040503050406030204" pitchFamily="18" charset="0"/>
              </a:rPr>
              <a:t>17/8/1945</a:t>
            </a: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2238900" y="1963935"/>
            <a:ext cx="610791" cy="1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37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9pPr>
          </a:lstStyle>
          <a:p>
            <a:pPr>
              <a:buClrTx/>
              <a:buFontTx/>
              <a:buNone/>
            </a:pPr>
            <a:r>
              <a:rPr lang="vi-VN" altLang="en-US" sz="825" b="1" dirty="0">
                <a:latin typeface="Cambria" panose="02040503050406030204" pitchFamily="18" charset="0"/>
                <a:ea typeface="Cambria" panose="02040503050406030204" pitchFamily="18" charset="0"/>
              </a:rPr>
              <a:t>CU BA</a:t>
            </a:r>
          </a:p>
          <a:p>
            <a:pPr>
              <a:buClrTx/>
              <a:buFontTx/>
              <a:buNone/>
            </a:pPr>
            <a:r>
              <a:rPr lang="vi-VN" altLang="en-US" sz="825" b="1" dirty="0">
                <a:latin typeface="Cambria" panose="02040503050406030204" pitchFamily="18" charset="0"/>
                <a:ea typeface="Cambria" panose="02040503050406030204" pitchFamily="18" charset="0"/>
              </a:rPr>
              <a:t>1/1/1959</a:t>
            </a:r>
          </a:p>
        </p:txBody>
      </p:sp>
      <p:pic>
        <p:nvPicPr>
          <p:cNvPr id="32" name="Picture 2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768" y="2083364"/>
            <a:ext cx="2143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542704" y="651475"/>
            <a:ext cx="1214690" cy="3840549"/>
            <a:chOff x="531393" y="406598"/>
            <a:chExt cx="1214690" cy="3840549"/>
          </a:xfrm>
        </p:grpSpPr>
        <p:sp>
          <p:nvSpPr>
            <p:cNvPr id="34" name="Rectangle 33"/>
            <p:cNvSpPr/>
            <p:nvPr/>
          </p:nvSpPr>
          <p:spPr>
            <a:xfrm>
              <a:off x="531393" y="871411"/>
              <a:ext cx="1214690" cy="3375736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Dựa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lược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thời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gian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tên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giành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độc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lập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năm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1945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đến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giữa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năm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60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thế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kỉ</a:t>
              </a:r>
              <a:r>
                <a:rPr lang="en-US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XX?</a:t>
              </a:r>
            </a:p>
          </p:txBody>
        </p:sp>
        <p:pic>
          <p:nvPicPr>
            <p:cNvPr id="35" name="Picture 2" descr="dấu hỏi suy nghĩ Sticker của Universal Kids"/>
            <p:cNvPicPr>
              <a:picLocks noChangeAspect="1" noChangeArrowheads="1" noCrop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641" y="406598"/>
              <a:ext cx="734194" cy="728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2" name="Picture 16" descr="120px-Flag_of_Indonesia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62759" y="1118621"/>
            <a:ext cx="2001384" cy="133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2" descr="120px-Flag_of_Vietnam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786" y="1255947"/>
            <a:ext cx="2002319" cy="132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0" descr="120px-Flag_of_Laos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144" y="763895"/>
            <a:ext cx="2002295" cy="133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4" descr="120px-Flag_of_India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077" y="485390"/>
            <a:ext cx="1999276" cy="134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7" descr="ANd9GcSt62md8ueFplvdvMcYOQwmevC8UX-lr6jxE_Y7u-LD2uSerAo&amp;t=1&amp;usg=__d0pe0-C79NPApJfKo13U12uTfWA=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91" y="591741"/>
            <a:ext cx="1999276" cy="134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Drapeau de Algerien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256" y="3076987"/>
            <a:ext cx="2000681" cy="134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9" descr="cuba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209" y="2304844"/>
            <a:ext cx="1520262" cy="2376958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15" descr="Cuba xuất bản từ điển thuật ngữ Fidel Castro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918" y="3037428"/>
            <a:ext cx="2326105" cy="165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Quốc kỳ Cuba – Wikipedia tiếng Việt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050" y="3091342"/>
            <a:ext cx="1996139" cy="134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58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75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75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7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75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75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75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75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75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75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75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75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500"/>
                            </p:stCondLst>
                            <p:childTnLst>
                              <p:par>
                                <p:cTn id="20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7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7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7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75" decel="100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75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75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75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75" decel="100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75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5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2" grpId="0" animBg="1"/>
      <p:bldP spid="42" grpId="1" animBg="1"/>
      <p:bldP spid="39" grpId="0" animBg="1"/>
      <p:bldP spid="39" grpId="1" animBg="1"/>
      <p:bldP spid="33" grpId="0" animBg="1"/>
      <p:bldP spid="33" grpId="1" animBg="1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047" y="427098"/>
            <a:ext cx="6858000" cy="433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" name="Line Callout 1 30"/>
          <p:cNvSpPr/>
          <p:nvPr/>
        </p:nvSpPr>
        <p:spPr>
          <a:xfrm>
            <a:off x="6350348" y="3316197"/>
            <a:ext cx="858526" cy="270692"/>
          </a:xfrm>
          <a:prstGeom prst="borderCallout1">
            <a:avLst>
              <a:gd name="adj1" fmla="val 58381"/>
              <a:gd name="adj2" fmla="val -8598"/>
              <a:gd name="adj3" fmla="val 24569"/>
              <a:gd name="adj4" fmla="val -2163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Cambria" panose="02040503050406030204" pitchFamily="18" charset="0"/>
                <a:ea typeface="Cambria" panose="02040503050406030204" pitchFamily="18" charset="0"/>
              </a:rPr>
              <a:t>Ma-</a:t>
            </a:r>
            <a:r>
              <a:rPr lang="en-US" sz="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đa</a:t>
            </a:r>
            <a:r>
              <a:rPr lang="en-US" sz="800" dirty="0" smtClean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gát-xca</a:t>
            </a:r>
            <a:endParaRPr lang="en-US" sz="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Line Callout 1 24"/>
          <p:cNvSpPr/>
          <p:nvPr/>
        </p:nvSpPr>
        <p:spPr>
          <a:xfrm>
            <a:off x="5510880" y="2182306"/>
            <a:ext cx="741060" cy="300382"/>
          </a:xfrm>
          <a:prstGeom prst="borderCallout1">
            <a:avLst>
              <a:gd name="adj1" fmla="val 93110"/>
              <a:gd name="adj2" fmla="val -3227"/>
              <a:gd name="adj3" fmla="val 129918"/>
              <a:gd name="adj4" fmla="val -2322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hòa</a:t>
            </a:r>
            <a:r>
              <a:rPr lang="en-US" sz="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800" dirty="0" smtClean="0">
                <a:latin typeface="Cambria" panose="02040503050406030204" pitchFamily="18" charset="0"/>
                <a:ea typeface="Cambria" panose="02040503050406030204" pitchFamily="18" charset="0"/>
              </a:rPr>
              <a:t> Phi</a:t>
            </a:r>
            <a:endParaRPr lang="en-US" sz="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Line Callout 1 26"/>
          <p:cNvSpPr/>
          <p:nvPr/>
        </p:nvSpPr>
        <p:spPr>
          <a:xfrm>
            <a:off x="5323360" y="2722616"/>
            <a:ext cx="583077" cy="189023"/>
          </a:xfrm>
          <a:prstGeom prst="borderCallout1">
            <a:avLst>
              <a:gd name="adj1" fmla="val 58381"/>
              <a:gd name="adj2" fmla="val -8598"/>
              <a:gd name="adj3" fmla="val 37157"/>
              <a:gd name="adj4" fmla="val -2654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Công-gô</a:t>
            </a:r>
            <a:endParaRPr lang="en-US" sz="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Line Callout 1 28"/>
          <p:cNvSpPr/>
          <p:nvPr/>
        </p:nvSpPr>
        <p:spPr>
          <a:xfrm>
            <a:off x="4277949" y="2817127"/>
            <a:ext cx="564338" cy="188954"/>
          </a:xfrm>
          <a:prstGeom prst="borderCallout1">
            <a:avLst>
              <a:gd name="adj1" fmla="val 41971"/>
              <a:gd name="adj2" fmla="val 107105"/>
              <a:gd name="adj3" fmla="val -10480"/>
              <a:gd name="adj4" fmla="val 1307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Cambria" panose="02040503050406030204" pitchFamily="18" charset="0"/>
                <a:ea typeface="Cambria" panose="02040503050406030204" pitchFamily="18" charset="0"/>
              </a:rPr>
              <a:t>Ga-</a:t>
            </a:r>
            <a:r>
              <a:rPr lang="en-US" sz="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bông</a:t>
            </a:r>
            <a:endParaRPr lang="en-US" sz="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3358144" y="2266951"/>
            <a:ext cx="624756" cy="213546"/>
          </a:xfrm>
          <a:prstGeom prst="borderCallout1">
            <a:avLst>
              <a:gd name="adj1" fmla="val 52245"/>
              <a:gd name="adj2" fmla="val 105932"/>
              <a:gd name="adj3" fmla="val 34437"/>
              <a:gd name="adj4" fmla="val 13247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Sê-nê-gan</a:t>
            </a:r>
            <a:endParaRPr lang="en-US" sz="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Line Callout 1 59"/>
          <p:cNvSpPr/>
          <p:nvPr/>
        </p:nvSpPr>
        <p:spPr>
          <a:xfrm>
            <a:off x="3294161" y="2008498"/>
            <a:ext cx="809958" cy="183368"/>
          </a:xfrm>
          <a:prstGeom prst="borderCallout1">
            <a:avLst>
              <a:gd name="adj1" fmla="val 61677"/>
              <a:gd name="adj2" fmla="val 102609"/>
              <a:gd name="adj3" fmla="val 88364"/>
              <a:gd name="adj4" fmla="val 12908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sz="800" dirty="0" smtClean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ri</a:t>
            </a:r>
            <a:r>
              <a:rPr lang="en-US" sz="800" dirty="0" smtClean="0">
                <a:latin typeface="Cambria" panose="02040503050406030204" pitchFamily="18" charset="0"/>
                <a:ea typeface="Cambria" panose="02040503050406030204" pitchFamily="18" charset="0"/>
              </a:rPr>
              <a:t>-ta-</a:t>
            </a:r>
            <a:r>
              <a:rPr lang="en-US" sz="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ni</a:t>
            </a:r>
            <a:endParaRPr lang="en-US" sz="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" name="Line Callout 1 60"/>
          <p:cNvSpPr/>
          <p:nvPr/>
        </p:nvSpPr>
        <p:spPr>
          <a:xfrm>
            <a:off x="4458368" y="1828552"/>
            <a:ext cx="497566" cy="179945"/>
          </a:xfrm>
          <a:prstGeom prst="borderCallout1">
            <a:avLst>
              <a:gd name="adj1" fmla="val 118794"/>
              <a:gd name="adj2" fmla="val 39184"/>
              <a:gd name="adj3" fmla="val 225802"/>
              <a:gd name="adj4" fmla="val 1988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Cambria" panose="02040503050406030204" pitchFamily="18" charset="0"/>
                <a:ea typeface="Cambria" panose="02040503050406030204" pitchFamily="18" charset="0"/>
              </a:rPr>
              <a:t>Ma-li</a:t>
            </a:r>
            <a:endParaRPr lang="en-US" sz="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" name="Line Callout 1 61"/>
          <p:cNvSpPr/>
          <p:nvPr/>
        </p:nvSpPr>
        <p:spPr>
          <a:xfrm>
            <a:off x="3617119" y="2555249"/>
            <a:ext cx="690541" cy="256242"/>
          </a:xfrm>
          <a:prstGeom prst="borderCallout1">
            <a:avLst>
              <a:gd name="adj1" fmla="val 39077"/>
              <a:gd name="adj2" fmla="val 103882"/>
              <a:gd name="adj3" fmla="val -420"/>
              <a:gd name="adj4" fmla="val 12677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Cốt-đi-voa</a:t>
            </a:r>
            <a:endParaRPr lang="en-US" sz="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3" name="Line Callout 1 62"/>
          <p:cNvSpPr/>
          <p:nvPr/>
        </p:nvSpPr>
        <p:spPr>
          <a:xfrm>
            <a:off x="4889726" y="2092777"/>
            <a:ext cx="1004835" cy="222879"/>
          </a:xfrm>
          <a:prstGeom prst="borderCallout1">
            <a:avLst>
              <a:gd name="adj1" fmla="val 93754"/>
              <a:gd name="adj2" fmla="val -2703"/>
              <a:gd name="adj3" fmla="val 136325"/>
              <a:gd name="adj4" fmla="val -2863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en-US" sz="800" dirty="0" err="1">
                <a:latin typeface="Cambria" panose="02040503050406030204" pitchFamily="18" charset="0"/>
                <a:ea typeface="Cambria" panose="02040503050406030204" pitchFamily="18" charset="0"/>
              </a:rPr>
              <a:t>Buốc-ki-na</a:t>
            </a:r>
            <a:r>
              <a:rPr lang="en-US" sz="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Pha-xô</a:t>
            </a:r>
            <a:endParaRPr lang="en-US" sz="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Line Callout 1 18"/>
          <p:cNvSpPr/>
          <p:nvPr/>
        </p:nvSpPr>
        <p:spPr>
          <a:xfrm>
            <a:off x="5111893" y="2572095"/>
            <a:ext cx="701352" cy="172099"/>
          </a:xfrm>
          <a:prstGeom prst="borderCallout1">
            <a:avLst>
              <a:gd name="adj1" fmla="val -14221"/>
              <a:gd name="adj2" fmla="val 7235"/>
              <a:gd name="adj3" fmla="val -44828"/>
              <a:gd name="adj4" fmla="val -2431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Cambria" panose="02040503050406030204" pitchFamily="18" charset="0"/>
                <a:ea typeface="Cambria" panose="02040503050406030204" pitchFamily="18" charset="0"/>
              </a:rPr>
              <a:t>Ni-</a:t>
            </a:r>
            <a:r>
              <a:rPr lang="en-US" sz="800" dirty="0" err="1">
                <a:latin typeface="Cambria" panose="02040503050406030204" pitchFamily="18" charset="0"/>
                <a:ea typeface="Cambria" panose="02040503050406030204" pitchFamily="18" charset="0"/>
              </a:rPr>
              <a:t>giê</a:t>
            </a:r>
            <a:r>
              <a:rPr lang="en-US" sz="800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800" dirty="0" err="1">
                <a:latin typeface="Cambria" panose="02040503050406030204" pitchFamily="18" charset="0"/>
                <a:ea typeface="Cambria" panose="02040503050406030204" pitchFamily="18" charset="0"/>
              </a:rPr>
              <a:t>ri</a:t>
            </a:r>
            <a:r>
              <a:rPr lang="en-US" sz="800" dirty="0">
                <a:latin typeface="Cambria" panose="02040503050406030204" pitchFamily="18" charset="0"/>
                <a:ea typeface="Cambria" panose="02040503050406030204" pitchFamily="18" charset="0"/>
              </a:rPr>
              <a:t>-a</a:t>
            </a:r>
          </a:p>
        </p:txBody>
      </p:sp>
      <p:sp>
        <p:nvSpPr>
          <p:cNvPr id="23" name="Line Callout 1 22"/>
          <p:cNvSpPr/>
          <p:nvPr/>
        </p:nvSpPr>
        <p:spPr>
          <a:xfrm>
            <a:off x="4458368" y="2668952"/>
            <a:ext cx="557985" cy="164045"/>
          </a:xfrm>
          <a:prstGeom prst="borderCallout1">
            <a:avLst>
              <a:gd name="adj1" fmla="val -8559"/>
              <a:gd name="adj2" fmla="val 47170"/>
              <a:gd name="adj3" fmla="val -85787"/>
              <a:gd name="adj4" fmla="val 472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Bê-nanh</a:t>
            </a:r>
            <a:endParaRPr lang="en-US" sz="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5" name="Freeform 4"/>
          <p:cNvSpPr/>
          <p:nvPr/>
        </p:nvSpPr>
        <p:spPr>
          <a:xfrm>
            <a:off x="4122515" y="2288957"/>
            <a:ext cx="171456" cy="169533"/>
          </a:xfrm>
          <a:custGeom>
            <a:avLst/>
            <a:gdLst>
              <a:gd name="connsiteX0" fmla="*/ 2387 w 171456"/>
              <a:gd name="connsiteY0" fmla="*/ 28575 h 169533"/>
              <a:gd name="connsiteX1" fmla="*/ 7150 w 171456"/>
              <a:gd name="connsiteY1" fmla="*/ 14287 h 169533"/>
              <a:gd name="connsiteX2" fmla="*/ 23818 w 171456"/>
              <a:gd name="connsiteY2" fmla="*/ 11906 h 169533"/>
              <a:gd name="connsiteX3" fmla="*/ 33343 w 171456"/>
              <a:gd name="connsiteY3" fmla="*/ 4762 h 169533"/>
              <a:gd name="connsiteX4" fmla="*/ 54775 w 171456"/>
              <a:gd name="connsiteY4" fmla="*/ 0 h 169533"/>
              <a:gd name="connsiteX5" fmla="*/ 95256 w 171456"/>
              <a:gd name="connsiteY5" fmla="*/ 4762 h 169533"/>
              <a:gd name="connsiteX6" fmla="*/ 109543 w 171456"/>
              <a:gd name="connsiteY6" fmla="*/ 14287 h 169533"/>
              <a:gd name="connsiteX7" fmla="*/ 119068 w 171456"/>
              <a:gd name="connsiteY7" fmla="*/ 28575 h 169533"/>
              <a:gd name="connsiteX8" fmla="*/ 123831 w 171456"/>
              <a:gd name="connsiteY8" fmla="*/ 35718 h 169533"/>
              <a:gd name="connsiteX9" fmla="*/ 130975 w 171456"/>
              <a:gd name="connsiteY9" fmla="*/ 40481 h 169533"/>
              <a:gd name="connsiteX10" fmla="*/ 135737 w 171456"/>
              <a:gd name="connsiteY10" fmla="*/ 47625 h 169533"/>
              <a:gd name="connsiteX11" fmla="*/ 159550 w 171456"/>
              <a:gd name="connsiteY11" fmla="*/ 57150 h 169533"/>
              <a:gd name="connsiteX12" fmla="*/ 157168 w 171456"/>
              <a:gd name="connsiteY12" fmla="*/ 69056 h 169533"/>
              <a:gd name="connsiteX13" fmla="*/ 152406 w 171456"/>
              <a:gd name="connsiteY13" fmla="*/ 76200 h 169533"/>
              <a:gd name="connsiteX14" fmla="*/ 154787 w 171456"/>
              <a:gd name="connsiteY14" fmla="*/ 97631 h 169533"/>
              <a:gd name="connsiteX15" fmla="*/ 157168 w 171456"/>
              <a:gd name="connsiteY15" fmla="*/ 104775 h 169533"/>
              <a:gd name="connsiteX16" fmla="*/ 171456 w 171456"/>
              <a:gd name="connsiteY16" fmla="*/ 114300 h 169533"/>
              <a:gd name="connsiteX17" fmla="*/ 166693 w 171456"/>
              <a:gd name="connsiteY17" fmla="*/ 126206 h 169533"/>
              <a:gd name="connsiteX18" fmla="*/ 157168 w 171456"/>
              <a:gd name="connsiteY18" fmla="*/ 128587 h 169533"/>
              <a:gd name="connsiteX19" fmla="*/ 150025 w 171456"/>
              <a:gd name="connsiteY19" fmla="*/ 130968 h 169533"/>
              <a:gd name="connsiteX20" fmla="*/ 95256 w 171456"/>
              <a:gd name="connsiteY20" fmla="*/ 138112 h 169533"/>
              <a:gd name="connsiteX21" fmla="*/ 92875 w 171456"/>
              <a:gd name="connsiteY21" fmla="*/ 145256 h 169533"/>
              <a:gd name="connsiteX22" fmla="*/ 78587 w 171456"/>
              <a:gd name="connsiteY22" fmla="*/ 157162 h 169533"/>
              <a:gd name="connsiteX23" fmla="*/ 76206 w 171456"/>
              <a:gd name="connsiteY23" fmla="*/ 164306 h 169533"/>
              <a:gd name="connsiteX24" fmla="*/ 47631 w 171456"/>
              <a:gd name="connsiteY24" fmla="*/ 166687 h 169533"/>
              <a:gd name="connsiteX25" fmla="*/ 45250 w 171456"/>
              <a:gd name="connsiteY25" fmla="*/ 150018 h 169533"/>
              <a:gd name="connsiteX26" fmla="*/ 35725 w 171456"/>
              <a:gd name="connsiteY26" fmla="*/ 145256 h 169533"/>
              <a:gd name="connsiteX27" fmla="*/ 7150 w 171456"/>
              <a:gd name="connsiteY27" fmla="*/ 142875 h 169533"/>
              <a:gd name="connsiteX28" fmla="*/ 4768 w 171456"/>
              <a:gd name="connsiteY28" fmla="*/ 109537 h 169533"/>
              <a:gd name="connsiteX29" fmla="*/ 54775 w 171456"/>
              <a:gd name="connsiteY29" fmla="*/ 111918 h 169533"/>
              <a:gd name="connsiteX30" fmla="*/ 64300 w 171456"/>
              <a:gd name="connsiteY30" fmla="*/ 114300 h 169533"/>
              <a:gd name="connsiteX31" fmla="*/ 83350 w 171456"/>
              <a:gd name="connsiteY31" fmla="*/ 111918 h 169533"/>
              <a:gd name="connsiteX32" fmla="*/ 85731 w 171456"/>
              <a:gd name="connsiteY32" fmla="*/ 102393 h 169533"/>
              <a:gd name="connsiteX33" fmla="*/ 76206 w 171456"/>
              <a:gd name="connsiteY33" fmla="*/ 100012 h 169533"/>
              <a:gd name="connsiteX34" fmla="*/ 59537 w 171456"/>
              <a:gd name="connsiteY34" fmla="*/ 97631 h 169533"/>
              <a:gd name="connsiteX35" fmla="*/ 14293 w 171456"/>
              <a:gd name="connsiteY35" fmla="*/ 95250 h 169533"/>
              <a:gd name="connsiteX36" fmla="*/ 6 w 171456"/>
              <a:gd name="connsiteY36" fmla="*/ 85725 h 169533"/>
              <a:gd name="connsiteX37" fmla="*/ 2387 w 171456"/>
              <a:gd name="connsiteY37" fmla="*/ 40481 h 169533"/>
              <a:gd name="connsiteX38" fmla="*/ 2387 w 171456"/>
              <a:gd name="connsiteY38" fmla="*/ 28575 h 16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71456" h="169533">
                <a:moveTo>
                  <a:pt x="2387" y="28575"/>
                </a:moveTo>
                <a:cubicBezTo>
                  <a:pt x="3181" y="24209"/>
                  <a:pt x="3187" y="17369"/>
                  <a:pt x="7150" y="14287"/>
                </a:cubicBezTo>
                <a:cubicBezTo>
                  <a:pt x="11580" y="10841"/>
                  <a:pt x="18544" y="13824"/>
                  <a:pt x="23818" y="11906"/>
                </a:cubicBezTo>
                <a:cubicBezTo>
                  <a:pt x="27548" y="10550"/>
                  <a:pt x="29897" y="6731"/>
                  <a:pt x="33343" y="4762"/>
                </a:cubicBezTo>
                <a:cubicBezTo>
                  <a:pt x="38170" y="2004"/>
                  <a:pt x="51279" y="583"/>
                  <a:pt x="54775" y="0"/>
                </a:cubicBezTo>
                <a:cubicBezTo>
                  <a:pt x="68269" y="1587"/>
                  <a:pt x="82109" y="1332"/>
                  <a:pt x="95256" y="4762"/>
                </a:cubicBezTo>
                <a:cubicBezTo>
                  <a:pt x="100794" y="6207"/>
                  <a:pt x="109543" y="14287"/>
                  <a:pt x="109543" y="14287"/>
                </a:cubicBezTo>
                <a:lnTo>
                  <a:pt x="119068" y="28575"/>
                </a:lnTo>
                <a:cubicBezTo>
                  <a:pt x="120655" y="30956"/>
                  <a:pt x="121450" y="34130"/>
                  <a:pt x="123831" y="35718"/>
                </a:cubicBezTo>
                <a:lnTo>
                  <a:pt x="130975" y="40481"/>
                </a:lnTo>
                <a:cubicBezTo>
                  <a:pt x="132562" y="42862"/>
                  <a:pt x="133713" y="45601"/>
                  <a:pt x="135737" y="47625"/>
                </a:cubicBezTo>
                <a:cubicBezTo>
                  <a:pt x="142110" y="53998"/>
                  <a:pt x="151395" y="54820"/>
                  <a:pt x="159550" y="57150"/>
                </a:cubicBezTo>
                <a:cubicBezTo>
                  <a:pt x="158756" y="61119"/>
                  <a:pt x="158589" y="65266"/>
                  <a:pt x="157168" y="69056"/>
                </a:cubicBezTo>
                <a:cubicBezTo>
                  <a:pt x="156163" y="71736"/>
                  <a:pt x="152644" y="73348"/>
                  <a:pt x="152406" y="76200"/>
                </a:cubicBezTo>
                <a:cubicBezTo>
                  <a:pt x="151809" y="83363"/>
                  <a:pt x="153605" y="90541"/>
                  <a:pt x="154787" y="97631"/>
                </a:cubicBezTo>
                <a:cubicBezTo>
                  <a:pt x="155200" y="100107"/>
                  <a:pt x="155393" y="103000"/>
                  <a:pt x="157168" y="104775"/>
                </a:cubicBezTo>
                <a:cubicBezTo>
                  <a:pt x="161215" y="108822"/>
                  <a:pt x="171456" y="114300"/>
                  <a:pt x="171456" y="114300"/>
                </a:cubicBezTo>
                <a:cubicBezTo>
                  <a:pt x="169868" y="118269"/>
                  <a:pt x="169716" y="123184"/>
                  <a:pt x="166693" y="126206"/>
                </a:cubicBezTo>
                <a:cubicBezTo>
                  <a:pt x="164379" y="128520"/>
                  <a:pt x="160315" y="127688"/>
                  <a:pt x="157168" y="128587"/>
                </a:cubicBezTo>
                <a:cubicBezTo>
                  <a:pt x="154755" y="129276"/>
                  <a:pt x="152460" y="130359"/>
                  <a:pt x="150025" y="130968"/>
                </a:cubicBezTo>
                <a:cubicBezTo>
                  <a:pt x="133376" y="135131"/>
                  <a:pt x="108920" y="136594"/>
                  <a:pt x="95256" y="138112"/>
                </a:cubicBezTo>
                <a:cubicBezTo>
                  <a:pt x="94462" y="140493"/>
                  <a:pt x="94267" y="143167"/>
                  <a:pt x="92875" y="145256"/>
                </a:cubicBezTo>
                <a:cubicBezTo>
                  <a:pt x="89208" y="150757"/>
                  <a:pt x="83859" y="153648"/>
                  <a:pt x="78587" y="157162"/>
                </a:cubicBezTo>
                <a:cubicBezTo>
                  <a:pt x="77793" y="159543"/>
                  <a:pt x="77774" y="162346"/>
                  <a:pt x="76206" y="164306"/>
                </a:cubicBezTo>
                <a:cubicBezTo>
                  <a:pt x="68707" y="173680"/>
                  <a:pt x="57777" y="167814"/>
                  <a:pt x="47631" y="166687"/>
                </a:cubicBezTo>
                <a:cubicBezTo>
                  <a:pt x="46837" y="161131"/>
                  <a:pt x="47976" y="154924"/>
                  <a:pt x="45250" y="150018"/>
                </a:cubicBezTo>
                <a:cubicBezTo>
                  <a:pt x="43526" y="146915"/>
                  <a:pt x="39214" y="145910"/>
                  <a:pt x="35725" y="145256"/>
                </a:cubicBezTo>
                <a:cubicBezTo>
                  <a:pt x="26331" y="143495"/>
                  <a:pt x="16675" y="143669"/>
                  <a:pt x="7150" y="142875"/>
                </a:cubicBezTo>
                <a:cubicBezTo>
                  <a:pt x="363" y="122516"/>
                  <a:pt x="1764" y="133569"/>
                  <a:pt x="4768" y="109537"/>
                </a:cubicBezTo>
                <a:cubicBezTo>
                  <a:pt x="21437" y="110331"/>
                  <a:pt x="38140" y="110587"/>
                  <a:pt x="54775" y="111918"/>
                </a:cubicBezTo>
                <a:cubicBezTo>
                  <a:pt x="58037" y="112179"/>
                  <a:pt x="61027" y="114300"/>
                  <a:pt x="64300" y="114300"/>
                </a:cubicBezTo>
                <a:cubicBezTo>
                  <a:pt x="70699" y="114300"/>
                  <a:pt x="77000" y="112712"/>
                  <a:pt x="83350" y="111918"/>
                </a:cubicBezTo>
                <a:cubicBezTo>
                  <a:pt x="84144" y="108743"/>
                  <a:pt x="87415" y="105199"/>
                  <a:pt x="85731" y="102393"/>
                </a:cubicBezTo>
                <a:cubicBezTo>
                  <a:pt x="84047" y="99587"/>
                  <a:pt x="79426" y="100597"/>
                  <a:pt x="76206" y="100012"/>
                </a:cubicBezTo>
                <a:cubicBezTo>
                  <a:pt x="70684" y="99008"/>
                  <a:pt x="65133" y="98061"/>
                  <a:pt x="59537" y="97631"/>
                </a:cubicBezTo>
                <a:cubicBezTo>
                  <a:pt x="44479" y="96473"/>
                  <a:pt x="29374" y="96044"/>
                  <a:pt x="14293" y="95250"/>
                </a:cubicBezTo>
                <a:cubicBezTo>
                  <a:pt x="9531" y="92075"/>
                  <a:pt x="-295" y="91441"/>
                  <a:pt x="6" y="85725"/>
                </a:cubicBezTo>
                <a:cubicBezTo>
                  <a:pt x="800" y="70644"/>
                  <a:pt x="1079" y="55526"/>
                  <a:pt x="2387" y="40481"/>
                </a:cubicBezTo>
                <a:cubicBezTo>
                  <a:pt x="4960" y="10883"/>
                  <a:pt x="1593" y="32941"/>
                  <a:pt x="2387" y="28575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037034" y="3991446"/>
            <a:ext cx="4965405" cy="5311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1960 (“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châu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Phi”)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tới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17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14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, 2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Bỉ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giành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119296" y="1951998"/>
            <a:ext cx="381100" cy="378619"/>
          </a:xfrm>
          <a:custGeom>
            <a:avLst/>
            <a:gdLst>
              <a:gd name="connsiteX0" fmla="*/ 100 w 381100"/>
              <a:gd name="connsiteY0" fmla="*/ 190500 h 378619"/>
              <a:gd name="connsiteX1" fmla="*/ 16768 w 381100"/>
              <a:gd name="connsiteY1" fmla="*/ 188119 h 378619"/>
              <a:gd name="connsiteX2" fmla="*/ 23912 w 381100"/>
              <a:gd name="connsiteY2" fmla="*/ 185737 h 378619"/>
              <a:gd name="connsiteX3" fmla="*/ 104875 w 381100"/>
              <a:gd name="connsiteY3" fmla="*/ 183356 h 378619"/>
              <a:gd name="connsiteX4" fmla="*/ 121543 w 381100"/>
              <a:gd name="connsiteY4" fmla="*/ 178594 h 378619"/>
              <a:gd name="connsiteX5" fmla="*/ 128687 w 381100"/>
              <a:gd name="connsiteY5" fmla="*/ 173831 h 378619"/>
              <a:gd name="connsiteX6" fmla="*/ 131068 w 381100"/>
              <a:gd name="connsiteY6" fmla="*/ 164306 h 378619"/>
              <a:gd name="connsiteX7" fmla="*/ 133450 w 381100"/>
              <a:gd name="connsiteY7" fmla="*/ 128587 h 378619"/>
              <a:gd name="connsiteX8" fmla="*/ 147737 w 381100"/>
              <a:gd name="connsiteY8" fmla="*/ 119062 h 378619"/>
              <a:gd name="connsiteX9" fmla="*/ 154881 w 381100"/>
              <a:gd name="connsiteY9" fmla="*/ 114300 h 378619"/>
              <a:gd name="connsiteX10" fmla="*/ 159643 w 381100"/>
              <a:gd name="connsiteY10" fmla="*/ 76200 h 378619"/>
              <a:gd name="connsiteX11" fmla="*/ 164406 w 381100"/>
              <a:gd name="connsiteY11" fmla="*/ 54769 h 378619"/>
              <a:gd name="connsiteX12" fmla="*/ 166787 w 381100"/>
              <a:gd name="connsiteY12" fmla="*/ 42862 h 378619"/>
              <a:gd name="connsiteX13" fmla="*/ 169168 w 381100"/>
              <a:gd name="connsiteY13" fmla="*/ 33337 h 378619"/>
              <a:gd name="connsiteX14" fmla="*/ 176312 w 381100"/>
              <a:gd name="connsiteY14" fmla="*/ 30956 h 378619"/>
              <a:gd name="connsiteX15" fmla="*/ 183456 w 381100"/>
              <a:gd name="connsiteY15" fmla="*/ 26194 h 378619"/>
              <a:gd name="connsiteX16" fmla="*/ 238225 w 381100"/>
              <a:gd name="connsiteY16" fmla="*/ 26194 h 378619"/>
              <a:gd name="connsiteX17" fmla="*/ 254893 w 381100"/>
              <a:gd name="connsiteY17" fmla="*/ 21431 h 378619"/>
              <a:gd name="connsiteX18" fmla="*/ 266800 w 381100"/>
              <a:gd name="connsiteY18" fmla="*/ 19050 h 378619"/>
              <a:gd name="connsiteX19" fmla="*/ 271562 w 381100"/>
              <a:gd name="connsiteY19" fmla="*/ 11906 h 378619"/>
              <a:gd name="connsiteX20" fmla="*/ 273943 w 381100"/>
              <a:gd name="connsiteY20" fmla="*/ 2381 h 378619"/>
              <a:gd name="connsiteX21" fmla="*/ 281087 w 381100"/>
              <a:gd name="connsiteY21" fmla="*/ 0 h 378619"/>
              <a:gd name="connsiteX22" fmla="*/ 302518 w 381100"/>
              <a:gd name="connsiteY22" fmla="*/ 11906 h 378619"/>
              <a:gd name="connsiteX23" fmla="*/ 309662 w 381100"/>
              <a:gd name="connsiteY23" fmla="*/ 16669 h 378619"/>
              <a:gd name="connsiteX24" fmla="*/ 316806 w 381100"/>
              <a:gd name="connsiteY24" fmla="*/ 19050 h 378619"/>
              <a:gd name="connsiteX25" fmla="*/ 331093 w 381100"/>
              <a:gd name="connsiteY25" fmla="*/ 28575 h 378619"/>
              <a:gd name="connsiteX26" fmla="*/ 338237 w 381100"/>
              <a:gd name="connsiteY26" fmla="*/ 30956 h 378619"/>
              <a:gd name="connsiteX27" fmla="*/ 343000 w 381100"/>
              <a:gd name="connsiteY27" fmla="*/ 38100 h 378619"/>
              <a:gd name="connsiteX28" fmla="*/ 364431 w 381100"/>
              <a:gd name="connsiteY28" fmla="*/ 50006 h 378619"/>
              <a:gd name="connsiteX29" fmla="*/ 369193 w 381100"/>
              <a:gd name="connsiteY29" fmla="*/ 57150 h 378619"/>
              <a:gd name="connsiteX30" fmla="*/ 381100 w 381100"/>
              <a:gd name="connsiteY30" fmla="*/ 66675 h 378619"/>
              <a:gd name="connsiteX31" fmla="*/ 373956 w 381100"/>
              <a:gd name="connsiteY31" fmla="*/ 71437 h 378619"/>
              <a:gd name="connsiteX32" fmla="*/ 331093 w 381100"/>
              <a:gd name="connsiteY32" fmla="*/ 71437 h 378619"/>
              <a:gd name="connsiteX33" fmla="*/ 333475 w 381100"/>
              <a:gd name="connsiteY33" fmla="*/ 100012 h 378619"/>
              <a:gd name="connsiteX34" fmla="*/ 338237 w 381100"/>
              <a:gd name="connsiteY34" fmla="*/ 114300 h 378619"/>
              <a:gd name="connsiteX35" fmla="*/ 340618 w 381100"/>
              <a:gd name="connsiteY35" fmla="*/ 121444 h 378619"/>
              <a:gd name="connsiteX36" fmla="*/ 343000 w 381100"/>
              <a:gd name="connsiteY36" fmla="*/ 140494 h 378619"/>
              <a:gd name="connsiteX37" fmla="*/ 345381 w 381100"/>
              <a:gd name="connsiteY37" fmla="*/ 161925 h 378619"/>
              <a:gd name="connsiteX38" fmla="*/ 347762 w 381100"/>
              <a:gd name="connsiteY38" fmla="*/ 173831 h 378619"/>
              <a:gd name="connsiteX39" fmla="*/ 352525 w 381100"/>
              <a:gd name="connsiteY39" fmla="*/ 188119 h 378619"/>
              <a:gd name="connsiteX40" fmla="*/ 354906 w 381100"/>
              <a:gd name="connsiteY40" fmla="*/ 250031 h 378619"/>
              <a:gd name="connsiteX41" fmla="*/ 357287 w 381100"/>
              <a:gd name="connsiteY41" fmla="*/ 257175 h 378619"/>
              <a:gd name="connsiteX42" fmla="*/ 364431 w 381100"/>
              <a:gd name="connsiteY42" fmla="*/ 292894 h 378619"/>
              <a:gd name="connsiteX43" fmla="*/ 366812 w 381100"/>
              <a:gd name="connsiteY43" fmla="*/ 330994 h 378619"/>
              <a:gd name="connsiteX44" fmla="*/ 369193 w 381100"/>
              <a:gd name="connsiteY44" fmla="*/ 350044 h 378619"/>
              <a:gd name="connsiteX45" fmla="*/ 366812 w 381100"/>
              <a:gd name="connsiteY45" fmla="*/ 369094 h 378619"/>
              <a:gd name="connsiteX46" fmla="*/ 314425 w 381100"/>
              <a:gd name="connsiteY46" fmla="*/ 364331 h 378619"/>
              <a:gd name="connsiteX47" fmla="*/ 278706 w 381100"/>
              <a:gd name="connsiteY47" fmla="*/ 359569 h 378619"/>
              <a:gd name="connsiteX48" fmla="*/ 226318 w 381100"/>
              <a:gd name="connsiteY48" fmla="*/ 361950 h 378619"/>
              <a:gd name="connsiteX49" fmla="*/ 216793 w 381100"/>
              <a:gd name="connsiteY49" fmla="*/ 364331 h 378619"/>
              <a:gd name="connsiteX50" fmla="*/ 195362 w 381100"/>
              <a:gd name="connsiteY50" fmla="*/ 361950 h 378619"/>
              <a:gd name="connsiteX51" fmla="*/ 176312 w 381100"/>
              <a:gd name="connsiteY51" fmla="*/ 364331 h 378619"/>
              <a:gd name="connsiteX52" fmla="*/ 171550 w 381100"/>
              <a:gd name="connsiteY52" fmla="*/ 371475 h 378619"/>
              <a:gd name="connsiteX53" fmla="*/ 164406 w 381100"/>
              <a:gd name="connsiteY53" fmla="*/ 378619 h 378619"/>
              <a:gd name="connsiteX54" fmla="*/ 157262 w 381100"/>
              <a:gd name="connsiteY54" fmla="*/ 376237 h 378619"/>
              <a:gd name="connsiteX55" fmla="*/ 140593 w 381100"/>
              <a:gd name="connsiteY55" fmla="*/ 371475 h 378619"/>
              <a:gd name="connsiteX56" fmla="*/ 131068 w 381100"/>
              <a:gd name="connsiteY56" fmla="*/ 357187 h 378619"/>
              <a:gd name="connsiteX57" fmla="*/ 109637 w 381100"/>
              <a:gd name="connsiteY57" fmla="*/ 345281 h 378619"/>
              <a:gd name="connsiteX58" fmla="*/ 95350 w 381100"/>
              <a:gd name="connsiteY58" fmla="*/ 333375 h 378619"/>
              <a:gd name="connsiteX59" fmla="*/ 81062 w 381100"/>
              <a:gd name="connsiteY59" fmla="*/ 328612 h 378619"/>
              <a:gd name="connsiteX60" fmla="*/ 73918 w 381100"/>
              <a:gd name="connsiteY60" fmla="*/ 326231 h 378619"/>
              <a:gd name="connsiteX61" fmla="*/ 50106 w 381100"/>
              <a:gd name="connsiteY61" fmla="*/ 328612 h 378619"/>
              <a:gd name="connsiteX62" fmla="*/ 33437 w 381100"/>
              <a:gd name="connsiteY62" fmla="*/ 333375 h 378619"/>
              <a:gd name="connsiteX63" fmla="*/ 23912 w 381100"/>
              <a:gd name="connsiteY63" fmla="*/ 338137 h 378619"/>
              <a:gd name="connsiteX64" fmla="*/ 9625 w 381100"/>
              <a:gd name="connsiteY64" fmla="*/ 335756 h 378619"/>
              <a:gd name="connsiteX65" fmla="*/ 16768 w 381100"/>
              <a:gd name="connsiteY65" fmla="*/ 314325 h 378619"/>
              <a:gd name="connsiteX66" fmla="*/ 19150 w 381100"/>
              <a:gd name="connsiteY66" fmla="*/ 307181 h 378619"/>
              <a:gd name="connsiteX67" fmla="*/ 26293 w 381100"/>
              <a:gd name="connsiteY67" fmla="*/ 304800 h 378619"/>
              <a:gd name="connsiteX68" fmla="*/ 28675 w 381100"/>
              <a:gd name="connsiteY68" fmla="*/ 295275 h 378619"/>
              <a:gd name="connsiteX69" fmla="*/ 21531 w 381100"/>
              <a:gd name="connsiteY69" fmla="*/ 264319 h 378619"/>
              <a:gd name="connsiteX70" fmla="*/ 16768 w 381100"/>
              <a:gd name="connsiteY70" fmla="*/ 240506 h 378619"/>
              <a:gd name="connsiteX71" fmla="*/ 12006 w 381100"/>
              <a:gd name="connsiteY71" fmla="*/ 226219 h 378619"/>
              <a:gd name="connsiteX72" fmla="*/ 9625 w 381100"/>
              <a:gd name="connsiteY72" fmla="*/ 211931 h 378619"/>
              <a:gd name="connsiteX73" fmla="*/ 100 w 381100"/>
              <a:gd name="connsiteY73" fmla="*/ 190500 h 378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381100" h="378619">
                <a:moveTo>
                  <a:pt x="100" y="190500"/>
                </a:moveTo>
                <a:cubicBezTo>
                  <a:pt x="1290" y="186531"/>
                  <a:pt x="11265" y="189220"/>
                  <a:pt x="16768" y="188119"/>
                </a:cubicBezTo>
                <a:cubicBezTo>
                  <a:pt x="19229" y="187627"/>
                  <a:pt x="21405" y="185873"/>
                  <a:pt x="23912" y="185737"/>
                </a:cubicBezTo>
                <a:cubicBezTo>
                  <a:pt x="50872" y="184280"/>
                  <a:pt x="77887" y="184150"/>
                  <a:pt x="104875" y="183356"/>
                </a:cubicBezTo>
                <a:cubicBezTo>
                  <a:pt x="107927" y="182593"/>
                  <a:pt x="118127" y="180302"/>
                  <a:pt x="121543" y="178594"/>
                </a:cubicBezTo>
                <a:cubicBezTo>
                  <a:pt x="124103" y="177314"/>
                  <a:pt x="126306" y="175419"/>
                  <a:pt x="128687" y="173831"/>
                </a:cubicBezTo>
                <a:cubicBezTo>
                  <a:pt x="129481" y="170656"/>
                  <a:pt x="130725" y="167561"/>
                  <a:pt x="131068" y="164306"/>
                </a:cubicBezTo>
                <a:cubicBezTo>
                  <a:pt x="132317" y="152439"/>
                  <a:pt x="130861" y="140236"/>
                  <a:pt x="133450" y="128587"/>
                </a:cubicBezTo>
                <a:cubicBezTo>
                  <a:pt x="135142" y="120972"/>
                  <a:pt x="142785" y="121538"/>
                  <a:pt x="147737" y="119062"/>
                </a:cubicBezTo>
                <a:cubicBezTo>
                  <a:pt x="150297" y="117782"/>
                  <a:pt x="152500" y="115887"/>
                  <a:pt x="154881" y="114300"/>
                </a:cubicBezTo>
                <a:cubicBezTo>
                  <a:pt x="160951" y="96088"/>
                  <a:pt x="155352" y="114811"/>
                  <a:pt x="159643" y="76200"/>
                </a:cubicBezTo>
                <a:cubicBezTo>
                  <a:pt x="160440" y="69028"/>
                  <a:pt x="162844" y="61798"/>
                  <a:pt x="164406" y="54769"/>
                </a:cubicBezTo>
                <a:cubicBezTo>
                  <a:pt x="165284" y="50818"/>
                  <a:pt x="165909" y="46813"/>
                  <a:pt x="166787" y="42862"/>
                </a:cubicBezTo>
                <a:cubicBezTo>
                  <a:pt x="167497" y="39667"/>
                  <a:pt x="167124" y="35893"/>
                  <a:pt x="169168" y="33337"/>
                </a:cubicBezTo>
                <a:cubicBezTo>
                  <a:pt x="170736" y="31377"/>
                  <a:pt x="174067" y="32078"/>
                  <a:pt x="176312" y="30956"/>
                </a:cubicBezTo>
                <a:cubicBezTo>
                  <a:pt x="178872" y="29676"/>
                  <a:pt x="181075" y="27781"/>
                  <a:pt x="183456" y="26194"/>
                </a:cubicBezTo>
                <a:cubicBezTo>
                  <a:pt x="210560" y="29582"/>
                  <a:pt x="203182" y="29883"/>
                  <a:pt x="238225" y="26194"/>
                </a:cubicBezTo>
                <a:cubicBezTo>
                  <a:pt x="245915" y="25384"/>
                  <a:pt x="247920" y="23174"/>
                  <a:pt x="254893" y="21431"/>
                </a:cubicBezTo>
                <a:cubicBezTo>
                  <a:pt x="258820" y="20449"/>
                  <a:pt x="262831" y="19844"/>
                  <a:pt x="266800" y="19050"/>
                </a:cubicBezTo>
                <a:cubicBezTo>
                  <a:pt x="268387" y="16669"/>
                  <a:pt x="270435" y="14537"/>
                  <a:pt x="271562" y="11906"/>
                </a:cubicBezTo>
                <a:cubicBezTo>
                  <a:pt x="272851" y="8898"/>
                  <a:pt x="271899" y="4937"/>
                  <a:pt x="273943" y="2381"/>
                </a:cubicBezTo>
                <a:cubicBezTo>
                  <a:pt x="275511" y="421"/>
                  <a:pt x="278706" y="794"/>
                  <a:pt x="281087" y="0"/>
                </a:cubicBezTo>
                <a:cubicBezTo>
                  <a:pt x="293661" y="4191"/>
                  <a:pt x="286143" y="989"/>
                  <a:pt x="302518" y="11906"/>
                </a:cubicBezTo>
                <a:cubicBezTo>
                  <a:pt x="304899" y="13494"/>
                  <a:pt x="306947" y="15764"/>
                  <a:pt x="309662" y="16669"/>
                </a:cubicBezTo>
                <a:cubicBezTo>
                  <a:pt x="312043" y="17463"/>
                  <a:pt x="314612" y="17831"/>
                  <a:pt x="316806" y="19050"/>
                </a:cubicBezTo>
                <a:cubicBezTo>
                  <a:pt x="321809" y="21830"/>
                  <a:pt x="325663" y="26765"/>
                  <a:pt x="331093" y="28575"/>
                </a:cubicBezTo>
                <a:lnTo>
                  <a:pt x="338237" y="30956"/>
                </a:lnTo>
                <a:cubicBezTo>
                  <a:pt x="339825" y="33337"/>
                  <a:pt x="340846" y="36215"/>
                  <a:pt x="343000" y="38100"/>
                </a:cubicBezTo>
                <a:cubicBezTo>
                  <a:pt x="353078" y="46919"/>
                  <a:pt x="354619" y="46736"/>
                  <a:pt x="364431" y="50006"/>
                </a:cubicBezTo>
                <a:cubicBezTo>
                  <a:pt x="366018" y="52387"/>
                  <a:pt x="366958" y="55362"/>
                  <a:pt x="369193" y="57150"/>
                </a:cubicBezTo>
                <a:cubicBezTo>
                  <a:pt x="385627" y="70298"/>
                  <a:pt x="367448" y="46198"/>
                  <a:pt x="381100" y="66675"/>
                </a:cubicBezTo>
                <a:cubicBezTo>
                  <a:pt x="378719" y="68262"/>
                  <a:pt x="376813" y="71278"/>
                  <a:pt x="373956" y="71437"/>
                </a:cubicBezTo>
                <a:cubicBezTo>
                  <a:pt x="318914" y="74495"/>
                  <a:pt x="353095" y="64104"/>
                  <a:pt x="331093" y="71437"/>
                </a:cubicBezTo>
                <a:cubicBezTo>
                  <a:pt x="331887" y="80962"/>
                  <a:pt x="331904" y="90584"/>
                  <a:pt x="333475" y="100012"/>
                </a:cubicBezTo>
                <a:cubicBezTo>
                  <a:pt x="334300" y="104964"/>
                  <a:pt x="336650" y="109537"/>
                  <a:pt x="338237" y="114300"/>
                </a:cubicBezTo>
                <a:lnTo>
                  <a:pt x="340618" y="121444"/>
                </a:lnTo>
                <a:cubicBezTo>
                  <a:pt x="341412" y="127794"/>
                  <a:pt x="342252" y="134138"/>
                  <a:pt x="343000" y="140494"/>
                </a:cubicBezTo>
                <a:cubicBezTo>
                  <a:pt x="343840" y="147632"/>
                  <a:pt x="344365" y="154810"/>
                  <a:pt x="345381" y="161925"/>
                </a:cubicBezTo>
                <a:cubicBezTo>
                  <a:pt x="345953" y="165932"/>
                  <a:pt x="346697" y="169926"/>
                  <a:pt x="347762" y="173831"/>
                </a:cubicBezTo>
                <a:cubicBezTo>
                  <a:pt x="349083" y="178674"/>
                  <a:pt x="352525" y="188119"/>
                  <a:pt x="352525" y="188119"/>
                </a:cubicBezTo>
                <a:cubicBezTo>
                  <a:pt x="353319" y="208756"/>
                  <a:pt x="353485" y="229427"/>
                  <a:pt x="354906" y="250031"/>
                </a:cubicBezTo>
                <a:cubicBezTo>
                  <a:pt x="355079" y="252535"/>
                  <a:pt x="356627" y="254753"/>
                  <a:pt x="357287" y="257175"/>
                </a:cubicBezTo>
                <a:cubicBezTo>
                  <a:pt x="362800" y="277388"/>
                  <a:pt x="361649" y="273417"/>
                  <a:pt x="364431" y="292894"/>
                </a:cubicBezTo>
                <a:cubicBezTo>
                  <a:pt x="365225" y="305594"/>
                  <a:pt x="365755" y="318313"/>
                  <a:pt x="366812" y="330994"/>
                </a:cubicBezTo>
                <a:cubicBezTo>
                  <a:pt x="367343" y="337371"/>
                  <a:pt x="369193" y="343645"/>
                  <a:pt x="369193" y="350044"/>
                </a:cubicBezTo>
                <a:cubicBezTo>
                  <a:pt x="369193" y="356443"/>
                  <a:pt x="367606" y="362744"/>
                  <a:pt x="366812" y="369094"/>
                </a:cubicBezTo>
                <a:cubicBezTo>
                  <a:pt x="346277" y="367382"/>
                  <a:pt x="334403" y="366551"/>
                  <a:pt x="314425" y="364331"/>
                </a:cubicBezTo>
                <a:cubicBezTo>
                  <a:pt x="300577" y="362792"/>
                  <a:pt x="292263" y="361505"/>
                  <a:pt x="278706" y="359569"/>
                </a:cubicBezTo>
                <a:cubicBezTo>
                  <a:pt x="261243" y="360363"/>
                  <a:pt x="243747" y="360609"/>
                  <a:pt x="226318" y="361950"/>
                </a:cubicBezTo>
                <a:cubicBezTo>
                  <a:pt x="223055" y="362201"/>
                  <a:pt x="220066" y="364331"/>
                  <a:pt x="216793" y="364331"/>
                </a:cubicBezTo>
                <a:cubicBezTo>
                  <a:pt x="209605" y="364331"/>
                  <a:pt x="202506" y="362744"/>
                  <a:pt x="195362" y="361950"/>
                </a:cubicBezTo>
                <a:cubicBezTo>
                  <a:pt x="189012" y="362744"/>
                  <a:pt x="182254" y="361954"/>
                  <a:pt x="176312" y="364331"/>
                </a:cubicBezTo>
                <a:cubicBezTo>
                  <a:pt x="173655" y="365394"/>
                  <a:pt x="173382" y="369276"/>
                  <a:pt x="171550" y="371475"/>
                </a:cubicBezTo>
                <a:cubicBezTo>
                  <a:pt x="169394" y="374062"/>
                  <a:pt x="166787" y="376238"/>
                  <a:pt x="164406" y="378619"/>
                </a:cubicBezTo>
                <a:cubicBezTo>
                  <a:pt x="162025" y="377825"/>
                  <a:pt x="159676" y="376927"/>
                  <a:pt x="157262" y="376237"/>
                </a:cubicBezTo>
                <a:cubicBezTo>
                  <a:pt x="136305" y="370249"/>
                  <a:pt x="157742" y="377191"/>
                  <a:pt x="140593" y="371475"/>
                </a:cubicBezTo>
                <a:cubicBezTo>
                  <a:pt x="137418" y="366712"/>
                  <a:pt x="135831" y="360362"/>
                  <a:pt x="131068" y="357187"/>
                </a:cubicBezTo>
                <a:cubicBezTo>
                  <a:pt x="114692" y="346270"/>
                  <a:pt x="122211" y="349472"/>
                  <a:pt x="109637" y="345281"/>
                </a:cubicBezTo>
                <a:cubicBezTo>
                  <a:pt x="105151" y="340795"/>
                  <a:pt x="101317" y="336027"/>
                  <a:pt x="95350" y="333375"/>
                </a:cubicBezTo>
                <a:cubicBezTo>
                  <a:pt x="90762" y="331336"/>
                  <a:pt x="85825" y="330200"/>
                  <a:pt x="81062" y="328612"/>
                </a:cubicBezTo>
                <a:lnTo>
                  <a:pt x="73918" y="326231"/>
                </a:lnTo>
                <a:cubicBezTo>
                  <a:pt x="65981" y="327025"/>
                  <a:pt x="58003" y="327484"/>
                  <a:pt x="50106" y="328612"/>
                </a:cubicBezTo>
                <a:cubicBezTo>
                  <a:pt x="47090" y="329043"/>
                  <a:pt x="36826" y="331923"/>
                  <a:pt x="33437" y="333375"/>
                </a:cubicBezTo>
                <a:cubicBezTo>
                  <a:pt x="30174" y="334773"/>
                  <a:pt x="27087" y="336550"/>
                  <a:pt x="23912" y="338137"/>
                </a:cubicBezTo>
                <a:cubicBezTo>
                  <a:pt x="19150" y="337343"/>
                  <a:pt x="12431" y="339685"/>
                  <a:pt x="9625" y="335756"/>
                </a:cubicBezTo>
                <a:cubicBezTo>
                  <a:pt x="4425" y="328476"/>
                  <a:pt x="14101" y="319659"/>
                  <a:pt x="16768" y="314325"/>
                </a:cubicBezTo>
                <a:cubicBezTo>
                  <a:pt x="17891" y="312080"/>
                  <a:pt x="17375" y="308956"/>
                  <a:pt x="19150" y="307181"/>
                </a:cubicBezTo>
                <a:cubicBezTo>
                  <a:pt x="20925" y="305406"/>
                  <a:pt x="23912" y="305594"/>
                  <a:pt x="26293" y="304800"/>
                </a:cubicBezTo>
                <a:cubicBezTo>
                  <a:pt x="27087" y="301625"/>
                  <a:pt x="28675" y="298548"/>
                  <a:pt x="28675" y="295275"/>
                </a:cubicBezTo>
                <a:cubicBezTo>
                  <a:pt x="28675" y="274483"/>
                  <a:pt x="25302" y="283174"/>
                  <a:pt x="21531" y="264319"/>
                </a:cubicBezTo>
                <a:cubicBezTo>
                  <a:pt x="19943" y="256381"/>
                  <a:pt x="19328" y="248186"/>
                  <a:pt x="16768" y="240506"/>
                </a:cubicBezTo>
                <a:lnTo>
                  <a:pt x="12006" y="226219"/>
                </a:lnTo>
                <a:cubicBezTo>
                  <a:pt x="11212" y="221456"/>
                  <a:pt x="10263" y="216717"/>
                  <a:pt x="9625" y="211931"/>
                </a:cubicBezTo>
                <a:cubicBezTo>
                  <a:pt x="8675" y="204806"/>
                  <a:pt x="-1090" y="194469"/>
                  <a:pt x="100" y="19050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287718" y="2010902"/>
            <a:ext cx="514256" cy="469643"/>
          </a:xfrm>
          <a:custGeom>
            <a:avLst/>
            <a:gdLst>
              <a:gd name="connsiteX0" fmla="*/ 207276 w 514256"/>
              <a:gd name="connsiteY0" fmla="*/ 537 h 469643"/>
              <a:gd name="connsiteX1" fmla="*/ 226326 w 514256"/>
              <a:gd name="connsiteY1" fmla="*/ 12443 h 469643"/>
              <a:gd name="connsiteX2" fmla="*/ 450163 w 514256"/>
              <a:gd name="connsiteY2" fmla="*/ 157699 h 469643"/>
              <a:gd name="connsiteX3" fmla="*/ 459688 w 514256"/>
              <a:gd name="connsiteY3" fmla="*/ 171987 h 469643"/>
              <a:gd name="connsiteX4" fmla="*/ 462069 w 514256"/>
              <a:gd name="connsiteY4" fmla="*/ 179130 h 469643"/>
              <a:gd name="connsiteX5" fmla="*/ 481119 w 514256"/>
              <a:gd name="connsiteY5" fmla="*/ 188655 h 469643"/>
              <a:gd name="connsiteX6" fmla="*/ 488263 w 514256"/>
              <a:gd name="connsiteY6" fmla="*/ 193418 h 469643"/>
              <a:gd name="connsiteX7" fmla="*/ 500169 w 514256"/>
              <a:gd name="connsiteY7" fmla="*/ 207705 h 469643"/>
              <a:gd name="connsiteX8" fmla="*/ 507313 w 514256"/>
              <a:gd name="connsiteY8" fmla="*/ 212468 h 469643"/>
              <a:gd name="connsiteX9" fmla="*/ 509694 w 514256"/>
              <a:gd name="connsiteY9" fmla="*/ 257712 h 469643"/>
              <a:gd name="connsiteX10" fmla="*/ 502551 w 514256"/>
              <a:gd name="connsiteY10" fmla="*/ 286287 h 469643"/>
              <a:gd name="connsiteX11" fmla="*/ 500169 w 514256"/>
              <a:gd name="connsiteY11" fmla="*/ 293430 h 469643"/>
              <a:gd name="connsiteX12" fmla="*/ 495407 w 514256"/>
              <a:gd name="connsiteY12" fmla="*/ 302955 h 469643"/>
              <a:gd name="connsiteX13" fmla="*/ 485882 w 514256"/>
              <a:gd name="connsiteY13" fmla="*/ 319624 h 469643"/>
              <a:gd name="connsiteX14" fmla="*/ 478738 w 514256"/>
              <a:gd name="connsiteY14" fmla="*/ 322005 h 469643"/>
              <a:gd name="connsiteX15" fmla="*/ 431113 w 514256"/>
              <a:gd name="connsiteY15" fmla="*/ 326768 h 469643"/>
              <a:gd name="connsiteX16" fmla="*/ 378726 w 514256"/>
              <a:gd name="connsiteY16" fmla="*/ 331530 h 469643"/>
              <a:gd name="connsiteX17" fmla="*/ 343007 w 514256"/>
              <a:gd name="connsiteY17" fmla="*/ 333912 h 469643"/>
              <a:gd name="connsiteX18" fmla="*/ 328719 w 514256"/>
              <a:gd name="connsiteY18" fmla="*/ 338674 h 469643"/>
              <a:gd name="connsiteX19" fmla="*/ 316813 w 514256"/>
              <a:gd name="connsiteY19" fmla="*/ 343437 h 469643"/>
              <a:gd name="connsiteX20" fmla="*/ 302526 w 514256"/>
              <a:gd name="connsiteY20" fmla="*/ 348199 h 469643"/>
              <a:gd name="connsiteX21" fmla="*/ 295382 w 514256"/>
              <a:gd name="connsiteY21" fmla="*/ 350580 h 469643"/>
              <a:gd name="connsiteX22" fmla="*/ 278713 w 514256"/>
              <a:gd name="connsiteY22" fmla="*/ 364868 h 469643"/>
              <a:gd name="connsiteX23" fmla="*/ 276332 w 514256"/>
              <a:gd name="connsiteY23" fmla="*/ 372012 h 469643"/>
              <a:gd name="connsiteX24" fmla="*/ 245376 w 514256"/>
              <a:gd name="connsiteY24" fmla="*/ 383918 h 469643"/>
              <a:gd name="connsiteX25" fmla="*/ 240613 w 514256"/>
              <a:gd name="connsiteY25" fmla="*/ 400587 h 469643"/>
              <a:gd name="connsiteX26" fmla="*/ 238232 w 514256"/>
              <a:gd name="connsiteY26" fmla="*/ 407730 h 469643"/>
              <a:gd name="connsiteX27" fmla="*/ 231088 w 514256"/>
              <a:gd name="connsiteY27" fmla="*/ 414874 h 469643"/>
              <a:gd name="connsiteX28" fmla="*/ 216801 w 514256"/>
              <a:gd name="connsiteY28" fmla="*/ 424399 h 469643"/>
              <a:gd name="connsiteX29" fmla="*/ 209657 w 514256"/>
              <a:gd name="connsiteY29" fmla="*/ 448212 h 469643"/>
              <a:gd name="connsiteX30" fmla="*/ 207276 w 514256"/>
              <a:gd name="connsiteY30" fmla="*/ 455355 h 469643"/>
              <a:gd name="connsiteX31" fmla="*/ 200132 w 514256"/>
              <a:gd name="connsiteY31" fmla="*/ 460118 h 469643"/>
              <a:gd name="connsiteX32" fmla="*/ 185844 w 514256"/>
              <a:gd name="connsiteY32" fmla="*/ 464880 h 469643"/>
              <a:gd name="connsiteX33" fmla="*/ 171557 w 514256"/>
              <a:gd name="connsiteY33" fmla="*/ 460118 h 469643"/>
              <a:gd name="connsiteX34" fmla="*/ 164413 w 514256"/>
              <a:gd name="connsiteY34" fmla="*/ 464880 h 469643"/>
              <a:gd name="connsiteX35" fmla="*/ 147744 w 514256"/>
              <a:gd name="connsiteY35" fmla="*/ 469643 h 469643"/>
              <a:gd name="connsiteX36" fmla="*/ 119169 w 514256"/>
              <a:gd name="connsiteY36" fmla="*/ 467262 h 469643"/>
              <a:gd name="connsiteX37" fmla="*/ 116788 w 514256"/>
              <a:gd name="connsiteY37" fmla="*/ 460118 h 469643"/>
              <a:gd name="connsiteX38" fmla="*/ 109644 w 514256"/>
              <a:gd name="connsiteY38" fmla="*/ 452974 h 469643"/>
              <a:gd name="connsiteX39" fmla="*/ 102501 w 514256"/>
              <a:gd name="connsiteY39" fmla="*/ 438687 h 469643"/>
              <a:gd name="connsiteX40" fmla="*/ 100119 w 514256"/>
              <a:gd name="connsiteY40" fmla="*/ 431543 h 469643"/>
              <a:gd name="connsiteX41" fmla="*/ 83451 w 514256"/>
              <a:gd name="connsiteY41" fmla="*/ 412493 h 469643"/>
              <a:gd name="connsiteX42" fmla="*/ 76307 w 514256"/>
              <a:gd name="connsiteY42" fmla="*/ 410112 h 469643"/>
              <a:gd name="connsiteX43" fmla="*/ 57257 w 514256"/>
              <a:gd name="connsiteY43" fmla="*/ 412493 h 469643"/>
              <a:gd name="connsiteX44" fmla="*/ 42969 w 514256"/>
              <a:gd name="connsiteY44" fmla="*/ 422018 h 469643"/>
              <a:gd name="connsiteX45" fmla="*/ 7251 w 514256"/>
              <a:gd name="connsiteY45" fmla="*/ 412493 h 469643"/>
              <a:gd name="connsiteX46" fmla="*/ 4869 w 514256"/>
              <a:gd name="connsiteY46" fmla="*/ 381537 h 469643"/>
              <a:gd name="connsiteX47" fmla="*/ 107 w 514256"/>
              <a:gd name="connsiteY47" fmla="*/ 367249 h 469643"/>
              <a:gd name="connsiteX48" fmla="*/ 7251 w 514256"/>
              <a:gd name="connsiteY48" fmla="*/ 326768 h 469643"/>
              <a:gd name="connsiteX49" fmla="*/ 14394 w 514256"/>
              <a:gd name="connsiteY49" fmla="*/ 322005 h 469643"/>
              <a:gd name="connsiteX50" fmla="*/ 40588 w 514256"/>
              <a:gd name="connsiteY50" fmla="*/ 319624 h 469643"/>
              <a:gd name="connsiteX51" fmla="*/ 71544 w 514256"/>
              <a:gd name="connsiteY51" fmla="*/ 317243 h 469643"/>
              <a:gd name="connsiteX52" fmla="*/ 128694 w 514256"/>
              <a:gd name="connsiteY52" fmla="*/ 317243 h 469643"/>
              <a:gd name="connsiteX53" fmla="*/ 197751 w 514256"/>
              <a:gd name="connsiteY53" fmla="*/ 314862 h 469643"/>
              <a:gd name="connsiteX54" fmla="*/ 204894 w 514256"/>
              <a:gd name="connsiteY54" fmla="*/ 307718 h 469643"/>
              <a:gd name="connsiteX55" fmla="*/ 207276 w 514256"/>
              <a:gd name="connsiteY55" fmla="*/ 300574 h 469643"/>
              <a:gd name="connsiteX56" fmla="*/ 204894 w 514256"/>
              <a:gd name="connsiteY56" fmla="*/ 233899 h 469643"/>
              <a:gd name="connsiteX57" fmla="*/ 202513 w 514256"/>
              <a:gd name="connsiteY57" fmla="*/ 226755 h 469643"/>
              <a:gd name="connsiteX58" fmla="*/ 200132 w 514256"/>
              <a:gd name="connsiteY58" fmla="*/ 214849 h 469643"/>
              <a:gd name="connsiteX59" fmla="*/ 197751 w 514256"/>
              <a:gd name="connsiteY59" fmla="*/ 183893 h 469643"/>
              <a:gd name="connsiteX60" fmla="*/ 195369 w 514256"/>
              <a:gd name="connsiteY60" fmla="*/ 176749 h 469643"/>
              <a:gd name="connsiteX61" fmla="*/ 192988 w 514256"/>
              <a:gd name="connsiteY61" fmla="*/ 167224 h 469643"/>
              <a:gd name="connsiteX62" fmla="*/ 190607 w 514256"/>
              <a:gd name="connsiteY62" fmla="*/ 150555 h 469643"/>
              <a:gd name="connsiteX63" fmla="*/ 188226 w 514256"/>
              <a:gd name="connsiteY63" fmla="*/ 112455 h 469643"/>
              <a:gd name="connsiteX64" fmla="*/ 183463 w 514256"/>
              <a:gd name="connsiteY64" fmla="*/ 98168 h 469643"/>
              <a:gd name="connsiteX65" fmla="*/ 181082 w 514256"/>
              <a:gd name="connsiteY65" fmla="*/ 88643 h 469643"/>
              <a:gd name="connsiteX66" fmla="*/ 178701 w 514256"/>
              <a:gd name="connsiteY66" fmla="*/ 69593 h 469643"/>
              <a:gd name="connsiteX67" fmla="*/ 173938 w 514256"/>
              <a:gd name="connsiteY67" fmla="*/ 55305 h 469643"/>
              <a:gd name="connsiteX68" fmla="*/ 176319 w 514256"/>
              <a:gd name="connsiteY68" fmla="*/ 31493 h 469643"/>
              <a:gd name="connsiteX69" fmla="*/ 178701 w 514256"/>
              <a:gd name="connsiteY69" fmla="*/ 24349 h 469643"/>
              <a:gd name="connsiteX70" fmla="*/ 192988 w 514256"/>
              <a:gd name="connsiteY70" fmla="*/ 14824 h 469643"/>
              <a:gd name="connsiteX71" fmla="*/ 197751 w 514256"/>
              <a:gd name="connsiteY71" fmla="*/ 7680 h 469643"/>
              <a:gd name="connsiteX72" fmla="*/ 207276 w 514256"/>
              <a:gd name="connsiteY72" fmla="*/ 537 h 46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14256" h="469643">
                <a:moveTo>
                  <a:pt x="207276" y="537"/>
                </a:moveTo>
                <a:cubicBezTo>
                  <a:pt x="212038" y="1331"/>
                  <a:pt x="199913" y="-5166"/>
                  <a:pt x="226326" y="12443"/>
                </a:cubicBezTo>
                <a:cubicBezTo>
                  <a:pt x="300333" y="61781"/>
                  <a:pt x="375551" y="109280"/>
                  <a:pt x="450163" y="157699"/>
                </a:cubicBezTo>
                <a:cubicBezTo>
                  <a:pt x="455824" y="174684"/>
                  <a:pt x="447797" y="154152"/>
                  <a:pt x="459688" y="171987"/>
                </a:cubicBezTo>
                <a:cubicBezTo>
                  <a:pt x="461080" y="174075"/>
                  <a:pt x="460501" y="177170"/>
                  <a:pt x="462069" y="179130"/>
                </a:cubicBezTo>
                <a:cubicBezTo>
                  <a:pt x="465748" y="183729"/>
                  <a:pt x="477041" y="186616"/>
                  <a:pt x="481119" y="188655"/>
                </a:cubicBezTo>
                <a:cubicBezTo>
                  <a:pt x="483679" y="189935"/>
                  <a:pt x="485882" y="191830"/>
                  <a:pt x="488263" y="193418"/>
                </a:cubicBezTo>
                <a:cubicBezTo>
                  <a:pt x="492946" y="200442"/>
                  <a:pt x="493294" y="201976"/>
                  <a:pt x="500169" y="207705"/>
                </a:cubicBezTo>
                <a:cubicBezTo>
                  <a:pt x="502368" y="209537"/>
                  <a:pt x="504932" y="210880"/>
                  <a:pt x="507313" y="212468"/>
                </a:cubicBezTo>
                <a:cubicBezTo>
                  <a:pt x="518905" y="229854"/>
                  <a:pt x="513278" y="218291"/>
                  <a:pt x="509694" y="257712"/>
                </a:cubicBezTo>
                <a:cubicBezTo>
                  <a:pt x="508492" y="270936"/>
                  <a:pt x="506756" y="273673"/>
                  <a:pt x="502551" y="286287"/>
                </a:cubicBezTo>
                <a:cubicBezTo>
                  <a:pt x="501757" y="288668"/>
                  <a:pt x="501291" y="291185"/>
                  <a:pt x="500169" y="293430"/>
                </a:cubicBezTo>
                <a:cubicBezTo>
                  <a:pt x="498582" y="296605"/>
                  <a:pt x="496653" y="299631"/>
                  <a:pt x="495407" y="302955"/>
                </a:cubicBezTo>
                <a:cubicBezTo>
                  <a:pt x="491609" y="313083"/>
                  <a:pt x="495958" y="312907"/>
                  <a:pt x="485882" y="319624"/>
                </a:cubicBezTo>
                <a:cubicBezTo>
                  <a:pt x="483793" y="321016"/>
                  <a:pt x="481152" y="321315"/>
                  <a:pt x="478738" y="322005"/>
                </a:cubicBezTo>
                <a:cubicBezTo>
                  <a:pt x="460362" y="327256"/>
                  <a:pt x="458897" y="325032"/>
                  <a:pt x="431113" y="326768"/>
                </a:cubicBezTo>
                <a:cubicBezTo>
                  <a:pt x="405595" y="331871"/>
                  <a:pt x="424442" y="328672"/>
                  <a:pt x="378726" y="331530"/>
                </a:cubicBezTo>
                <a:lnTo>
                  <a:pt x="343007" y="333912"/>
                </a:lnTo>
                <a:cubicBezTo>
                  <a:pt x="338244" y="335499"/>
                  <a:pt x="333380" y="336809"/>
                  <a:pt x="328719" y="338674"/>
                </a:cubicBezTo>
                <a:cubicBezTo>
                  <a:pt x="324750" y="340262"/>
                  <a:pt x="320830" y="341976"/>
                  <a:pt x="316813" y="343437"/>
                </a:cubicBezTo>
                <a:cubicBezTo>
                  <a:pt x="312095" y="345153"/>
                  <a:pt x="307288" y="346612"/>
                  <a:pt x="302526" y="348199"/>
                </a:cubicBezTo>
                <a:lnTo>
                  <a:pt x="295382" y="350580"/>
                </a:lnTo>
                <a:cubicBezTo>
                  <a:pt x="290981" y="353881"/>
                  <a:pt x="282029" y="359893"/>
                  <a:pt x="278713" y="364868"/>
                </a:cubicBezTo>
                <a:cubicBezTo>
                  <a:pt x="277321" y="366957"/>
                  <a:pt x="278107" y="370237"/>
                  <a:pt x="276332" y="372012"/>
                </a:cubicBezTo>
                <a:cubicBezTo>
                  <a:pt x="264747" y="383597"/>
                  <a:pt x="260481" y="381760"/>
                  <a:pt x="245376" y="383918"/>
                </a:cubicBezTo>
                <a:cubicBezTo>
                  <a:pt x="239669" y="401033"/>
                  <a:pt x="246588" y="379675"/>
                  <a:pt x="240613" y="400587"/>
                </a:cubicBezTo>
                <a:cubicBezTo>
                  <a:pt x="239924" y="403000"/>
                  <a:pt x="239624" y="405642"/>
                  <a:pt x="238232" y="407730"/>
                </a:cubicBezTo>
                <a:cubicBezTo>
                  <a:pt x="236364" y="410532"/>
                  <a:pt x="233746" y="412806"/>
                  <a:pt x="231088" y="414874"/>
                </a:cubicBezTo>
                <a:cubicBezTo>
                  <a:pt x="226570" y="418388"/>
                  <a:pt x="216801" y="424399"/>
                  <a:pt x="216801" y="424399"/>
                </a:cubicBezTo>
                <a:cubicBezTo>
                  <a:pt x="205485" y="458344"/>
                  <a:pt x="216852" y="423026"/>
                  <a:pt x="209657" y="448212"/>
                </a:cubicBezTo>
                <a:cubicBezTo>
                  <a:pt x="208968" y="450625"/>
                  <a:pt x="208844" y="453395"/>
                  <a:pt x="207276" y="455355"/>
                </a:cubicBezTo>
                <a:cubicBezTo>
                  <a:pt x="205488" y="457590"/>
                  <a:pt x="202747" y="458956"/>
                  <a:pt x="200132" y="460118"/>
                </a:cubicBezTo>
                <a:cubicBezTo>
                  <a:pt x="195544" y="462157"/>
                  <a:pt x="185844" y="464880"/>
                  <a:pt x="185844" y="464880"/>
                </a:cubicBezTo>
                <a:cubicBezTo>
                  <a:pt x="181082" y="463293"/>
                  <a:pt x="175734" y="457334"/>
                  <a:pt x="171557" y="460118"/>
                </a:cubicBezTo>
                <a:cubicBezTo>
                  <a:pt x="169176" y="461705"/>
                  <a:pt x="166973" y="463600"/>
                  <a:pt x="164413" y="464880"/>
                </a:cubicBezTo>
                <a:cubicBezTo>
                  <a:pt x="160992" y="466590"/>
                  <a:pt x="150802" y="468878"/>
                  <a:pt x="147744" y="469643"/>
                </a:cubicBezTo>
                <a:cubicBezTo>
                  <a:pt x="138219" y="468849"/>
                  <a:pt x="128304" y="470073"/>
                  <a:pt x="119169" y="467262"/>
                </a:cubicBezTo>
                <a:cubicBezTo>
                  <a:pt x="116770" y="466524"/>
                  <a:pt x="118180" y="462207"/>
                  <a:pt x="116788" y="460118"/>
                </a:cubicBezTo>
                <a:cubicBezTo>
                  <a:pt x="114920" y="457316"/>
                  <a:pt x="112025" y="455355"/>
                  <a:pt x="109644" y="452974"/>
                </a:cubicBezTo>
                <a:cubicBezTo>
                  <a:pt x="103661" y="435023"/>
                  <a:pt x="111730" y="457144"/>
                  <a:pt x="102501" y="438687"/>
                </a:cubicBezTo>
                <a:cubicBezTo>
                  <a:pt x="101378" y="436442"/>
                  <a:pt x="101338" y="433737"/>
                  <a:pt x="100119" y="431543"/>
                </a:cubicBezTo>
                <a:cubicBezTo>
                  <a:pt x="94624" y="421652"/>
                  <a:pt x="92548" y="417041"/>
                  <a:pt x="83451" y="412493"/>
                </a:cubicBezTo>
                <a:cubicBezTo>
                  <a:pt x="81206" y="411371"/>
                  <a:pt x="78688" y="410906"/>
                  <a:pt x="76307" y="410112"/>
                </a:cubicBezTo>
                <a:cubicBezTo>
                  <a:pt x="69957" y="410906"/>
                  <a:pt x="63284" y="410341"/>
                  <a:pt x="57257" y="412493"/>
                </a:cubicBezTo>
                <a:cubicBezTo>
                  <a:pt x="51866" y="414418"/>
                  <a:pt x="42969" y="422018"/>
                  <a:pt x="42969" y="422018"/>
                </a:cubicBezTo>
                <a:cubicBezTo>
                  <a:pt x="36854" y="421548"/>
                  <a:pt x="10095" y="427659"/>
                  <a:pt x="7251" y="412493"/>
                </a:cubicBezTo>
                <a:cubicBezTo>
                  <a:pt x="5344" y="402321"/>
                  <a:pt x="6483" y="391760"/>
                  <a:pt x="4869" y="381537"/>
                </a:cubicBezTo>
                <a:cubicBezTo>
                  <a:pt x="4086" y="376578"/>
                  <a:pt x="107" y="367249"/>
                  <a:pt x="107" y="367249"/>
                </a:cubicBezTo>
                <a:cubicBezTo>
                  <a:pt x="1054" y="353985"/>
                  <a:pt x="-3271" y="337291"/>
                  <a:pt x="7251" y="326768"/>
                </a:cubicBezTo>
                <a:cubicBezTo>
                  <a:pt x="9275" y="324744"/>
                  <a:pt x="11596" y="322605"/>
                  <a:pt x="14394" y="322005"/>
                </a:cubicBezTo>
                <a:cubicBezTo>
                  <a:pt x="22967" y="320168"/>
                  <a:pt x="31851" y="320352"/>
                  <a:pt x="40588" y="319624"/>
                </a:cubicBezTo>
                <a:lnTo>
                  <a:pt x="71544" y="317243"/>
                </a:lnTo>
                <a:cubicBezTo>
                  <a:pt x="95648" y="309209"/>
                  <a:pt x="68679" y="317243"/>
                  <a:pt x="128694" y="317243"/>
                </a:cubicBezTo>
                <a:cubicBezTo>
                  <a:pt x="151727" y="317243"/>
                  <a:pt x="174732" y="315656"/>
                  <a:pt x="197751" y="314862"/>
                </a:cubicBezTo>
                <a:cubicBezTo>
                  <a:pt x="200132" y="312481"/>
                  <a:pt x="203026" y="310520"/>
                  <a:pt x="204894" y="307718"/>
                </a:cubicBezTo>
                <a:cubicBezTo>
                  <a:pt x="206286" y="305629"/>
                  <a:pt x="207276" y="303084"/>
                  <a:pt x="207276" y="300574"/>
                </a:cubicBezTo>
                <a:cubicBezTo>
                  <a:pt x="207276" y="278335"/>
                  <a:pt x="206326" y="256092"/>
                  <a:pt x="204894" y="233899"/>
                </a:cubicBezTo>
                <a:cubicBezTo>
                  <a:pt x="204732" y="231394"/>
                  <a:pt x="203122" y="229190"/>
                  <a:pt x="202513" y="226755"/>
                </a:cubicBezTo>
                <a:cubicBezTo>
                  <a:pt x="201531" y="222829"/>
                  <a:pt x="200926" y="218818"/>
                  <a:pt x="200132" y="214849"/>
                </a:cubicBezTo>
                <a:cubicBezTo>
                  <a:pt x="199338" y="204530"/>
                  <a:pt x="199035" y="194162"/>
                  <a:pt x="197751" y="183893"/>
                </a:cubicBezTo>
                <a:cubicBezTo>
                  <a:pt x="197440" y="181402"/>
                  <a:pt x="196059" y="179163"/>
                  <a:pt x="195369" y="176749"/>
                </a:cubicBezTo>
                <a:cubicBezTo>
                  <a:pt x="194470" y="173602"/>
                  <a:pt x="193573" y="170444"/>
                  <a:pt x="192988" y="167224"/>
                </a:cubicBezTo>
                <a:cubicBezTo>
                  <a:pt x="191984" y="161702"/>
                  <a:pt x="191401" y="156111"/>
                  <a:pt x="190607" y="150555"/>
                </a:cubicBezTo>
                <a:cubicBezTo>
                  <a:pt x="189813" y="137855"/>
                  <a:pt x="189945" y="125063"/>
                  <a:pt x="188226" y="112455"/>
                </a:cubicBezTo>
                <a:cubicBezTo>
                  <a:pt x="187548" y="107481"/>
                  <a:pt x="184680" y="103038"/>
                  <a:pt x="183463" y="98168"/>
                </a:cubicBezTo>
                <a:cubicBezTo>
                  <a:pt x="182669" y="94993"/>
                  <a:pt x="181620" y="91871"/>
                  <a:pt x="181082" y="88643"/>
                </a:cubicBezTo>
                <a:cubicBezTo>
                  <a:pt x="180030" y="82331"/>
                  <a:pt x="180042" y="75850"/>
                  <a:pt x="178701" y="69593"/>
                </a:cubicBezTo>
                <a:cubicBezTo>
                  <a:pt x="177649" y="64684"/>
                  <a:pt x="173938" y="55305"/>
                  <a:pt x="173938" y="55305"/>
                </a:cubicBezTo>
                <a:cubicBezTo>
                  <a:pt x="174732" y="47368"/>
                  <a:pt x="175106" y="39377"/>
                  <a:pt x="176319" y="31493"/>
                </a:cubicBezTo>
                <a:cubicBezTo>
                  <a:pt x="176701" y="29012"/>
                  <a:pt x="176926" y="26124"/>
                  <a:pt x="178701" y="24349"/>
                </a:cubicBezTo>
                <a:cubicBezTo>
                  <a:pt x="182748" y="20302"/>
                  <a:pt x="192988" y="14824"/>
                  <a:pt x="192988" y="14824"/>
                </a:cubicBezTo>
                <a:cubicBezTo>
                  <a:pt x="194576" y="12443"/>
                  <a:pt x="195516" y="9468"/>
                  <a:pt x="197751" y="7680"/>
                </a:cubicBezTo>
                <a:cubicBezTo>
                  <a:pt x="201668" y="4546"/>
                  <a:pt x="202514" y="-257"/>
                  <a:pt x="207276" y="537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397549" y="2477565"/>
            <a:ext cx="186147" cy="195263"/>
          </a:xfrm>
          <a:custGeom>
            <a:avLst/>
            <a:gdLst>
              <a:gd name="connsiteX0" fmla="*/ 23974 w 186147"/>
              <a:gd name="connsiteY0" fmla="*/ 195263 h 195263"/>
              <a:gd name="connsiteX1" fmla="*/ 26355 w 186147"/>
              <a:gd name="connsiteY1" fmla="*/ 180975 h 195263"/>
              <a:gd name="connsiteX2" fmla="*/ 31118 w 186147"/>
              <a:gd name="connsiteY2" fmla="*/ 173832 h 195263"/>
              <a:gd name="connsiteX3" fmla="*/ 33499 w 186147"/>
              <a:gd name="connsiteY3" fmla="*/ 166688 h 195263"/>
              <a:gd name="connsiteX4" fmla="*/ 31118 w 186147"/>
              <a:gd name="connsiteY4" fmla="*/ 142875 h 195263"/>
              <a:gd name="connsiteX5" fmla="*/ 23974 w 186147"/>
              <a:gd name="connsiteY5" fmla="*/ 138113 h 195263"/>
              <a:gd name="connsiteX6" fmla="*/ 12068 w 186147"/>
              <a:gd name="connsiteY6" fmla="*/ 123825 h 195263"/>
              <a:gd name="connsiteX7" fmla="*/ 4924 w 186147"/>
              <a:gd name="connsiteY7" fmla="*/ 116682 h 195263"/>
              <a:gd name="connsiteX8" fmla="*/ 2543 w 186147"/>
              <a:gd name="connsiteY8" fmla="*/ 92869 h 195263"/>
              <a:gd name="connsiteX9" fmla="*/ 16830 w 186147"/>
              <a:gd name="connsiteY9" fmla="*/ 83344 h 195263"/>
              <a:gd name="connsiteX10" fmla="*/ 21593 w 186147"/>
              <a:gd name="connsiteY10" fmla="*/ 76200 h 195263"/>
              <a:gd name="connsiteX11" fmla="*/ 21593 w 186147"/>
              <a:gd name="connsiteY11" fmla="*/ 52388 h 195263"/>
              <a:gd name="connsiteX12" fmla="*/ 14449 w 186147"/>
              <a:gd name="connsiteY12" fmla="*/ 45244 h 195263"/>
              <a:gd name="connsiteX13" fmla="*/ 12068 w 186147"/>
              <a:gd name="connsiteY13" fmla="*/ 38100 h 195263"/>
              <a:gd name="connsiteX14" fmla="*/ 12068 w 186147"/>
              <a:gd name="connsiteY14" fmla="*/ 7144 h 195263"/>
              <a:gd name="connsiteX15" fmla="*/ 19212 w 186147"/>
              <a:gd name="connsiteY15" fmla="*/ 4763 h 195263"/>
              <a:gd name="connsiteX16" fmla="*/ 40643 w 186147"/>
              <a:gd name="connsiteY16" fmla="*/ 11907 h 195263"/>
              <a:gd name="connsiteX17" fmla="*/ 47787 w 186147"/>
              <a:gd name="connsiteY17" fmla="*/ 14288 h 195263"/>
              <a:gd name="connsiteX18" fmla="*/ 54930 w 186147"/>
              <a:gd name="connsiteY18" fmla="*/ 9525 h 195263"/>
              <a:gd name="connsiteX19" fmla="*/ 62074 w 186147"/>
              <a:gd name="connsiteY19" fmla="*/ 2382 h 195263"/>
              <a:gd name="connsiteX20" fmla="*/ 69218 w 186147"/>
              <a:gd name="connsiteY20" fmla="*/ 0 h 195263"/>
              <a:gd name="connsiteX21" fmla="*/ 76362 w 186147"/>
              <a:gd name="connsiteY21" fmla="*/ 2382 h 195263"/>
              <a:gd name="connsiteX22" fmla="*/ 83505 w 186147"/>
              <a:gd name="connsiteY22" fmla="*/ 7144 h 195263"/>
              <a:gd name="connsiteX23" fmla="*/ 97793 w 186147"/>
              <a:gd name="connsiteY23" fmla="*/ 9525 h 195263"/>
              <a:gd name="connsiteX24" fmla="*/ 112080 w 186147"/>
              <a:gd name="connsiteY24" fmla="*/ 16669 h 195263"/>
              <a:gd name="connsiteX25" fmla="*/ 119224 w 186147"/>
              <a:gd name="connsiteY25" fmla="*/ 19050 h 195263"/>
              <a:gd name="connsiteX26" fmla="*/ 128749 w 186147"/>
              <a:gd name="connsiteY26" fmla="*/ 23813 h 195263"/>
              <a:gd name="connsiteX27" fmla="*/ 169230 w 186147"/>
              <a:gd name="connsiteY27" fmla="*/ 26194 h 195263"/>
              <a:gd name="connsiteX28" fmla="*/ 185899 w 186147"/>
              <a:gd name="connsiteY28" fmla="*/ 28575 h 195263"/>
              <a:gd name="connsiteX29" fmla="*/ 181137 w 186147"/>
              <a:gd name="connsiteY29" fmla="*/ 47625 h 195263"/>
              <a:gd name="connsiteX30" fmla="*/ 178755 w 186147"/>
              <a:gd name="connsiteY30" fmla="*/ 109538 h 195263"/>
              <a:gd name="connsiteX31" fmla="*/ 176374 w 186147"/>
              <a:gd name="connsiteY31" fmla="*/ 119063 h 195263"/>
              <a:gd name="connsiteX32" fmla="*/ 171612 w 186147"/>
              <a:gd name="connsiteY32" fmla="*/ 126207 h 195263"/>
              <a:gd name="connsiteX33" fmla="*/ 169230 w 186147"/>
              <a:gd name="connsiteY33" fmla="*/ 173832 h 195263"/>
              <a:gd name="connsiteX34" fmla="*/ 162087 w 186147"/>
              <a:gd name="connsiteY34" fmla="*/ 171450 h 195263"/>
              <a:gd name="connsiteX35" fmla="*/ 147799 w 186147"/>
              <a:gd name="connsiteY35" fmla="*/ 164307 h 195263"/>
              <a:gd name="connsiteX36" fmla="*/ 90649 w 186147"/>
              <a:gd name="connsiteY36" fmla="*/ 166688 h 195263"/>
              <a:gd name="connsiteX37" fmla="*/ 81124 w 186147"/>
              <a:gd name="connsiteY37" fmla="*/ 169069 h 195263"/>
              <a:gd name="connsiteX38" fmla="*/ 64455 w 186147"/>
              <a:gd name="connsiteY38" fmla="*/ 171450 h 195263"/>
              <a:gd name="connsiteX39" fmla="*/ 50168 w 186147"/>
              <a:gd name="connsiteY39" fmla="*/ 176213 h 195263"/>
              <a:gd name="connsiteX40" fmla="*/ 43024 w 186147"/>
              <a:gd name="connsiteY40" fmla="*/ 180975 h 195263"/>
              <a:gd name="connsiteX41" fmla="*/ 28737 w 186147"/>
              <a:gd name="connsiteY41" fmla="*/ 185738 h 195263"/>
              <a:gd name="connsiteX42" fmla="*/ 23974 w 186147"/>
              <a:gd name="connsiteY42" fmla="*/ 195263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86147" h="195263">
                <a:moveTo>
                  <a:pt x="23974" y="195263"/>
                </a:moveTo>
                <a:cubicBezTo>
                  <a:pt x="24768" y="190500"/>
                  <a:pt x="24828" y="185556"/>
                  <a:pt x="26355" y="180975"/>
                </a:cubicBezTo>
                <a:cubicBezTo>
                  <a:pt x="27260" y="178260"/>
                  <a:pt x="29838" y="176392"/>
                  <a:pt x="31118" y="173832"/>
                </a:cubicBezTo>
                <a:cubicBezTo>
                  <a:pt x="32241" y="171587"/>
                  <a:pt x="32705" y="169069"/>
                  <a:pt x="33499" y="166688"/>
                </a:cubicBezTo>
                <a:cubicBezTo>
                  <a:pt x="32705" y="158750"/>
                  <a:pt x="33641" y="150443"/>
                  <a:pt x="31118" y="142875"/>
                </a:cubicBezTo>
                <a:cubicBezTo>
                  <a:pt x="30213" y="140160"/>
                  <a:pt x="26173" y="139945"/>
                  <a:pt x="23974" y="138113"/>
                </a:cubicBezTo>
                <a:cubicBezTo>
                  <a:pt x="12587" y="128624"/>
                  <a:pt x="20584" y="134044"/>
                  <a:pt x="12068" y="123825"/>
                </a:cubicBezTo>
                <a:cubicBezTo>
                  <a:pt x="9912" y="121238"/>
                  <a:pt x="7305" y="119063"/>
                  <a:pt x="4924" y="116682"/>
                </a:cubicBezTo>
                <a:cubicBezTo>
                  <a:pt x="2934" y="110712"/>
                  <a:pt x="-3537" y="99818"/>
                  <a:pt x="2543" y="92869"/>
                </a:cubicBezTo>
                <a:cubicBezTo>
                  <a:pt x="6312" y="88561"/>
                  <a:pt x="16830" y="83344"/>
                  <a:pt x="16830" y="83344"/>
                </a:cubicBezTo>
                <a:cubicBezTo>
                  <a:pt x="18418" y="80963"/>
                  <a:pt x="20313" y="78760"/>
                  <a:pt x="21593" y="76200"/>
                </a:cubicBezTo>
                <a:cubicBezTo>
                  <a:pt x="25449" y="68489"/>
                  <a:pt x="25000" y="60905"/>
                  <a:pt x="21593" y="52388"/>
                </a:cubicBezTo>
                <a:cubicBezTo>
                  <a:pt x="20342" y="49261"/>
                  <a:pt x="16830" y="47625"/>
                  <a:pt x="14449" y="45244"/>
                </a:cubicBezTo>
                <a:cubicBezTo>
                  <a:pt x="13655" y="42863"/>
                  <a:pt x="12677" y="40535"/>
                  <a:pt x="12068" y="38100"/>
                </a:cubicBezTo>
                <a:cubicBezTo>
                  <a:pt x="9528" y="27939"/>
                  <a:pt x="7452" y="17529"/>
                  <a:pt x="12068" y="7144"/>
                </a:cubicBezTo>
                <a:cubicBezTo>
                  <a:pt x="13087" y="4850"/>
                  <a:pt x="16831" y="5557"/>
                  <a:pt x="19212" y="4763"/>
                </a:cubicBezTo>
                <a:lnTo>
                  <a:pt x="40643" y="11907"/>
                </a:lnTo>
                <a:lnTo>
                  <a:pt x="47787" y="14288"/>
                </a:lnTo>
                <a:cubicBezTo>
                  <a:pt x="50168" y="12700"/>
                  <a:pt x="52732" y="11357"/>
                  <a:pt x="54930" y="9525"/>
                </a:cubicBezTo>
                <a:cubicBezTo>
                  <a:pt x="57517" y="7369"/>
                  <a:pt x="59272" y="4250"/>
                  <a:pt x="62074" y="2382"/>
                </a:cubicBezTo>
                <a:cubicBezTo>
                  <a:pt x="64163" y="990"/>
                  <a:pt x="66837" y="794"/>
                  <a:pt x="69218" y="0"/>
                </a:cubicBezTo>
                <a:cubicBezTo>
                  <a:pt x="71599" y="794"/>
                  <a:pt x="74117" y="1259"/>
                  <a:pt x="76362" y="2382"/>
                </a:cubicBezTo>
                <a:cubicBezTo>
                  <a:pt x="78921" y="3662"/>
                  <a:pt x="80790" y="6239"/>
                  <a:pt x="83505" y="7144"/>
                </a:cubicBezTo>
                <a:cubicBezTo>
                  <a:pt x="88086" y="8671"/>
                  <a:pt x="93030" y="8731"/>
                  <a:pt x="97793" y="9525"/>
                </a:cubicBezTo>
                <a:cubicBezTo>
                  <a:pt x="115758" y="15515"/>
                  <a:pt x="93608" y="7433"/>
                  <a:pt x="112080" y="16669"/>
                </a:cubicBezTo>
                <a:cubicBezTo>
                  <a:pt x="114325" y="17791"/>
                  <a:pt x="116917" y="18061"/>
                  <a:pt x="119224" y="19050"/>
                </a:cubicBezTo>
                <a:cubicBezTo>
                  <a:pt x="122487" y="20448"/>
                  <a:pt x="125235" y="23311"/>
                  <a:pt x="128749" y="23813"/>
                </a:cubicBezTo>
                <a:cubicBezTo>
                  <a:pt x="142130" y="25725"/>
                  <a:pt x="155736" y="25400"/>
                  <a:pt x="169230" y="26194"/>
                </a:cubicBezTo>
                <a:cubicBezTo>
                  <a:pt x="174786" y="26988"/>
                  <a:pt x="181930" y="24606"/>
                  <a:pt x="185899" y="28575"/>
                </a:cubicBezTo>
                <a:cubicBezTo>
                  <a:pt x="187336" y="30012"/>
                  <a:pt x="182125" y="44660"/>
                  <a:pt x="181137" y="47625"/>
                </a:cubicBezTo>
                <a:cubicBezTo>
                  <a:pt x="180343" y="68263"/>
                  <a:pt x="180129" y="88931"/>
                  <a:pt x="178755" y="109538"/>
                </a:cubicBezTo>
                <a:cubicBezTo>
                  <a:pt x="178537" y="112803"/>
                  <a:pt x="177663" y="116055"/>
                  <a:pt x="176374" y="119063"/>
                </a:cubicBezTo>
                <a:cubicBezTo>
                  <a:pt x="175247" y="121694"/>
                  <a:pt x="173199" y="123826"/>
                  <a:pt x="171612" y="126207"/>
                </a:cubicBezTo>
                <a:cubicBezTo>
                  <a:pt x="170818" y="142082"/>
                  <a:pt x="172505" y="158278"/>
                  <a:pt x="169230" y="173832"/>
                </a:cubicBezTo>
                <a:cubicBezTo>
                  <a:pt x="168713" y="176288"/>
                  <a:pt x="164332" y="172573"/>
                  <a:pt x="162087" y="171450"/>
                </a:cubicBezTo>
                <a:cubicBezTo>
                  <a:pt x="143633" y="162223"/>
                  <a:pt x="165746" y="170288"/>
                  <a:pt x="147799" y="164307"/>
                </a:cubicBezTo>
                <a:cubicBezTo>
                  <a:pt x="128749" y="165101"/>
                  <a:pt x="109667" y="165330"/>
                  <a:pt x="90649" y="166688"/>
                </a:cubicBezTo>
                <a:cubicBezTo>
                  <a:pt x="87385" y="166921"/>
                  <a:pt x="84344" y="168484"/>
                  <a:pt x="81124" y="169069"/>
                </a:cubicBezTo>
                <a:cubicBezTo>
                  <a:pt x="75602" y="170073"/>
                  <a:pt x="70011" y="170656"/>
                  <a:pt x="64455" y="171450"/>
                </a:cubicBezTo>
                <a:cubicBezTo>
                  <a:pt x="59693" y="173038"/>
                  <a:pt x="54345" y="173429"/>
                  <a:pt x="50168" y="176213"/>
                </a:cubicBezTo>
                <a:cubicBezTo>
                  <a:pt x="47787" y="177800"/>
                  <a:pt x="45639" y="179813"/>
                  <a:pt x="43024" y="180975"/>
                </a:cubicBezTo>
                <a:cubicBezTo>
                  <a:pt x="38437" y="183014"/>
                  <a:pt x="33227" y="183493"/>
                  <a:pt x="28737" y="185738"/>
                </a:cubicBezTo>
                <a:lnTo>
                  <a:pt x="23974" y="195263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483210" y="2336116"/>
            <a:ext cx="260306" cy="157162"/>
          </a:xfrm>
          <a:custGeom>
            <a:avLst/>
            <a:gdLst>
              <a:gd name="connsiteX0" fmla="*/ 750 w 260306"/>
              <a:gd name="connsiteY0" fmla="*/ 140493 h 157162"/>
              <a:gd name="connsiteX1" fmla="*/ 15037 w 260306"/>
              <a:gd name="connsiteY1" fmla="*/ 121443 h 157162"/>
              <a:gd name="connsiteX2" fmla="*/ 17419 w 260306"/>
              <a:gd name="connsiteY2" fmla="*/ 111918 h 157162"/>
              <a:gd name="connsiteX3" fmla="*/ 26944 w 260306"/>
              <a:gd name="connsiteY3" fmla="*/ 97631 h 157162"/>
              <a:gd name="connsiteX4" fmla="*/ 31706 w 260306"/>
              <a:gd name="connsiteY4" fmla="*/ 90487 h 157162"/>
              <a:gd name="connsiteX5" fmla="*/ 36469 w 260306"/>
              <a:gd name="connsiteY5" fmla="*/ 83343 h 157162"/>
              <a:gd name="connsiteX6" fmla="*/ 43612 w 260306"/>
              <a:gd name="connsiteY6" fmla="*/ 76200 h 157162"/>
              <a:gd name="connsiteX7" fmla="*/ 50756 w 260306"/>
              <a:gd name="connsiteY7" fmla="*/ 71437 h 157162"/>
              <a:gd name="connsiteX8" fmla="*/ 65044 w 260306"/>
              <a:gd name="connsiteY8" fmla="*/ 57150 h 157162"/>
              <a:gd name="connsiteX9" fmla="*/ 69806 w 260306"/>
              <a:gd name="connsiteY9" fmla="*/ 50006 h 157162"/>
              <a:gd name="connsiteX10" fmla="*/ 79331 w 260306"/>
              <a:gd name="connsiteY10" fmla="*/ 42862 h 157162"/>
              <a:gd name="connsiteX11" fmla="*/ 86475 w 260306"/>
              <a:gd name="connsiteY11" fmla="*/ 35718 h 157162"/>
              <a:gd name="connsiteX12" fmla="*/ 103144 w 260306"/>
              <a:gd name="connsiteY12" fmla="*/ 26193 h 157162"/>
              <a:gd name="connsiteX13" fmla="*/ 117431 w 260306"/>
              <a:gd name="connsiteY13" fmla="*/ 21431 h 157162"/>
              <a:gd name="connsiteX14" fmla="*/ 153150 w 260306"/>
              <a:gd name="connsiteY14" fmla="*/ 9525 h 157162"/>
              <a:gd name="connsiteX15" fmla="*/ 193631 w 260306"/>
              <a:gd name="connsiteY15" fmla="*/ 0 h 157162"/>
              <a:gd name="connsiteX16" fmla="*/ 205537 w 260306"/>
              <a:gd name="connsiteY16" fmla="*/ 2381 h 157162"/>
              <a:gd name="connsiteX17" fmla="*/ 198394 w 260306"/>
              <a:gd name="connsiteY17" fmla="*/ 11906 h 157162"/>
              <a:gd name="connsiteX18" fmla="*/ 196012 w 260306"/>
              <a:gd name="connsiteY18" fmla="*/ 19050 h 157162"/>
              <a:gd name="connsiteX19" fmla="*/ 198394 w 260306"/>
              <a:gd name="connsiteY19" fmla="*/ 42862 h 157162"/>
              <a:gd name="connsiteX20" fmla="*/ 205537 w 260306"/>
              <a:gd name="connsiteY20" fmla="*/ 47625 h 157162"/>
              <a:gd name="connsiteX21" fmla="*/ 219825 w 260306"/>
              <a:gd name="connsiteY21" fmla="*/ 71437 h 157162"/>
              <a:gd name="connsiteX22" fmla="*/ 255544 w 260306"/>
              <a:gd name="connsiteY22" fmla="*/ 78581 h 157162"/>
              <a:gd name="connsiteX23" fmla="*/ 260306 w 260306"/>
              <a:gd name="connsiteY23" fmla="*/ 85725 h 157162"/>
              <a:gd name="connsiteX24" fmla="*/ 248400 w 260306"/>
              <a:gd name="connsiteY24" fmla="*/ 102393 h 157162"/>
              <a:gd name="connsiteX25" fmla="*/ 212681 w 260306"/>
              <a:gd name="connsiteY25" fmla="*/ 114300 h 157162"/>
              <a:gd name="connsiteX26" fmla="*/ 198394 w 260306"/>
              <a:gd name="connsiteY26" fmla="*/ 119062 h 157162"/>
              <a:gd name="connsiteX27" fmla="*/ 191250 w 260306"/>
              <a:gd name="connsiteY27" fmla="*/ 121443 h 157162"/>
              <a:gd name="connsiteX28" fmla="*/ 169819 w 260306"/>
              <a:gd name="connsiteY28" fmla="*/ 126206 h 157162"/>
              <a:gd name="connsiteX29" fmla="*/ 153150 w 260306"/>
              <a:gd name="connsiteY29" fmla="*/ 128587 h 157162"/>
              <a:gd name="connsiteX30" fmla="*/ 134100 w 260306"/>
              <a:gd name="connsiteY30" fmla="*/ 130968 h 157162"/>
              <a:gd name="connsiteX31" fmla="*/ 107906 w 260306"/>
              <a:gd name="connsiteY31" fmla="*/ 128587 h 157162"/>
              <a:gd name="connsiteX32" fmla="*/ 91237 w 260306"/>
              <a:gd name="connsiteY32" fmla="*/ 128587 h 157162"/>
              <a:gd name="connsiteX33" fmla="*/ 86475 w 260306"/>
              <a:gd name="connsiteY33" fmla="*/ 135731 h 157162"/>
              <a:gd name="connsiteX34" fmla="*/ 84094 w 260306"/>
              <a:gd name="connsiteY34" fmla="*/ 150018 h 157162"/>
              <a:gd name="connsiteX35" fmla="*/ 67425 w 260306"/>
              <a:gd name="connsiteY35" fmla="*/ 157162 h 157162"/>
              <a:gd name="connsiteX36" fmla="*/ 26944 w 260306"/>
              <a:gd name="connsiteY36" fmla="*/ 152400 h 157162"/>
              <a:gd name="connsiteX37" fmla="*/ 19800 w 260306"/>
              <a:gd name="connsiteY37" fmla="*/ 147637 h 157162"/>
              <a:gd name="connsiteX38" fmla="*/ 12656 w 260306"/>
              <a:gd name="connsiteY38" fmla="*/ 145256 h 157162"/>
              <a:gd name="connsiteX39" fmla="*/ 3131 w 260306"/>
              <a:gd name="connsiteY39" fmla="*/ 142875 h 157162"/>
              <a:gd name="connsiteX40" fmla="*/ 750 w 260306"/>
              <a:gd name="connsiteY40" fmla="*/ 140493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60306" h="157162">
                <a:moveTo>
                  <a:pt x="750" y="140493"/>
                </a:moveTo>
                <a:cubicBezTo>
                  <a:pt x="2734" y="136921"/>
                  <a:pt x="13286" y="125529"/>
                  <a:pt x="15037" y="121443"/>
                </a:cubicBezTo>
                <a:cubicBezTo>
                  <a:pt x="16326" y="118435"/>
                  <a:pt x="15955" y="114845"/>
                  <a:pt x="17419" y="111918"/>
                </a:cubicBezTo>
                <a:cubicBezTo>
                  <a:pt x="19979" y="106799"/>
                  <a:pt x="23769" y="102393"/>
                  <a:pt x="26944" y="97631"/>
                </a:cubicBezTo>
                <a:lnTo>
                  <a:pt x="31706" y="90487"/>
                </a:lnTo>
                <a:cubicBezTo>
                  <a:pt x="33294" y="88106"/>
                  <a:pt x="34445" y="85367"/>
                  <a:pt x="36469" y="83343"/>
                </a:cubicBezTo>
                <a:cubicBezTo>
                  <a:pt x="38850" y="80962"/>
                  <a:pt x="41025" y="78356"/>
                  <a:pt x="43612" y="76200"/>
                </a:cubicBezTo>
                <a:cubicBezTo>
                  <a:pt x="45811" y="74368"/>
                  <a:pt x="48617" y="73338"/>
                  <a:pt x="50756" y="71437"/>
                </a:cubicBezTo>
                <a:cubicBezTo>
                  <a:pt x="55790" y="66962"/>
                  <a:pt x="61308" y="62754"/>
                  <a:pt x="65044" y="57150"/>
                </a:cubicBezTo>
                <a:cubicBezTo>
                  <a:pt x="66631" y="54769"/>
                  <a:pt x="67782" y="52030"/>
                  <a:pt x="69806" y="50006"/>
                </a:cubicBezTo>
                <a:cubicBezTo>
                  <a:pt x="72612" y="47200"/>
                  <a:pt x="76318" y="45445"/>
                  <a:pt x="79331" y="42862"/>
                </a:cubicBezTo>
                <a:cubicBezTo>
                  <a:pt x="81888" y="40670"/>
                  <a:pt x="83888" y="37874"/>
                  <a:pt x="86475" y="35718"/>
                </a:cubicBezTo>
                <a:cubicBezTo>
                  <a:pt x="90438" y="32416"/>
                  <a:pt x="98669" y="27983"/>
                  <a:pt x="103144" y="26193"/>
                </a:cubicBezTo>
                <a:cubicBezTo>
                  <a:pt x="107805" y="24329"/>
                  <a:pt x="112669" y="23018"/>
                  <a:pt x="117431" y="21431"/>
                </a:cubicBezTo>
                <a:cubicBezTo>
                  <a:pt x="128444" y="4912"/>
                  <a:pt x="117691" y="17233"/>
                  <a:pt x="153150" y="9525"/>
                </a:cubicBezTo>
                <a:cubicBezTo>
                  <a:pt x="214688" y="-3853"/>
                  <a:pt x="146847" y="6683"/>
                  <a:pt x="193631" y="0"/>
                </a:cubicBezTo>
                <a:cubicBezTo>
                  <a:pt x="197600" y="794"/>
                  <a:pt x="204034" y="-1377"/>
                  <a:pt x="205537" y="2381"/>
                </a:cubicBezTo>
                <a:cubicBezTo>
                  <a:pt x="207011" y="6066"/>
                  <a:pt x="200363" y="8460"/>
                  <a:pt x="198394" y="11906"/>
                </a:cubicBezTo>
                <a:cubicBezTo>
                  <a:pt x="197149" y="14085"/>
                  <a:pt x="196806" y="16669"/>
                  <a:pt x="196012" y="19050"/>
                </a:cubicBezTo>
                <a:cubicBezTo>
                  <a:pt x="196806" y="26987"/>
                  <a:pt x="195871" y="35294"/>
                  <a:pt x="198394" y="42862"/>
                </a:cubicBezTo>
                <a:cubicBezTo>
                  <a:pt x="199299" y="45577"/>
                  <a:pt x="203705" y="45426"/>
                  <a:pt x="205537" y="47625"/>
                </a:cubicBezTo>
                <a:cubicBezTo>
                  <a:pt x="210021" y="53006"/>
                  <a:pt x="212908" y="69132"/>
                  <a:pt x="219825" y="71437"/>
                </a:cubicBezTo>
                <a:cubicBezTo>
                  <a:pt x="236130" y="76871"/>
                  <a:pt x="224493" y="73405"/>
                  <a:pt x="255544" y="78581"/>
                </a:cubicBezTo>
                <a:cubicBezTo>
                  <a:pt x="257131" y="80962"/>
                  <a:pt x="260306" y="82863"/>
                  <a:pt x="260306" y="85725"/>
                </a:cubicBezTo>
                <a:cubicBezTo>
                  <a:pt x="260306" y="102755"/>
                  <a:pt x="257528" y="98244"/>
                  <a:pt x="248400" y="102393"/>
                </a:cubicBezTo>
                <a:cubicBezTo>
                  <a:pt x="220818" y="114930"/>
                  <a:pt x="239155" y="110517"/>
                  <a:pt x="212681" y="114300"/>
                </a:cubicBezTo>
                <a:lnTo>
                  <a:pt x="198394" y="119062"/>
                </a:lnTo>
                <a:cubicBezTo>
                  <a:pt x="196013" y="119856"/>
                  <a:pt x="193685" y="120834"/>
                  <a:pt x="191250" y="121443"/>
                </a:cubicBezTo>
                <a:cubicBezTo>
                  <a:pt x="177799" y="124807"/>
                  <a:pt x="184934" y="123183"/>
                  <a:pt x="169819" y="126206"/>
                </a:cubicBezTo>
                <a:cubicBezTo>
                  <a:pt x="155918" y="135472"/>
                  <a:pt x="170065" y="128587"/>
                  <a:pt x="153150" y="128587"/>
                </a:cubicBezTo>
                <a:cubicBezTo>
                  <a:pt x="146751" y="128587"/>
                  <a:pt x="140450" y="130174"/>
                  <a:pt x="134100" y="130968"/>
                </a:cubicBezTo>
                <a:cubicBezTo>
                  <a:pt x="125369" y="130174"/>
                  <a:pt x="116479" y="130424"/>
                  <a:pt x="107906" y="128587"/>
                </a:cubicBezTo>
                <a:cubicBezTo>
                  <a:pt x="91413" y="125053"/>
                  <a:pt x="111254" y="118580"/>
                  <a:pt x="91237" y="128587"/>
                </a:cubicBezTo>
                <a:cubicBezTo>
                  <a:pt x="89650" y="130968"/>
                  <a:pt x="87380" y="133016"/>
                  <a:pt x="86475" y="135731"/>
                </a:cubicBezTo>
                <a:cubicBezTo>
                  <a:pt x="84948" y="140311"/>
                  <a:pt x="86253" y="145700"/>
                  <a:pt x="84094" y="150018"/>
                </a:cubicBezTo>
                <a:cubicBezTo>
                  <a:pt x="81744" y="154717"/>
                  <a:pt x="71131" y="156236"/>
                  <a:pt x="67425" y="157162"/>
                </a:cubicBezTo>
                <a:cubicBezTo>
                  <a:pt x="62163" y="156786"/>
                  <a:pt x="37767" y="157812"/>
                  <a:pt x="26944" y="152400"/>
                </a:cubicBezTo>
                <a:cubicBezTo>
                  <a:pt x="24384" y="151120"/>
                  <a:pt x="22360" y="148917"/>
                  <a:pt x="19800" y="147637"/>
                </a:cubicBezTo>
                <a:cubicBezTo>
                  <a:pt x="17555" y="146514"/>
                  <a:pt x="15070" y="145946"/>
                  <a:pt x="12656" y="145256"/>
                </a:cubicBezTo>
                <a:cubicBezTo>
                  <a:pt x="9509" y="144357"/>
                  <a:pt x="6058" y="144339"/>
                  <a:pt x="3131" y="142875"/>
                </a:cubicBezTo>
                <a:cubicBezTo>
                  <a:pt x="1123" y="141871"/>
                  <a:pt x="-1234" y="144065"/>
                  <a:pt x="750" y="140493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752123" y="2385310"/>
            <a:ext cx="381528" cy="284618"/>
          </a:xfrm>
          <a:custGeom>
            <a:avLst/>
            <a:gdLst>
              <a:gd name="connsiteX0" fmla="*/ 5670 w 381528"/>
              <a:gd name="connsiteY0" fmla="*/ 224614 h 284618"/>
              <a:gd name="connsiteX1" fmla="*/ 61 w 381528"/>
              <a:gd name="connsiteY1" fmla="*/ 210590 h 284618"/>
              <a:gd name="connsiteX2" fmla="*/ 5670 w 381528"/>
              <a:gd name="connsiteY2" fmla="*/ 176931 h 284618"/>
              <a:gd name="connsiteX3" fmla="*/ 11280 w 381528"/>
              <a:gd name="connsiteY3" fmla="*/ 160101 h 284618"/>
              <a:gd name="connsiteX4" fmla="*/ 22500 w 381528"/>
              <a:gd name="connsiteY4" fmla="*/ 143272 h 284618"/>
              <a:gd name="connsiteX5" fmla="*/ 28110 w 381528"/>
              <a:gd name="connsiteY5" fmla="*/ 134857 h 284618"/>
              <a:gd name="connsiteX6" fmla="*/ 33720 w 381528"/>
              <a:gd name="connsiteY6" fmla="*/ 118028 h 284618"/>
              <a:gd name="connsiteX7" fmla="*/ 42134 w 381528"/>
              <a:gd name="connsiteY7" fmla="*/ 101198 h 284618"/>
              <a:gd name="connsiteX8" fmla="*/ 44939 w 381528"/>
              <a:gd name="connsiteY8" fmla="*/ 39490 h 284618"/>
              <a:gd name="connsiteX9" fmla="*/ 47744 w 381528"/>
              <a:gd name="connsiteY9" fmla="*/ 25466 h 284618"/>
              <a:gd name="connsiteX10" fmla="*/ 56159 w 381528"/>
              <a:gd name="connsiteY10" fmla="*/ 19856 h 284618"/>
              <a:gd name="connsiteX11" fmla="*/ 72988 w 381528"/>
              <a:gd name="connsiteY11" fmla="*/ 14246 h 284618"/>
              <a:gd name="connsiteX12" fmla="*/ 92623 w 381528"/>
              <a:gd name="connsiteY12" fmla="*/ 8636 h 284618"/>
              <a:gd name="connsiteX13" fmla="*/ 115062 w 381528"/>
              <a:gd name="connsiteY13" fmla="*/ 11441 h 284618"/>
              <a:gd name="connsiteX14" fmla="*/ 123477 w 381528"/>
              <a:gd name="connsiteY14" fmla="*/ 14246 h 284618"/>
              <a:gd name="connsiteX15" fmla="*/ 134696 w 381528"/>
              <a:gd name="connsiteY15" fmla="*/ 17051 h 284618"/>
              <a:gd name="connsiteX16" fmla="*/ 151526 w 381528"/>
              <a:gd name="connsiteY16" fmla="*/ 22661 h 284618"/>
              <a:gd name="connsiteX17" fmla="*/ 182380 w 381528"/>
              <a:gd name="connsiteY17" fmla="*/ 19856 h 284618"/>
              <a:gd name="connsiteX18" fmla="*/ 277747 w 381528"/>
              <a:gd name="connsiteY18" fmla="*/ 14246 h 284618"/>
              <a:gd name="connsiteX19" fmla="*/ 370309 w 381528"/>
              <a:gd name="connsiteY19" fmla="*/ 11441 h 284618"/>
              <a:gd name="connsiteX20" fmla="*/ 381528 w 381528"/>
              <a:gd name="connsiteY20" fmla="*/ 28271 h 284618"/>
              <a:gd name="connsiteX21" fmla="*/ 378723 w 381528"/>
              <a:gd name="connsiteY21" fmla="*/ 42295 h 284618"/>
              <a:gd name="connsiteX22" fmla="*/ 375918 w 381528"/>
              <a:gd name="connsiteY22" fmla="*/ 53515 h 284618"/>
              <a:gd name="connsiteX23" fmla="*/ 378723 w 381528"/>
              <a:gd name="connsiteY23" fmla="*/ 67539 h 284618"/>
              <a:gd name="connsiteX24" fmla="*/ 375918 w 381528"/>
              <a:gd name="connsiteY24" fmla="*/ 81564 h 284618"/>
              <a:gd name="connsiteX25" fmla="*/ 356284 w 381528"/>
              <a:gd name="connsiteY25" fmla="*/ 106808 h 284618"/>
              <a:gd name="connsiteX26" fmla="*/ 347869 w 381528"/>
              <a:gd name="connsiteY26" fmla="*/ 112418 h 284618"/>
              <a:gd name="connsiteX27" fmla="*/ 339455 w 381528"/>
              <a:gd name="connsiteY27" fmla="*/ 115223 h 284618"/>
              <a:gd name="connsiteX28" fmla="*/ 331040 w 381528"/>
              <a:gd name="connsiteY28" fmla="*/ 132052 h 284618"/>
              <a:gd name="connsiteX29" fmla="*/ 325430 w 381528"/>
              <a:gd name="connsiteY29" fmla="*/ 140467 h 284618"/>
              <a:gd name="connsiteX30" fmla="*/ 317015 w 381528"/>
              <a:gd name="connsiteY30" fmla="*/ 165711 h 284618"/>
              <a:gd name="connsiteX31" fmla="*/ 314210 w 381528"/>
              <a:gd name="connsiteY31" fmla="*/ 174126 h 284618"/>
              <a:gd name="connsiteX32" fmla="*/ 297381 w 381528"/>
              <a:gd name="connsiteY32" fmla="*/ 182541 h 284618"/>
              <a:gd name="connsiteX33" fmla="*/ 291771 w 381528"/>
              <a:gd name="connsiteY33" fmla="*/ 199370 h 284618"/>
              <a:gd name="connsiteX34" fmla="*/ 286161 w 381528"/>
              <a:gd name="connsiteY34" fmla="*/ 224614 h 284618"/>
              <a:gd name="connsiteX35" fmla="*/ 274942 w 381528"/>
              <a:gd name="connsiteY35" fmla="*/ 221809 h 284618"/>
              <a:gd name="connsiteX36" fmla="*/ 269332 w 381528"/>
              <a:gd name="connsiteY36" fmla="*/ 213395 h 284618"/>
              <a:gd name="connsiteX37" fmla="*/ 260917 w 381528"/>
              <a:gd name="connsiteY37" fmla="*/ 204980 h 284618"/>
              <a:gd name="connsiteX38" fmla="*/ 252502 w 381528"/>
              <a:gd name="connsiteY38" fmla="*/ 207785 h 284618"/>
              <a:gd name="connsiteX39" fmla="*/ 241283 w 381528"/>
              <a:gd name="connsiteY39" fmla="*/ 224614 h 284618"/>
              <a:gd name="connsiteX40" fmla="*/ 232868 w 381528"/>
              <a:gd name="connsiteY40" fmla="*/ 227419 h 284618"/>
              <a:gd name="connsiteX41" fmla="*/ 218843 w 381528"/>
              <a:gd name="connsiteY41" fmla="*/ 238639 h 284618"/>
              <a:gd name="connsiteX42" fmla="*/ 213234 w 381528"/>
              <a:gd name="connsiteY42" fmla="*/ 247054 h 284618"/>
              <a:gd name="connsiteX43" fmla="*/ 207624 w 381528"/>
              <a:gd name="connsiteY43" fmla="*/ 266688 h 284618"/>
              <a:gd name="connsiteX44" fmla="*/ 199209 w 381528"/>
              <a:gd name="connsiteY44" fmla="*/ 272298 h 284618"/>
              <a:gd name="connsiteX45" fmla="*/ 165550 w 381528"/>
              <a:gd name="connsiteY45" fmla="*/ 277907 h 284618"/>
              <a:gd name="connsiteX46" fmla="*/ 98232 w 381528"/>
              <a:gd name="connsiteY46" fmla="*/ 280712 h 284618"/>
              <a:gd name="connsiteX47" fmla="*/ 92623 w 381528"/>
              <a:gd name="connsiteY47" fmla="*/ 272298 h 284618"/>
              <a:gd name="connsiteX48" fmla="*/ 75793 w 381528"/>
              <a:gd name="connsiteY48" fmla="*/ 238639 h 284618"/>
              <a:gd name="connsiteX49" fmla="*/ 67378 w 381528"/>
              <a:gd name="connsiteY49" fmla="*/ 233029 h 284618"/>
              <a:gd name="connsiteX50" fmla="*/ 58964 w 381528"/>
              <a:gd name="connsiteY50" fmla="*/ 230224 h 284618"/>
              <a:gd name="connsiteX51" fmla="*/ 33720 w 381528"/>
              <a:gd name="connsiteY51" fmla="*/ 224614 h 284618"/>
              <a:gd name="connsiteX52" fmla="*/ 5670 w 381528"/>
              <a:gd name="connsiteY52" fmla="*/ 224614 h 28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81528" h="284618">
                <a:moveTo>
                  <a:pt x="5670" y="224614"/>
                </a:moveTo>
                <a:cubicBezTo>
                  <a:pt x="60" y="222277"/>
                  <a:pt x="447" y="215610"/>
                  <a:pt x="61" y="210590"/>
                </a:cubicBezTo>
                <a:cubicBezTo>
                  <a:pt x="-507" y="203208"/>
                  <a:pt x="3007" y="185807"/>
                  <a:pt x="5670" y="176931"/>
                </a:cubicBezTo>
                <a:cubicBezTo>
                  <a:pt x="7369" y="171267"/>
                  <a:pt x="8000" y="165021"/>
                  <a:pt x="11280" y="160101"/>
                </a:cubicBezTo>
                <a:lnTo>
                  <a:pt x="22500" y="143272"/>
                </a:lnTo>
                <a:cubicBezTo>
                  <a:pt x="24370" y="140467"/>
                  <a:pt x="27044" y="138055"/>
                  <a:pt x="28110" y="134857"/>
                </a:cubicBezTo>
                <a:cubicBezTo>
                  <a:pt x="29980" y="129247"/>
                  <a:pt x="30440" y="122948"/>
                  <a:pt x="33720" y="118028"/>
                </a:cubicBezTo>
                <a:cubicBezTo>
                  <a:pt x="40969" y="107153"/>
                  <a:pt x="38263" y="112811"/>
                  <a:pt x="42134" y="101198"/>
                </a:cubicBezTo>
                <a:cubicBezTo>
                  <a:pt x="43069" y="80629"/>
                  <a:pt x="43418" y="60024"/>
                  <a:pt x="44939" y="39490"/>
                </a:cubicBezTo>
                <a:cubicBezTo>
                  <a:pt x="45291" y="34736"/>
                  <a:pt x="45379" y="29605"/>
                  <a:pt x="47744" y="25466"/>
                </a:cubicBezTo>
                <a:cubicBezTo>
                  <a:pt x="49417" y="22539"/>
                  <a:pt x="53078" y="21225"/>
                  <a:pt x="56159" y="19856"/>
                </a:cubicBezTo>
                <a:cubicBezTo>
                  <a:pt x="61562" y="17454"/>
                  <a:pt x="67378" y="16116"/>
                  <a:pt x="72988" y="14246"/>
                </a:cubicBezTo>
                <a:cubicBezTo>
                  <a:pt x="85058" y="10222"/>
                  <a:pt x="78537" y="12157"/>
                  <a:pt x="92623" y="8636"/>
                </a:cubicBezTo>
                <a:cubicBezTo>
                  <a:pt x="100103" y="9571"/>
                  <a:pt x="107646" y="10093"/>
                  <a:pt x="115062" y="11441"/>
                </a:cubicBezTo>
                <a:cubicBezTo>
                  <a:pt x="117971" y="11970"/>
                  <a:pt x="120634" y="13434"/>
                  <a:pt x="123477" y="14246"/>
                </a:cubicBezTo>
                <a:cubicBezTo>
                  <a:pt x="127183" y="15305"/>
                  <a:pt x="131004" y="15943"/>
                  <a:pt x="134696" y="17051"/>
                </a:cubicBezTo>
                <a:cubicBezTo>
                  <a:pt x="140360" y="18750"/>
                  <a:pt x="151526" y="22661"/>
                  <a:pt x="151526" y="22661"/>
                </a:cubicBezTo>
                <a:cubicBezTo>
                  <a:pt x="161811" y="21726"/>
                  <a:pt x="172065" y="20347"/>
                  <a:pt x="182380" y="19856"/>
                </a:cubicBezTo>
                <a:cubicBezTo>
                  <a:pt x="277121" y="15344"/>
                  <a:pt x="241328" y="26386"/>
                  <a:pt x="277747" y="14246"/>
                </a:cubicBezTo>
                <a:cubicBezTo>
                  <a:pt x="307433" y="-5547"/>
                  <a:pt x="300098" y="-3015"/>
                  <a:pt x="370309" y="11441"/>
                </a:cubicBezTo>
                <a:cubicBezTo>
                  <a:pt x="376913" y="12801"/>
                  <a:pt x="381528" y="28271"/>
                  <a:pt x="381528" y="28271"/>
                </a:cubicBezTo>
                <a:cubicBezTo>
                  <a:pt x="380593" y="32946"/>
                  <a:pt x="379757" y="37641"/>
                  <a:pt x="378723" y="42295"/>
                </a:cubicBezTo>
                <a:cubicBezTo>
                  <a:pt x="377887" y="46058"/>
                  <a:pt x="375918" y="49660"/>
                  <a:pt x="375918" y="53515"/>
                </a:cubicBezTo>
                <a:cubicBezTo>
                  <a:pt x="375918" y="58282"/>
                  <a:pt x="377788" y="62864"/>
                  <a:pt x="378723" y="67539"/>
                </a:cubicBezTo>
                <a:cubicBezTo>
                  <a:pt x="377788" y="72214"/>
                  <a:pt x="377891" y="77224"/>
                  <a:pt x="375918" y="81564"/>
                </a:cubicBezTo>
                <a:cubicBezTo>
                  <a:pt x="372104" y="89955"/>
                  <a:pt x="363815" y="100533"/>
                  <a:pt x="356284" y="106808"/>
                </a:cubicBezTo>
                <a:cubicBezTo>
                  <a:pt x="353694" y="108966"/>
                  <a:pt x="350884" y="110910"/>
                  <a:pt x="347869" y="112418"/>
                </a:cubicBezTo>
                <a:cubicBezTo>
                  <a:pt x="345225" y="113740"/>
                  <a:pt x="342260" y="114288"/>
                  <a:pt x="339455" y="115223"/>
                </a:cubicBezTo>
                <a:cubicBezTo>
                  <a:pt x="323376" y="139341"/>
                  <a:pt x="342654" y="108826"/>
                  <a:pt x="331040" y="132052"/>
                </a:cubicBezTo>
                <a:cubicBezTo>
                  <a:pt x="329532" y="135067"/>
                  <a:pt x="326799" y="137386"/>
                  <a:pt x="325430" y="140467"/>
                </a:cubicBezTo>
                <a:cubicBezTo>
                  <a:pt x="325428" y="140470"/>
                  <a:pt x="318418" y="161502"/>
                  <a:pt x="317015" y="165711"/>
                </a:cubicBezTo>
                <a:cubicBezTo>
                  <a:pt x="316080" y="168516"/>
                  <a:pt x="316670" y="172486"/>
                  <a:pt x="314210" y="174126"/>
                </a:cubicBezTo>
                <a:cubicBezTo>
                  <a:pt x="303336" y="181376"/>
                  <a:pt x="308994" y="178670"/>
                  <a:pt x="297381" y="182541"/>
                </a:cubicBezTo>
                <a:cubicBezTo>
                  <a:pt x="295511" y="188151"/>
                  <a:pt x="292743" y="193537"/>
                  <a:pt x="291771" y="199370"/>
                </a:cubicBezTo>
                <a:cubicBezTo>
                  <a:pt x="288480" y="219116"/>
                  <a:pt x="290765" y="210805"/>
                  <a:pt x="286161" y="224614"/>
                </a:cubicBezTo>
                <a:cubicBezTo>
                  <a:pt x="282421" y="223679"/>
                  <a:pt x="278149" y="223947"/>
                  <a:pt x="274942" y="221809"/>
                </a:cubicBezTo>
                <a:cubicBezTo>
                  <a:pt x="272137" y="219939"/>
                  <a:pt x="271490" y="215985"/>
                  <a:pt x="269332" y="213395"/>
                </a:cubicBezTo>
                <a:cubicBezTo>
                  <a:pt x="266792" y="210348"/>
                  <a:pt x="263722" y="207785"/>
                  <a:pt x="260917" y="204980"/>
                </a:cubicBezTo>
                <a:cubicBezTo>
                  <a:pt x="258112" y="205915"/>
                  <a:pt x="254593" y="205694"/>
                  <a:pt x="252502" y="207785"/>
                </a:cubicBezTo>
                <a:cubicBezTo>
                  <a:pt x="247735" y="212552"/>
                  <a:pt x="247679" y="222482"/>
                  <a:pt x="241283" y="224614"/>
                </a:cubicBezTo>
                <a:lnTo>
                  <a:pt x="232868" y="227419"/>
                </a:lnTo>
                <a:cubicBezTo>
                  <a:pt x="216789" y="251538"/>
                  <a:pt x="238200" y="223152"/>
                  <a:pt x="218843" y="238639"/>
                </a:cubicBezTo>
                <a:cubicBezTo>
                  <a:pt x="216211" y="240745"/>
                  <a:pt x="215104" y="244249"/>
                  <a:pt x="213234" y="247054"/>
                </a:cubicBezTo>
                <a:cubicBezTo>
                  <a:pt x="213051" y="247787"/>
                  <a:pt x="209087" y="264859"/>
                  <a:pt x="207624" y="266688"/>
                </a:cubicBezTo>
                <a:cubicBezTo>
                  <a:pt x="205518" y="269320"/>
                  <a:pt x="202224" y="270790"/>
                  <a:pt x="199209" y="272298"/>
                </a:cubicBezTo>
                <a:cubicBezTo>
                  <a:pt x="189810" y="276997"/>
                  <a:pt x="173551" y="277018"/>
                  <a:pt x="165550" y="277907"/>
                </a:cubicBezTo>
                <a:cubicBezTo>
                  <a:pt x="132730" y="288847"/>
                  <a:pt x="154625" y="283845"/>
                  <a:pt x="98232" y="280712"/>
                </a:cubicBezTo>
                <a:cubicBezTo>
                  <a:pt x="96362" y="277907"/>
                  <a:pt x="93992" y="275378"/>
                  <a:pt x="92623" y="272298"/>
                </a:cubicBezTo>
                <a:cubicBezTo>
                  <a:pt x="87907" y="261687"/>
                  <a:pt x="86843" y="246006"/>
                  <a:pt x="75793" y="238639"/>
                </a:cubicBezTo>
                <a:cubicBezTo>
                  <a:pt x="72988" y="236769"/>
                  <a:pt x="70393" y="234537"/>
                  <a:pt x="67378" y="233029"/>
                </a:cubicBezTo>
                <a:cubicBezTo>
                  <a:pt x="64734" y="231707"/>
                  <a:pt x="61807" y="231036"/>
                  <a:pt x="58964" y="230224"/>
                </a:cubicBezTo>
                <a:cubicBezTo>
                  <a:pt x="51088" y="227974"/>
                  <a:pt x="41670" y="226059"/>
                  <a:pt x="33720" y="224614"/>
                </a:cubicBezTo>
                <a:cubicBezTo>
                  <a:pt x="13928" y="221015"/>
                  <a:pt x="11280" y="226951"/>
                  <a:pt x="5670" y="224614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109280" y="2080996"/>
            <a:ext cx="340519" cy="478632"/>
          </a:xfrm>
          <a:custGeom>
            <a:avLst/>
            <a:gdLst>
              <a:gd name="connsiteX0" fmla="*/ 76200 w 340519"/>
              <a:gd name="connsiteY0" fmla="*/ 104775 h 478632"/>
              <a:gd name="connsiteX1" fmla="*/ 71438 w 340519"/>
              <a:gd name="connsiteY1" fmla="*/ 92869 h 478632"/>
              <a:gd name="connsiteX2" fmla="*/ 38100 w 340519"/>
              <a:gd name="connsiteY2" fmla="*/ 21432 h 478632"/>
              <a:gd name="connsiteX3" fmla="*/ 45244 w 340519"/>
              <a:gd name="connsiteY3" fmla="*/ 19050 h 478632"/>
              <a:gd name="connsiteX4" fmla="*/ 52388 w 340519"/>
              <a:gd name="connsiteY4" fmla="*/ 14288 h 478632"/>
              <a:gd name="connsiteX5" fmla="*/ 71438 w 340519"/>
              <a:gd name="connsiteY5" fmla="*/ 2382 h 478632"/>
              <a:gd name="connsiteX6" fmla="*/ 78582 w 340519"/>
              <a:gd name="connsiteY6" fmla="*/ 0 h 478632"/>
              <a:gd name="connsiteX7" fmla="*/ 111919 w 340519"/>
              <a:gd name="connsiteY7" fmla="*/ 2382 h 478632"/>
              <a:gd name="connsiteX8" fmla="*/ 119063 w 340519"/>
              <a:gd name="connsiteY8" fmla="*/ 7144 h 478632"/>
              <a:gd name="connsiteX9" fmla="*/ 126207 w 340519"/>
              <a:gd name="connsiteY9" fmla="*/ 9525 h 478632"/>
              <a:gd name="connsiteX10" fmla="*/ 133350 w 340519"/>
              <a:gd name="connsiteY10" fmla="*/ 14288 h 478632"/>
              <a:gd name="connsiteX11" fmla="*/ 150019 w 340519"/>
              <a:gd name="connsiteY11" fmla="*/ 19050 h 478632"/>
              <a:gd name="connsiteX12" fmla="*/ 164307 w 340519"/>
              <a:gd name="connsiteY12" fmla="*/ 23813 h 478632"/>
              <a:gd name="connsiteX13" fmla="*/ 171450 w 340519"/>
              <a:gd name="connsiteY13" fmla="*/ 26194 h 478632"/>
              <a:gd name="connsiteX14" fmla="*/ 178594 w 340519"/>
              <a:gd name="connsiteY14" fmla="*/ 28575 h 478632"/>
              <a:gd name="connsiteX15" fmla="*/ 185738 w 340519"/>
              <a:gd name="connsiteY15" fmla="*/ 33338 h 478632"/>
              <a:gd name="connsiteX16" fmla="*/ 200025 w 340519"/>
              <a:gd name="connsiteY16" fmla="*/ 38100 h 478632"/>
              <a:gd name="connsiteX17" fmla="*/ 207169 w 340519"/>
              <a:gd name="connsiteY17" fmla="*/ 42863 h 478632"/>
              <a:gd name="connsiteX18" fmla="*/ 221457 w 340519"/>
              <a:gd name="connsiteY18" fmla="*/ 54769 h 478632"/>
              <a:gd name="connsiteX19" fmla="*/ 228600 w 340519"/>
              <a:gd name="connsiteY19" fmla="*/ 57150 h 478632"/>
              <a:gd name="connsiteX20" fmla="*/ 242888 w 340519"/>
              <a:gd name="connsiteY20" fmla="*/ 64294 h 478632"/>
              <a:gd name="connsiteX21" fmla="*/ 250032 w 340519"/>
              <a:gd name="connsiteY21" fmla="*/ 69057 h 478632"/>
              <a:gd name="connsiteX22" fmla="*/ 264319 w 340519"/>
              <a:gd name="connsiteY22" fmla="*/ 73819 h 478632"/>
              <a:gd name="connsiteX23" fmla="*/ 269082 w 340519"/>
              <a:gd name="connsiteY23" fmla="*/ 80963 h 478632"/>
              <a:gd name="connsiteX24" fmla="*/ 276225 w 340519"/>
              <a:gd name="connsiteY24" fmla="*/ 83344 h 478632"/>
              <a:gd name="connsiteX25" fmla="*/ 290513 w 340519"/>
              <a:gd name="connsiteY25" fmla="*/ 92869 h 478632"/>
              <a:gd name="connsiteX26" fmla="*/ 304800 w 340519"/>
              <a:gd name="connsiteY26" fmla="*/ 104775 h 478632"/>
              <a:gd name="connsiteX27" fmla="*/ 311944 w 340519"/>
              <a:gd name="connsiteY27" fmla="*/ 109538 h 478632"/>
              <a:gd name="connsiteX28" fmla="*/ 316707 w 340519"/>
              <a:gd name="connsiteY28" fmla="*/ 116682 h 478632"/>
              <a:gd name="connsiteX29" fmla="*/ 323850 w 340519"/>
              <a:gd name="connsiteY29" fmla="*/ 119063 h 478632"/>
              <a:gd name="connsiteX30" fmla="*/ 335757 w 340519"/>
              <a:gd name="connsiteY30" fmla="*/ 140494 h 478632"/>
              <a:gd name="connsiteX31" fmla="*/ 338138 w 340519"/>
              <a:gd name="connsiteY31" fmla="*/ 161925 h 478632"/>
              <a:gd name="connsiteX32" fmla="*/ 340519 w 340519"/>
              <a:gd name="connsiteY32" fmla="*/ 180975 h 478632"/>
              <a:gd name="connsiteX33" fmla="*/ 338138 w 340519"/>
              <a:gd name="connsiteY33" fmla="*/ 230982 h 478632"/>
              <a:gd name="connsiteX34" fmla="*/ 335757 w 340519"/>
              <a:gd name="connsiteY34" fmla="*/ 238125 h 478632"/>
              <a:gd name="connsiteX35" fmla="*/ 300038 w 340519"/>
              <a:gd name="connsiteY35" fmla="*/ 250032 h 478632"/>
              <a:gd name="connsiteX36" fmla="*/ 292894 w 340519"/>
              <a:gd name="connsiteY36" fmla="*/ 257175 h 478632"/>
              <a:gd name="connsiteX37" fmla="*/ 290513 w 340519"/>
              <a:gd name="connsiteY37" fmla="*/ 264319 h 478632"/>
              <a:gd name="connsiteX38" fmla="*/ 285750 w 340519"/>
              <a:gd name="connsiteY38" fmla="*/ 271463 h 478632"/>
              <a:gd name="connsiteX39" fmla="*/ 280988 w 340519"/>
              <a:gd name="connsiteY39" fmla="*/ 285750 h 478632"/>
              <a:gd name="connsiteX40" fmla="*/ 278607 w 340519"/>
              <a:gd name="connsiteY40" fmla="*/ 297657 h 478632"/>
              <a:gd name="connsiteX41" fmla="*/ 273844 w 340519"/>
              <a:gd name="connsiteY41" fmla="*/ 311944 h 478632"/>
              <a:gd name="connsiteX42" fmla="*/ 266700 w 340519"/>
              <a:gd name="connsiteY42" fmla="*/ 316707 h 478632"/>
              <a:gd name="connsiteX43" fmla="*/ 266700 w 340519"/>
              <a:gd name="connsiteY43" fmla="*/ 338138 h 478632"/>
              <a:gd name="connsiteX44" fmla="*/ 280988 w 340519"/>
              <a:gd name="connsiteY44" fmla="*/ 347663 h 478632"/>
              <a:gd name="connsiteX45" fmla="*/ 288132 w 340519"/>
              <a:gd name="connsiteY45" fmla="*/ 378619 h 478632"/>
              <a:gd name="connsiteX46" fmla="*/ 280988 w 340519"/>
              <a:gd name="connsiteY46" fmla="*/ 381000 h 478632"/>
              <a:gd name="connsiteX47" fmla="*/ 266700 w 340519"/>
              <a:gd name="connsiteY47" fmla="*/ 390525 h 478632"/>
              <a:gd name="connsiteX48" fmla="*/ 257175 w 340519"/>
              <a:gd name="connsiteY48" fmla="*/ 404813 h 478632"/>
              <a:gd name="connsiteX49" fmla="*/ 250032 w 340519"/>
              <a:gd name="connsiteY49" fmla="*/ 419100 h 478632"/>
              <a:gd name="connsiteX50" fmla="*/ 242888 w 340519"/>
              <a:gd name="connsiteY50" fmla="*/ 423863 h 478632"/>
              <a:gd name="connsiteX51" fmla="*/ 235744 w 340519"/>
              <a:gd name="connsiteY51" fmla="*/ 431007 h 478632"/>
              <a:gd name="connsiteX52" fmla="*/ 230982 w 340519"/>
              <a:gd name="connsiteY52" fmla="*/ 438150 h 478632"/>
              <a:gd name="connsiteX53" fmla="*/ 223838 w 340519"/>
              <a:gd name="connsiteY53" fmla="*/ 440532 h 478632"/>
              <a:gd name="connsiteX54" fmla="*/ 216694 w 340519"/>
              <a:gd name="connsiteY54" fmla="*/ 445294 h 478632"/>
              <a:gd name="connsiteX55" fmla="*/ 200025 w 340519"/>
              <a:gd name="connsiteY55" fmla="*/ 450057 h 478632"/>
              <a:gd name="connsiteX56" fmla="*/ 180975 w 340519"/>
              <a:gd name="connsiteY56" fmla="*/ 454819 h 478632"/>
              <a:gd name="connsiteX57" fmla="*/ 154782 w 340519"/>
              <a:gd name="connsiteY57" fmla="*/ 457200 h 478632"/>
              <a:gd name="connsiteX58" fmla="*/ 145257 w 340519"/>
              <a:gd name="connsiteY58" fmla="*/ 469107 h 478632"/>
              <a:gd name="connsiteX59" fmla="*/ 128588 w 340519"/>
              <a:gd name="connsiteY59" fmla="*/ 476250 h 478632"/>
              <a:gd name="connsiteX60" fmla="*/ 66675 w 340519"/>
              <a:gd name="connsiteY60" fmla="*/ 478632 h 478632"/>
              <a:gd name="connsiteX61" fmla="*/ 28575 w 340519"/>
              <a:gd name="connsiteY61" fmla="*/ 473869 h 478632"/>
              <a:gd name="connsiteX62" fmla="*/ 21432 w 340519"/>
              <a:gd name="connsiteY62" fmla="*/ 469107 h 478632"/>
              <a:gd name="connsiteX63" fmla="*/ 11907 w 340519"/>
              <a:gd name="connsiteY63" fmla="*/ 454819 h 478632"/>
              <a:gd name="connsiteX64" fmla="*/ 7144 w 340519"/>
              <a:gd name="connsiteY64" fmla="*/ 440532 h 478632"/>
              <a:gd name="connsiteX65" fmla="*/ 9525 w 340519"/>
              <a:gd name="connsiteY65" fmla="*/ 428625 h 478632"/>
              <a:gd name="connsiteX66" fmla="*/ 30957 w 340519"/>
              <a:gd name="connsiteY66" fmla="*/ 419100 h 478632"/>
              <a:gd name="connsiteX67" fmla="*/ 38100 w 340519"/>
              <a:gd name="connsiteY67" fmla="*/ 416719 h 478632"/>
              <a:gd name="connsiteX68" fmla="*/ 45244 w 340519"/>
              <a:gd name="connsiteY68" fmla="*/ 414338 h 478632"/>
              <a:gd name="connsiteX69" fmla="*/ 45244 w 340519"/>
              <a:gd name="connsiteY69" fmla="*/ 376238 h 478632"/>
              <a:gd name="connsiteX70" fmla="*/ 42863 w 340519"/>
              <a:gd name="connsiteY70" fmla="*/ 369094 h 478632"/>
              <a:gd name="connsiteX71" fmla="*/ 38100 w 340519"/>
              <a:gd name="connsiteY71" fmla="*/ 361950 h 478632"/>
              <a:gd name="connsiteX72" fmla="*/ 28575 w 340519"/>
              <a:gd name="connsiteY72" fmla="*/ 345282 h 478632"/>
              <a:gd name="connsiteX73" fmla="*/ 26194 w 340519"/>
              <a:gd name="connsiteY73" fmla="*/ 338138 h 478632"/>
              <a:gd name="connsiteX74" fmla="*/ 14288 w 340519"/>
              <a:gd name="connsiteY74" fmla="*/ 326232 h 478632"/>
              <a:gd name="connsiteX75" fmla="*/ 11907 w 340519"/>
              <a:gd name="connsiteY75" fmla="*/ 319088 h 478632"/>
              <a:gd name="connsiteX76" fmla="*/ 7144 w 340519"/>
              <a:gd name="connsiteY76" fmla="*/ 311944 h 478632"/>
              <a:gd name="connsiteX77" fmla="*/ 2382 w 340519"/>
              <a:gd name="connsiteY77" fmla="*/ 297657 h 478632"/>
              <a:gd name="connsiteX78" fmla="*/ 0 w 340519"/>
              <a:gd name="connsiteY78" fmla="*/ 290513 h 478632"/>
              <a:gd name="connsiteX79" fmla="*/ 2382 w 340519"/>
              <a:gd name="connsiteY79" fmla="*/ 264319 h 478632"/>
              <a:gd name="connsiteX80" fmla="*/ 16669 w 340519"/>
              <a:gd name="connsiteY80" fmla="*/ 250032 h 478632"/>
              <a:gd name="connsiteX81" fmla="*/ 23813 w 340519"/>
              <a:gd name="connsiteY81" fmla="*/ 242888 h 478632"/>
              <a:gd name="connsiteX82" fmla="*/ 28575 w 340519"/>
              <a:gd name="connsiteY82" fmla="*/ 233363 h 478632"/>
              <a:gd name="connsiteX83" fmla="*/ 50007 w 340519"/>
              <a:gd name="connsiteY83" fmla="*/ 214313 h 478632"/>
              <a:gd name="connsiteX84" fmla="*/ 66675 w 340519"/>
              <a:gd name="connsiteY84" fmla="*/ 202407 h 478632"/>
              <a:gd name="connsiteX85" fmla="*/ 76200 w 340519"/>
              <a:gd name="connsiteY85" fmla="*/ 104775 h 47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340519" h="478632">
                <a:moveTo>
                  <a:pt x="76200" y="104775"/>
                </a:moveTo>
                <a:cubicBezTo>
                  <a:pt x="76994" y="86519"/>
                  <a:pt x="73656" y="96523"/>
                  <a:pt x="71438" y="92869"/>
                </a:cubicBezTo>
                <a:cubicBezTo>
                  <a:pt x="62952" y="78892"/>
                  <a:pt x="24835" y="47962"/>
                  <a:pt x="38100" y="21432"/>
                </a:cubicBezTo>
                <a:cubicBezTo>
                  <a:pt x="39223" y="19187"/>
                  <a:pt x="42999" y="20173"/>
                  <a:pt x="45244" y="19050"/>
                </a:cubicBezTo>
                <a:cubicBezTo>
                  <a:pt x="47804" y="17770"/>
                  <a:pt x="50007" y="15875"/>
                  <a:pt x="52388" y="14288"/>
                </a:cubicBezTo>
                <a:cubicBezTo>
                  <a:pt x="59935" y="2966"/>
                  <a:pt x="54434" y="8050"/>
                  <a:pt x="71438" y="2382"/>
                </a:cubicBezTo>
                <a:lnTo>
                  <a:pt x="78582" y="0"/>
                </a:lnTo>
                <a:cubicBezTo>
                  <a:pt x="89694" y="794"/>
                  <a:pt x="100948" y="446"/>
                  <a:pt x="111919" y="2382"/>
                </a:cubicBezTo>
                <a:cubicBezTo>
                  <a:pt x="114737" y="2879"/>
                  <a:pt x="116503" y="5864"/>
                  <a:pt x="119063" y="7144"/>
                </a:cubicBezTo>
                <a:cubicBezTo>
                  <a:pt x="121308" y="8266"/>
                  <a:pt x="123826" y="8731"/>
                  <a:pt x="126207" y="9525"/>
                </a:cubicBezTo>
                <a:cubicBezTo>
                  <a:pt x="128588" y="11113"/>
                  <a:pt x="130790" y="13008"/>
                  <a:pt x="133350" y="14288"/>
                </a:cubicBezTo>
                <a:cubicBezTo>
                  <a:pt x="137350" y="16288"/>
                  <a:pt x="146207" y="17906"/>
                  <a:pt x="150019" y="19050"/>
                </a:cubicBezTo>
                <a:cubicBezTo>
                  <a:pt x="154828" y="20493"/>
                  <a:pt x="159544" y="22225"/>
                  <a:pt x="164307" y="23813"/>
                </a:cubicBezTo>
                <a:lnTo>
                  <a:pt x="171450" y="26194"/>
                </a:lnTo>
                <a:lnTo>
                  <a:pt x="178594" y="28575"/>
                </a:lnTo>
                <a:cubicBezTo>
                  <a:pt x="180975" y="30163"/>
                  <a:pt x="183123" y="32176"/>
                  <a:pt x="185738" y="33338"/>
                </a:cubicBezTo>
                <a:cubicBezTo>
                  <a:pt x="190325" y="35377"/>
                  <a:pt x="200025" y="38100"/>
                  <a:pt x="200025" y="38100"/>
                </a:cubicBezTo>
                <a:cubicBezTo>
                  <a:pt x="202406" y="39688"/>
                  <a:pt x="204970" y="41031"/>
                  <a:pt x="207169" y="42863"/>
                </a:cubicBezTo>
                <a:cubicBezTo>
                  <a:pt x="215070" y="49447"/>
                  <a:pt x="212587" y="50334"/>
                  <a:pt x="221457" y="54769"/>
                </a:cubicBezTo>
                <a:cubicBezTo>
                  <a:pt x="223702" y="55891"/>
                  <a:pt x="226219" y="56356"/>
                  <a:pt x="228600" y="57150"/>
                </a:cubicBezTo>
                <a:cubicBezTo>
                  <a:pt x="249074" y="70800"/>
                  <a:pt x="223170" y="54435"/>
                  <a:pt x="242888" y="64294"/>
                </a:cubicBezTo>
                <a:cubicBezTo>
                  <a:pt x="245448" y="65574"/>
                  <a:pt x="247417" y="67895"/>
                  <a:pt x="250032" y="69057"/>
                </a:cubicBezTo>
                <a:cubicBezTo>
                  <a:pt x="254619" y="71096"/>
                  <a:pt x="264319" y="73819"/>
                  <a:pt x="264319" y="73819"/>
                </a:cubicBezTo>
                <a:cubicBezTo>
                  <a:pt x="265907" y="76200"/>
                  <a:pt x="266847" y="79175"/>
                  <a:pt x="269082" y="80963"/>
                </a:cubicBezTo>
                <a:cubicBezTo>
                  <a:pt x="271042" y="82531"/>
                  <a:pt x="274031" y="82125"/>
                  <a:pt x="276225" y="83344"/>
                </a:cubicBezTo>
                <a:cubicBezTo>
                  <a:pt x="281229" y="86124"/>
                  <a:pt x="285750" y="89694"/>
                  <a:pt x="290513" y="92869"/>
                </a:cubicBezTo>
                <a:cubicBezTo>
                  <a:pt x="308246" y="104691"/>
                  <a:pt x="286471" y="89501"/>
                  <a:pt x="304800" y="104775"/>
                </a:cubicBezTo>
                <a:cubicBezTo>
                  <a:pt x="306999" y="106607"/>
                  <a:pt x="309563" y="107950"/>
                  <a:pt x="311944" y="109538"/>
                </a:cubicBezTo>
                <a:cubicBezTo>
                  <a:pt x="313532" y="111919"/>
                  <a:pt x="314472" y="114894"/>
                  <a:pt x="316707" y="116682"/>
                </a:cubicBezTo>
                <a:cubicBezTo>
                  <a:pt x="318667" y="118250"/>
                  <a:pt x="322075" y="117288"/>
                  <a:pt x="323850" y="119063"/>
                </a:cubicBezTo>
                <a:cubicBezTo>
                  <a:pt x="332037" y="127250"/>
                  <a:pt x="332762" y="131511"/>
                  <a:pt x="335757" y="140494"/>
                </a:cubicBezTo>
                <a:cubicBezTo>
                  <a:pt x="336551" y="147638"/>
                  <a:pt x="337298" y="154787"/>
                  <a:pt x="338138" y="161925"/>
                </a:cubicBezTo>
                <a:cubicBezTo>
                  <a:pt x="338886" y="168281"/>
                  <a:pt x="340519" y="174576"/>
                  <a:pt x="340519" y="180975"/>
                </a:cubicBezTo>
                <a:cubicBezTo>
                  <a:pt x="340519" y="197663"/>
                  <a:pt x="339524" y="214352"/>
                  <a:pt x="338138" y="230982"/>
                </a:cubicBezTo>
                <a:cubicBezTo>
                  <a:pt x="337930" y="233483"/>
                  <a:pt x="337532" y="236350"/>
                  <a:pt x="335757" y="238125"/>
                </a:cubicBezTo>
                <a:cubicBezTo>
                  <a:pt x="323089" y="250792"/>
                  <a:pt x="317614" y="248079"/>
                  <a:pt x="300038" y="250032"/>
                </a:cubicBezTo>
                <a:cubicBezTo>
                  <a:pt x="297657" y="252413"/>
                  <a:pt x="294762" y="254373"/>
                  <a:pt x="292894" y="257175"/>
                </a:cubicBezTo>
                <a:cubicBezTo>
                  <a:pt x="291502" y="259264"/>
                  <a:pt x="291636" y="262074"/>
                  <a:pt x="290513" y="264319"/>
                </a:cubicBezTo>
                <a:cubicBezTo>
                  <a:pt x="289233" y="266879"/>
                  <a:pt x="287338" y="269082"/>
                  <a:pt x="285750" y="271463"/>
                </a:cubicBezTo>
                <a:cubicBezTo>
                  <a:pt x="284163" y="276225"/>
                  <a:pt x="281972" y="280828"/>
                  <a:pt x="280988" y="285750"/>
                </a:cubicBezTo>
                <a:cubicBezTo>
                  <a:pt x="280194" y="289719"/>
                  <a:pt x="279672" y="293752"/>
                  <a:pt x="278607" y="297657"/>
                </a:cubicBezTo>
                <a:cubicBezTo>
                  <a:pt x="277286" y="302500"/>
                  <a:pt x="278021" y="309159"/>
                  <a:pt x="273844" y="311944"/>
                </a:cubicBezTo>
                <a:lnTo>
                  <a:pt x="266700" y="316707"/>
                </a:lnTo>
                <a:cubicBezTo>
                  <a:pt x="264291" y="323933"/>
                  <a:pt x="261022" y="330027"/>
                  <a:pt x="266700" y="338138"/>
                </a:cubicBezTo>
                <a:cubicBezTo>
                  <a:pt x="269982" y="342827"/>
                  <a:pt x="280988" y="347663"/>
                  <a:pt x="280988" y="347663"/>
                </a:cubicBezTo>
                <a:cubicBezTo>
                  <a:pt x="288978" y="359647"/>
                  <a:pt x="295881" y="363121"/>
                  <a:pt x="288132" y="378619"/>
                </a:cubicBezTo>
                <a:cubicBezTo>
                  <a:pt x="287009" y="380864"/>
                  <a:pt x="283369" y="380206"/>
                  <a:pt x="280988" y="381000"/>
                </a:cubicBezTo>
                <a:cubicBezTo>
                  <a:pt x="276225" y="384175"/>
                  <a:pt x="269875" y="385762"/>
                  <a:pt x="266700" y="390525"/>
                </a:cubicBezTo>
                <a:lnTo>
                  <a:pt x="257175" y="404813"/>
                </a:lnTo>
                <a:cubicBezTo>
                  <a:pt x="255239" y="410623"/>
                  <a:pt x="254648" y="414484"/>
                  <a:pt x="250032" y="419100"/>
                </a:cubicBezTo>
                <a:cubicBezTo>
                  <a:pt x="248008" y="421124"/>
                  <a:pt x="245087" y="422031"/>
                  <a:pt x="242888" y="423863"/>
                </a:cubicBezTo>
                <a:cubicBezTo>
                  <a:pt x="240301" y="426019"/>
                  <a:pt x="237900" y="428420"/>
                  <a:pt x="235744" y="431007"/>
                </a:cubicBezTo>
                <a:cubicBezTo>
                  <a:pt x="233912" y="433205"/>
                  <a:pt x="233217" y="436362"/>
                  <a:pt x="230982" y="438150"/>
                </a:cubicBezTo>
                <a:cubicBezTo>
                  <a:pt x="229022" y="439718"/>
                  <a:pt x="226083" y="439409"/>
                  <a:pt x="223838" y="440532"/>
                </a:cubicBezTo>
                <a:cubicBezTo>
                  <a:pt x="221278" y="441812"/>
                  <a:pt x="219254" y="444014"/>
                  <a:pt x="216694" y="445294"/>
                </a:cubicBezTo>
                <a:cubicBezTo>
                  <a:pt x="212891" y="447195"/>
                  <a:pt x="203580" y="449041"/>
                  <a:pt x="200025" y="450057"/>
                </a:cubicBezTo>
                <a:cubicBezTo>
                  <a:pt x="189947" y="452937"/>
                  <a:pt x="193884" y="453206"/>
                  <a:pt x="180975" y="454819"/>
                </a:cubicBezTo>
                <a:cubicBezTo>
                  <a:pt x="172276" y="455906"/>
                  <a:pt x="163513" y="456406"/>
                  <a:pt x="154782" y="457200"/>
                </a:cubicBezTo>
                <a:cubicBezTo>
                  <a:pt x="134305" y="470852"/>
                  <a:pt x="158405" y="452673"/>
                  <a:pt x="145257" y="469107"/>
                </a:cubicBezTo>
                <a:cubicBezTo>
                  <a:pt x="141921" y="473277"/>
                  <a:pt x="133421" y="475928"/>
                  <a:pt x="128588" y="476250"/>
                </a:cubicBezTo>
                <a:cubicBezTo>
                  <a:pt x="107981" y="477624"/>
                  <a:pt x="87313" y="477838"/>
                  <a:pt x="66675" y="478632"/>
                </a:cubicBezTo>
                <a:cubicBezTo>
                  <a:pt x="60772" y="478178"/>
                  <a:pt x="38854" y="479008"/>
                  <a:pt x="28575" y="473869"/>
                </a:cubicBezTo>
                <a:cubicBezTo>
                  <a:pt x="26015" y="472589"/>
                  <a:pt x="23813" y="470694"/>
                  <a:pt x="21432" y="469107"/>
                </a:cubicBezTo>
                <a:cubicBezTo>
                  <a:pt x="13551" y="445469"/>
                  <a:pt x="26773" y="481579"/>
                  <a:pt x="11907" y="454819"/>
                </a:cubicBezTo>
                <a:cubicBezTo>
                  <a:pt x="9469" y="450431"/>
                  <a:pt x="7144" y="440532"/>
                  <a:pt x="7144" y="440532"/>
                </a:cubicBezTo>
                <a:cubicBezTo>
                  <a:pt x="7938" y="436563"/>
                  <a:pt x="7517" y="432139"/>
                  <a:pt x="9525" y="428625"/>
                </a:cubicBezTo>
                <a:cubicBezTo>
                  <a:pt x="12188" y="423965"/>
                  <a:pt x="29143" y="419705"/>
                  <a:pt x="30957" y="419100"/>
                </a:cubicBezTo>
                <a:lnTo>
                  <a:pt x="38100" y="416719"/>
                </a:lnTo>
                <a:lnTo>
                  <a:pt x="45244" y="414338"/>
                </a:lnTo>
                <a:cubicBezTo>
                  <a:pt x="50614" y="398227"/>
                  <a:pt x="48987" y="406187"/>
                  <a:pt x="45244" y="376238"/>
                </a:cubicBezTo>
                <a:cubicBezTo>
                  <a:pt x="44933" y="373747"/>
                  <a:pt x="43986" y="371339"/>
                  <a:pt x="42863" y="369094"/>
                </a:cubicBezTo>
                <a:cubicBezTo>
                  <a:pt x="41583" y="366534"/>
                  <a:pt x="39688" y="364331"/>
                  <a:pt x="38100" y="361950"/>
                </a:cubicBezTo>
                <a:cubicBezTo>
                  <a:pt x="32640" y="345571"/>
                  <a:pt x="40109" y="365466"/>
                  <a:pt x="28575" y="345282"/>
                </a:cubicBezTo>
                <a:cubicBezTo>
                  <a:pt x="27330" y="343103"/>
                  <a:pt x="27316" y="340383"/>
                  <a:pt x="26194" y="338138"/>
                </a:cubicBezTo>
                <a:cubicBezTo>
                  <a:pt x="22225" y="330200"/>
                  <a:pt x="21433" y="330994"/>
                  <a:pt x="14288" y="326232"/>
                </a:cubicBezTo>
                <a:cubicBezTo>
                  <a:pt x="13494" y="323851"/>
                  <a:pt x="13030" y="321333"/>
                  <a:pt x="11907" y="319088"/>
                </a:cubicBezTo>
                <a:cubicBezTo>
                  <a:pt x="10627" y="316528"/>
                  <a:pt x="8306" y="314559"/>
                  <a:pt x="7144" y="311944"/>
                </a:cubicBezTo>
                <a:cubicBezTo>
                  <a:pt x="5105" y="307357"/>
                  <a:pt x="3969" y="302419"/>
                  <a:pt x="2382" y="297657"/>
                </a:cubicBezTo>
                <a:lnTo>
                  <a:pt x="0" y="290513"/>
                </a:lnTo>
                <a:cubicBezTo>
                  <a:pt x="794" y="281782"/>
                  <a:pt x="-956" y="272426"/>
                  <a:pt x="2382" y="264319"/>
                </a:cubicBezTo>
                <a:cubicBezTo>
                  <a:pt x="4946" y="258091"/>
                  <a:pt x="11907" y="254794"/>
                  <a:pt x="16669" y="250032"/>
                </a:cubicBezTo>
                <a:lnTo>
                  <a:pt x="23813" y="242888"/>
                </a:lnTo>
                <a:cubicBezTo>
                  <a:pt x="25400" y="239713"/>
                  <a:pt x="26358" y="236135"/>
                  <a:pt x="28575" y="233363"/>
                </a:cubicBezTo>
                <a:cubicBezTo>
                  <a:pt x="39945" y="219150"/>
                  <a:pt x="39358" y="221919"/>
                  <a:pt x="50007" y="214313"/>
                </a:cubicBezTo>
                <a:cubicBezTo>
                  <a:pt x="70700" y="199533"/>
                  <a:pt x="49828" y="213638"/>
                  <a:pt x="66675" y="202407"/>
                </a:cubicBezTo>
                <a:cubicBezTo>
                  <a:pt x="78347" y="167402"/>
                  <a:pt x="75406" y="123031"/>
                  <a:pt x="76200" y="104775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710754" y="2434140"/>
            <a:ext cx="69523" cy="180044"/>
          </a:xfrm>
          <a:custGeom>
            <a:avLst/>
            <a:gdLst>
              <a:gd name="connsiteX0" fmla="*/ 21898 w 69523"/>
              <a:gd name="connsiteY0" fmla="*/ 178594 h 180044"/>
              <a:gd name="connsiteX1" fmla="*/ 17136 w 69523"/>
              <a:gd name="connsiteY1" fmla="*/ 130969 h 180044"/>
              <a:gd name="connsiteX2" fmla="*/ 12373 w 69523"/>
              <a:gd name="connsiteY2" fmla="*/ 83344 h 180044"/>
              <a:gd name="connsiteX3" fmla="*/ 9992 w 69523"/>
              <a:gd name="connsiteY3" fmla="*/ 73819 h 180044"/>
              <a:gd name="connsiteX4" fmla="*/ 2848 w 69523"/>
              <a:gd name="connsiteY4" fmla="*/ 59532 h 180044"/>
              <a:gd name="connsiteX5" fmla="*/ 2848 w 69523"/>
              <a:gd name="connsiteY5" fmla="*/ 26194 h 180044"/>
              <a:gd name="connsiteX6" fmla="*/ 29042 w 69523"/>
              <a:gd name="connsiteY6" fmla="*/ 19050 h 180044"/>
              <a:gd name="connsiteX7" fmla="*/ 36186 w 69523"/>
              <a:gd name="connsiteY7" fmla="*/ 14288 h 180044"/>
              <a:gd name="connsiteX8" fmla="*/ 38567 w 69523"/>
              <a:gd name="connsiteY8" fmla="*/ 4763 h 180044"/>
              <a:gd name="connsiteX9" fmla="*/ 50473 w 69523"/>
              <a:gd name="connsiteY9" fmla="*/ 0 h 180044"/>
              <a:gd name="connsiteX10" fmla="*/ 57617 w 69523"/>
              <a:gd name="connsiteY10" fmla="*/ 2382 h 180044"/>
              <a:gd name="connsiteX11" fmla="*/ 67142 w 69523"/>
              <a:gd name="connsiteY11" fmla="*/ 19050 h 180044"/>
              <a:gd name="connsiteX12" fmla="*/ 69523 w 69523"/>
              <a:gd name="connsiteY12" fmla="*/ 30957 h 180044"/>
              <a:gd name="connsiteX13" fmla="*/ 67142 w 69523"/>
              <a:gd name="connsiteY13" fmla="*/ 71438 h 180044"/>
              <a:gd name="connsiteX14" fmla="*/ 64761 w 69523"/>
              <a:gd name="connsiteY14" fmla="*/ 80963 h 180044"/>
              <a:gd name="connsiteX15" fmla="*/ 57617 w 69523"/>
              <a:gd name="connsiteY15" fmla="*/ 97632 h 180044"/>
              <a:gd name="connsiteX16" fmla="*/ 50473 w 69523"/>
              <a:gd name="connsiteY16" fmla="*/ 107157 h 180044"/>
              <a:gd name="connsiteX17" fmla="*/ 40948 w 69523"/>
              <a:gd name="connsiteY17" fmla="*/ 128588 h 180044"/>
              <a:gd name="connsiteX18" fmla="*/ 38567 w 69523"/>
              <a:gd name="connsiteY18" fmla="*/ 166688 h 180044"/>
              <a:gd name="connsiteX19" fmla="*/ 21898 w 69523"/>
              <a:gd name="connsiteY19" fmla="*/ 178594 h 18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523" h="180044">
                <a:moveTo>
                  <a:pt x="21898" y="178594"/>
                </a:moveTo>
                <a:cubicBezTo>
                  <a:pt x="18326" y="172641"/>
                  <a:pt x="18198" y="146888"/>
                  <a:pt x="17136" y="130969"/>
                </a:cubicBezTo>
                <a:cubicBezTo>
                  <a:pt x="15148" y="101156"/>
                  <a:pt x="16869" y="103578"/>
                  <a:pt x="12373" y="83344"/>
                </a:cubicBezTo>
                <a:cubicBezTo>
                  <a:pt x="11663" y="80149"/>
                  <a:pt x="11207" y="76858"/>
                  <a:pt x="9992" y="73819"/>
                </a:cubicBezTo>
                <a:cubicBezTo>
                  <a:pt x="8014" y="68875"/>
                  <a:pt x="5229" y="64294"/>
                  <a:pt x="2848" y="59532"/>
                </a:cubicBezTo>
                <a:cubicBezTo>
                  <a:pt x="1404" y="50867"/>
                  <a:pt x="-2768" y="34216"/>
                  <a:pt x="2848" y="26194"/>
                </a:cubicBezTo>
                <a:cubicBezTo>
                  <a:pt x="4814" y="23386"/>
                  <a:pt x="25243" y="19810"/>
                  <a:pt x="29042" y="19050"/>
                </a:cubicBezTo>
                <a:cubicBezTo>
                  <a:pt x="31423" y="17463"/>
                  <a:pt x="34598" y="16669"/>
                  <a:pt x="36186" y="14288"/>
                </a:cubicBezTo>
                <a:cubicBezTo>
                  <a:pt x="38001" y="11565"/>
                  <a:pt x="36253" y="7077"/>
                  <a:pt x="38567" y="4763"/>
                </a:cubicBezTo>
                <a:cubicBezTo>
                  <a:pt x="41589" y="1740"/>
                  <a:pt x="46504" y="1588"/>
                  <a:pt x="50473" y="0"/>
                </a:cubicBezTo>
                <a:cubicBezTo>
                  <a:pt x="52854" y="794"/>
                  <a:pt x="55657" y="814"/>
                  <a:pt x="57617" y="2382"/>
                </a:cubicBezTo>
                <a:cubicBezTo>
                  <a:pt x="60421" y="4625"/>
                  <a:pt x="65971" y="16708"/>
                  <a:pt x="67142" y="19050"/>
                </a:cubicBezTo>
                <a:cubicBezTo>
                  <a:pt x="67936" y="23019"/>
                  <a:pt x="69523" y="26909"/>
                  <a:pt x="69523" y="30957"/>
                </a:cubicBezTo>
                <a:cubicBezTo>
                  <a:pt x="69523" y="44474"/>
                  <a:pt x="68423" y="57982"/>
                  <a:pt x="67142" y="71438"/>
                </a:cubicBezTo>
                <a:cubicBezTo>
                  <a:pt x="66832" y="74696"/>
                  <a:pt x="65660" y="77816"/>
                  <a:pt x="64761" y="80963"/>
                </a:cubicBezTo>
                <a:cubicBezTo>
                  <a:pt x="63056" y="86929"/>
                  <a:pt x="60956" y="92289"/>
                  <a:pt x="57617" y="97632"/>
                </a:cubicBezTo>
                <a:cubicBezTo>
                  <a:pt x="55514" y="100998"/>
                  <a:pt x="52576" y="103791"/>
                  <a:pt x="50473" y="107157"/>
                </a:cubicBezTo>
                <a:cubicBezTo>
                  <a:pt x="46768" y="113085"/>
                  <a:pt x="43455" y="122321"/>
                  <a:pt x="40948" y="128588"/>
                </a:cubicBezTo>
                <a:cubicBezTo>
                  <a:pt x="40154" y="141288"/>
                  <a:pt x="42802" y="154689"/>
                  <a:pt x="38567" y="166688"/>
                </a:cubicBezTo>
                <a:cubicBezTo>
                  <a:pt x="37220" y="170505"/>
                  <a:pt x="25470" y="184547"/>
                  <a:pt x="21898" y="178594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150865" y="2469414"/>
            <a:ext cx="383382" cy="242910"/>
          </a:xfrm>
          <a:custGeom>
            <a:avLst/>
            <a:gdLst>
              <a:gd name="connsiteX0" fmla="*/ 33338 w 383382"/>
              <a:gd name="connsiteY0" fmla="*/ 242887 h 242910"/>
              <a:gd name="connsiteX1" fmla="*/ 16669 w 383382"/>
              <a:gd name="connsiteY1" fmla="*/ 216693 h 242910"/>
              <a:gd name="connsiteX2" fmla="*/ 11907 w 383382"/>
              <a:gd name="connsiteY2" fmla="*/ 209550 h 242910"/>
              <a:gd name="connsiteX3" fmla="*/ 4763 w 383382"/>
              <a:gd name="connsiteY3" fmla="*/ 183356 h 242910"/>
              <a:gd name="connsiteX4" fmla="*/ 2382 w 383382"/>
              <a:gd name="connsiteY4" fmla="*/ 176212 h 242910"/>
              <a:gd name="connsiteX5" fmla="*/ 0 w 383382"/>
              <a:gd name="connsiteY5" fmla="*/ 166687 h 242910"/>
              <a:gd name="connsiteX6" fmla="*/ 2382 w 383382"/>
              <a:gd name="connsiteY6" fmla="*/ 111918 h 242910"/>
              <a:gd name="connsiteX7" fmla="*/ 9525 w 383382"/>
              <a:gd name="connsiteY7" fmla="*/ 107156 h 242910"/>
              <a:gd name="connsiteX8" fmla="*/ 23813 w 383382"/>
              <a:gd name="connsiteY8" fmla="*/ 102393 h 242910"/>
              <a:gd name="connsiteX9" fmla="*/ 45244 w 383382"/>
              <a:gd name="connsiteY9" fmla="*/ 97631 h 242910"/>
              <a:gd name="connsiteX10" fmla="*/ 73819 w 383382"/>
              <a:gd name="connsiteY10" fmla="*/ 92868 h 242910"/>
              <a:gd name="connsiteX11" fmla="*/ 88107 w 383382"/>
              <a:gd name="connsiteY11" fmla="*/ 88106 h 242910"/>
              <a:gd name="connsiteX12" fmla="*/ 95250 w 383382"/>
              <a:gd name="connsiteY12" fmla="*/ 83343 h 242910"/>
              <a:gd name="connsiteX13" fmla="*/ 107157 w 383382"/>
              <a:gd name="connsiteY13" fmla="*/ 80962 h 242910"/>
              <a:gd name="connsiteX14" fmla="*/ 114300 w 383382"/>
              <a:gd name="connsiteY14" fmla="*/ 78581 h 242910"/>
              <a:gd name="connsiteX15" fmla="*/ 123825 w 383382"/>
              <a:gd name="connsiteY15" fmla="*/ 76200 h 242910"/>
              <a:gd name="connsiteX16" fmla="*/ 138113 w 383382"/>
              <a:gd name="connsiteY16" fmla="*/ 71437 h 242910"/>
              <a:gd name="connsiteX17" fmla="*/ 145257 w 383382"/>
              <a:gd name="connsiteY17" fmla="*/ 69056 h 242910"/>
              <a:gd name="connsiteX18" fmla="*/ 159544 w 383382"/>
              <a:gd name="connsiteY18" fmla="*/ 57150 h 242910"/>
              <a:gd name="connsiteX19" fmla="*/ 173832 w 383382"/>
              <a:gd name="connsiteY19" fmla="*/ 47625 h 242910"/>
              <a:gd name="connsiteX20" fmla="*/ 188119 w 383382"/>
              <a:gd name="connsiteY20" fmla="*/ 42862 h 242910"/>
              <a:gd name="connsiteX21" fmla="*/ 195263 w 383382"/>
              <a:gd name="connsiteY21" fmla="*/ 38100 h 242910"/>
              <a:gd name="connsiteX22" fmla="*/ 209550 w 383382"/>
              <a:gd name="connsiteY22" fmla="*/ 26193 h 242910"/>
              <a:gd name="connsiteX23" fmla="*/ 221457 w 383382"/>
              <a:gd name="connsiteY23" fmla="*/ 16668 h 242910"/>
              <a:gd name="connsiteX24" fmla="*/ 226219 w 383382"/>
              <a:gd name="connsiteY24" fmla="*/ 9525 h 242910"/>
              <a:gd name="connsiteX25" fmla="*/ 240507 w 383382"/>
              <a:gd name="connsiteY25" fmla="*/ 0 h 242910"/>
              <a:gd name="connsiteX26" fmla="*/ 252413 w 383382"/>
              <a:gd name="connsiteY26" fmla="*/ 2381 h 242910"/>
              <a:gd name="connsiteX27" fmla="*/ 259557 w 383382"/>
              <a:gd name="connsiteY27" fmla="*/ 4762 h 242910"/>
              <a:gd name="connsiteX28" fmla="*/ 264319 w 383382"/>
              <a:gd name="connsiteY28" fmla="*/ 19050 h 242910"/>
              <a:gd name="connsiteX29" fmla="*/ 266700 w 383382"/>
              <a:gd name="connsiteY29" fmla="*/ 59531 h 242910"/>
              <a:gd name="connsiteX30" fmla="*/ 269082 w 383382"/>
              <a:gd name="connsiteY30" fmla="*/ 66675 h 242910"/>
              <a:gd name="connsiteX31" fmla="*/ 276225 w 383382"/>
              <a:gd name="connsiteY31" fmla="*/ 71437 h 242910"/>
              <a:gd name="connsiteX32" fmla="*/ 292894 w 383382"/>
              <a:gd name="connsiteY32" fmla="*/ 73818 h 242910"/>
              <a:gd name="connsiteX33" fmla="*/ 302419 w 383382"/>
              <a:gd name="connsiteY33" fmla="*/ 88106 h 242910"/>
              <a:gd name="connsiteX34" fmla="*/ 316707 w 383382"/>
              <a:gd name="connsiteY34" fmla="*/ 92868 h 242910"/>
              <a:gd name="connsiteX35" fmla="*/ 323850 w 383382"/>
              <a:gd name="connsiteY35" fmla="*/ 95250 h 242910"/>
              <a:gd name="connsiteX36" fmla="*/ 338138 w 383382"/>
              <a:gd name="connsiteY36" fmla="*/ 104775 h 242910"/>
              <a:gd name="connsiteX37" fmla="*/ 359569 w 383382"/>
              <a:gd name="connsiteY37" fmla="*/ 119062 h 242910"/>
              <a:gd name="connsiteX38" fmla="*/ 366713 w 383382"/>
              <a:gd name="connsiteY38" fmla="*/ 123825 h 242910"/>
              <a:gd name="connsiteX39" fmla="*/ 371475 w 383382"/>
              <a:gd name="connsiteY39" fmla="*/ 130968 h 242910"/>
              <a:gd name="connsiteX40" fmla="*/ 378619 w 383382"/>
              <a:gd name="connsiteY40" fmla="*/ 135731 h 242910"/>
              <a:gd name="connsiteX41" fmla="*/ 383382 w 383382"/>
              <a:gd name="connsiteY41" fmla="*/ 150018 h 242910"/>
              <a:gd name="connsiteX42" fmla="*/ 373857 w 383382"/>
              <a:gd name="connsiteY42" fmla="*/ 169068 h 242910"/>
              <a:gd name="connsiteX43" fmla="*/ 359569 w 383382"/>
              <a:gd name="connsiteY43" fmla="*/ 173831 h 242910"/>
              <a:gd name="connsiteX44" fmla="*/ 350044 w 383382"/>
              <a:gd name="connsiteY44" fmla="*/ 171450 h 242910"/>
              <a:gd name="connsiteX45" fmla="*/ 297657 w 383382"/>
              <a:gd name="connsiteY45" fmla="*/ 176212 h 242910"/>
              <a:gd name="connsiteX46" fmla="*/ 290513 w 383382"/>
              <a:gd name="connsiteY46" fmla="*/ 180975 h 242910"/>
              <a:gd name="connsiteX47" fmla="*/ 250032 w 383382"/>
              <a:gd name="connsiteY47" fmla="*/ 183356 h 242910"/>
              <a:gd name="connsiteX48" fmla="*/ 240507 w 383382"/>
              <a:gd name="connsiteY48" fmla="*/ 197643 h 242910"/>
              <a:gd name="connsiteX49" fmla="*/ 233363 w 383382"/>
              <a:gd name="connsiteY49" fmla="*/ 200025 h 242910"/>
              <a:gd name="connsiteX50" fmla="*/ 219075 w 383382"/>
              <a:gd name="connsiteY50" fmla="*/ 202406 h 242910"/>
              <a:gd name="connsiteX51" fmla="*/ 209550 w 383382"/>
              <a:gd name="connsiteY51" fmla="*/ 204787 h 242910"/>
              <a:gd name="connsiteX52" fmla="*/ 185738 w 383382"/>
              <a:gd name="connsiteY52" fmla="*/ 202406 h 242910"/>
              <a:gd name="connsiteX53" fmla="*/ 171450 w 383382"/>
              <a:gd name="connsiteY53" fmla="*/ 195262 h 242910"/>
              <a:gd name="connsiteX54" fmla="*/ 164307 w 383382"/>
              <a:gd name="connsiteY54" fmla="*/ 192881 h 242910"/>
              <a:gd name="connsiteX55" fmla="*/ 157163 w 383382"/>
              <a:gd name="connsiteY55" fmla="*/ 188118 h 242910"/>
              <a:gd name="connsiteX56" fmla="*/ 142875 w 383382"/>
              <a:gd name="connsiteY56" fmla="*/ 183356 h 242910"/>
              <a:gd name="connsiteX57" fmla="*/ 114300 w 383382"/>
              <a:gd name="connsiteY57" fmla="*/ 190500 h 242910"/>
              <a:gd name="connsiteX58" fmla="*/ 109538 w 383382"/>
              <a:gd name="connsiteY58" fmla="*/ 197643 h 242910"/>
              <a:gd name="connsiteX59" fmla="*/ 97632 w 383382"/>
              <a:gd name="connsiteY59" fmla="*/ 221456 h 242910"/>
              <a:gd name="connsiteX60" fmla="*/ 90488 w 383382"/>
              <a:gd name="connsiteY60" fmla="*/ 219075 h 242910"/>
              <a:gd name="connsiteX61" fmla="*/ 40482 w 383382"/>
              <a:gd name="connsiteY61" fmla="*/ 221456 h 242910"/>
              <a:gd name="connsiteX62" fmla="*/ 33338 w 383382"/>
              <a:gd name="connsiteY62" fmla="*/ 242887 h 24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83382" h="242910">
                <a:moveTo>
                  <a:pt x="33338" y="242887"/>
                </a:moveTo>
                <a:cubicBezTo>
                  <a:pt x="29369" y="242093"/>
                  <a:pt x="25591" y="230075"/>
                  <a:pt x="16669" y="216693"/>
                </a:cubicBezTo>
                <a:cubicBezTo>
                  <a:pt x="15082" y="214312"/>
                  <a:pt x="12812" y="212265"/>
                  <a:pt x="11907" y="209550"/>
                </a:cubicBezTo>
                <a:cubicBezTo>
                  <a:pt x="1692" y="178907"/>
                  <a:pt x="11492" y="210274"/>
                  <a:pt x="4763" y="183356"/>
                </a:cubicBezTo>
                <a:cubicBezTo>
                  <a:pt x="4154" y="180921"/>
                  <a:pt x="3072" y="178626"/>
                  <a:pt x="2382" y="176212"/>
                </a:cubicBezTo>
                <a:cubicBezTo>
                  <a:pt x="1483" y="173065"/>
                  <a:pt x="794" y="169862"/>
                  <a:pt x="0" y="166687"/>
                </a:cubicBezTo>
                <a:cubicBezTo>
                  <a:pt x="794" y="148431"/>
                  <a:pt x="-505" y="129962"/>
                  <a:pt x="2382" y="111918"/>
                </a:cubicBezTo>
                <a:cubicBezTo>
                  <a:pt x="2834" y="109092"/>
                  <a:pt x="6910" y="108318"/>
                  <a:pt x="9525" y="107156"/>
                </a:cubicBezTo>
                <a:cubicBezTo>
                  <a:pt x="14113" y="105117"/>
                  <a:pt x="19050" y="103981"/>
                  <a:pt x="23813" y="102393"/>
                </a:cubicBezTo>
                <a:cubicBezTo>
                  <a:pt x="36405" y="98196"/>
                  <a:pt x="26812" y="100982"/>
                  <a:pt x="45244" y="97631"/>
                </a:cubicBezTo>
                <a:cubicBezTo>
                  <a:pt x="70789" y="92987"/>
                  <a:pt x="41862" y="97435"/>
                  <a:pt x="73819" y="92868"/>
                </a:cubicBezTo>
                <a:cubicBezTo>
                  <a:pt x="78582" y="91281"/>
                  <a:pt x="83930" y="90891"/>
                  <a:pt x="88107" y="88106"/>
                </a:cubicBezTo>
                <a:cubicBezTo>
                  <a:pt x="90488" y="86518"/>
                  <a:pt x="92570" y="84348"/>
                  <a:pt x="95250" y="83343"/>
                </a:cubicBezTo>
                <a:cubicBezTo>
                  <a:pt x="99040" y="81922"/>
                  <a:pt x="103230" y="81944"/>
                  <a:pt x="107157" y="80962"/>
                </a:cubicBezTo>
                <a:cubicBezTo>
                  <a:pt x="109592" y="80353"/>
                  <a:pt x="111887" y="79270"/>
                  <a:pt x="114300" y="78581"/>
                </a:cubicBezTo>
                <a:cubicBezTo>
                  <a:pt x="117447" y="77682"/>
                  <a:pt x="120690" y="77140"/>
                  <a:pt x="123825" y="76200"/>
                </a:cubicBezTo>
                <a:cubicBezTo>
                  <a:pt x="128634" y="74757"/>
                  <a:pt x="133350" y="73025"/>
                  <a:pt x="138113" y="71437"/>
                </a:cubicBezTo>
                <a:lnTo>
                  <a:pt x="145257" y="69056"/>
                </a:lnTo>
                <a:cubicBezTo>
                  <a:pt x="170807" y="52019"/>
                  <a:pt x="132014" y="78561"/>
                  <a:pt x="159544" y="57150"/>
                </a:cubicBezTo>
                <a:cubicBezTo>
                  <a:pt x="164062" y="53636"/>
                  <a:pt x="168402" y="49435"/>
                  <a:pt x="173832" y="47625"/>
                </a:cubicBezTo>
                <a:cubicBezTo>
                  <a:pt x="178594" y="46037"/>
                  <a:pt x="183942" y="45646"/>
                  <a:pt x="188119" y="42862"/>
                </a:cubicBezTo>
                <a:cubicBezTo>
                  <a:pt x="190500" y="41275"/>
                  <a:pt x="193064" y="39932"/>
                  <a:pt x="195263" y="38100"/>
                </a:cubicBezTo>
                <a:cubicBezTo>
                  <a:pt x="213611" y="22811"/>
                  <a:pt x="191804" y="38026"/>
                  <a:pt x="209550" y="26193"/>
                </a:cubicBezTo>
                <a:cubicBezTo>
                  <a:pt x="223201" y="5721"/>
                  <a:pt x="205024" y="29815"/>
                  <a:pt x="221457" y="16668"/>
                </a:cubicBezTo>
                <a:cubicBezTo>
                  <a:pt x="223692" y="14880"/>
                  <a:pt x="224065" y="11409"/>
                  <a:pt x="226219" y="9525"/>
                </a:cubicBezTo>
                <a:cubicBezTo>
                  <a:pt x="230527" y="5756"/>
                  <a:pt x="240507" y="0"/>
                  <a:pt x="240507" y="0"/>
                </a:cubicBezTo>
                <a:cubicBezTo>
                  <a:pt x="244476" y="794"/>
                  <a:pt x="248487" y="1399"/>
                  <a:pt x="252413" y="2381"/>
                </a:cubicBezTo>
                <a:cubicBezTo>
                  <a:pt x="254848" y="2990"/>
                  <a:pt x="258098" y="2719"/>
                  <a:pt x="259557" y="4762"/>
                </a:cubicBezTo>
                <a:cubicBezTo>
                  <a:pt x="262475" y="8847"/>
                  <a:pt x="264319" y="19050"/>
                  <a:pt x="264319" y="19050"/>
                </a:cubicBezTo>
                <a:cubicBezTo>
                  <a:pt x="265113" y="32544"/>
                  <a:pt x="265355" y="46081"/>
                  <a:pt x="266700" y="59531"/>
                </a:cubicBezTo>
                <a:cubicBezTo>
                  <a:pt x="266950" y="62029"/>
                  <a:pt x="267514" y="64715"/>
                  <a:pt x="269082" y="66675"/>
                </a:cubicBezTo>
                <a:cubicBezTo>
                  <a:pt x="270870" y="68910"/>
                  <a:pt x="273484" y="70615"/>
                  <a:pt x="276225" y="71437"/>
                </a:cubicBezTo>
                <a:cubicBezTo>
                  <a:pt x="281601" y="73050"/>
                  <a:pt x="287338" y="73024"/>
                  <a:pt x="292894" y="73818"/>
                </a:cubicBezTo>
                <a:cubicBezTo>
                  <a:pt x="296069" y="78581"/>
                  <a:pt x="296989" y="86296"/>
                  <a:pt x="302419" y="88106"/>
                </a:cubicBezTo>
                <a:lnTo>
                  <a:pt x="316707" y="92868"/>
                </a:lnTo>
                <a:cubicBezTo>
                  <a:pt x="319088" y="93662"/>
                  <a:pt x="321762" y="93858"/>
                  <a:pt x="323850" y="95250"/>
                </a:cubicBezTo>
                <a:lnTo>
                  <a:pt x="338138" y="104775"/>
                </a:lnTo>
                <a:lnTo>
                  <a:pt x="359569" y="119062"/>
                </a:lnTo>
                <a:lnTo>
                  <a:pt x="366713" y="123825"/>
                </a:lnTo>
                <a:cubicBezTo>
                  <a:pt x="368300" y="126206"/>
                  <a:pt x="369452" y="128945"/>
                  <a:pt x="371475" y="130968"/>
                </a:cubicBezTo>
                <a:cubicBezTo>
                  <a:pt x="373499" y="132992"/>
                  <a:pt x="377102" y="133304"/>
                  <a:pt x="378619" y="135731"/>
                </a:cubicBezTo>
                <a:cubicBezTo>
                  <a:pt x="381280" y="139988"/>
                  <a:pt x="383382" y="150018"/>
                  <a:pt x="383382" y="150018"/>
                </a:cubicBezTo>
                <a:cubicBezTo>
                  <a:pt x="381283" y="162609"/>
                  <a:pt x="384571" y="164306"/>
                  <a:pt x="373857" y="169068"/>
                </a:cubicBezTo>
                <a:cubicBezTo>
                  <a:pt x="369269" y="171107"/>
                  <a:pt x="359569" y="173831"/>
                  <a:pt x="359569" y="173831"/>
                </a:cubicBezTo>
                <a:cubicBezTo>
                  <a:pt x="356394" y="173037"/>
                  <a:pt x="353317" y="171450"/>
                  <a:pt x="350044" y="171450"/>
                </a:cubicBezTo>
                <a:cubicBezTo>
                  <a:pt x="309832" y="171450"/>
                  <a:pt x="317874" y="169473"/>
                  <a:pt x="297657" y="176212"/>
                </a:cubicBezTo>
                <a:cubicBezTo>
                  <a:pt x="295276" y="177800"/>
                  <a:pt x="293343" y="180550"/>
                  <a:pt x="290513" y="180975"/>
                </a:cubicBezTo>
                <a:cubicBezTo>
                  <a:pt x="277146" y="182980"/>
                  <a:pt x="262855" y="179082"/>
                  <a:pt x="250032" y="183356"/>
                </a:cubicBezTo>
                <a:cubicBezTo>
                  <a:pt x="244602" y="185166"/>
                  <a:pt x="245937" y="195833"/>
                  <a:pt x="240507" y="197643"/>
                </a:cubicBezTo>
                <a:cubicBezTo>
                  <a:pt x="238126" y="198437"/>
                  <a:pt x="235813" y="199480"/>
                  <a:pt x="233363" y="200025"/>
                </a:cubicBezTo>
                <a:cubicBezTo>
                  <a:pt x="228650" y="201072"/>
                  <a:pt x="223810" y="201459"/>
                  <a:pt x="219075" y="202406"/>
                </a:cubicBezTo>
                <a:cubicBezTo>
                  <a:pt x="215866" y="203048"/>
                  <a:pt x="212725" y="203993"/>
                  <a:pt x="209550" y="204787"/>
                </a:cubicBezTo>
                <a:cubicBezTo>
                  <a:pt x="201613" y="203993"/>
                  <a:pt x="193622" y="203619"/>
                  <a:pt x="185738" y="202406"/>
                </a:cubicBezTo>
                <a:cubicBezTo>
                  <a:pt x="177091" y="201076"/>
                  <a:pt x="179300" y="199187"/>
                  <a:pt x="171450" y="195262"/>
                </a:cubicBezTo>
                <a:cubicBezTo>
                  <a:pt x="169205" y="194140"/>
                  <a:pt x="166688" y="193675"/>
                  <a:pt x="164307" y="192881"/>
                </a:cubicBezTo>
                <a:cubicBezTo>
                  <a:pt x="161926" y="191293"/>
                  <a:pt x="159778" y="189280"/>
                  <a:pt x="157163" y="188118"/>
                </a:cubicBezTo>
                <a:cubicBezTo>
                  <a:pt x="152575" y="186079"/>
                  <a:pt x="142875" y="183356"/>
                  <a:pt x="142875" y="183356"/>
                </a:cubicBezTo>
                <a:cubicBezTo>
                  <a:pt x="130957" y="184680"/>
                  <a:pt x="122503" y="182297"/>
                  <a:pt x="114300" y="190500"/>
                </a:cubicBezTo>
                <a:cubicBezTo>
                  <a:pt x="112277" y="192523"/>
                  <a:pt x="111125" y="195262"/>
                  <a:pt x="109538" y="197643"/>
                </a:cubicBezTo>
                <a:cubicBezTo>
                  <a:pt x="107014" y="225415"/>
                  <a:pt x="115606" y="226591"/>
                  <a:pt x="97632" y="221456"/>
                </a:cubicBezTo>
                <a:cubicBezTo>
                  <a:pt x="95218" y="220766"/>
                  <a:pt x="92869" y="219869"/>
                  <a:pt x="90488" y="219075"/>
                </a:cubicBezTo>
                <a:cubicBezTo>
                  <a:pt x="73819" y="219869"/>
                  <a:pt x="57112" y="220070"/>
                  <a:pt x="40482" y="221456"/>
                </a:cubicBezTo>
                <a:cubicBezTo>
                  <a:pt x="8895" y="224088"/>
                  <a:pt x="37307" y="243681"/>
                  <a:pt x="33338" y="242887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029853" y="2694091"/>
            <a:ext cx="231073" cy="267651"/>
          </a:xfrm>
          <a:custGeom>
            <a:avLst/>
            <a:gdLst>
              <a:gd name="connsiteX0" fmla="*/ 92 w 231073"/>
              <a:gd name="connsiteY0" fmla="*/ 231088 h 267651"/>
              <a:gd name="connsiteX1" fmla="*/ 19142 w 231073"/>
              <a:gd name="connsiteY1" fmla="*/ 238232 h 267651"/>
              <a:gd name="connsiteX2" fmla="*/ 21523 w 231073"/>
              <a:gd name="connsiteY2" fmla="*/ 245376 h 267651"/>
              <a:gd name="connsiteX3" fmla="*/ 23904 w 231073"/>
              <a:gd name="connsiteY3" fmla="*/ 266807 h 267651"/>
              <a:gd name="connsiteX4" fmla="*/ 40573 w 231073"/>
              <a:gd name="connsiteY4" fmla="*/ 259663 h 267651"/>
              <a:gd name="connsiteX5" fmla="*/ 54860 w 231073"/>
              <a:gd name="connsiteY5" fmla="*/ 254901 h 267651"/>
              <a:gd name="connsiteX6" fmla="*/ 69148 w 231073"/>
              <a:gd name="connsiteY6" fmla="*/ 247757 h 267651"/>
              <a:gd name="connsiteX7" fmla="*/ 83435 w 231073"/>
              <a:gd name="connsiteY7" fmla="*/ 240613 h 267651"/>
              <a:gd name="connsiteX8" fmla="*/ 90579 w 231073"/>
              <a:gd name="connsiteY8" fmla="*/ 242995 h 267651"/>
              <a:gd name="connsiteX9" fmla="*/ 104867 w 231073"/>
              <a:gd name="connsiteY9" fmla="*/ 252520 h 267651"/>
              <a:gd name="connsiteX10" fmla="*/ 119154 w 231073"/>
              <a:gd name="connsiteY10" fmla="*/ 247757 h 267651"/>
              <a:gd name="connsiteX11" fmla="*/ 133442 w 231073"/>
              <a:gd name="connsiteY11" fmla="*/ 235851 h 267651"/>
              <a:gd name="connsiteX12" fmla="*/ 138204 w 231073"/>
              <a:gd name="connsiteY12" fmla="*/ 228707 h 267651"/>
              <a:gd name="connsiteX13" fmla="*/ 145348 w 231073"/>
              <a:gd name="connsiteY13" fmla="*/ 221563 h 267651"/>
              <a:gd name="connsiteX14" fmla="*/ 147729 w 231073"/>
              <a:gd name="connsiteY14" fmla="*/ 214420 h 267651"/>
              <a:gd name="connsiteX15" fmla="*/ 157254 w 231073"/>
              <a:gd name="connsiteY15" fmla="*/ 200132 h 267651"/>
              <a:gd name="connsiteX16" fmla="*/ 164398 w 231073"/>
              <a:gd name="connsiteY16" fmla="*/ 185845 h 267651"/>
              <a:gd name="connsiteX17" fmla="*/ 173923 w 231073"/>
              <a:gd name="connsiteY17" fmla="*/ 157270 h 267651"/>
              <a:gd name="connsiteX18" fmla="*/ 176304 w 231073"/>
              <a:gd name="connsiteY18" fmla="*/ 150126 h 267651"/>
              <a:gd name="connsiteX19" fmla="*/ 181067 w 231073"/>
              <a:gd name="connsiteY19" fmla="*/ 142982 h 267651"/>
              <a:gd name="connsiteX20" fmla="*/ 183448 w 231073"/>
              <a:gd name="connsiteY20" fmla="*/ 135838 h 267651"/>
              <a:gd name="connsiteX21" fmla="*/ 192973 w 231073"/>
              <a:gd name="connsiteY21" fmla="*/ 121551 h 267651"/>
              <a:gd name="connsiteX22" fmla="*/ 195354 w 231073"/>
              <a:gd name="connsiteY22" fmla="*/ 114407 h 267651"/>
              <a:gd name="connsiteX23" fmla="*/ 204879 w 231073"/>
              <a:gd name="connsiteY23" fmla="*/ 100120 h 267651"/>
              <a:gd name="connsiteX24" fmla="*/ 207260 w 231073"/>
              <a:gd name="connsiteY24" fmla="*/ 92976 h 267651"/>
              <a:gd name="connsiteX25" fmla="*/ 212023 w 231073"/>
              <a:gd name="connsiteY25" fmla="*/ 85832 h 267651"/>
              <a:gd name="connsiteX26" fmla="*/ 221548 w 231073"/>
              <a:gd name="connsiteY26" fmla="*/ 64401 h 267651"/>
              <a:gd name="connsiteX27" fmla="*/ 223929 w 231073"/>
              <a:gd name="connsiteY27" fmla="*/ 57257 h 267651"/>
              <a:gd name="connsiteX28" fmla="*/ 228692 w 231073"/>
              <a:gd name="connsiteY28" fmla="*/ 50113 h 267651"/>
              <a:gd name="connsiteX29" fmla="*/ 231073 w 231073"/>
              <a:gd name="connsiteY29" fmla="*/ 40588 h 267651"/>
              <a:gd name="connsiteX30" fmla="*/ 228692 w 231073"/>
              <a:gd name="connsiteY30" fmla="*/ 4870 h 267651"/>
              <a:gd name="connsiteX31" fmla="*/ 221548 w 231073"/>
              <a:gd name="connsiteY31" fmla="*/ 107 h 267651"/>
              <a:gd name="connsiteX32" fmla="*/ 197735 w 231073"/>
              <a:gd name="connsiteY32" fmla="*/ 2488 h 267651"/>
              <a:gd name="connsiteX33" fmla="*/ 159635 w 231073"/>
              <a:gd name="connsiteY33" fmla="*/ 7251 h 267651"/>
              <a:gd name="connsiteX34" fmla="*/ 152492 w 231073"/>
              <a:gd name="connsiteY34" fmla="*/ 52495 h 267651"/>
              <a:gd name="connsiteX35" fmla="*/ 138204 w 231073"/>
              <a:gd name="connsiteY35" fmla="*/ 50113 h 267651"/>
              <a:gd name="connsiteX36" fmla="*/ 131060 w 231073"/>
              <a:gd name="connsiteY36" fmla="*/ 47732 h 267651"/>
              <a:gd name="connsiteX37" fmla="*/ 90579 w 231073"/>
              <a:gd name="connsiteY37" fmla="*/ 45351 h 267651"/>
              <a:gd name="connsiteX38" fmla="*/ 66767 w 231073"/>
              <a:gd name="connsiteY38" fmla="*/ 47732 h 267651"/>
              <a:gd name="connsiteX39" fmla="*/ 66767 w 231073"/>
              <a:gd name="connsiteY39" fmla="*/ 64401 h 267651"/>
              <a:gd name="connsiteX40" fmla="*/ 92960 w 231073"/>
              <a:gd name="connsiteY40" fmla="*/ 76307 h 267651"/>
              <a:gd name="connsiteX41" fmla="*/ 95342 w 231073"/>
              <a:gd name="connsiteY41" fmla="*/ 97738 h 267651"/>
              <a:gd name="connsiteX42" fmla="*/ 85817 w 231073"/>
              <a:gd name="connsiteY42" fmla="*/ 112026 h 267651"/>
              <a:gd name="connsiteX43" fmla="*/ 88198 w 231073"/>
              <a:gd name="connsiteY43" fmla="*/ 128695 h 267651"/>
              <a:gd name="connsiteX44" fmla="*/ 95342 w 231073"/>
              <a:gd name="connsiteY44" fmla="*/ 133457 h 267651"/>
              <a:gd name="connsiteX45" fmla="*/ 97723 w 231073"/>
              <a:gd name="connsiteY45" fmla="*/ 140601 h 267651"/>
              <a:gd name="connsiteX46" fmla="*/ 95342 w 231073"/>
              <a:gd name="connsiteY46" fmla="*/ 176320 h 267651"/>
              <a:gd name="connsiteX47" fmla="*/ 88198 w 231073"/>
              <a:gd name="connsiteY47" fmla="*/ 178701 h 267651"/>
              <a:gd name="connsiteX48" fmla="*/ 66767 w 231073"/>
              <a:gd name="connsiteY48" fmla="*/ 176320 h 267651"/>
              <a:gd name="connsiteX49" fmla="*/ 59623 w 231073"/>
              <a:gd name="connsiteY49" fmla="*/ 171557 h 267651"/>
              <a:gd name="connsiteX50" fmla="*/ 54860 w 231073"/>
              <a:gd name="connsiteY50" fmla="*/ 164413 h 267651"/>
              <a:gd name="connsiteX51" fmla="*/ 47717 w 231073"/>
              <a:gd name="connsiteY51" fmla="*/ 162032 h 267651"/>
              <a:gd name="connsiteX52" fmla="*/ 42954 w 231073"/>
              <a:gd name="connsiteY52" fmla="*/ 169176 h 267651"/>
              <a:gd name="connsiteX53" fmla="*/ 11998 w 231073"/>
              <a:gd name="connsiteY53" fmla="*/ 178701 h 267651"/>
              <a:gd name="connsiteX54" fmla="*/ 14379 w 231073"/>
              <a:gd name="connsiteY54" fmla="*/ 185845 h 267651"/>
              <a:gd name="connsiteX55" fmla="*/ 23904 w 231073"/>
              <a:gd name="connsiteY55" fmla="*/ 200132 h 267651"/>
              <a:gd name="connsiteX56" fmla="*/ 11998 w 231073"/>
              <a:gd name="connsiteY56" fmla="*/ 209657 h 267651"/>
              <a:gd name="connsiteX57" fmla="*/ 92 w 231073"/>
              <a:gd name="connsiteY57" fmla="*/ 231088 h 26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31073" h="267651">
                <a:moveTo>
                  <a:pt x="92" y="231088"/>
                </a:moveTo>
                <a:cubicBezTo>
                  <a:pt x="1283" y="235850"/>
                  <a:pt x="14471" y="232394"/>
                  <a:pt x="19142" y="238232"/>
                </a:cubicBezTo>
                <a:cubicBezTo>
                  <a:pt x="20710" y="240192"/>
                  <a:pt x="20729" y="242995"/>
                  <a:pt x="21523" y="245376"/>
                </a:cubicBezTo>
                <a:cubicBezTo>
                  <a:pt x="22317" y="252520"/>
                  <a:pt x="20095" y="260712"/>
                  <a:pt x="23904" y="266807"/>
                </a:cubicBezTo>
                <a:cubicBezTo>
                  <a:pt x="26301" y="270642"/>
                  <a:pt x="39368" y="260199"/>
                  <a:pt x="40573" y="259663"/>
                </a:cubicBezTo>
                <a:cubicBezTo>
                  <a:pt x="45160" y="257624"/>
                  <a:pt x="54860" y="254901"/>
                  <a:pt x="54860" y="254901"/>
                </a:cubicBezTo>
                <a:cubicBezTo>
                  <a:pt x="75325" y="241257"/>
                  <a:pt x="49438" y="257611"/>
                  <a:pt x="69148" y="247757"/>
                </a:cubicBezTo>
                <a:cubicBezTo>
                  <a:pt x="87623" y="238521"/>
                  <a:pt x="65471" y="246603"/>
                  <a:pt x="83435" y="240613"/>
                </a:cubicBezTo>
                <a:cubicBezTo>
                  <a:pt x="85816" y="241407"/>
                  <a:pt x="88385" y="241776"/>
                  <a:pt x="90579" y="242995"/>
                </a:cubicBezTo>
                <a:cubicBezTo>
                  <a:pt x="95583" y="245775"/>
                  <a:pt x="104867" y="252520"/>
                  <a:pt x="104867" y="252520"/>
                </a:cubicBezTo>
                <a:cubicBezTo>
                  <a:pt x="109629" y="250932"/>
                  <a:pt x="115604" y="251307"/>
                  <a:pt x="119154" y="247757"/>
                </a:cubicBezTo>
                <a:cubicBezTo>
                  <a:pt x="128322" y="238589"/>
                  <a:pt x="123496" y="242481"/>
                  <a:pt x="133442" y="235851"/>
                </a:cubicBezTo>
                <a:cubicBezTo>
                  <a:pt x="135029" y="233470"/>
                  <a:pt x="136372" y="230906"/>
                  <a:pt x="138204" y="228707"/>
                </a:cubicBezTo>
                <a:cubicBezTo>
                  <a:pt x="140360" y="226120"/>
                  <a:pt x="143480" y="224365"/>
                  <a:pt x="145348" y="221563"/>
                </a:cubicBezTo>
                <a:cubicBezTo>
                  <a:pt x="146740" y="219475"/>
                  <a:pt x="146510" y="216614"/>
                  <a:pt x="147729" y="214420"/>
                </a:cubicBezTo>
                <a:cubicBezTo>
                  <a:pt x="150509" y="209416"/>
                  <a:pt x="155444" y="205562"/>
                  <a:pt x="157254" y="200132"/>
                </a:cubicBezTo>
                <a:cubicBezTo>
                  <a:pt x="160540" y="190273"/>
                  <a:pt x="158242" y="195076"/>
                  <a:pt x="164398" y="185845"/>
                </a:cubicBezTo>
                <a:lnTo>
                  <a:pt x="173923" y="157270"/>
                </a:lnTo>
                <a:cubicBezTo>
                  <a:pt x="174717" y="154889"/>
                  <a:pt x="174912" y="152214"/>
                  <a:pt x="176304" y="150126"/>
                </a:cubicBezTo>
                <a:lnTo>
                  <a:pt x="181067" y="142982"/>
                </a:lnTo>
                <a:cubicBezTo>
                  <a:pt x="181861" y="140601"/>
                  <a:pt x="182229" y="138032"/>
                  <a:pt x="183448" y="135838"/>
                </a:cubicBezTo>
                <a:cubicBezTo>
                  <a:pt x="186228" y="130835"/>
                  <a:pt x="192973" y="121551"/>
                  <a:pt x="192973" y="121551"/>
                </a:cubicBezTo>
                <a:cubicBezTo>
                  <a:pt x="193767" y="119170"/>
                  <a:pt x="194135" y="116601"/>
                  <a:pt x="195354" y="114407"/>
                </a:cubicBezTo>
                <a:cubicBezTo>
                  <a:pt x="198134" y="109404"/>
                  <a:pt x="204879" y="100120"/>
                  <a:pt x="204879" y="100120"/>
                </a:cubicBezTo>
                <a:cubicBezTo>
                  <a:pt x="205673" y="97739"/>
                  <a:pt x="206137" y="95221"/>
                  <a:pt x="207260" y="92976"/>
                </a:cubicBezTo>
                <a:cubicBezTo>
                  <a:pt x="208540" y="90416"/>
                  <a:pt x="210861" y="88447"/>
                  <a:pt x="212023" y="85832"/>
                </a:cubicBezTo>
                <a:cubicBezTo>
                  <a:pt x="223358" y="60328"/>
                  <a:pt x="210769" y="80569"/>
                  <a:pt x="221548" y="64401"/>
                </a:cubicBezTo>
                <a:cubicBezTo>
                  <a:pt x="222342" y="62020"/>
                  <a:pt x="222806" y="59502"/>
                  <a:pt x="223929" y="57257"/>
                </a:cubicBezTo>
                <a:cubicBezTo>
                  <a:pt x="225209" y="54697"/>
                  <a:pt x="227565" y="52744"/>
                  <a:pt x="228692" y="50113"/>
                </a:cubicBezTo>
                <a:cubicBezTo>
                  <a:pt x="229981" y="47105"/>
                  <a:pt x="230279" y="43763"/>
                  <a:pt x="231073" y="40588"/>
                </a:cubicBezTo>
                <a:cubicBezTo>
                  <a:pt x="230279" y="28682"/>
                  <a:pt x="231425" y="16485"/>
                  <a:pt x="228692" y="4870"/>
                </a:cubicBezTo>
                <a:cubicBezTo>
                  <a:pt x="228036" y="2084"/>
                  <a:pt x="224402" y="327"/>
                  <a:pt x="221548" y="107"/>
                </a:cubicBezTo>
                <a:cubicBezTo>
                  <a:pt x="213594" y="-505"/>
                  <a:pt x="205668" y="1653"/>
                  <a:pt x="197735" y="2488"/>
                </a:cubicBezTo>
                <a:cubicBezTo>
                  <a:pt x="174949" y="4887"/>
                  <a:pt x="180122" y="4325"/>
                  <a:pt x="159635" y="7251"/>
                </a:cubicBezTo>
                <a:cubicBezTo>
                  <a:pt x="153463" y="38111"/>
                  <a:pt x="155767" y="23018"/>
                  <a:pt x="152492" y="52495"/>
                </a:cubicBezTo>
                <a:cubicBezTo>
                  <a:pt x="147729" y="51701"/>
                  <a:pt x="142917" y="51160"/>
                  <a:pt x="138204" y="50113"/>
                </a:cubicBezTo>
                <a:cubicBezTo>
                  <a:pt x="135754" y="49568"/>
                  <a:pt x="133558" y="47982"/>
                  <a:pt x="131060" y="47732"/>
                </a:cubicBezTo>
                <a:cubicBezTo>
                  <a:pt x="117610" y="46387"/>
                  <a:pt x="104073" y="46145"/>
                  <a:pt x="90579" y="45351"/>
                </a:cubicBezTo>
                <a:cubicBezTo>
                  <a:pt x="82642" y="46145"/>
                  <a:pt x="74264" y="45006"/>
                  <a:pt x="66767" y="47732"/>
                </a:cubicBezTo>
                <a:cubicBezTo>
                  <a:pt x="61721" y="49567"/>
                  <a:pt x="65900" y="63410"/>
                  <a:pt x="66767" y="64401"/>
                </a:cubicBezTo>
                <a:cubicBezTo>
                  <a:pt x="75506" y="74388"/>
                  <a:pt x="81746" y="74064"/>
                  <a:pt x="92960" y="76307"/>
                </a:cubicBezTo>
                <a:cubicBezTo>
                  <a:pt x="98841" y="85127"/>
                  <a:pt x="100826" y="84576"/>
                  <a:pt x="95342" y="97738"/>
                </a:cubicBezTo>
                <a:cubicBezTo>
                  <a:pt x="93141" y="103022"/>
                  <a:pt x="85817" y="112026"/>
                  <a:pt x="85817" y="112026"/>
                </a:cubicBezTo>
                <a:cubicBezTo>
                  <a:pt x="86611" y="117582"/>
                  <a:pt x="85918" y="123566"/>
                  <a:pt x="88198" y="128695"/>
                </a:cubicBezTo>
                <a:cubicBezTo>
                  <a:pt x="89360" y="131310"/>
                  <a:pt x="93554" y="131222"/>
                  <a:pt x="95342" y="133457"/>
                </a:cubicBezTo>
                <a:cubicBezTo>
                  <a:pt x="96910" y="135417"/>
                  <a:pt x="96929" y="138220"/>
                  <a:pt x="97723" y="140601"/>
                </a:cubicBezTo>
                <a:cubicBezTo>
                  <a:pt x="96929" y="152507"/>
                  <a:pt x="98236" y="164744"/>
                  <a:pt x="95342" y="176320"/>
                </a:cubicBezTo>
                <a:cubicBezTo>
                  <a:pt x="94733" y="178755"/>
                  <a:pt x="90708" y="178701"/>
                  <a:pt x="88198" y="178701"/>
                </a:cubicBezTo>
                <a:cubicBezTo>
                  <a:pt x="81010" y="178701"/>
                  <a:pt x="73911" y="177114"/>
                  <a:pt x="66767" y="176320"/>
                </a:cubicBezTo>
                <a:cubicBezTo>
                  <a:pt x="64386" y="174732"/>
                  <a:pt x="61647" y="173581"/>
                  <a:pt x="59623" y="171557"/>
                </a:cubicBezTo>
                <a:cubicBezTo>
                  <a:pt x="57599" y="169533"/>
                  <a:pt x="57095" y="166201"/>
                  <a:pt x="54860" y="164413"/>
                </a:cubicBezTo>
                <a:cubicBezTo>
                  <a:pt x="52900" y="162845"/>
                  <a:pt x="50098" y="162826"/>
                  <a:pt x="47717" y="162032"/>
                </a:cubicBezTo>
                <a:cubicBezTo>
                  <a:pt x="46129" y="164413"/>
                  <a:pt x="44978" y="167152"/>
                  <a:pt x="42954" y="169176"/>
                </a:cubicBezTo>
                <a:cubicBezTo>
                  <a:pt x="34959" y="177170"/>
                  <a:pt x="22160" y="177249"/>
                  <a:pt x="11998" y="178701"/>
                </a:cubicBezTo>
                <a:cubicBezTo>
                  <a:pt x="12792" y="181082"/>
                  <a:pt x="13160" y="183651"/>
                  <a:pt x="14379" y="185845"/>
                </a:cubicBezTo>
                <a:cubicBezTo>
                  <a:pt x="17159" y="190848"/>
                  <a:pt x="23904" y="200132"/>
                  <a:pt x="23904" y="200132"/>
                </a:cubicBezTo>
                <a:cubicBezTo>
                  <a:pt x="10259" y="220603"/>
                  <a:pt x="28427" y="196514"/>
                  <a:pt x="11998" y="209657"/>
                </a:cubicBezTo>
                <a:cubicBezTo>
                  <a:pt x="9603" y="211573"/>
                  <a:pt x="-1099" y="226326"/>
                  <a:pt x="92" y="231088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4959135" y="2737011"/>
            <a:ext cx="166688" cy="175680"/>
          </a:xfrm>
          <a:custGeom>
            <a:avLst/>
            <a:gdLst>
              <a:gd name="connsiteX0" fmla="*/ 90488 w 166688"/>
              <a:gd name="connsiteY0" fmla="*/ 164307 h 175680"/>
              <a:gd name="connsiteX1" fmla="*/ 61913 w 166688"/>
              <a:gd name="connsiteY1" fmla="*/ 173832 h 175680"/>
              <a:gd name="connsiteX2" fmla="*/ 54769 w 166688"/>
              <a:gd name="connsiteY2" fmla="*/ 169069 h 175680"/>
              <a:gd name="connsiteX3" fmla="*/ 45244 w 166688"/>
              <a:gd name="connsiteY3" fmla="*/ 147638 h 175680"/>
              <a:gd name="connsiteX4" fmla="*/ 38100 w 166688"/>
              <a:gd name="connsiteY4" fmla="*/ 142875 h 175680"/>
              <a:gd name="connsiteX5" fmla="*/ 26194 w 166688"/>
              <a:gd name="connsiteY5" fmla="*/ 133350 h 175680"/>
              <a:gd name="connsiteX6" fmla="*/ 21432 w 166688"/>
              <a:gd name="connsiteY6" fmla="*/ 126207 h 175680"/>
              <a:gd name="connsiteX7" fmla="*/ 14288 w 166688"/>
              <a:gd name="connsiteY7" fmla="*/ 119063 h 175680"/>
              <a:gd name="connsiteX8" fmla="*/ 11907 w 166688"/>
              <a:gd name="connsiteY8" fmla="*/ 111919 h 175680"/>
              <a:gd name="connsiteX9" fmla="*/ 0 w 166688"/>
              <a:gd name="connsiteY9" fmla="*/ 90488 h 175680"/>
              <a:gd name="connsiteX10" fmla="*/ 2382 w 166688"/>
              <a:gd name="connsiteY10" fmla="*/ 73819 h 175680"/>
              <a:gd name="connsiteX11" fmla="*/ 14288 w 166688"/>
              <a:gd name="connsiteY11" fmla="*/ 61913 h 175680"/>
              <a:gd name="connsiteX12" fmla="*/ 21432 w 166688"/>
              <a:gd name="connsiteY12" fmla="*/ 59532 h 175680"/>
              <a:gd name="connsiteX13" fmla="*/ 28575 w 166688"/>
              <a:gd name="connsiteY13" fmla="*/ 54769 h 175680"/>
              <a:gd name="connsiteX14" fmla="*/ 33338 w 166688"/>
              <a:gd name="connsiteY14" fmla="*/ 47625 h 175680"/>
              <a:gd name="connsiteX15" fmla="*/ 57150 w 166688"/>
              <a:gd name="connsiteY15" fmla="*/ 40482 h 175680"/>
              <a:gd name="connsiteX16" fmla="*/ 71438 w 166688"/>
              <a:gd name="connsiteY16" fmla="*/ 19050 h 175680"/>
              <a:gd name="connsiteX17" fmla="*/ 76200 w 166688"/>
              <a:gd name="connsiteY17" fmla="*/ 11907 h 175680"/>
              <a:gd name="connsiteX18" fmla="*/ 78582 w 166688"/>
              <a:gd name="connsiteY18" fmla="*/ 4763 h 175680"/>
              <a:gd name="connsiteX19" fmla="*/ 85725 w 166688"/>
              <a:gd name="connsiteY19" fmla="*/ 0 h 175680"/>
              <a:gd name="connsiteX20" fmla="*/ 128588 w 166688"/>
              <a:gd name="connsiteY20" fmla="*/ 2382 h 175680"/>
              <a:gd name="connsiteX21" fmla="*/ 133350 w 166688"/>
              <a:gd name="connsiteY21" fmla="*/ 9525 h 175680"/>
              <a:gd name="connsiteX22" fmla="*/ 138113 w 166688"/>
              <a:gd name="connsiteY22" fmla="*/ 23813 h 175680"/>
              <a:gd name="connsiteX23" fmla="*/ 152400 w 166688"/>
              <a:gd name="connsiteY23" fmla="*/ 28575 h 175680"/>
              <a:gd name="connsiteX24" fmla="*/ 157163 w 166688"/>
              <a:gd name="connsiteY24" fmla="*/ 35719 h 175680"/>
              <a:gd name="connsiteX25" fmla="*/ 161925 w 166688"/>
              <a:gd name="connsiteY25" fmla="*/ 50007 h 175680"/>
              <a:gd name="connsiteX26" fmla="*/ 159544 w 166688"/>
              <a:gd name="connsiteY26" fmla="*/ 73819 h 175680"/>
              <a:gd name="connsiteX27" fmla="*/ 164307 w 166688"/>
              <a:gd name="connsiteY27" fmla="*/ 88107 h 175680"/>
              <a:gd name="connsiteX28" fmla="*/ 166688 w 166688"/>
              <a:gd name="connsiteY28" fmla="*/ 95250 h 175680"/>
              <a:gd name="connsiteX29" fmla="*/ 164307 w 166688"/>
              <a:gd name="connsiteY29" fmla="*/ 116682 h 175680"/>
              <a:gd name="connsiteX30" fmla="*/ 150019 w 166688"/>
              <a:gd name="connsiteY30" fmla="*/ 123825 h 175680"/>
              <a:gd name="connsiteX31" fmla="*/ 109538 w 166688"/>
              <a:gd name="connsiteY31" fmla="*/ 126207 h 175680"/>
              <a:gd name="connsiteX32" fmla="*/ 95250 w 166688"/>
              <a:gd name="connsiteY32" fmla="*/ 133350 h 175680"/>
              <a:gd name="connsiteX33" fmla="*/ 92869 w 166688"/>
              <a:gd name="connsiteY33" fmla="*/ 140494 h 175680"/>
              <a:gd name="connsiteX34" fmla="*/ 90488 w 166688"/>
              <a:gd name="connsiteY34" fmla="*/ 164307 h 17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66688" h="175680">
                <a:moveTo>
                  <a:pt x="90488" y="164307"/>
                </a:moveTo>
                <a:cubicBezTo>
                  <a:pt x="85329" y="169863"/>
                  <a:pt x="75856" y="179808"/>
                  <a:pt x="61913" y="173832"/>
                </a:cubicBezTo>
                <a:cubicBezTo>
                  <a:pt x="59282" y="172705"/>
                  <a:pt x="57150" y="170657"/>
                  <a:pt x="54769" y="169069"/>
                </a:cubicBezTo>
                <a:cubicBezTo>
                  <a:pt x="52410" y="161993"/>
                  <a:pt x="50905" y="153299"/>
                  <a:pt x="45244" y="147638"/>
                </a:cubicBezTo>
                <a:cubicBezTo>
                  <a:pt x="43220" y="145614"/>
                  <a:pt x="40481" y="144463"/>
                  <a:pt x="38100" y="142875"/>
                </a:cubicBezTo>
                <a:cubicBezTo>
                  <a:pt x="24454" y="122406"/>
                  <a:pt x="42624" y="146494"/>
                  <a:pt x="26194" y="133350"/>
                </a:cubicBezTo>
                <a:cubicBezTo>
                  <a:pt x="23959" y="131562"/>
                  <a:pt x="23264" y="128405"/>
                  <a:pt x="21432" y="126207"/>
                </a:cubicBezTo>
                <a:cubicBezTo>
                  <a:pt x="19276" y="123620"/>
                  <a:pt x="16669" y="121444"/>
                  <a:pt x="14288" y="119063"/>
                </a:cubicBezTo>
                <a:cubicBezTo>
                  <a:pt x="13494" y="116682"/>
                  <a:pt x="13126" y="114113"/>
                  <a:pt x="11907" y="111919"/>
                </a:cubicBezTo>
                <a:cubicBezTo>
                  <a:pt x="-1742" y="87350"/>
                  <a:pt x="5391" y="106655"/>
                  <a:pt x="0" y="90488"/>
                </a:cubicBezTo>
                <a:cubicBezTo>
                  <a:pt x="794" y="84932"/>
                  <a:pt x="769" y="79195"/>
                  <a:pt x="2382" y="73819"/>
                </a:cubicBezTo>
                <a:cubicBezTo>
                  <a:pt x="4063" y="68215"/>
                  <a:pt x="9431" y="64341"/>
                  <a:pt x="14288" y="61913"/>
                </a:cubicBezTo>
                <a:cubicBezTo>
                  <a:pt x="16533" y="60791"/>
                  <a:pt x="19051" y="60326"/>
                  <a:pt x="21432" y="59532"/>
                </a:cubicBezTo>
                <a:cubicBezTo>
                  <a:pt x="23813" y="57944"/>
                  <a:pt x="26551" y="56793"/>
                  <a:pt x="28575" y="54769"/>
                </a:cubicBezTo>
                <a:cubicBezTo>
                  <a:pt x="30599" y="52745"/>
                  <a:pt x="30911" y="49142"/>
                  <a:pt x="33338" y="47625"/>
                </a:cubicBezTo>
                <a:cubicBezTo>
                  <a:pt x="37203" y="45210"/>
                  <a:pt x="51574" y="41876"/>
                  <a:pt x="57150" y="40482"/>
                </a:cubicBezTo>
                <a:lnTo>
                  <a:pt x="71438" y="19050"/>
                </a:lnTo>
                <a:cubicBezTo>
                  <a:pt x="73025" y="16669"/>
                  <a:pt x="75295" y="14622"/>
                  <a:pt x="76200" y="11907"/>
                </a:cubicBezTo>
                <a:cubicBezTo>
                  <a:pt x="76994" y="9526"/>
                  <a:pt x="77014" y="6723"/>
                  <a:pt x="78582" y="4763"/>
                </a:cubicBezTo>
                <a:cubicBezTo>
                  <a:pt x="80370" y="2528"/>
                  <a:pt x="83344" y="1588"/>
                  <a:pt x="85725" y="0"/>
                </a:cubicBezTo>
                <a:cubicBezTo>
                  <a:pt x="100013" y="794"/>
                  <a:pt x="114556" y="-424"/>
                  <a:pt x="128588" y="2382"/>
                </a:cubicBezTo>
                <a:cubicBezTo>
                  <a:pt x="131394" y="2943"/>
                  <a:pt x="132188" y="6910"/>
                  <a:pt x="133350" y="9525"/>
                </a:cubicBezTo>
                <a:cubicBezTo>
                  <a:pt x="135389" y="14113"/>
                  <a:pt x="133350" y="22226"/>
                  <a:pt x="138113" y="23813"/>
                </a:cubicBezTo>
                <a:lnTo>
                  <a:pt x="152400" y="28575"/>
                </a:lnTo>
                <a:cubicBezTo>
                  <a:pt x="153988" y="30956"/>
                  <a:pt x="156001" y="33104"/>
                  <a:pt x="157163" y="35719"/>
                </a:cubicBezTo>
                <a:cubicBezTo>
                  <a:pt x="159202" y="40307"/>
                  <a:pt x="161925" y="50007"/>
                  <a:pt x="161925" y="50007"/>
                </a:cubicBezTo>
                <a:cubicBezTo>
                  <a:pt x="161131" y="57944"/>
                  <a:pt x="159046" y="65858"/>
                  <a:pt x="159544" y="73819"/>
                </a:cubicBezTo>
                <a:cubicBezTo>
                  <a:pt x="159857" y="78830"/>
                  <a:pt x="162719" y="83344"/>
                  <a:pt x="164307" y="88107"/>
                </a:cubicBezTo>
                <a:lnTo>
                  <a:pt x="166688" y="95250"/>
                </a:lnTo>
                <a:cubicBezTo>
                  <a:pt x="165894" y="102394"/>
                  <a:pt x="166763" y="109927"/>
                  <a:pt x="164307" y="116682"/>
                </a:cubicBezTo>
                <a:cubicBezTo>
                  <a:pt x="163323" y="119389"/>
                  <a:pt x="152644" y="123563"/>
                  <a:pt x="150019" y="123825"/>
                </a:cubicBezTo>
                <a:cubicBezTo>
                  <a:pt x="136569" y="125170"/>
                  <a:pt x="123032" y="125413"/>
                  <a:pt x="109538" y="126207"/>
                </a:cubicBezTo>
                <a:cubicBezTo>
                  <a:pt x="104833" y="127775"/>
                  <a:pt x="98607" y="129154"/>
                  <a:pt x="95250" y="133350"/>
                </a:cubicBezTo>
                <a:cubicBezTo>
                  <a:pt x="93682" y="135310"/>
                  <a:pt x="93559" y="138080"/>
                  <a:pt x="92869" y="140494"/>
                </a:cubicBezTo>
                <a:cubicBezTo>
                  <a:pt x="91970" y="143641"/>
                  <a:pt x="95647" y="158751"/>
                  <a:pt x="90488" y="164307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6042767" y="3157861"/>
            <a:ext cx="211888" cy="414738"/>
          </a:xfrm>
          <a:custGeom>
            <a:avLst/>
            <a:gdLst>
              <a:gd name="connsiteX0" fmla="*/ 175153 w 211888"/>
              <a:gd name="connsiteY0" fmla="*/ 7766 h 414738"/>
              <a:gd name="connsiteX1" fmla="*/ 188032 w 211888"/>
              <a:gd name="connsiteY1" fmla="*/ 39 h 414738"/>
              <a:gd name="connsiteX2" fmla="*/ 203487 w 211888"/>
              <a:gd name="connsiteY2" fmla="*/ 10342 h 414738"/>
              <a:gd name="connsiteX3" fmla="*/ 206062 w 211888"/>
              <a:gd name="connsiteY3" fmla="*/ 67009 h 414738"/>
              <a:gd name="connsiteX4" fmla="*/ 198335 w 211888"/>
              <a:gd name="connsiteY4" fmla="*/ 100494 h 414738"/>
              <a:gd name="connsiteX5" fmla="*/ 193183 w 211888"/>
              <a:gd name="connsiteY5" fmla="*/ 128827 h 414738"/>
              <a:gd name="connsiteX6" fmla="*/ 190608 w 211888"/>
              <a:gd name="connsiteY6" fmla="*/ 136555 h 414738"/>
              <a:gd name="connsiteX7" fmla="*/ 185456 w 211888"/>
              <a:gd name="connsiteY7" fmla="*/ 193222 h 414738"/>
              <a:gd name="connsiteX8" fmla="*/ 182880 w 211888"/>
              <a:gd name="connsiteY8" fmla="*/ 203525 h 414738"/>
              <a:gd name="connsiteX9" fmla="*/ 177729 w 211888"/>
              <a:gd name="connsiteY9" fmla="*/ 229283 h 414738"/>
              <a:gd name="connsiteX10" fmla="*/ 175153 w 211888"/>
              <a:gd name="connsiteY10" fmla="*/ 239586 h 414738"/>
              <a:gd name="connsiteX11" fmla="*/ 172577 w 211888"/>
              <a:gd name="connsiteY11" fmla="*/ 247313 h 414738"/>
              <a:gd name="connsiteX12" fmla="*/ 170001 w 211888"/>
              <a:gd name="connsiteY12" fmla="*/ 257616 h 414738"/>
              <a:gd name="connsiteX13" fmla="*/ 159698 w 211888"/>
              <a:gd name="connsiteY13" fmla="*/ 278222 h 414738"/>
              <a:gd name="connsiteX14" fmla="*/ 151971 w 211888"/>
              <a:gd name="connsiteY14" fmla="*/ 293677 h 414738"/>
              <a:gd name="connsiteX15" fmla="*/ 149395 w 211888"/>
              <a:gd name="connsiteY15" fmla="*/ 303980 h 414738"/>
              <a:gd name="connsiteX16" fmla="*/ 139092 w 211888"/>
              <a:gd name="connsiteY16" fmla="*/ 324586 h 414738"/>
              <a:gd name="connsiteX17" fmla="*/ 131365 w 211888"/>
              <a:gd name="connsiteY17" fmla="*/ 347768 h 414738"/>
              <a:gd name="connsiteX18" fmla="*/ 128789 w 211888"/>
              <a:gd name="connsiteY18" fmla="*/ 355496 h 414738"/>
              <a:gd name="connsiteX19" fmla="*/ 126213 w 211888"/>
              <a:gd name="connsiteY19" fmla="*/ 368374 h 414738"/>
              <a:gd name="connsiteX20" fmla="*/ 123638 w 211888"/>
              <a:gd name="connsiteY20" fmla="*/ 376102 h 414738"/>
              <a:gd name="connsiteX21" fmla="*/ 121062 w 211888"/>
              <a:gd name="connsiteY21" fmla="*/ 388981 h 414738"/>
              <a:gd name="connsiteX22" fmla="*/ 108183 w 211888"/>
              <a:gd name="connsiteY22" fmla="*/ 404435 h 414738"/>
              <a:gd name="connsiteX23" fmla="*/ 100456 w 211888"/>
              <a:gd name="connsiteY23" fmla="*/ 409587 h 414738"/>
              <a:gd name="connsiteX24" fmla="*/ 64395 w 211888"/>
              <a:gd name="connsiteY24" fmla="*/ 414738 h 414738"/>
              <a:gd name="connsiteX25" fmla="*/ 30910 w 211888"/>
              <a:gd name="connsiteY25" fmla="*/ 407011 h 414738"/>
              <a:gd name="connsiteX26" fmla="*/ 25758 w 211888"/>
              <a:gd name="connsiteY26" fmla="*/ 399284 h 414738"/>
              <a:gd name="connsiteX27" fmla="*/ 15455 w 211888"/>
              <a:gd name="connsiteY27" fmla="*/ 383829 h 414738"/>
              <a:gd name="connsiteX28" fmla="*/ 12879 w 211888"/>
              <a:gd name="connsiteY28" fmla="*/ 376102 h 414738"/>
              <a:gd name="connsiteX29" fmla="*/ 7728 w 211888"/>
              <a:gd name="connsiteY29" fmla="*/ 368374 h 414738"/>
              <a:gd name="connsiteX30" fmla="*/ 2576 w 211888"/>
              <a:gd name="connsiteY30" fmla="*/ 352920 h 414738"/>
              <a:gd name="connsiteX31" fmla="*/ 0 w 211888"/>
              <a:gd name="connsiteY31" fmla="*/ 345193 h 414738"/>
              <a:gd name="connsiteX32" fmla="*/ 5152 w 211888"/>
              <a:gd name="connsiteY32" fmla="*/ 303980 h 414738"/>
              <a:gd name="connsiteX33" fmla="*/ 7728 w 211888"/>
              <a:gd name="connsiteY33" fmla="*/ 296253 h 414738"/>
              <a:gd name="connsiteX34" fmla="*/ 18031 w 211888"/>
              <a:gd name="connsiteY34" fmla="*/ 280798 h 414738"/>
              <a:gd name="connsiteX35" fmla="*/ 23182 w 211888"/>
              <a:gd name="connsiteY35" fmla="*/ 273071 h 414738"/>
              <a:gd name="connsiteX36" fmla="*/ 33485 w 211888"/>
              <a:gd name="connsiteY36" fmla="*/ 257616 h 414738"/>
              <a:gd name="connsiteX37" fmla="*/ 38637 w 211888"/>
              <a:gd name="connsiteY37" fmla="*/ 242162 h 414738"/>
              <a:gd name="connsiteX38" fmla="*/ 36061 w 211888"/>
              <a:gd name="connsiteY38" fmla="*/ 208676 h 414738"/>
              <a:gd name="connsiteX39" fmla="*/ 28334 w 211888"/>
              <a:gd name="connsiteY39" fmla="*/ 185494 h 414738"/>
              <a:gd name="connsiteX40" fmla="*/ 23182 w 211888"/>
              <a:gd name="connsiteY40" fmla="*/ 170040 h 414738"/>
              <a:gd name="connsiteX41" fmla="*/ 20607 w 211888"/>
              <a:gd name="connsiteY41" fmla="*/ 162313 h 414738"/>
              <a:gd name="connsiteX42" fmla="*/ 23182 w 211888"/>
              <a:gd name="connsiteY42" fmla="*/ 146858 h 414738"/>
              <a:gd name="connsiteX43" fmla="*/ 33485 w 211888"/>
              <a:gd name="connsiteY43" fmla="*/ 131403 h 414738"/>
              <a:gd name="connsiteX44" fmla="*/ 41213 w 211888"/>
              <a:gd name="connsiteY44" fmla="*/ 126252 h 414738"/>
              <a:gd name="connsiteX45" fmla="*/ 72122 w 211888"/>
              <a:gd name="connsiteY45" fmla="*/ 110797 h 414738"/>
              <a:gd name="connsiteX46" fmla="*/ 82425 w 211888"/>
              <a:gd name="connsiteY46" fmla="*/ 105645 h 414738"/>
              <a:gd name="connsiteX47" fmla="*/ 90152 w 211888"/>
              <a:gd name="connsiteY47" fmla="*/ 100494 h 414738"/>
              <a:gd name="connsiteX48" fmla="*/ 100456 w 211888"/>
              <a:gd name="connsiteY48" fmla="*/ 97918 h 414738"/>
              <a:gd name="connsiteX49" fmla="*/ 115910 w 211888"/>
              <a:gd name="connsiteY49" fmla="*/ 87615 h 414738"/>
              <a:gd name="connsiteX50" fmla="*/ 123638 w 211888"/>
              <a:gd name="connsiteY50" fmla="*/ 82464 h 414738"/>
              <a:gd name="connsiteX51" fmla="*/ 131365 w 211888"/>
              <a:gd name="connsiteY51" fmla="*/ 74736 h 414738"/>
              <a:gd name="connsiteX52" fmla="*/ 136516 w 211888"/>
              <a:gd name="connsiteY52" fmla="*/ 67009 h 414738"/>
              <a:gd name="connsiteX53" fmla="*/ 144244 w 211888"/>
              <a:gd name="connsiteY53" fmla="*/ 61857 h 414738"/>
              <a:gd name="connsiteX54" fmla="*/ 154547 w 211888"/>
              <a:gd name="connsiteY54" fmla="*/ 48978 h 414738"/>
              <a:gd name="connsiteX55" fmla="*/ 157123 w 211888"/>
              <a:gd name="connsiteY55" fmla="*/ 41251 h 414738"/>
              <a:gd name="connsiteX56" fmla="*/ 164850 w 211888"/>
              <a:gd name="connsiteY56" fmla="*/ 36100 h 414738"/>
              <a:gd name="connsiteX57" fmla="*/ 172577 w 211888"/>
              <a:gd name="connsiteY57" fmla="*/ 28372 h 414738"/>
              <a:gd name="connsiteX58" fmla="*/ 175153 w 211888"/>
              <a:gd name="connsiteY58" fmla="*/ 7766 h 41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11888" h="414738">
                <a:moveTo>
                  <a:pt x="175153" y="7766"/>
                </a:moveTo>
                <a:cubicBezTo>
                  <a:pt x="177729" y="3044"/>
                  <a:pt x="183046" y="-414"/>
                  <a:pt x="188032" y="39"/>
                </a:cubicBezTo>
                <a:cubicBezTo>
                  <a:pt x="194198" y="600"/>
                  <a:pt x="203487" y="10342"/>
                  <a:pt x="203487" y="10342"/>
                </a:cubicBezTo>
                <a:cubicBezTo>
                  <a:pt x="217265" y="31011"/>
                  <a:pt x="211089" y="18411"/>
                  <a:pt x="206062" y="67009"/>
                </a:cubicBezTo>
                <a:cubicBezTo>
                  <a:pt x="204356" y="83498"/>
                  <a:pt x="202447" y="88160"/>
                  <a:pt x="198335" y="100494"/>
                </a:cubicBezTo>
                <a:cubicBezTo>
                  <a:pt x="197185" y="107392"/>
                  <a:pt x="194985" y="121620"/>
                  <a:pt x="193183" y="128827"/>
                </a:cubicBezTo>
                <a:cubicBezTo>
                  <a:pt x="192525" y="131461"/>
                  <a:pt x="191466" y="133979"/>
                  <a:pt x="190608" y="136555"/>
                </a:cubicBezTo>
                <a:cubicBezTo>
                  <a:pt x="188891" y="155444"/>
                  <a:pt x="190057" y="174822"/>
                  <a:pt x="185456" y="193222"/>
                </a:cubicBezTo>
                <a:cubicBezTo>
                  <a:pt x="184597" y="196656"/>
                  <a:pt x="183513" y="200042"/>
                  <a:pt x="182880" y="203525"/>
                </a:cubicBezTo>
                <a:cubicBezTo>
                  <a:pt x="175189" y="245827"/>
                  <a:pt x="184341" y="206142"/>
                  <a:pt x="177729" y="229283"/>
                </a:cubicBezTo>
                <a:cubicBezTo>
                  <a:pt x="176756" y="232687"/>
                  <a:pt x="176126" y="236182"/>
                  <a:pt x="175153" y="239586"/>
                </a:cubicBezTo>
                <a:cubicBezTo>
                  <a:pt x="174407" y="242197"/>
                  <a:pt x="173323" y="244702"/>
                  <a:pt x="172577" y="247313"/>
                </a:cubicBezTo>
                <a:cubicBezTo>
                  <a:pt x="171604" y="250717"/>
                  <a:pt x="171363" y="254348"/>
                  <a:pt x="170001" y="257616"/>
                </a:cubicBezTo>
                <a:cubicBezTo>
                  <a:pt x="167047" y="264705"/>
                  <a:pt x="162126" y="270936"/>
                  <a:pt x="159698" y="278222"/>
                </a:cubicBezTo>
                <a:cubicBezTo>
                  <a:pt x="156144" y="288887"/>
                  <a:pt x="158629" y="283691"/>
                  <a:pt x="151971" y="293677"/>
                </a:cubicBezTo>
                <a:cubicBezTo>
                  <a:pt x="151112" y="297111"/>
                  <a:pt x="150757" y="300712"/>
                  <a:pt x="149395" y="303980"/>
                </a:cubicBezTo>
                <a:cubicBezTo>
                  <a:pt x="146441" y="311069"/>
                  <a:pt x="141520" y="317301"/>
                  <a:pt x="139092" y="324586"/>
                </a:cubicBezTo>
                <a:lnTo>
                  <a:pt x="131365" y="347768"/>
                </a:lnTo>
                <a:cubicBezTo>
                  <a:pt x="130506" y="350344"/>
                  <a:pt x="129322" y="352833"/>
                  <a:pt x="128789" y="355496"/>
                </a:cubicBezTo>
                <a:cubicBezTo>
                  <a:pt x="127930" y="359789"/>
                  <a:pt x="127275" y="364127"/>
                  <a:pt x="126213" y="368374"/>
                </a:cubicBezTo>
                <a:cubicBezTo>
                  <a:pt x="125555" y="371008"/>
                  <a:pt x="124296" y="373468"/>
                  <a:pt x="123638" y="376102"/>
                </a:cubicBezTo>
                <a:cubicBezTo>
                  <a:pt x="122576" y="380349"/>
                  <a:pt x="122599" y="384882"/>
                  <a:pt x="121062" y="388981"/>
                </a:cubicBezTo>
                <a:cubicBezTo>
                  <a:pt x="119220" y="393892"/>
                  <a:pt x="111826" y="401399"/>
                  <a:pt x="108183" y="404435"/>
                </a:cubicBezTo>
                <a:cubicBezTo>
                  <a:pt x="105805" y="406417"/>
                  <a:pt x="103301" y="408367"/>
                  <a:pt x="100456" y="409587"/>
                </a:cubicBezTo>
                <a:cubicBezTo>
                  <a:pt x="91930" y="413241"/>
                  <a:pt x="68940" y="414284"/>
                  <a:pt x="64395" y="414738"/>
                </a:cubicBezTo>
                <a:cubicBezTo>
                  <a:pt x="50941" y="413393"/>
                  <a:pt x="40297" y="416398"/>
                  <a:pt x="30910" y="407011"/>
                </a:cubicBezTo>
                <a:cubicBezTo>
                  <a:pt x="28721" y="404822"/>
                  <a:pt x="27475" y="401860"/>
                  <a:pt x="25758" y="399284"/>
                </a:cubicBezTo>
                <a:cubicBezTo>
                  <a:pt x="19633" y="380910"/>
                  <a:pt x="28317" y="403122"/>
                  <a:pt x="15455" y="383829"/>
                </a:cubicBezTo>
                <a:cubicBezTo>
                  <a:pt x="13949" y="381570"/>
                  <a:pt x="14093" y="378530"/>
                  <a:pt x="12879" y="376102"/>
                </a:cubicBezTo>
                <a:cubicBezTo>
                  <a:pt x="11495" y="373333"/>
                  <a:pt x="8985" y="371203"/>
                  <a:pt x="7728" y="368374"/>
                </a:cubicBezTo>
                <a:cubicBezTo>
                  <a:pt x="5523" y="363412"/>
                  <a:pt x="4293" y="358071"/>
                  <a:pt x="2576" y="352920"/>
                </a:cubicBezTo>
                <a:lnTo>
                  <a:pt x="0" y="345193"/>
                </a:lnTo>
                <a:cubicBezTo>
                  <a:pt x="1997" y="321236"/>
                  <a:pt x="367" y="320725"/>
                  <a:pt x="5152" y="303980"/>
                </a:cubicBezTo>
                <a:cubicBezTo>
                  <a:pt x="5898" y="301369"/>
                  <a:pt x="6409" y="298626"/>
                  <a:pt x="7728" y="296253"/>
                </a:cubicBezTo>
                <a:cubicBezTo>
                  <a:pt x="10735" y="290841"/>
                  <a:pt x="14597" y="285950"/>
                  <a:pt x="18031" y="280798"/>
                </a:cubicBezTo>
                <a:lnTo>
                  <a:pt x="23182" y="273071"/>
                </a:lnTo>
                <a:lnTo>
                  <a:pt x="33485" y="257616"/>
                </a:lnTo>
                <a:lnTo>
                  <a:pt x="38637" y="242162"/>
                </a:lnTo>
                <a:cubicBezTo>
                  <a:pt x="37778" y="231000"/>
                  <a:pt x="37807" y="219734"/>
                  <a:pt x="36061" y="208676"/>
                </a:cubicBezTo>
                <a:cubicBezTo>
                  <a:pt x="36061" y="208675"/>
                  <a:pt x="29622" y="189358"/>
                  <a:pt x="28334" y="185494"/>
                </a:cubicBezTo>
                <a:lnTo>
                  <a:pt x="23182" y="170040"/>
                </a:lnTo>
                <a:lnTo>
                  <a:pt x="20607" y="162313"/>
                </a:lnTo>
                <a:cubicBezTo>
                  <a:pt x="21465" y="157161"/>
                  <a:pt x="21173" y="151679"/>
                  <a:pt x="23182" y="146858"/>
                </a:cubicBezTo>
                <a:cubicBezTo>
                  <a:pt x="25563" y="141143"/>
                  <a:pt x="28333" y="134837"/>
                  <a:pt x="33485" y="131403"/>
                </a:cubicBezTo>
                <a:cubicBezTo>
                  <a:pt x="36061" y="129686"/>
                  <a:pt x="38495" y="127734"/>
                  <a:pt x="41213" y="126252"/>
                </a:cubicBezTo>
                <a:cubicBezTo>
                  <a:pt x="51326" y="120736"/>
                  <a:pt x="61819" y="115949"/>
                  <a:pt x="72122" y="110797"/>
                </a:cubicBezTo>
                <a:cubicBezTo>
                  <a:pt x="75556" y="109080"/>
                  <a:pt x="79230" y="107775"/>
                  <a:pt x="82425" y="105645"/>
                </a:cubicBezTo>
                <a:cubicBezTo>
                  <a:pt x="85001" y="103928"/>
                  <a:pt x="87307" y="101713"/>
                  <a:pt x="90152" y="100494"/>
                </a:cubicBezTo>
                <a:cubicBezTo>
                  <a:pt x="93406" y="99099"/>
                  <a:pt x="97021" y="98777"/>
                  <a:pt x="100456" y="97918"/>
                </a:cubicBezTo>
                <a:lnTo>
                  <a:pt x="115910" y="87615"/>
                </a:lnTo>
                <a:cubicBezTo>
                  <a:pt x="118486" y="85898"/>
                  <a:pt x="121449" y="84653"/>
                  <a:pt x="123638" y="82464"/>
                </a:cubicBezTo>
                <a:cubicBezTo>
                  <a:pt x="126214" y="79888"/>
                  <a:pt x="129033" y="77535"/>
                  <a:pt x="131365" y="74736"/>
                </a:cubicBezTo>
                <a:cubicBezTo>
                  <a:pt x="133347" y="72358"/>
                  <a:pt x="134327" y="69198"/>
                  <a:pt x="136516" y="67009"/>
                </a:cubicBezTo>
                <a:cubicBezTo>
                  <a:pt x="138705" y="64820"/>
                  <a:pt x="141668" y="63574"/>
                  <a:pt x="144244" y="61857"/>
                </a:cubicBezTo>
                <a:cubicBezTo>
                  <a:pt x="150715" y="42439"/>
                  <a:pt x="141233" y="65619"/>
                  <a:pt x="154547" y="48978"/>
                </a:cubicBezTo>
                <a:cubicBezTo>
                  <a:pt x="156243" y="46858"/>
                  <a:pt x="155427" y="43371"/>
                  <a:pt x="157123" y="41251"/>
                </a:cubicBezTo>
                <a:cubicBezTo>
                  <a:pt x="159057" y="38834"/>
                  <a:pt x="162472" y="38082"/>
                  <a:pt x="164850" y="36100"/>
                </a:cubicBezTo>
                <a:cubicBezTo>
                  <a:pt x="167648" y="33768"/>
                  <a:pt x="170341" y="31247"/>
                  <a:pt x="172577" y="28372"/>
                </a:cubicBezTo>
                <a:cubicBezTo>
                  <a:pt x="191782" y="3679"/>
                  <a:pt x="172577" y="12488"/>
                  <a:pt x="175153" y="7766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665205" y="2462824"/>
            <a:ext cx="49215" cy="161851"/>
          </a:xfrm>
          <a:custGeom>
            <a:avLst/>
            <a:gdLst>
              <a:gd name="connsiteX0" fmla="*/ 48818 w 49215"/>
              <a:gd name="connsiteY0" fmla="*/ 154184 h 161851"/>
              <a:gd name="connsiteX1" fmla="*/ 31973 w 49215"/>
              <a:gd name="connsiteY1" fmla="*/ 158997 h 161851"/>
              <a:gd name="connsiteX2" fmla="*/ 24755 w 49215"/>
              <a:gd name="connsiteY2" fmla="*/ 144559 h 161851"/>
              <a:gd name="connsiteX3" fmla="*/ 22348 w 49215"/>
              <a:gd name="connsiteY3" fmla="*/ 115683 h 161851"/>
              <a:gd name="connsiteX4" fmla="*/ 17536 w 49215"/>
              <a:gd name="connsiteY4" fmla="*/ 96432 h 161851"/>
              <a:gd name="connsiteX5" fmla="*/ 10317 w 49215"/>
              <a:gd name="connsiteY5" fmla="*/ 57931 h 161851"/>
              <a:gd name="connsiteX6" fmla="*/ 5504 w 49215"/>
              <a:gd name="connsiteY6" fmla="*/ 17024 h 161851"/>
              <a:gd name="connsiteX7" fmla="*/ 3098 w 49215"/>
              <a:gd name="connsiteY7" fmla="*/ 7399 h 161851"/>
              <a:gd name="connsiteX8" fmla="*/ 691 w 49215"/>
              <a:gd name="connsiteY8" fmla="*/ 180 h 161851"/>
              <a:gd name="connsiteX9" fmla="*/ 19942 w 49215"/>
              <a:gd name="connsiteY9" fmla="*/ 4992 h 161851"/>
              <a:gd name="connsiteX10" fmla="*/ 29567 w 49215"/>
              <a:gd name="connsiteY10" fmla="*/ 19430 h 161851"/>
              <a:gd name="connsiteX11" fmla="*/ 34380 w 49215"/>
              <a:gd name="connsiteY11" fmla="*/ 33868 h 161851"/>
              <a:gd name="connsiteX12" fmla="*/ 36786 w 49215"/>
              <a:gd name="connsiteY12" fmla="*/ 41087 h 161851"/>
              <a:gd name="connsiteX13" fmla="*/ 41599 w 49215"/>
              <a:gd name="connsiteY13" fmla="*/ 62744 h 161851"/>
              <a:gd name="connsiteX14" fmla="*/ 44005 w 49215"/>
              <a:gd name="connsiteY14" fmla="*/ 79588 h 161851"/>
              <a:gd name="connsiteX15" fmla="*/ 48818 w 49215"/>
              <a:gd name="connsiteY15" fmla="*/ 154184 h 16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215" h="161851">
                <a:moveTo>
                  <a:pt x="48818" y="154184"/>
                </a:moveTo>
                <a:cubicBezTo>
                  <a:pt x="46813" y="167419"/>
                  <a:pt x="37777" y="159642"/>
                  <a:pt x="31973" y="158997"/>
                </a:cubicBezTo>
                <a:cubicBezTo>
                  <a:pt x="28744" y="158638"/>
                  <a:pt x="25453" y="146653"/>
                  <a:pt x="24755" y="144559"/>
                </a:cubicBezTo>
                <a:cubicBezTo>
                  <a:pt x="23953" y="134934"/>
                  <a:pt x="23781" y="125235"/>
                  <a:pt x="22348" y="115683"/>
                </a:cubicBezTo>
                <a:cubicBezTo>
                  <a:pt x="21367" y="109142"/>
                  <a:pt x="18624" y="102956"/>
                  <a:pt x="17536" y="96432"/>
                </a:cubicBezTo>
                <a:cubicBezTo>
                  <a:pt x="12179" y="64295"/>
                  <a:pt x="15089" y="77024"/>
                  <a:pt x="10317" y="57931"/>
                </a:cubicBezTo>
                <a:cubicBezTo>
                  <a:pt x="8248" y="33109"/>
                  <a:pt x="9517" y="35085"/>
                  <a:pt x="5504" y="17024"/>
                </a:cubicBezTo>
                <a:cubicBezTo>
                  <a:pt x="4787" y="13796"/>
                  <a:pt x="4007" y="10579"/>
                  <a:pt x="3098" y="7399"/>
                </a:cubicBezTo>
                <a:cubicBezTo>
                  <a:pt x="2401" y="4960"/>
                  <a:pt x="-1578" y="1314"/>
                  <a:pt x="691" y="180"/>
                </a:cubicBezTo>
                <a:cubicBezTo>
                  <a:pt x="3014" y="-982"/>
                  <a:pt x="16406" y="3814"/>
                  <a:pt x="19942" y="4992"/>
                </a:cubicBezTo>
                <a:cubicBezTo>
                  <a:pt x="23150" y="9805"/>
                  <a:pt x="27738" y="13943"/>
                  <a:pt x="29567" y="19430"/>
                </a:cubicBezTo>
                <a:lnTo>
                  <a:pt x="34380" y="33868"/>
                </a:lnTo>
                <a:cubicBezTo>
                  <a:pt x="35182" y="36274"/>
                  <a:pt x="36171" y="38626"/>
                  <a:pt x="36786" y="41087"/>
                </a:cubicBezTo>
                <a:cubicBezTo>
                  <a:pt x="38947" y="49732"/>
                  <a:pt x="40073" y="53589"/>
                  <a:pt x="41599" y="62744"/>
                </a:cubicBezTo>
                <a:cubicBezTo>
                  <a:pt x="42531" y="68338"/>
                  <a:pt x="43816" y="73919"/>
                  <a:pt x="44005" y="79588"/>
                </a:cubicBezTo>
                <a:cubicBezTo>
                  <a:pt x="44620" y="98026"/>
                  <a:pt x="50823" y="140949"/>
                  <a:pt x="48818" y="154184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7583" y="546173"/>
            <a:ext cx="2420346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14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- Ở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Phi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just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Sê-nê-gan</a:t>
            </a:r>
            <a:r>
              <a:rPr lang="vi-VN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ni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li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Cốt-đi-voa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:  </a:t>
            </a:r>
            <a:r>
              <a:rPr lang="vi-VN" dirty="0" smtClean="0">
                <a:latin typeface="Cambria" panose="02040503050406030204" pitchFamily="18" charset="0"/>
                <a:ea typeface="Cambria" panose="02040503050406030204" pitchFamily="18" charset="0"/>
              </a:rPr>
              <a:t>Bờ 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Biển </a:t>
            </a:r>
            <a:r>
              <a:rPr lang="vi-VN" dirty="0" smtClean="0">
                <a:latin typeface="Cambria" panose="02040503050406030204" pitchFamily="18" charset="0"/>
                <a:ea typeface="Cambria" panose="02040503050406030204" pitchFamily="18" charset="0"/>
              </a:rPr>
              <a:t>Ngà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vi-VN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Thượng </a:t>
            </a:r>
            <a:r>
              <a:rPr lang="vi-VN" dirty="0" smtClean="0">
                <a:latin typeface="Cambria" panose="02040503050406030204" pitchFamily="18" charset="0"/>
                <a:ea typeface="Cambria" panose="02040503050406030204" pitchFamily="18" charset="0"/>
              </a:rPr>
              <a:t>Vônta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Buốc-ki-na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Pha-xô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vi-VN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Bê-nanh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cũ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dirty="0" smtClean="0">
                <a:latin typeface="Cambria" panose="02040503050406030204" pitchFamily="18" charset="0"/>
                <a:ea typeface="Cambria" panose="02040503050406030204" pitchFamily="18" charset="0"/>
              </a:rPr>
              <a:t>Đahômây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),</a:t>
            </a:r>
            <a:r>
              <a:rPr lang="vi-VN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giê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-a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dirty="0" smtClean="0">
                <a:latin typeface="Cambria" panose="02040503050406030204" pitchFamily="18" charset="0"/>
                <a:ea typeface="Cambria" panose="02040503050406030204" pitchFamily="18" charset="0"/>
              </a:rPr>
              <a:t>Ở 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châu Phi Xích Đạo thuộc Pháp là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vi-VN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Cộng hòa Trung Phi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Côn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gô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bông 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Đảo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Ma-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gát-xca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- Hai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vùng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lãnh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thổ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trợ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Ca-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mơ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-run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Tô-gô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Line Callout 1 34"/>
          <p:cNvSpPr/>
          <p:nvPr/>
        </p:nvSpPr>
        <p:spPr>
          <a:xfrm>
            <a:off x="3877913" y="2708499"/>
            <a:ext cx="690541" cy="256242"/>
          </a:xfrm>
          <a:prstGeom prst="borderCallout1">
            <a:avLst>
              <a:gd name="adj1" fmla="val 14915"/>
              <a:gd name="adj2" fmla="val 105951"/>
              <a:gd name="adj3" fmla="val -66092"/>
              <a:gd name="adj4" fmla="val 11825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Tô-gô</a:t>
            </a:r>
            <a:endParaRPr lang="en-US" sz="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4955381" y="2433638"/>
            <a:ext cx="219123" cy="297656"/>
          </a:xfrm>
          <a:custGeom>
            <a:avLst/>
            <a:gdLst>
              <a:gd name="connsiteX0" fmla="*/ 180975 w 219123"/>
              <a:gd name="connsiteY0" fmla="*/ 0 h 297656"/>
              <a:gd name="connsiteX1" fmla="*/ 183357 w 219123"/>
              <a:gd name="connsiteY1" fmla="*/ 11906 h 297656"/>
              <a:gd name="connsiteX2" fmla="*/ 190500 w 219123"/>
              <a:gd name="connsiteY2" fmla="*/ 28575 h 297656"/>
              <a:gd name="connsiteX3" fmla="*/ 192882 w 219123"/>
              <a:gd name="connsiteY3" fmla="*/ 47625 h 297656"/>
              <a:gd name="connsiteX4" fmla="*/ 190500 w 219123"/>
              <a:gd name="connsiteY4" fmla="*/ 64293 h 297656"/>
              <a:gd name="connsiteX5" fmla="*/ 176213 w 219123"/>
              <a:gd name="connsiteY5" fmla="*/ 71437 h 297656"/>
              <a:gd name="connsiteX6" fmla="*/ 169069 w 219123"/>
              <a:gd name="connsiteY6" fmla="*/ 78581 h 297656"/>
              <a:gd name="connsiteX7" fmla="*/ 173832 w 219123"/>
              <a:gd name="connsiteY7" fmla="*/ 95250 h 297656"/>
              <a:gd name="connsiteX8" fmla="*/ 183357 w 219123"/>
              <a:gd name="connsiteY8" fmla="*/ 109537 h 297656"/>
              <a:gd name="connsiteX9" fmla="*/ 185738 w 219123"/>
              <a:gd name="connsiteY9" fmla="*/ 116681 h 297656"/>
              <a:gd name="connsiteX10" fmla="*/ 190500 w 219123"/>
              <a:gd name="connsiteY10" fmla="*/ 123825 h 297656"/>
              <a:gd name="connsiteX11" fmla="*/ 195263 w 219123"/>
              <a:gd name="connsiteY11" fmla="*/ 138112 h 297656"/>
              <a:gd name="connsiteX12" fmla="*/ 197644 w 219123"/>
              <a:gd name="connsiteY12" fmla="*/ 145256 h 297656"/>
              <a:gd name="connsiteX13" fmla="*/ 188119 w 219123"/>
              <a:gd name="connsiteY13" fmla="*/ 166687 h 297656"/>
              <a:gd name="connsiteX14" fmla="*/ 190500 w 219123"/>
              <a:gd name="connsiteY14" fmla="*/ 230981 h 297656"/>
              <a:gd name="connsiteX15" fmla="*/ 195263 w 219123"/>
              <a:gd name="connsiteY15" fmla="*/ 252412 h 297656"/>
              <a:gd name="connsiteX16" fmla="*/ 204788 w 219123"/>
              <a:gd name="connsiteY16" fmla="*/ 273843 h 297656"/>
              <a:gd name="connsiteX17" fmla="*/ 211932 w 219123"/>
              <a:gd name="connsiteY17" fmla="*/ 276225 h 297656"/>
              <a:gd name="connsiteX18" fmla="*/ 219075 w 219123"/>
              <a:gd name="connsiteY18" fmla="*/ 290512 h 297656"/>
              <a:gd name="connsiteX19" fmla="*/ 214313 w 219123"/>
              <a:gd name="connsiteY19" fmla="*/ 297656 h 297656"/>
              <a:gd name="connsiteX20" fmla="*/ 183357 w 219123"/>
              <a:gd name="connsiteY20" fmla="*/ 295275 h 297656"/>
              <a:gd name="connsiteX21" fmla="*/ 169069 w 219123"/>
              <a:gd name="connsiteY21" fmla="*/ 290512 h 297656"/>
              <a:gd name="connsiteX22" fmla="*/ 35719 w 219123"/>
              <a:gd name="connsiteY22" fmla="*/ 288131 h 297656"/>
              <a:gd name="connsiteX23" fmla="*/ 28575 w 219123"/>
              <a:gd name="connsiteY23" fmla="*/ 285750 h 297656"/>
              <a:gd name="connsiteX24" fmla="*/ 21432 w 219123"/>
              <a:gd name="connsiteY24" fmla="*/ 271462 h 297656"/>
              <a:gd name="connsiteX25" fmla="*/ 16669 w 219123"/>
              <a:gd name="connsiteY25" fmla="*/ 247650 h 297656"/>
              <a:gd name="connsiteX26" fmla="*/ 7144 w 219123"/>
              <a:gd name="connsiteY26" fmla="*/ 233362 h 297656"/>
              <a:gd name="connsiteX27" fmla="*/ 0 w 219123"/>
              <a:gd name="connsiteY27" fmla="*/ 228600 h 297656"/>
              <a:gd name="connsiteX28" fmla="*/ 2382 w 219123"/>
              <a:gd name="connsiteY28" fmla="*/ 214312 h 297656"/>
              <a:gd name="connsiteX29" fmla="*/ 4763 w 219123"/>
              <a:gd name="connsiteY29" fmla="*/ 207168 h 297656"/>
              <a:gd name="connsiteX30" fmla="*/ 19050 w 219123"/>
              <a:gd name="connsiteY30" fmla="*/ 202406 h 297656"/>
              <a:gd name="connsiteX31" fmla="*/ 26194 w 219123"/>
              <a:gd name="connsiteY31" fmla="*/ 197643 h 297656"/>
              <a:gd name="connsiteX32" fmla="*/ 30957 w 219123"/>
              <a:gd name="connsiteY32" fmla="*/ 180975 h 297656"/>
              <a:gd name="connsiteX33" fmla="*/ 38100 w 219123"/>
              <a:gd name="connsiteY33" fmla="*/ 176212 h 297656"/>
              <a:gd name="connsiteX34" fmla="*/ 69057 w 219123"/>
              <a:gd name="connsiteY34" fmla="*/ 178593 h 297656"/>
              <a:gd name="connsiteX35" fmla="*/ 76200 w 219123"/>
              <a:gd name="connsiteY35" fmla="*/ 180975 h 297656"/>
              <a:gd name="connsiteX36" fmla="*/ 90488 w 219123"/>
              <a:gd name="connsiteY36" fmla="*/ 178593 h 297656"/>
              <a:gd name="connsiteX37" fmla="*/ 95250 w 219123"/>
              <a:gd name="connsiteY37" fmla="*/ 164306 h 297656"/>
              <a:gd name="connsiteX38" fmla="*/ 97632 w 219123"/>
              <a:gd name="connsiteY38" fmla="*/ 130968 h 297656"/>
              <a:gd name="connsiteX39" fmla="*/ 119063 w 219123"/>
              <a:gd name="connsiteY39" fmla="*/ 119062 h 297656"/>
              <a:gd name="connsiteX40" fmla="*/ 128588 w 219123"/>
              <a:gd name="connsiteY40" fmla="*/ 90487 h 297656"/>
              <a:gd name="connsiteX41" fmla="*/ 130969 w 219123"/>
              <a:gd name="connsiteY41" fmla="*/ 83343 h 297656"/>
              <a:gd name="connsiteX42" fmla="*/ 135732 w 219123"/>
              <a:gd name="connsiteY42" fmla="*/ 76200 h 297656"/>
              <a:gd name="connsiteX43" fmla="*/ 145257 w 219123"/>
              <a:gd name="connsiteY43" fmla="*/ 54768 h 297656"/>
              <a:gd name="connsiteX44" fmla="*/ 147638 w 219123"/>
              <a:gd name="connsiteY44" fmla="*/ 47625 h 297656"/>
              <a:gd name="connsiteX45" fmla="*/ 161925 w 219123"/>
              <a:gd name="connsiteY45" fmla="*/ 38100 h 297656"/>
              <a:gd name="connsiteX46" fmla="*/ 166688 w 219123"/>
              <a:gd name="connsiteY46" fmla="*/ 30956 h 297656"/>
              <a:gd name="connsiteX47" fmla="*/ 173832 w 219123"/>
              <a:gd name="connsiteY47" fmla="*/ 16668 h 297656"/>
              <a:gd name="connsiteX48" fmla="*/ 180975 w 219123"/>
              <a:gd name="connsiteY48" fmla="*/ 0 h 29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19123" h="297656">
                <a:moveTo>
                  <a:pt x="180975" y="0"/>
                </a:moveTo>
                <a:cubicBezTo>
                  <a:pt x="181769" y="3969"/>
                  <a:pt x="182077" y="8066"/>
                  <a:pt x="183357" y="11906"/>
                </a:cubicBezTo>
                <a:cubicBezTo>
                  <a:pt x="185269" y="17641"/>
                  <a:pt x="188942" y="22734"/>
                  <a:pt x="190500" y="28575"/>
                </a:cubicBezTo>
                <a:cubicBezTo>
                  <a:pt x="192149" y="34758"/>
                  <a:pt x="192088" y="41275"/>
                  <a:pt x="192882" y="47625"/>
                </a:cubicBezTo>
                <a:cubicBezTo>
                  <a:pt x="192088" y="53181"/>
                  <a:pt x="192779" y="59164"/>
                  <a:pt x="190500" y="64293"/>
                </a:cubicBezTo>
                <a:cubicBezTo>
                  <a:pt x="188894" y="67907"/>
                  <a:pt x="179384" y="70380"/>
                  <a:pt x="176213" y="71437"/>
                </a:cubicBezTo>
                <a:cubicBezTo>
                  <a:pt x="173832" y="73818"/>
                  <a:pt x="169994" y="75343"/>
                  <a:pt x="169069" y="78581"/>
                </a:cubicBezTo>
                <a:cubicBezTo>
                  <a:pt x="168836" y="79397"/>
                  <a:pt x="172887" y="93549"/>
                  <a:pt x="173832" y="95250"/>
                </a:cubicBezTo>
                <a:cubicBezTo>
                  <a:pt x="176612" y="100253"/>
                  <a:pt x="183357" y="109537"/>
                  <a:pt x="183357" y="109537"/>
                </a:cubicBezTo>
                <a:cubicBezTo>
                  <a:pt x="184151" y="111918"/>
                  <a:pt x="184616" y="114436"/>
                  <a:pt x="185738" y="116681"/>
                </a:cubicBezTo>
                <a:cubicBezTo>
                  <a:pt x="187018" y="119241"/>
                  <a:pt x="189338" y="121210"/>
                  <a:pt x="190500" y="123825"/>
                </a:cubicBezTo>
                <a:cubicBezTo>
                  <a:pt x="192539" y="128412"/>
                  <a:pt x="193675" y="133350"/>
                  <a:pt x="195263" y="138112"/>
                </a:cubicBezTo>
                <a:lnTo>
                  <a:pt x="197644" y="145256"/>
                </a:lnTo>
                <a:cubicBezTo>
                  <a:pt x="191977" y="162258"/>
                  <a:pt x="195667" y="155366"/>
                  <a:pt x="188119" y="166687"/>
                </a:cubicBezTo>
                <a:cubicBezTo>
                  <a:pt x="188913" y="188118"/>
                  <a:pt x="189162" y="209577"/>
                  <a:pt x="190500" y="230981"/>
                </a:cubicBezTo>
                <a:cubicBezTo>
                  <a:pt x="190679" y="233838"/>
                  <a:pt x="194201" y="248873"/>
                  <a:pt x="195263" y="252412"/>
                </a:cubicBezTo>
                <a:cubicBezTo>
                  <a:pt x="196528" y="256628"/>
                  <a:pt x="199749" y="269812"/>
                  <a:pt x="204788" y="273843"/>
                </a:cubicBezTo>
                <a:cubicBezTo>
                  <a:pt x="206748" y="275411"/>
                  <a:pt x="209551" y="275431"/>
                  <a:pt x="211932" y="276225"/>
                </a:cubicBezTo>
                <a:cubicBezTo>
                  <a:pt x="213591" y="278714"/>
                  <a:pt x="219732" y="286568"/>
                  <a:pt x="219075" y="290512"/>
                </a:cubicBezTo>
                <a:cubicBezTo>
                  <a:pt x="218605" y="293335"/>
                  <a:pt x="215900" y="295275"/>
                  <a:pt x="214313" y="297656"/>
                </a:cubicBezTo>
                <a:cubicBezTo>
                  <a:pt x="203994" y="296862"/>
                  <a:pt x="193579" y="296889"/>
                  <a:pt x="183357" y="295275"/>
                </a:cubicBezTo>
                <a:cubicBezTo>
                  <a:pt x="178398" y="294492"/>
                  <a:pt x="174089" y="290602"/>
                  <a:pt x="169069" y="290512"/>
                </a:cubicBezTo>
                <a:lnTo>
                  <a:pt x="35719" y="288131"/>
                </a:lnTo>
                <a:cubicBezTo>
                  <a:pt x="33338" y="287337"/>
                  <a:pt x="30535" y="287318"/>
                  <a:pt x="28575" y="285750"/>
                </a:cubicBezTo>
                <a:cubicBezTo>
                  <a:pt x="24379" y="282393"/>
                  <a:pt x="23000" y="276167"/>
                  <a:pt x="21432" y="271462"/>
                </a:cubicBezTo>
                <a:cubicBezTo>
                  <a:pt x="20841" y="267323"/>
                  <a:pt x="19865" y="253404"/>
                  <a:pt x="16669" y="247650"/>
                </a:cubicBezTo>
                <a:cubicBezTo>
                  <a:pt x="13889" y="242646"/>
                  <a:pt x="11907" y="236537"/>
                  <a:pt x="7144" y="233362"/>
                </a:cubicBezTo>
                <a:lnTo>
                  <a:pt x="0" y="228600"/>
                </a:lnTo>
                <a:cubicBezTo>
                  <a:pt x="794" y="223837"/>
                  <a:pt x="1335" y="219025"/>
                  <a:pt x="2382" y="214312"/>
                </a:cubicBezTo>
                <a:cubicBezTo>
                  <a:pt x="2927" y="211862"/>
                  <a:pt x="2720" y="208627"/>
                  <a:pt x="4763" y="207168"/>
                </a:cubicBezTo>
                <a:cubicBezTo>
                  <a:pt x="8848" y="204250"/>
                  <a:pt x="19050" y="202406"/>
                  <a:pt x="19050" y="202406"/>
                </a:cubicBezTo>
                <a:cubicBezTo>
                  <a:pt x="21431" y="200818"/>
                  <a:pt x="24406" y="199878"/>
                  <a:pt x="26194" y="197643"/>
                </a:cubicBezTo>
                <a:cubicBezTo>
                  <a:pt x="28623" y="194607"/>
                  <a:pt x="29254" y="183530"/>
                  <a:pt x="30957" y="180975"/>
                </a:cubicBezTo>
                <a:cubicBezTo>
                  <a:pt x="32544" y="178594"/>
                  <a:pt x="35719" y="177800"/>
                  <a:pt x="38100" y="176212"/>
                </a:cubicBezTo>
                <a:cubicBezTo>
                  <a:pt x="48419" y="177006"/>
                  <a:pt x="58787" y="177309"/>
                  <a:pt x="69057" y="178593"/>
                </a:cubicBezTo>
                <a:cubicBezTo>
                  <a:pt x="71548" y="178904"/>
                  <a:pt x="73690" y="180975"/>
                  <a:pt x="76200" y="180975"/>
                </a:cubicBezTo>
                <a:cubicBezTo>
                  <a:pt x="81028" y="180975"/>
                  <a:pt x="85725" y="179387"/>
                  <a:pt x="90488" y="178593"/>
                </a:cubicBezTo>
                <a:cubicBezTo>
                  <a:pt x="92075" y="173831"/>
                  <a:pt x="94892" y="169313"/>
                  <a:pt x="95250" y="164306"/>
                </a:cubicBezTo>
                <a:cubicBezTo>
                  <a:pt x="96044" y="153193"/>
                  <a:pt x="93594" y="141351"/>
                  <a:pt x="97632" y="130968"/>
                </a:cubicBezTo>
                <a:cubicBezTo>
                  <a:pt x="100071" y="124695"/>
                  <a:pt x="112601" y="121216"/>
                  <a:pt x="119063" y="119062"/>
                </a:cubicBezTo>
                <a:lnTo>
                  <a:pt x="128588" y="90487"/>
                </a:lnTo>
                <a:cubicBezTo>
                  <a:pt x="129382" y="88106"/>
                  <a:pt x="129576" y="85431"/>
                  <a:pt x="130969" y="83343"/>
                </a:cubicBezTo>
                <a:lnTo>
                  <a:pt x="135732" y="76200"/>
                </a:lnTo>
                <a:cubicBezTo>
                  <a:pt x="141399" y="59197"/>
                  <a:pt x="137709" y="66089"/>
                  <a:pt x="145257" y="54768"/>
                </a:cubicBezTo>
                <a:cubicBezTo>
                  <a:pt x="146051" y="52387"/>
                  <a:pt x="145863" y="49400"/>
                  <a:pt x="147638" y="47625"/>
                </a:cubicBezTo>
                <a:cubicBezTo>
                  <a:pt x="151685" y="43578"/>
                  <a:pt x="161925" y="38100"/>
                  <a:pt x="161925" y="38100"/>
                </a:cubicBezTo>
                <a:cubicBezTo>
                  <a:pt x="163513" y="35719"/>
                  <a:pt x="165408" y="33516"/>
                  <a:pt x="166688" y="30956"/>
                </a:cubicBezTo>
                <a:cubicBezTo>
                  <a:pt x="176547" y="11238"/>
                  <a:pt x="160182" y="37142"/>
                  <a:pt x="173832" y="16668"/>
                </a:cubicBezTo>
                <a:lnTo>
                  <a:pt x="180975" y="0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ine Callout 1 36"/>
          <p:cNvSpPr/>
          <p:nvPr/>
        </p:nvSpPr>
        <p:spPr>
          <a:xfrm>
            <a:off x="4410827" y="3123723"/>
            <a:ext cx="740038" cy="256242"/>
          </a:xfrm>
          <a:prstGeom prst="borderCallout1">
            <a:avLst>
              <a:gd name="adj1" fmla="val -26903"/>
              <a:gd name="adj2" fmla="val 45604"/>
              <a:gd name="adj3" fmla="val -177607"/>
              <a:gd name="adj4" fmla="val 8359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Cambria" panose="02040503050406030204" pitchFamily="18" charset="0"/>
                <a:ea typeface="Cambria" panose="02040503050406030204" pitchFamily="18" charset="0"/>
              </a:rPr>
              <a:t>Cam-</a:t>
            </a:r>
            <a:r>
              <a:rPr lang="en-US" sz="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mơ</a:t>
            </a:r>
            <a:r>
              <a:rPr lang="en-US" sz="800" dirty="0" smtClean="0">
                <a:latin typeface="Cambria" panose="02040503050406030204" pitchFamily="18" charset="0"/>
                <a:ea typeface="Cambria" panose="02040503050406030204" pitchFamily="18" charset="0"/>
              </a:rPr>
              <a:t>-run</a:t>
            </a:r>
          </a:p>
        </p:txBody>
      </p:sp>
      <p:sp>
        <p:nvSpPr>
          <p:cNvPr id="20" name="Line Callout 1 19"/>
          <p:cNvSpPr/>
          <p:nvPr/>
        </p:nvSpPr>
        <p:spPr>
          <a:xfrm>
            <a:off x="4823844" y="2060314"/>
            <a:ext cx="366513" cy="137601"/>
          </a:xfrm>
          <a:prstGeom prst="borderCallout1">
            <a:avLst>
              <a:gd name="adj1" fmla="val 126891"/>
              <a:gd name="adj2" fmla="val 66330"/>
              <a:gd name="adj3" fmla="val 195533"/>
              <a:gd name="adj4" fmla="val 1083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endParaRPr lang="en-US" sz="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2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00"/>
                            </p:stCondLst>
                            <p:childTnLst>
                              <p:par>
                                <p:cTn id="14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00"/>
                            </p:stCondLst>
                            <p:childTnLst>
                              <p:par>
                                <p:cTn id="1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000"/>
                            </p:stCondLst>
                            <p:childTnLst>
                              <p:par>
                                <p:cTn id="15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500"/>
                            </p:stCondLst>
                            <p:childTnLst>
                              <p:par>
                                <p:cTn id="1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500"/>
                            </p:stCondLst>
                            <p:childTnLst>
                              <p:par>
                                <p:cTn id="16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000"/>
                            </p:stCondLst>
                            <p:childTnLst>
                              <p:par>
                                <p:cTn id="23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500"/>
                            </p:stCondLst>
                            <p:childTnLst>
                              <p:par>
                                <p:cTn id="2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00"/>
                            </p:stCondLst>
                            <p:childTnLst>
                              <p:par>
                                <p:cTn id="23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25" grpId="0" animBg="1"/>
      <p:bldP spid="25" grpId="1" animBg="1"/>
      <p:bldP spid="27" grpId="0" animBg="1"/>
      <p:bldP spid="27" grpId="1" animBg="1"/>
      <p:bldP spid="29" grpId="0" animBg="1"/>
      <p:bldP spid="29" grpId="1" animBg="1"/>
      <p:bldP spid="6" grpId="0" animBg="1"/>
      <p:bldP spid="6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19" grpId="0" animBg="1"/>
      <p:bldP spid="19" grpId="1" animBg="1"/>
      <p:bldP spid="23" grpId="0" animBg="1"/>
      <p:bldP spid="23" grpId="1" animBg="1"/>
      <p:bldP spid="5" grpId="0" animBg="1"/>
      <p:bldP spid="5" grpId="1" animBg="1"/>
      <p:bldP spid="7" grpId="0" animBg="1"/>
      <p:bldP spid="7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3" grpId="0" animBg="1"/>
      <p:bldP spid="3" grpId="1" animBg="1"/>
      <p:bldP spid="4" grpId="0" animBg="1"/>
      <p:bldP spid="4" grpId="1" animBg="1"/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21" grpId="0" animBg="1"/>
      <p:bldP spid="21" grpId="1" animBg="1"/>
      <p:bldP spid="22" grpId="0" animBg="1"/>
      <p:bldP spid="22" grpId="1" animBg="1"/>
      <p:bldP spid="35" grpId="0" animBg="1"/>
      <p:bldP spid="35" grpId="1" animBg="1"/>
      <p:bldP spid="28" grpId="0" animBg="1"/>
      <p:bldP spid="28" grpId="1" animBg="1"/>
      <p:bldP spid="37" grpId="0" animBg="1"/>
      <p:bldP spid="37" grpId="1" animBg="1"/>
      <p:bldP spid="20" grpId="0" animBg="1"/>
      <p:bldP spid="2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047" y="427098"/>
            <a:ext cx="6858000" cy="433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58" name="Rectangle 57"/>
          <p:cNvSpPr/>
          <p:nvPr/>
        </p:nvSpPr>
        <p:spPr>
          <a:xfrm>
            <a:off x="3037034" y="3991446"/>
            <a:ext cx="4965405" cy="5311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1960 (“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châu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Phi”)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tới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17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14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, 2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Bỉ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giành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7583" y="546173"/>
            <a:ext cx="2420346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Xô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-ma-li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Xô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-ma-li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hòa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Xô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-ma-li</a:t>
            </a:r>
          </a:p>
          <a:p>
            <a:pPr algn="just"/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vi-VN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thuộc </a:t>
            </a: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địa của Bỉ </a:t>
            </a:r>
            <a:r>
              <a:rPr lang="vi-VN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hòa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vi-VN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Côn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vi-VN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gô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974032" y="2457450"/>
            <a:ext cx="309012" cy="392515"/>
          </a:xfrm>
          <a:custGeom>
            <a:avLst/>
            <a:gdLst>
              <a:gd name="connsiteX0" fmla="*/ 15288 w 309012"/>
              <a:gd name="connsiteY0" fmla="*/ 392430 h 392515"/>
              <a:gd name="connsiteX1" fmla="*/ 3858 w 309012"/>
              <a:gd name="connsiteY1" fmla="*/ 373380 h 392515"/>
              <a:gd name="connsiteX2" fmla="*/ 48 w 309012"/>
              <a:gd name="connsiteY2" fmla="*/ 331470 h 392515"/>
              <a:gd name="connsiteX3" fmla="*/ 11478 w 309012"/>
              <a:gd name="connsiteY3" fmla="*/ 270510 h 392515"/>
              <a:gd name="connsiteX4" fmla="*/ 19098 w 309012"/>
              <a:gd name="connsiteY4" fmla="*/ 259080 h 392515"/>
              <a:gd name="connsiteX5" fmla="*/ 45768 w 309012"/>
              <a:gd name="connsiteY5" fmla="*/ 240030 h 392515"/>
              <a:gd name="connsiteX6" fmla="*/ 53388 w 309012"/>
              <a:gd name="connsiteY6" fmla="*/ 228600 h 392515"/>
              <a:gd name="connsiteX7" fmla="*/ 64818 w 309012"/>
              <a:gd name="connsiteY7" fmla="*/ 224790 h 392515"/>
              <a:gd name="connsiteX8" fmla="*/ 76248 w 309012"/>
              <a:gd name="connsiteY8" fmla="*/ 217170 h 392515"/>
              <a:gd name="connsiteX9" fmla="*/ 106728 w 309012"/>
              <a:gd name="connsiteY9" fmla="*/ 190500 h 392515"/>
              <a:gd name="connsiteX10" fmla="*/ 129588 w 309012"/>
              <a:gd name="connsiteY10" fmla="*/ 182880 h 392515"/>
              <a:gd name="connsiteX11" fmla="*/ 152448 w 309012"/>
              <a:gd name="connsiteY11" fmla="*/ 171450 h 392515"/>
              <a:gd name="connsiteX12" fmla="*/ 175308 w 309012"/>
              <a:gd name="connsiteY12" fmla="*/ 152400 h 392515"/>
              <a:gd name="connsiteX13" fmla="*/ 186738 w 309012"/>
              <a:gd name="connsiteY13" fmla="*/ 148590 h 392515"/>
              <a:gd name="connsiteX14" fmla="*/ 194358 w 309012"/>
              <a:gd name="connsiteY14" fmla="*/ 137160 h 392515"/>
              <a:gd name="connsiteX15" fmla="*/ 201978 w 309012"/>
              <a:gd name="connsiteY15" fmla="*/ 114300 h 392515"/>
              <a:gd name="connsiteX16" fmla="*/ 141018 w 309012"/>
              <a:gd name="connsiteY16" fmla="*/ 95250 h 392515"/>
              <a:gd name="connsiteX17" fmla="*/ 118158 w 309012"/>
              <a:gd name="connsiteY17" fmla="*/ 83820 h 392515"/>
              <a:gd name="connsiteX18" fmla="*/ 110538 w 309012"/>
              <a:gd name="connsiteY18" fmla="*/ 72390 h 392515"/>
              <a:gd name="connsiteX19" fmla="*/ 87678 w 309012"/>
              <a:gd name="connsiteY19" fmla="*/ 60960 h 392515"/>
              <a:gd name="connsiteX20" fmla="*/ 68628 w 309012"/>
              <a:gd name="connsiteY20" fmla="*/ 38100 h 392515"/>
              <a:gd name="connsiteX21" fmla="*/ 80058 w 309012"/>
              <a:gd name="connsiteY21" fmla="*/ 30480 h 392515"/>
              <a:gd name="connsiteX22" fmla="*/ 190548 w 309012"/>
              <a:gd name="connsiteY22" fmla="*/ 26670 h 392515"/>
              <a:gd name="connsiteX23" fmla="*/ 221028 w 309012"/>
              <a:gd name="connsiteY23" fmla="*/ 19050 h 392515"/>
              <a:gd name="connsiteX24" fmla="*/ 236268 w 309012"/>
              <a:gd name="connsiteY24" fmla="*/ 15240 h 392515"/>
              <a:gd name="connsiteX25" fmla="*/ 259128 w 309012"/>
              <a:gd name="connsiteY25" fmla="*/ 7620 h 392515"/>
              <a:gd name="connsiteX26" fmla="*/ 270558 w 309012"/>
              <a:gd name="connsiteY26" fmla="*/ 3810 h 392515"/>
              <a:gd name="connsiteX27" fmla="*/ 293418 w 309012"/>
              <a:gd name="connsiteY27" fmla="*/ 0 h 392515"/>
              <a:gd name="connsiteX28" fmla="*/ 308658 w 309012"/>
              <a:gd name="connsiteY28" fmla="*/ 3810 h 392515"/>
              <a:gd name="connsiteX29" fmla="*/ 301038 w 309012"/>
              <a:gd name="connsiteY29" fmla="*/ 15240 h 392515"/>
              <a:gd name="connsiteX30" fmla="*/ 289608 w 309012"/>
              <a:gd name="connsiteY30" fmla="*/ 41910 h 392515"/>
              <a:gd name="connsiteX31" fmla="*/ 281988 w 309012"/>
              <a:gd name="connsiteY31" fmla="*/ 99060 h 392515"/>
              <a:gd name="connsiteX32" fmla="*/ 278178 w 309012"/>
              <a:gd name="connsiteY32" fmla="*/ 110490 h 392515"/>
              <a:gd name="connsiteX33" fmla="*/ 266748 w 309012"/>
              <a:gd name="connsiteY33" fmla="*/ 148590 h 392515"/>
              <a:gd name="connsiteX34" fmla="*/ 262938 w 309012"/>
              <a:gd name="connsiteY34" fmla="*/ 160020 h 392515"/>
              <a:gd name="connsiteX35" fmla="*/ 259128 w 309012"/>
              <a:gd name="connsiteY35" fmla="*/ 171450 h 392515"/>
              <a:gd name="connsiteX36" fmla="*/ 247698 w 309012"/>
              <a:gd name="connsiteY36" fmla="*/ 182880 h 392515"/>
              <a:gd name="connsiteX37" fmla="*/ 228648 w 309012"/>
              <a:gd name="connsiteY37" fmla="*/ 217170 h 392515"/>
              <a:gd name="connsiteX38" fmla="*/ 209598 w 309012"/>
              <a:gd name="connsiteY38" fmla="*/ 240030 h 392515"/>
              <a:gd name="connsiteX39" fmla="*/ 198168 w 309012"/>
              <a:gd name="connsiteY39" fmla="*/ 247650 h 392515"/>
              <a:gd name="connsiteX40" fmla="*/ 167688 w 309012"/>
              <a:gd name="connsiteY40" fmla="*/ 274320 h 392515"/>
              <a:gd name="connsiteX41" fmla="*/ 133398 w 309012"/>
              <a:gd name="connsiteY41" fmla="*/ 300990 h 392515"/>
              <a:gd name="connsiteX42" fmla="*/ 121968 w 309012"/>
              <a:gd name="connsiteY42" fmla="*/ 308610 h 392515"/>
              <a:gd name="connsiteX43" fmla="*/ 110538 w 309012"/>
              <a:gd name="connsiteY43" fmla="*/ 316230 h 392515"/>
              <a:gd name="connsiteX44" fmla="*/ 99108 w 309012"/>
              <a:gd name="connsiteY44" fmla="*/ 327660 h 392515"/>
              <a:gd name="connsiteX45" fmla="*/ 87678 w 309012"/>
              <a:gd name="connsiteY45" fmla="*/ 335280 h 392515"/>
              <a:gd name="connsiteX46" fmla="*/ 72438 w 309012"/>
              <a:gd name="connsiteY46" fmla="*/ 346710 h 392515"/>
              <a:gd name="connsiteX47" fmla="*/ 61008 w 309012"/>
              <a:gd name="connsiteY47" fmla="*/ 358140 h 392515"/>
              <a:gd name="connsiteX48" fmla="*/ 38148 w 309012"/>
              <a:gd name="connsiteY48" fmla="*/ 365760 h 392515"/>
              <a:gd name="connsiteX49" fmla="*/ 15288 w 309012"/>
              <a:gd name="connsiteY49" fmla="*/ 392430 h 39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09012" h="392515">
                <a:moveTo>
                  <a:pt x="15288" y="392430"/>
                </a:moveTo>
                <a:cubicBezTo>
                  <a:pt x="9573" y="393700"/>
                  <a:pt x="5654" y="380564"/>
                  <a:pt x="3858" y="373380"/>
                </a:cubicBezTo>
                <a:cubicBezTo>
                  <a:pt x="456" y="359771"/>
                  <a:pt x="48" y="345498"/>
                  <a:pt x="48" y="331470"/>
                </a:cubicBezTo>
                <a:cubicBezTo>
                  <a:pt x="48" y="297316"/>
                  <a:pt x="-1391" y="293031"/>
                  <a:pt x="11478" y="270510"/>
                </a:cubicBezTo>
                <a:cubicBezTo>
                  <a:pt x="13750" y="266534"/>
                  <a:pt x="15860" y="262318"/>
                  <a:pt x="19098" y="259080"/>
                </a:cubicBezTo>
                <a:cubicBezTo>
                  <a:pt x="23824" y="254354"/>
                  <a:pt x="39278" y="244357"/>
                  <a:pt x="45768" y="240030"/>
                </a:cubicBezTo>
                <a:cubicBezTo>
                  <a:pt x="48308" y="236220"/>
                  <a:pt x="49812" y="231461"/>
                  <a:pt x="53388" y="228600"/>
                </a:cubicBezTo>
                <a:cubicBezTo>
                  <a:pt x="56524" y="226091"/>
                  <a:pt x="61226" y="226586"/>
                  <a:pt x="64818" y="224790"/>
                </a:cubicBezTo>
                <a:cubicBezTo>
                  <a:pt x="68914" y="222742"/>
                  <a:pt x="72438" y="219710"/>
                  <a:pt x="76248" y="217170"/>
                </a:cubicBezTo>
                <a:cubicBezTo>
                  <a:pt x="85138" y="203835"/>
                  <a:pt x="87678" y="196850"/>
                  <a:pt x="106728" y="190500"/>
                </a:cubicBezTo>
                <a:cubicBezTo>
                  <a:pt x="114348" y="187960"/>
                  <a:pt x="122905" y="187335"/>
                  <a:pt x="129588" y="182880"/>
                </a:cubicBezTo>
                <a:cubicBezTo>
                  <a:pt x="144360" y="173032"/>
                  <a:pt x="136674" y="176708"/>
                  <a:pt x="152448" y="171450"/>
                </a:cubicBezTo>
                <a:cubicBezTo>
                  <a:pt x="160874" y="163024"/>
                  <a:pt x="164699" y="157704"/>
                  <a:pt x="175308" y="152400"/>
                </a:cubicBezTo>
                <a:cubicBezTo>
                  <a:pt x="178900" y="150604"/>
                  <a:pt x="182928" y="149860"/>
                  <a:pt x="186738" y="148590"/>
                </a:cubicBezTo>
                <a:cubicBezTo>
                  <a:pt x="189278" y="144780"/>
                  <a:pt x="192498" y="141344"/>
                  <a:pt x="194358" y="137160"/>
                </a:cubicBezTo>
                <a:cubicBezTo>
                  <a:pt x="197620" y="129820"/>
                  <a:pt x="201978" y="114300"/>
                  <a:pt x="201978" y="114300"/>
                </a:cubicBezTo>
                <a:cubicBezTo>
                  <a:pt x="168498" y="91980"/>
                  <a:pt x="188231" y="99971"/>
                  <a:pt x="141018" y="95250"/>
                </a:cubicBezTo>
                <a:cubicBezTo>
                  <a:pt x="131722" y="92151"/>
                  <a:pt x="125544" y="91206"/>
                  <a:pt x="118158" y="83820"/>
                </a:cubicBezTo>
                <a:cubicBezTo>
                  <a:pt x="114920" y="80582"/>
                  <a:pt x="113776" y="75628"/>
                  <a:pt x="110538" y="72390"/>
                </a:cubicBezTo>
                <a:cubicBezTo>
                  <a:pt x="103152" y="65004"/>
                  <a:pt x="96974" y="64059"/>
                  <a:pt x="87678" y="60960"/>
                </a:cubicBezTo>
                <a:cubicBezTo>
                  <a:pt x="86534" y="59816"/>
                  <a:pt x="67744" y="42520"/>
                  <a:pt x="68628" y="38100"/>
                </a:cubicBezTo>
                <a:cubicBezTo>
                  <a:pt x="69526" y="33610"/>
                  <a:pt x="75499" y="30907"/>
                  <a:pt x="80058" y="30480"/>
                </a:cubicBezTo>
                <a:cubicBezTo>
                  <a:pt x="116749" y="27040"/>
                  <a:pt x="153718" y="27940"/>
                  <a:pt x="190548" y="26670"/>
                </a:cubicBezTo>
                <a:lnTo>
                  <a:pt x="221028" y="19050"/>
                </a:lnTo>
                <a:cubicBezTo>
                  <a:pt x="226108" y="17780"/>
                  <a:pt x="231300" y="16896"/>
                  <a:pt x="236268" y="15240"/>
                </a:cubicBezTo>
                <a:lnTo>
                  <a:pt x="259128" y="7620"/>
                </a:lnTo>
                <a:cubicBezTo>
                  <a:pt x="262938" y="6350"/>
                  <a:pt x="266597" y="4470"/>
                  <a:pt x="270558" y="3810"/>
                </a:cubicBezTo>
                <a:lnTo>
                  <a:pt x="293418" y="0"/>
                </a:lnTo>
                <a:cubicBezTo>
                  <a:pt x="298498" y="1270"/>
                  <a:pt x="306316" y="-874"/>
                  <a:pt x="308658" y="3810"/>
                </a:cubicBezTo>
                <a:cubicBezTo>
                  <a:pt x="310706" y="7906"/>
                  <a:pt x="303310" y="11264"/>
                  <a:pt x="301038" y="15240"/>
                </a:cubicBezTo>
                <a:cubicBezTo>
                  <a:pt x="293505" y="28422"/>
                  <a:pt x="293882" y="29087"/>
                  <a:pt x="289608" y="41910"/>
                </a:cubicBezTo>
                <a:cubicBezTo>
                  <a:pt x="287774" y="58418"/>
                  <a:pt x="285788" y="81958"/>
                  <a:pt x="281988" y="99060"/>
                </a:cubicBezTo>
                <a:cubicBezTo>
                  <a:pt x="281117" y="102980"/>
                  <a:pt x="279281" y="106628"/>
                  <a:pt x="278178" y="110490"/>
                </a:cubicBezTo>
                <a:cubicBezTo>
                  <a:pt x="266662" y="150797"/>
                  <a:pt x="284856" y="94265"/>
                  <a:pt x="266748" y="148590"/>
                </a:cubicBezTo>
                <a:lnTo>
                  <a:pt x="262938" y="160020"/>
                </a:lnTo>
                <a:cubicBezTo>
                  <a:pt x="261668" y="163830"/>
                  <a:pt x="261968" y="168610"/>
                  <a:pt x="259128" y="171450"/>
                </a:cubicBezTo>
                <a:lnTo>
                  <a:pt x="247698" y="182880"/>
                </a:lnTo>
                <a:cubicBezTo>
                  <a:pt x="240992" y="202998"/>
                  <a:pt x="246116" y="190968"/>
                  <a:pt x="228648" y="217170"/>
                </a:cubicBezTo>
                <a:cubicBezTo>
                  <a:pt x="221156" y="228409"/>
                  <a:pt x="220599" y="230863"/>
                  <a:pt x="209598" y="240030"/>
                </a:cubicBezTo>
                <a:cubicBezTo>
                  <a:pt x="206080" y="242961"/>
                  <a:pt x="201978" y="245110"/>
                  <a:pt x="198168" y="247650"/>
                </a:cubicBezTo>
                <a:cubicBezTo>
                  <a:pt x="176578" y="280035"/>
                  <a:pt x="212138" y="229870"/>
                  <a:pt x="167688" y="274320"/>
                </a:cubicBezTo>
                <a:cubicBezTo>
                  <a:pt x="149782" y="292226"/>
                  <a:pt x="160741" y="282761"/>
                  <a:pt x="133398" y="300990"/>
                </a:cubicBezTo>
                <a:lnTo>
                  <a:pt x="121968" y="308610"/>
                </a:lnTo>
                <a:cubicBezTo>
                  <a:pt x="118158" y="311150"/>
                  <a:pt x="113776" y="312992"/>
                  <a:pt x="110538" y="316230"/>
                </a:cubicBezTo>
                <a:cubicBezTo>
                  <a:pt x="106728" y="320040"/>
                  <a:pt x="103247" y="324211"/>
                  <a:pt x="99108" y="327660"/>
                </a:cubicBezTo>
                <a:cubicBezTo>
                  <a:pt x="95590" y="330591"/>
                  <a:pt x="91404" y="332618"/>
                  <a:pt x="87678" y="335280"/>
                </a:cubicBezTo>
                <a:cubicBezTo>
                  <a:pt x="82511" y="338971"/>
                  <a:pt x="77259" y="342577"/>
                  <a:pt x="72438" y="346710"/>
                </a:cubicBezTo>
                <a:cubicBezTo>
                  <a:pt x="68347" y="350217"/>
                  <a:pt x="65718" y="355523"/>
                  <a:pt x="61008" y="358140"/>
                </a:cubicBezTo>
                <a:cubicBezTo>
                  <a:pt x="53987" y="362041"/>
                  <a:pt x="44831" y="361305"/>
                  <a:pt x="38148" y="365760"/>
                </a:cubicBezTo>
                <a:cubicBezTo>
                  <a:pt x="25661" y="374084"/>
                  <a:pt x="21003" y="391160"/>
                  <a:pt x="15288" y="39243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Line Callout 1 60"/>
          <p:cNvSpPr/>
          <p:nvPr/>
        </p:nvSpPr>
        <p:spPr>
          <a:xfrm>
            <a:off x="6120131" y="2128553"/>
            <a:ext cx="1070513" cy="202064"/>
          </a:xfrm>
          <a:prstGeom prst="borderCallout1">
            <a:avLst>
              <a:gd name="adj1" fmla="val 124056"/>
              <a:gd name="adj2" fmla="val 23292"/>
              <a:gd name="adj3" fmla="val 188968"/>
              <a:gd name="adj4" fmla="val 796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hòa</a:t>
            </a:r>
            <a:r>
              <a:rPr lang="en-US" sz="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Xô</a:t>
            </a:r>
            <a:r>
              <a:rPr lang="en-US" sz="800" dirty="0" smtClean="0">
                <a:latin typeface="Cambria" panose="02040503050406030204" pitchFamily="18" charset="0"/>
                <a:ea typeface="Cambria" panose="02040503050406030204" pitchFamily="18" charset="0"/>
              </a:rPr>
              <a:t>-ma-li</a:t>
            </a:r>
            <a:endParaRPr lang="en-US" sz="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052460" y="2649220"/>
            <a:ext cx="604120" cy="563927"/>
          </a:xfrm>
          <a:custGeom>
            <a:avLst/>
            <a:gdLst>
              <a:gd name="connsiteX0" fmla="*/ 17380 w 604120"/>
              <a:gd name="connsiteY0" fmla="*/ 340360 h 563927"/>
              <a:gd name="connsiteX1" fmla="*/ 2140 w 604120"/>
              <a:gd name="connsiteY1" fmla="*/ 337820 h 563927"/>
              <a:gd name="connsiteX2" fmla="*/ 12300 w 604120"/>
              <a:gd name="connsiteY2" fmla="*/ 317500 h 563927"/>
              <a:gd name="connsiteX3" fmla="*/ 47860 w 604120"/>
              <a:gd name="connsiteY3" fmla="*/ 309880 h 563927"/>
              <a:gd name="connsiteX4" fmla="*/ 63100 w 604120"/>
              <a:gd name="connsiteY4" fmla="*/ 307340 h 563927"/>
              <a:gd name="connsiteX5" fmla="*/ 98660 w 604120"/>
              <a:gd name="connsiteY5" fmla="*/ 299720 h 563927"/>
              <a:gd name="connsiteX6" fmla="*/ 106280 w 604120"/>
              <a:gd name="connsiteY6" fmla="*/ 297180 h 563927"/>
              <a:gd name="connsiteX7" fmla="*/ 111360 w 604120"/>
              <a:gd name="connsiteY7" fmla="*/ 289560 h 563927"/>
              <a:gd name="connsiteX8" fmla="*/ 118980 w 604120"/>
              <a:gd name="connsiteY8" fmla="*/ 264160 h 563927"/>
              <a:gd name="connsiteX9" fmla="*/ 124060 w 604120"/>
              <a:gd name="connsiteY9" fmla="*/ 254000 h 563927"/>
              <a:gd name="connsiteX10" fmla="*/ 136760 w 604120"/>
              <a:gd name="connsiteY10" fmla="*/ 233680 h 563927"/>
              <a:gd name="connsiteX11" fmla="*/ 139300 w 604120"/>
              <a:gd name="connsiteY11" fmla="*/ 226060 h 563927"/>
              <a:gd name="connsiteX12" fmla="*/ 152000 w 604120"/>
              <a:gd name="connsiteY12" fmla="*/ 208280 h 563927"/>
              <a:gd name="connsiteX13" fmla="*/ 157080 w 604120"/>
              <a:gd name="connsiteY13" fmla="*/ 200660 h 563927"/>
              <a:gd name="connsiteX14" fmla="*/ 162160 w 604120"/>
              <a:gd name="connsiteY14" fmla="*/ 185420 h 563927"/>
              <a:gd name="connsiteX15" fmla="*/ 169780 w 604120"/>
              <a:gd name="connsiteY15" fmla="*/ 170180 h 563927"/>
              <a:gd name="connsiteX16" fmla="*/ 174860 w 604120"/>
              <a:gd name="connsiteY16" fmla="*/ 162560 h 563927"/>
              <a:gd name="connsiteX17" fmla="*/ 179940 w 604120"/>
              <a:gd name="connsiteY17" fmla="*/ 144780 h 563927"/>
              <a:gd name="connsiteX18" fmla="*/ 185020 w 604120"/>
              <a:gd name="connsiteY18" fmla="*/ 137160 h 563927"/>
              <a:gd name="connsiteX19" fmla="*/ 187560 w 604120"/>
              <a:gd name="connsiteY19" fmla="*/ 129540 h 563927"/>
              <a:gd name="connsiteX20" fmla="*/ 192640 w 604120"/>
              <a:gd name="connsiteY20" fmla="*/ 116840 h 563927"/>
              <a:gd name="connsiteX21" fmla="*/ 197720 w 604120"/>
              <a:gd name="connsiteY21" fmla="*/ 101600 h 563927"/>
              <a:gd name="connsiteX22" fmla="*/ 200260 w 604120"/>
              <a:gd name="connsiteY22" fmla="*/ 93980 h 563927"/>
              <a:gd name="connsiteX23" fmla="*/ 205340 w 604120"/>
              <a:gd name="connsiteY23" fmla="*/ 81280 h 563927"/>
              <a:gd name="connsiteX24" fmla="*/ 210420 w 604120"/>
              <a:gd name="connsiteY24" fmla="*/ 63500 h 563927"/>
              <a:gd name="connsiteX25" fmla="*/ 215500 w 604120"/>
              <a:gd name="connsiteY25" fmla="*/ 55880 h 563927"/>
              <a:gd name="connsiteX26" fmla="*/ 220580 w 604120"/>
              <a:gd name="connsiteY26" fmla="*/ 40640 h 563927"/>
              <a:gd name="connsiteX27" fmla="*/ 230740 w 604120"/>
              <a:gd name="connsiteY27" fmla="*/ 15240 h 563927"/>
              <a:gd name="connsiteX28" fmla="*/ 238360 w 604120"/>
              <a:gd name="connsiteY28" fmla="*/ 12700 h 563927"/>
              <a:gd name="connsiteX29" fmla="*/ 291700 w 604120"/>
              <a:gd name="connsiteY29" fmla="*/ 17780 h 563927"/>
              <a:gd name="connsiteX30" fmla="*/ 367900 w 604120"/>
              <a:gd name="connsiteY30" fmla="*/ 15240 h 563927"/>
              <a:gd name="connsiteX31" fmla="*/ 383140 w 604120"/>
              <a:gd name="connsiteY31" fmla="*/ 10160 h 563927"/>
              <a:gd name="connsiteX32" fmla="*/ 400920 w 604120"/>
              <a:gd name="connsiteY32" fmla="*/ 5080 h 563927"/>
              <a:gd name="connsiteX33" fmla="*/ 446640 w 604120"/>
              <a:gd name="connsiteY33" fmla="*/ 0 h 563927"/>
              <a:gd name="connsiteX34" fmla="*/ 494900 w 604120"/>
              <a:gd name="connsiteY34" fmla="*/ 2540 h 563927"/>
              <a:gd name="connsiteX35" fmla="*/ 525380 w 604120"/>
              <a:gd name="connsiteY35" fmla="*/ 7620 h 563927"/>
              <a:gd name="connsiteX36" fmla="*/ 535540 w 604120"/>
              <a:gd name="connsiteY36" fmla="*/ 12700 h 563927"/>
              <a:gd name="connsiteX37" fmla="*/ 550780 w 604120"/>
              <a:gd name="connsiteY37" fmla="*/ 22860 h 563927"/>
              <a:gd name="connsiteX38" fmla="*/ 568560 w 604120"/>
              <a:gd name="connsiteY38" fmla="*/ 33020 h 563927"/>
              <a:gd name="connsiteX39" fmla="*/ 576180 w 604120"/>
              <a:gd name="connsiteY39" fmla="*/ 40640 h 563927"/>
              <a:gd name="connsiteX40" fmla="*/ 591420 w 604120"/>
              <a:gd name="connsiteY40" fmla="*/ 50800 h 563927"/>
              <a:gd name="connsiteX41" fmla="*/ 601580 w 604120"/>
              <a:gd name="connsiteY41" fmla="*/ 73660 h 563927"/>
              <a:gd name="connsiteX42" fmla="*/ 604120 w 604120"/>
              <a:gd name="connsiteY42" fmla="*/ 81280 h 563927"/>
              <a:gd name="connsiteX43" fmla="*/ 601580 w 604120"/>
              <a:gd name="connsiteY43" fmla="*/ 116840 h 563927"/>
              <a:gd name="connsiteX44" fmla="*/ 599040 w 604120"/>
              <a:gd name="connsiteY44" fmla="*/ 124460 h 563927"/>
              <a:gd name="connsiteX45" fmla="*/ 583800 w 604120"/>
              <a:gd name="connsiteY45" fmla="*/ 144780 h 563927"/>
              <a:gd name="connsiteX46" fmla="*/ 573640 w 604120"/>
              <a:gd name="connsiteY46" fmla="*/ 175260 h 563927"/>
              <a:gd name="connsiteX47" fmla="*/ 568560 w 604120"/>
              <a:gd name="connsiteY47" fmla="*/ 190500 h 563927"/>
              <a:gd name="connsiteX48" fmla="*/ 566020 w 604120"/>
              <a:gd name="connsiteY48" fmla="*/ 198120 h 563927"/>
              <a:gd name="connsiteX49" fmla="*/ 563480 w 604120"/>
              <a:gd name="connsiteY49" fmla="*/ 205740 h 563927"/>
              <a:gd name="connsiteX50" fmla="*/ 560940 w 604120"/>
              <a:gd name="connsiteY50" fmla="*/ 215900 h 563927"/>
              <a:gd name="connsiteX51" fmla="*/ 553320 w 604120"/>
              <a:gd name="connsiteY51" fmla="*/ 241300 h 563927"/>
              <a:gd name="connsiteX52" fmla="*/ 555860 w 604120"/>
              <a:gd name="connsiteY52" fmla="*/ 327660 h 563927"/>
              <a:gd name="connsiteX53" fmla="*/ 563480 w 604120"/>
              <a:gd name="connsiteY53" fmla="*/ 342900 h 563927"/>
              <a:gd name="connsiteX54" fmla="*/ 568560 w 604120"/>
              <a:gd name="connsiteY54" fmla="*/ 358140 h 563927"/>
              <a:gd name="connsiteX55" fmla="*/ 573640 w 604120"/>
              <a:gd name="connsiteY55" fmla="*/ 368300 h 563927"/>
              <a:gd name="connsiteX56" fmla="*/ 578720 w 604120"/>
              <a:gd name="connsiteY56" fmla="*/ 375920 h 563927"/>
              <a:gd name="connsiteX57" fmla="*/ 581260 w 604120"/>
              <a:gd name="connsiteY57" fmla="*/ 383540 h 563927"/>
              <a:gd name="connsiteX58" fmla="*/ 576180 w 604120"/>
              <a:gd name="connsiteY58" fmla="*/ 416560 h 563927"/>
              <a:gd name="connsiteX59" fmla="*/ 568560 w 604120"/>
              <a:gd name="connsiteY59" fmla="*/ 419100 h 563927"/>
              <a:gd name="connsiteX60" fmla="*/ 560940 w 604120"/>
              <a:gd name="connsiteY60" fmla="*/ 426720 h 563927"/>
              <a:gd name="connsiteX61" fmla="*/ 553320 w 604120"/>
              <a:gd name="connsiteY61" fmla="*/ 429260 h 563927"/>
              <a:gd name="connsiteX62" fmla="*/ 545700 w 604120"/>
              <a:gd name="connsiteY62" fmla="*/ 434340 h 563927"/>
              <a:gd name="connsiteX63" fmla="*/ 540620 w 604120"/>
              <a:gd name="connsiteY63" fmla="*/ 441960 h 563927"/>
              <a:gd name="connsiteX64" fmla="*/ 533000 w 604120"/>
              <a:gd name="connsiteY64" fmla="*/ 444500 h 563927"/>
              <a:gd name="connsiteX65" fmla="*/ 527920 w 604120"/>
              <a:gd name="connsiteY65" fmla="*/ 459740 h 563927"/>
              <a:gd name="connsiteX66" fmla="*/ 535540 w 604120"/>
              <a:gd name="connsiteY66" fmla="*/ 508000 h 563927"/>
              <a:gd name="connsiteX67" fmla="*/ 548240 w 604120"/>
              <a:gd name="connsiteY67" fmla="*/ 523240 h 563927"/>
              <a:gd name="connsiteX68" fmla="*/ 553320 w 604120"/>
              <a:gd name="connsiteY68" fmla="*/ 541020 h 563927"/>
              <a:gd name="connsiteX69" fmla="*/ 558400 w 604120"/>
              <a:gd name="connsiteY69" fmla="*/ 556260 h 563927"/>
              <a:gd name="connsiteX70" fmla="*/ 555860 w 604120"/>
              <a:gd name="connsiteY70" fmla="*/ 563880 h 563927"/>
              <a:gd name="connsiteX71" fmla="*/ 538080 w 604120"/>
              <a:gd name="connsiteY71" fmla="*/ 558800 h 563927"/>
              <a:gd name="connsiteX72" fmla="*/ 530460 w 604120"/>
              <a:gd name="connsiteY72" fmla="*/ 551180 h 563927"/>
              <a:gd name="connsiteX73" fmla="*/ 522840 w 604120"/>
              <a:gd name="connsiteY73" fmla="*/ 548640 h 563927"/>
              <a:gd name="connsiteX74" fmla="*/ 517760 w 604120"/>
              <a:gd name="connsiteY74" fmla="*/ 541020 h 563927"/>
              <a:gd name="connsiteX75" fmla="*/ 507600 w 604120"/>
              <a:gd name="connsiteY75" fmla="*/ 535940 h 563927"/>
              <a:gd name="connsiteX76" fmla="*/ 492360 w 604120"/>
              <a:gd name="connsiteY76" fmla="*/ 525780 h 563927"/>
              <a:gd name="connsiteX77" fmla="*/ 454260 w 604120"/>
              <a:gd name="connsiteY77" fmla="*/ 523240 h 563927"/>
              <a:gd name="connsiteX78" fmla="*/ 428860 w 604120"/>
              <a:gd name="connsiteY78" fmla="*/ 515620 h 563927"/>
              <a:gd name="connsiteX79" fmla="*/ 413620 w 604120"/>
              <a:gd name="connsiteY79" fmla="*/ 508000 h 563927"/>
              <a:gd name="connsiteX80" fmla="*/ 406000 w 604120"/>
              <a:gd name="connsiteY80" fmla="*/ 502920 h 563927"/>
              <a:gd name="connsiteX81" fmla="*/ 390760 w 604120"/>
              <a:gd name="connsiteY81" fmla="*/ 500380 h 563927"/>
              <a:gd name="connsiteX82" fmla="*/ 329800 w 604120"/>
              <a:gd name="connsiteY82" fmla="*/ 497840 h 563927"/>
              <a:gd name="connsiteX83" fmla="*/ 319640 w 604120"/>
              <a:gd name="connsiteY83" fmla="*/ 457200 h 563927"/>
              <a:gd name="connsiteX84" fmla="*/ 309480 w 604120"/>
              <a:gd name="connsiteY84" fmla="*/ 424180 h 563927"/>
              <a:gd name="connsiteX85" fmla="*/ 304400 w 604120"/>
              <a:gd name="connsiteY85" fmla="*/ 416560 h 563927"/>
              <a:gd name="connsiteX86" fmla="*/ 301860 w 604120"/>
              <a:gd name="connsiteY86" fmla="*/ 408940 h 563927"/>
              <a:gd name="connsiteX87" fmla="*/ 291700 w 604120"/>
              <a:gd name="connsiteY87" fmla="*/ 393700 h 563927"/>
              <a:gd name="connsiteX88" fmla="*/ 289160 w 604120"/>
              <a:gd name="connsiteY88" fmla="*/ 386080 h 563927"/>
              <a:gd name="connsiteX89" fmla="*/ 279000 w 604120"/>
              <a:gd name="connsiteY89" fmla="*/ 383540 h 563927"/>
              <a:gd name="connsiteX90" fmla="*/ 271380 w 604120"/>
              <a:gd name="connsiteY90" fmla="*/ 381000 h 563927"/>
              <a:gd name="connsiteX91" fmla="*/ 235820 w 604120"/>
              <a:gd name="connsiteY91" fmla="*/ 383540 h 563927"/>
              <a:gd name="connsiteX92" fmla="*/ 225660 w 604120"/>
              <a:gd name="connsiteY92" fmla="*/ 388620 h 563927"/>
              <a:gd name="connsiteX93" fmla="*/ 215500 w 604120"/>
              <a:gd name="connsiteY93" fmla="*/ 391160 h 563927"/>
              <a:gd name="connsiteX94" fmla="*/ 177400 w 604120"/>
              <a:gd name="connsiteY94" fmla="*/ 386080 h 563927"/>
              <a:gd name="connsiteX95" fmla="*/ 162160 w 604120"/>
              <a:gd name="connsiteY95" fmla="*/ 373380 h 563927"/>
              <a:gd name="connsiteX96" fmla="*/ 146920 w 604120"/>
              <a:gd name="connsiteY96" fmla="*/ 363220 h 563927"/>
              <a:gd name="connsiteX97" fmla="*/ 139300 w 604120"/>
              <a:gd name="connsiteY97" fmla="*/ 358140 h 563927"/>
              <a:gd name="connsiteX98" fmla="*/ 126600 w 604120"/>
              <a:gd name="connsiteY98" fmla="*/ 353060 h 563927"/>
              <a:gd name="connsiteX99" fmla="*/ 118980 w 604120"/>
              <a:gd name="connsiteY99" fmla="*/ 347980 h 563927"/>
              <a:gd name="connsiteX100" fmla="*/ 106280 w 604120"/>
              <a:gd name="connsiteY100" fmla="*/ 342900 h 563927"/>
              <a:gd name="connsiteX101" fmla="*/ 47860 w 604120"/>
              <a:gd name="connsiteY101" fmla="*/ 337820 h 563927"/>
              <a:gd name="connsiteX102" fmla="*/ 17380 w 604120"/>
              <a:gd name="connsiteY102" fmla="*/ 340360 h 563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04120" h="563927">
                <a:moveTo>
                  <a:pt x="17380" y="340360"/>
                </a:moveTo>
                <a:cubicBezTo>
                  <a:pt x="9760" y="340360"/>
                  <a:pt x="5133" y="342011"/>
                  <a:pt x="2140" y="337820"/>
                </a:cubicBezTo>
                <a:cubicBezTo>
                  <a:pt x="-4602" y="328381"/>
                  <a:pt x="6194" y="320214"/>
                  <a:pt x="12300" y="317500"/>
                </a:cubicBezTo>
                <a:cubicBezTo>
                  <a:pt x="27206" y="310875"/>
                  <a:pt x="30908" y="312302"/>
                  <a:pt x="47860" y="309880"/>
                </a:cubicBezTo>
                <a:cubicBezTo>
                  <a:pt x="52958" y="309152"/>
                  <a:pt x="58038" y="308289"/>
                  <a:pt x="63100" y="307340"/>
                </a:cubicBezTo>
                <a:cubicBezTo>
                  <a:pt x="71583" y="305749"/>
                  <a:pt x="88347" y="302667"/>
                  <a:pt x="98660" y="299720"/>
                </a:cubicBezTo>
                <a:cubicBezTo>
                  <a:pt x="101234" y="298984"/>
                  <a:pt x="103740" y="298027"/>
                  <a:pt x="106280" y="297180"/>
                </a:cubicBezTo>
                <a:cubicBezTo>
                  <a:pt x="107973" y="294640"/>
                  <a:pt x="110120" y="292350"/>
                  <a:pt x="111360" y="289560"/>
                </a:cubicBezTo>
                <a:cubicBezTo>
                  <a:pt x="125256" y="258295"/>
                  <a:pt x="110114" y="287803"/>
                  <a:pt x="118980" y="264160"/>
                </a:cubicBezTo>
                <a:cubicBezTo>
                  <a:pt x="120309" y="260615"/>
                  <a:pt x="122654" y="257516"/>
                  <a:pt x="124060" y="254000"/>
                </a:cubicBezTo>
                <a:cubicBezTo>
                  <a:pt x="131754" y="234765"/>
                  <a:pt x="123745" y="242357"/>
                  <a:pt x="136760" y="233680"/>
                </a:cubicBezTo>
                <a:cubicBezTo>
                  <a:pt x="137607" y="231140"/>
                  <a:pt x="138103" y="228455"/>
                  <a:pt x="139300" y="226060"/>
                </a:cubicBezTo>
                <a:cubicBezTo>
                  <a:pt x="141295" y="222069"/>
                  <a:pt x="150082" y="210965"/>
                  <a:pt x="152000" y="208280"/>
                </a:cubicBezTo>
                <a:cubicBezTo>
                  <a:pt x="153774" y="205796"/>
                  <a:pt x="155840" y="203450"/>
                  <a:pt x="157080" y="200660"/>
                </a:cubicBezTo>
                <a:cubicBezTo>
                  <a:pt x="159255" y="195767"/>
                  <a:pt x="159190" y="189875"/>
                  <a:pt x="162160" y="185420"/>
                </a:cubicBezTo>
                <a:cubicBezTo>
                  <a:pt x="176719" y="163582"/>
                  <a:pt x="159264" y="191212"/>
                  <a:pt x="169780" y="170180"/>
                </a:cubicBezTo>
                <a:cubicBezTo>
                  <a:pt x="171145" y="167450"/>
                  <a:pt x="173495" y="165290"/>
                  <a:pt x="174860" y="162560"/>
                </a:cubicBezTo>
                <a:cubicBezTo>
                  <a:pt x="179803" y="152674"/>
                  <a:pt x="175057" y="156173"/>
                  <a:pt x="179940" y="144780"/>
                </a:cubicBezTo>
                <a:cubicBezTo>
                  <a:pt x="181143" y="141974"/>
                  <a:pt x="183655" y="139890"/>
                  <a:pt x="185020" y="137160"/>
                </a:cubicBezTo>
                <a:cubicBezTo>
                  <a:pt x="186217" y="134765"/>
                  <a:pt x="186620" y="132047"/>
                  <a:pt x="187560" y="129540"/>
                </a:cubicBezTo>
                <a:cubicBezTo>
                  <a:pt x="189161" y="125271"/>
                  <a:pt x="191082" y="121125"/>
                  <a:pt x="192640" y="116840"/>
                </a:cubicBezTo>
                <a:cubicBezTo>
                  <a:pt x="194470" y="111808"/>
                  <a:pt x="196027" y="106680"/>
                  <a:pt x="197720" y="101600"/>
                </a:cubicBezTo>
                <a:cubicBezTo>
                  <a:pt x="198567" y="99060"/>
                  <a:pt x="199266" y="96466"/>
                  <a:pt x="200260" y="93980"/>
                </a:cubicBezTo>
                <a:cubicBezTo>
                  <a:pt x="201953" y="89747"/>
                  <a:pt x="203898" y="85605"/>
                  <a:pt x="205340" y="81280"/>
                </a:cubicBezTo>
                <a:cubicBezTo>
                  <a:pt x="206968" y="76397"/>
                  <a:pt x="207974" y="68392"/>
                  <a:pt x="210420" y="63500"/>
                </a:cubicBezTo>
                <a:cubicBezTo>
                  <a:pt x="211785" y="60770"/>
                  <a:pt x="214260" y="58670"/>
                  <a:pt x="215500" y="55880"/>
                </a:cubicBezTo>
                <a:cubicBezTo>
                  <a:pt x="217675" y="50987"/>
                  <a:pt x="220580" y="40640"/>
                  <a:pt x="220580" y="40640"/>
                </a:cubicBezTo>
                <a:cubicBezTo>
                  <a:pt x="222838" y="22578"/>
                  <a:pt x="217736" y="21742"/>
                  <a:pt x="230740" y="15240"/>
                </a:cubicBezTo>
                <a:cubicBezTo>
                  <a:pt x="233135" y="14043"/>
                  <a:pt x="235820" y="13547"/>
                  <a:pt x="238360" y="12700"/>
                </a:cubicBezTo>
                <a:cubicBezTo>
                  <a:pt x="259157" y="16166"/>
                  <a:pt x="265757" y="17780"/>
                  <a:pt x="291700" y="17780"/>
                </a:cubicBezTo>
                <a:cubicBezTo>
                  <a:pt x="317114" y="17780"/>
                  <a:pt x="342500" y="16087"/>
                  <a:pt x="367900" y="15240"/>
                </a:cubicBezTo>
                <a:lnTo>
                  <a:pt x="383140" y="10160"/>
                </a:lnTo>
                <a:cubicBezTo>
                  <a:pt x="388427" y="8398"/>
                  <a:pt x="395523" y="5816"/>
                  <a:pt x="400920" y="5080"/>
                </a:cubicBezTo>
                <a:cubicBezTo>
                  <a:pt x="416113" y="3008"/>
                  <a:pt x="446640" y="0"/>
                  <a:pt x="446640" y="0"/>
                </a:cubicBezTo>
                <a:cubicBezTo>
                  <a:pt x="462727" y="847"/>
                  <a:pt x="478839" y="1305"/>
                  <a:pt x="494900" y="2540"/>
                </a:cubicBezTo>
                <a:cubicBezTo>
                  <a:pt x="505139" y="3328"/>
                  <a:pt x="515329" y="5610"/>
                  <a:pt x="525380" y="7620"/>
                </a:cubicBezTo>
                <a:cubicBezTo>
                  <a:pt x="528767" y="9313"/>
                  <a:pt x="532293" y="10752"/>
                  <a:pt x="535540" y="12700"/>
                </a:cubicBezTo>
                <a:cubicBezTo>
                  <a:pt x="540775" y="15841"/>
                  <a:pt x="545319" y="20130"/>
                  <a:pt x="550780" y="22860"/>
                </a:cubicBezTo>
                <a:cubicBezTo>
                  <a:pt x="556991" y="25965"/>
                  <a:pt x="563175" y="28532"/>
                  <a:pt x="568560" y="33020"/>
                </a:cubicBezTo>
                <a:cubicBezTo>
                  <a:pt x="571320" y="35320"/>
                  <a:pt x="573345" y="38435"/>
                  <a:pt x="576180" y="40640"/>
                </a:cubicBezTo>
                <a:cubicBezTo>
                  <a:pt x="580999" y="44388"/>
                  <a:pt x="591420" y="50800"/>
                  <a:pt x="591420" y="50800"/>
                </a:cubicBezTo>
                <a:cubicBezTo>
                  <a:pt x="599470" y="62875"/>
                  <a:pt x="595535" y="55524"/>
                  <a:pt x="601580" y="73660"/>
                </a:cubicBezTo>
                <a:lnTo>
                  <a:pt x="604120" y="81280"/>
                </a:lnTo>
                <a:cubicBezTo>
                  <a:pt x="603273" y="93133"/>
                  <a:pt x="602968" y="105038"/>
                  <a:pt x="601580" y="116840"/>
                </a:cubicBezTo>
                <a:cubicBezTo>
                  <a:pt x="601267" y="119499"/>
                  <a:pt x="600477" y="122201"/>
                  <a:pt x="599040" y="124460"/>
                </a:cubicBezTo>
                <a:cubicBezTo>
                  <a:pt x="594494" y="131603"/>
                  <a:pt x="583800" y="144780"/>
                  <a:pt x="583800" y="144780"/>
                </a:cubicBezTo>
                <a:cubicBezTo>
                  <a:pt x="572760" y="188939"/>
                  <a:pt x="584576" y="147919"/>
                  <a:pt x="573640" y="175260"/>
                </a:cubicBezTo>
                <a:cubicBezTo>
                  <a:pt x="571651" y="180232"/>
                  <a:pt x="570253" y="185420"/>
                  <a:pt x="568560" y="190500"/>
                </a:cubicBezTo>
                <a:lnTo>
                  <a:pt x="566020" y="198120"/>
                </a:lnTo>
                <a:cubicBezTo>
                  <a:pt x="565173" y="200660"/>
                  <a:pt x="564129" y="203143"/>
                  <a:pt x="563480" y="205740"/>
                </a:cubicBezTo>
                <a:cubicBezTo>
                  <a:pt x="562633" y="209127"/>
                  <a:pt x="561943" y="212556"/>
                  <a:pt x="560940" y="215900"/>
                </a:cubicBezTo>
                <a:cubicBezTo>
                  <a:pt x="551664" y="246820"/>
                  <a:pt x="559174" y="217882"/>
                  <a:pt x="553320" y="241300"/>
                </a:cubicBezTo>
                <a:cubicBezTo>
                  <a:pt x="554167" y="270087"/>
                  <a:pt x="554306" y="298903"/>
                  <a:pt x="555860" y="327660"/>
                </a:cubicBezTo>
                <a:cubicBezTo>
                  <a:pt x="556288" y="335569"/>
                  <a:pt x="560424" y="336024"/>
                  <a:pt x="563480" y="342900"/>
                </a:cubicBezTo>
                <a:cubicBezTo>
                  <a:pt x="565655" y="347793"/>
                  <a:pt x="566165" y="353351"/>
                  <a:pt x="568560" y="358140"/>
                </a:cubicBezTo>
                <a:cubicBezTo>
                  <a:pt x="570253" y="361527"/>
                  <a:pt x="571761" y="365012"/>
                  <a:pt x="573640" y="368300"/>
                </a:cubicBezTo>
                <a:cubicBezTo>
                  <a:pt x="575155" y="370950"/>
                  <a:pt x="577355" y="373190"/>
                  <a:pt x="578720" y="375920"/>
                </a:cubicBezTo>
                <a:cubicBezTo>
                  <a:pt x="579917" y="378315"/>
                  <a:pt x="580413" y="381000"/>
                  <a:pt x="581260" y="383540"/>
                </a:cubicBezTo>
                <a:cubicBezTo>
                  <a:pt x="579567" y="394547"/>
                  <a:pt x="579925" y="406073"/>
                  <a:pt x="576180" y="416560"/>
                </a:cubicBezTo>
                <a:cubicBezTo>
                  <a:pt x="575279" y="419081"/>
                  <a:pt x="570788" y="417615"/>
                  <a:pt x="568560" y="419100"/>
                </a:cubicBezTo>
                <a:cubicBezTo>
                  <a:pt x="565571" y="421093"/>
                  <a:pt x="563929" y="424727"/>
                  <a:pt x="560940" y="426720"/>
                </a:cubicBezTo>
                <a:cubicBezTo>
                  <a:pt x="558712" y="428205"/>
                  <a:pt x="555715" y="428063"/>
                  <a:pt x="553320" y="429260"/>
                </a:cubicBezTo>
                <a:cubicBezTo>
                  <a:pt x="550590" y="430625"/>
                  <a:pt x="548240" y="432647"/>
                  <a:pt x="545700" y="434340"/>
                </a:cubicBezTo>
                <a:cubicBezTo>
                  <a:pt x="544007" y="436880"/>
                  <a:pt x="543004" y="440053"/>
                  <a:pt x="540620" y="441960"/>
                </a:cubicBezTo>
                <a:cubicBezTo>
                  <a:pt x="538529" y="443633"/>
                  <a:pt x="534556" y="442321"/>
                  <a:pt x="533000" y="444500"/>
                </a:cubicBezTo>
                <a:cubicBezTo>
                  <a:pt x="529888" y="448857"/>
                  <a:pt x="527920" y="459740"/>
                  <a:pt x="527920" y="459740"/>
                </a:cubicBezTo>
                <a:cubicBezTo>
                  <a:pt x="527926" y="459815"/>
                  <a:pt x="528398" y="500858"/>
                  <a:pt x="535540" y="508000"/>
                </a:cubicBezTo>
                <a:cubicBezTo>
                  <a:pt x="541157" y="513617"/>
                  <a:pt x="544704" y="516167"/>
                  <a:pt x="548240" y="523240"/>
                </a:cubicBezTo>
                <a:cubicBezTo>
                  <a:pt x="550374" y="527508"/>
                  <a:pt x="552099" y="536951"/>
                  <a:pt x="553320" y="541020"/>
                </a:cubicBezTo>
                <a:cubicBezTo>
                  <a:pt x="554859" y="546149"/>
                  <a:pt x="558400" y="556260"/>
                  <a:pt x="558400" y="556260"/>
                </a:cubicBezTo>
                <a:cubicBezTo>
                  <a:pt x="557553" y="558800"/>
                  <a:pt x="558346" y="562886"/>
                  <a:pt x="555860" y="563880"/>
                </a:cubicBezTo>
                <a:cubicBezTo>
                  <a:pt x="554410" y="564460"/>
                  <a:pt x="540339" y="559553"/>
                  <a:pt x="538080" y="558800"/>
                </a:cubicBezTo>
                <a:cubicBezTo>
                  <a:pt x="535540" y="556260"/>
                  <a:pt x="533449" y="553173"/>
                  <a:pt x="530460" y="551180"/>
                </a:cubicBezTo>
                <a:cubicBezTo>
                  <a:pt x="528232" y="549695"/>
                  <a:pt x="524931" y="550313"/>
                  <a:pt x="522840" y="548640"/>
                </a:cubicBezTo>
                <a:cubicBezTo>
                  <a:pt x="520456" y="546733"/>
                  <a:pt x="520105" y="542974"/>
                  <a:pt x="517760" y="541020"/>
                </a:cubicBezTo>
                <a:cubicBezTo>
                  <a:pt x="514851" y="538596"/>
                  <a:pt x="510681" y="538141"/>
                  <a:pt x="507600" y="535940"/>
                </a:cubicBezTo>
                <a:cubicBezTo>
                  <a:pt x="499031" y="529820"/>
                  <a:pt x="502684" y="526927"/>
                  <a:pt x="492360" y="525780"/>
                </a:cubicBezTo>
                <a:cubicBezTo>
                  <a:pt x="479710" y="524374"/>
                  <a:pt x="466960" y="524087"/>
                  <a:pt x="454260" y="523240"/>
                </a:cubicBezTo>
                <a:cubicBezTo>
                  <a:pt x="435708" y="517056"/>
                  <a:pt x="444215" y="519459"/>
                  <a:pt x="428860" y="515620"/>
                </a:cubicBezTo>
                <a:cubicBezTo>
                  <a:pt x="407022" y="501061"/>
                  <a:pt x="434652" y="518516"/>
                  <a:pt x="413620" y="508000"/>
                </a:cubicBezTo>
                <a:cubicBezTo>
                  <a:pt x="410890" y="506635"/>
                  <a:pt x="408896" y="503885"/>
                  <a:pt x="406000" y="502920"/>
                </a:cubicBezTo>
                <a:cubicBezTo>
                  <a:pt x="401114" y="501291"/>
                  <a:pt x="395899" y="500723"/>
                  <a:pt x="390760" y="500380"/>
                </a:cubicBezTo>
                <a:cubicBezTo>
                  <a:pt x="370467" y="499027"/>
                  <a:pt x="350120" y="498687"/>
                  <a:pt x="329800" y="497840"/>
                </a:cubicBezTo>
                <a:cubicBezTo>
                  <a:pt x="309533" y="491084"/>
                  <a:pt x="325076" y="498877"/>
                  <a:pt x="319640" y="457200"/>
                </a:cubicBezTo>
                <a:cubicBezTo>
                  <a:pt x="318493" y="448410"/>
                  <a:pt x="313862" y="432944"/>
                  <a:pt x="309480" y="424180"/>
                </a:cubicBezTo>
                <a:cubicBezTo>
                  <a:pt x="308115" y="421450"/>
                  <a:pt x="305765" y="419290"/>
                  <a:pt x="304400" y="416560"/>
                </a:cubicBezTo>
                <a:cubicBezTo>
                  <a:pt x="303203" y="414165"/>
                  <a:pt x="303160" y="411280"/>
                  <a:pt x="301860" y="408940"/>
                </a:cubicBezTo>
                <a:cubicBezTo>
                  <a:pt x="298895" y="403603"/>
                  <a:pt x="293631" y="399492"/>
                  <a:pt x="291700" y="393700"/>
                </a:cubicBezTo>
                <a:cubicBezTo>
                  <a:pt x="290853" y="391160"/>
                  <a:pt x="291251" y="387753"/>
                  <a:pt x="289160" y="386080"/>
                </a:cubicBezTo>
                <a:cubicBezTo>
                  <a:pt x="286434" y="383899"/>
                  <a:pt x="282357" y="384499"/>
                  <a:pt x="279000" y="383540"/>
                </a:cubicBezTo>
                <a:cubicBezTo>
                  <a:pt x="276426" y="382804"/>
                  <a:pt x="273920" y="381847"/>
                  <a:pt x="271380" y="381000"/>
                </a:cubicBezTo>
                <a:cubicBezTo>
                  <a:pt x="259527" y="381847"/>
                  <a:pt x="247542" y="381586"/>
                  <a:pt x="235820" y="383540"/>
                </a:cubicBezTo>
                <a:cubicBezTo>
                  <a:pt x="232085" y="384162"/>
                  <a:pt x="229205" y="387291"/>
                  <a:pt x="225660" y="388620"/>
                </a:cubicBezTo>
                <a:cubicBezTo>
                  <a:pt x="222391" y="389846"/>
                  <a:pt x="218887" y="390313"/>
                  <a:pt x="215500" y="391160"/>
                </a:cubicBezTo>
                <a:cubicBezTo>
                  <a:pt x="208690" y="390593"/>
                  <a:pt x="187775" y="391268"/>
                  <a:pt x="177400" y="386080"/>
                </a:cubicBezTo>
                <a:cubicBezTo>
                  <a:pt x="166508" y="380634"/>
                  <a:pt x="172271" y="381244"/>
                  <a:pt x="162160" y="373380"/>
                </a:cubicBezTo>
                <a:cubicBezTo>
                  <a:pt x="157341" y="369632"/>
                  <a:pt x="152000" y="366607"/>
                  <a:pt x="146920" y="363220"/>
                </a:cubicBezTo>
                <a:cubicBezTo>
                  <a:pt x="144380" y="361527"/>
                  <a:pt x="142134" y="359274"/>
                  <a:pt x="139300" y="358140"/>
                </a:cubicBezTo>
                <a:cubicBezTo>
                  <a:pt x="135067" y="356447"/>
                  <a:pt x="130678" y="355099"/>
                  <a:pt x="126600" y="353060"/>
                </a:cubicBezTo>
                <a:cubicBezTo>
                  <a:pt x="123870" y="351695"/>
                  <a:pt x="121710" y="349345"/>
                  <a:pt x="118980" y="347980"/>
                </a:cubicBezTo>
                <a:cubicBezTo>
                  <a:pt x="114902" y="345941"/>
                  <a:pt x="110679" y="344100"/>
                  <a:pt x="106280" y="342900"/>
                </a:cubicBezTo>
                <a:cubicBezTo>
                  <a:pt x="91426" y="338849"/>
                  <a:pt x="55284" y="338257"/>
                  <a:pt x="47860" y="337820"/>
                </a:cubicBezTo>
                <a:cubicBezTo>
                  <a:pt x="33011" y="332870"/>
                  <a:pt x="25000" y="340360"/>
                  <a:pt x="17380" y="34036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ine Callout 1 35"/>
          <p:cNvSpPr/>
          <p:nvPr/>
        </p:nvSpPr>
        <p:spPr>
          <a:xfrm>
            <a:off x="3855896" y="3172115"/>
            <a:ext cx="1511139" cy="201369"/>
          </a:xfrm>
          <a:prstGeom prst="borderCallout1">
            <a:avLst>
              <a:gd name="adj1" fmla="val -27711"/>
              <a:gd name="adj2" fmla="val 88721"/>
              <a:gd name="adj3" fmla="val -138040"/>
              <a:gd name="adj4" fmla="val 10393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hòa</a:t>
            </a:r>
            <a:r>
              <a:rPr lang="en-US" sz="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Côn-gô</a:t>
            </a:r>
            <a:endParaRPr lang="en-US" sz="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03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1" grpId="0" animBg="1"/>
      <p:bldP spid="16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1810200" y="557513"/>
            <a:ext cx="55236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QUÁ TRÌNH PHÁT TRIỂN CỦA PHONG </a:t>
            </a:r>
            <a:r>
              <a:rPr lang="en-US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TRÀO GIẢI PHÓNG DÂN 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TỘC </a:t>
            </a:r>
            <a:r>
              <a:rPr lang="en-US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VÀ 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SỰ TAN </a:t>
            </a:r>
            <a:r>
              <a:rPr lang="en-US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RÃ CỦA 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HỆ THỐNG THUỘC ĐỊA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688645"/>
              </p:ext>
            </p:extLst>
          </p:nvPr>
        </p:nvGraphicFramePr>
        <p:xfrm>
          <a:off x="240632" y="1756608"/>
          <a:ext cx="8674768" cy="308120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85010">
                  <a:extLst>
                    <a:ext uri="{9D8B030D-6E8A-4147-A177-3AD203B41FA5}">
                      <a16:colId xmlns:a16="http://schemas.microsoft.com/office/drawing/2014/main" val="2907215954"/>
                    </a:ext>
                  </a:extLst>
                </a:gridCol>
                <a:gridCol w="1588169">
                  <a:extLst>
                    <a:ext uri="{9D8B030D-6E8A-4147-A177-3AD203B41FA5}">
                      <a16:colId xmlns:a16="http://schemas.microsoft.com/office/drawing/2014/main" val="3335130732"/>
                    </a:ext>
                  </a:extLst>
                </a:gridCol>
                <a:gridCol w="1911622">
                  <a:extLst>
                    <a:ext uri="{9D8B030D-6E8A-4147-A177-3AD203B41FA5}">
                      <a16:colId xmlns:a16="http://schemas.microsoft.com/office/drawing/2014/main" val="1070833721"/>
                    </a:ext>
                  </a:extLst>
                </a:gridCol>
                <a:gridCol w="4789967">
                  <a:extLst>
                    <a:ext uri="{9D8B030D-6E8A-4147-A177-3AD203B41FA5}">
                      <a16:colId xmlns:a16="http://schemas.microsoft.com/office/drawing/2014/main" val="3391382046"/>
                    </a:ext>
                  </a:extLst>
                </a:gridCol>
              </a:tblGrid>
              <a:tr h="8292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STT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</a:t>
                      </a:r>
                      <a:r>
                        <a:rPr lang="en-US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iai</a:t>
                      </a:r>
                      <a:r>
                        <a:rPr lang="en-US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đoạn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Đặc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điểm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Sự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kiện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tiêu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biểu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8867893"/>
                  </a:ext>
                </a:extLst>
              </a:tr>
              <a:tr h="225192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16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b="1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14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</a:t>
                      </a:r>
                      <a:r>
                        <a:rPr lang="en-US" sz="14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1945 </a:t>
                      </a:r>
                      <a:r>
                        <a:rPr lang="en-US" sz="14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đến</a:t>
                      </a:r>
                      <a:r>
                        <a:rPr lang="en-US" sz="14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giữa</a:t>
                      </a:r>
                      <a:r>
                        <a:rPr lang="en-US" sz="14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những</a:t>
                      </a:r>
                      <a:r>
                        <a:rPr lang="en-US" sz="14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</a:t>
                      </a:r>
                      <a:r>
                        <a:rPr lang="en-US" sz="14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60 </a:t>
                      </a:r>
                      <a:r>
                        <a:rPr lang="en-US" sz="14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14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thế</a:t>
                      </a:r>
                      <a:r>
                        <a:rPr lang="en-US" sz="14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kỉ</a:t>
                      </a:r>
                      <a:r>
                        <a:rPr lang="en-US" sz="14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XX</a:t>
                      </a:r>
                      <a:endParaRPr lang="en-US" sz="1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Đấu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tranh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nhằm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đập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tan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hệ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thống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thuộc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địa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chủ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đế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quốc</a:t>
                      </a:r>
                      <a:endParaRPr lang="en-US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16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Đông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Nam Á: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nước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In-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đô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nê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-xi-a,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Việt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nam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Lào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tuyên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bố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độc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lập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(1945)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Cuộc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đấu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tranh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lan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sang Nam Á,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Bắc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Phi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Nhiều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nước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giành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độc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lập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Ấn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Ai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Cập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An-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giê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ri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1960, 17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nước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ở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châu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Phi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tuyên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bố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độc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lập</a:t>
                      </a:r>
                      <a:endParaRPr lang="en-US" sz="1600" baseline="0" dirty="0" smtClean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- 1/1/1959, Cu Ba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giành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thắng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lợi</a:t>
                      </a:r>
                      <a:endParaRPr lang="en-US" sz="1600" baseline="0" dirty="0" smtClean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Tới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giữa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những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năm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 60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của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thế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kỉ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 XX,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hệ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thống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thuộc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địa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của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chủ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nghĩa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thực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dân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cơ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bản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sụp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đổ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.</a:t>
                      </a:r>
                      <a:endParaRPr lang="en-US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916221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0632" y="1284632"/>
            <a:ext cx="3716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thuyết</a:t>
            </a:r>
            <a:r>
              <a:rPr lang="en-US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1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VIẾT BÀI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632" y="1047012"/>
            <a:ext cx="806643" cy="5761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987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24" name="TextBox 23"/>
          <p:cNvSpPr txBox="1"/>
          <p:nvPr/>
        </p:nvSpPr>
        <p:spPr>
          <a:xfrm>
            <a:off x="547582" y="546173"/>
            <a:ext cx="3880579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tới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60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XX,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đế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sụp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đổ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1967,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5,2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km</a:t>
            </a:r>
            <a:r>
              <a:rPr lang="en-US" b="1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35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yếu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miền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châu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Phi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2" y="407194"/>
            <a:ext cx="4160837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03465" y="407194"/>
            <a:ext cx="4024696" cy="1006254"/>
            <a:chOff x="403465" y="1726673"/>
            <a:chExt cx="4024696" cy="1006254"/>
          </a:xfrm>
        </p:grpSpPr>
        <p:sp>
          <p:nvSpPr>
            <p:cNvPr id="12" name="Rectangle 11"/>
            <p:cNvSpPr/>
            <p:nvPr/>
          </p:nvSpPr>
          <p:spPr>
            <a:xfrm>
              <a:off x="770562" y="2177277"/>
              <a:ext cx="3657599" cy="55565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12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12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nhận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xét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phong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trào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giải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phóng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dân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tộc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Chiến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tranh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thế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giới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thứ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pic>
          <p:nvPicPr>
            <p:cNvPr id="13" name="Picture 2" descr="dấu hỏi suy nghĩ Sticker của Universal Kids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465" y="1726673"/>
              <a:ext cx="734194" cy="728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Rectangle 19"/>
          <p:cNvSpPr/>
          <p:nvPr/>
        </p:nvSpPr>
        <p:spPr>
          <a:xfrm>
            <a:off x="547582" y="1447248"/>
            <a:ext cx="3880579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endParaRPr lang="en-US" b="1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Phong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trào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sôi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nổi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liệt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hầu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châu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Á,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châu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Phi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khu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vực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Mĩ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La-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đấu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phong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phú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đấu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vũ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yếu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tan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rã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mảng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sụp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đổ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đế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.  </a:t>
            </a: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04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2" y="407194"/>
            <a:ext cx="4160837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03465" y="407194"/>
            <a:ext cx="4024696" cy="1006254"/>
            <a:chOff x="403465" y="1726673"/>
            <a:chExt cx="4024696" cy="1006254"/>
          </a:xfrm>
        </p:grpSpPr>
        <p:sp>
          <p:nvSpPr>
            <p:cNvPr id="12" name="Rectangle 11"/>
            <p:cNvSpPr/>
            <p:nvPr/>
          </p:nvSpPr>
          <p:spPr>
            <a:xfrm>
              <a:off x="770562" y="2177277"/>
              <a:ext cx="3657599" cy="55565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10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0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10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1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Giai</a:t>
              </a:r>
              <a:r>
                <a:rPr lang="en-US" sz="1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1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1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giữa</a:t>
              </a:r>
              <a:r>
                <a:rPr lang="en-US" sz="1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1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năm</a:t>
              </a:r>
              <a:r>
                <a:rPr lang="en-US" sz="1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60 </a:t>
              </a:r>
              <a:r>
                <a:rPr lang="en-US" sz="1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đến</a:t>
              </a:r>
              <a:r>
                <a:rPr lang="en-US" sz="1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giữa</a:t>
              </a:r>
              <a:r>
                <a:rPr lang="en-US" sz="1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1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năm</a:t>
              </a:r>
              <a:r>
                <a:rPr lang="en-US" sz="1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70 </a:t>
              </a:r>
              <a:r>
                <a:rPr lang="en-US" sz="1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1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thế</a:t>
              </a:r>
              <a:r>
                <a:rPr lang="en-US" sz="1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kỉ</a:t>
              </a:r>
              <a:r>
                <a:rPr lang="en-US" sz="1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XX </a:t>
              </a:r>
              <a:r>
                <a:rPr lang="en-US" sz="1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1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1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sz="1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1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giành</a:t>
              </a:r>
              <a:r>
                <a:rPr lang="en-US" sz="1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độc</a:t>
              </a:r>
              <a:r>
                <a:rPr lang="en-US" sz="1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lập</a:t>
              </a:r>
              <a:r>
                <a:rPr lang="en-US" sz="1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pic>
          <p:nvPicPr>
            <p:cNvPr id="13" name="Picture 2" descr="dấu hỏi suy nghĩ Sticker của Universal Kids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465" y="1726673"/>
              <a:ext cx="734194" cy="728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50" y="1564687"/>
            <a:ext cx="201505" cy="24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5047855" y="1588939"/>
            <a:ext cx="610791" cy="1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37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9pPr>
          </a:lstStyle>
          <a:p>
            <a:pPr defTabSz="336947" eaLnBrk="1" hangingPunct="1">
              <a:buSzPct val="100000"/>
              <a:defRPr/>
            </a:pPr>
            <a:r>
              <a:rPr lang="vi-VN" altLang="en-US" sz="82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Ghi-nê Bít-xao</a:t>
            </a:r>
          </a:p>
          <a:p>
            <a:pPr defTabSz="336947" eaLnBrk="1" hangingPunct="1">
              <a:buSzPct val="100000"/>
              <a:defRPr/>
            </a:pPr>
            <a:r>
              <a:rPr lang="en-US" altLang="en-US" sz="82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vi-VN" altLang="en-US" sz="825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/197</a:t>
            </a:r>
            <a:r>
              <a:rPr lang="en-US" altLang="en-US" sz="825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vi-VN" altLang="en-US" sz="82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9071" y="1420254"/>
            <a:ext cx="388057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endParaRPr lang="en-US" b="1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Bồ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Đào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Nha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tan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rã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thắng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lợi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mạng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châu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Phi.</a:t>
            </a: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934" y="3648629"/>
            <a:ext cx="201505" cy="24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663530" y="3089108"/>
            <a:ext cx="610791" cy="1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37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9pPr>
          </a:lstStyle>
          <a:p>
            <a:pPr defTabSz="336947" eaLnBrk="1" hangingPunct="1">
              <a:buSzPct val="100000"/>
              <a:defRPr/>
            </a:pPr>
            <a:r>
              <a:rPr lang="vi-VN" alt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Ăng-gô-la</a:t>
            </a:r>
          </a:p>
          <a:p>
            <a:pPr defTabSz="336947" eaLnBrk="1" hangingPunct="1">
              <a:buSzPct val="100000"/>
              <a:defRPr/>
            </a:pPr>
            <a:r>
              <a:rPr lang="en-US" alt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11</a:t>
            </a:r>
            <a:r>
              <a:rPr lang="vi-VN" alt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/1975</a:t>
            </a:r>
            <a:endParaRPr lang="vi-VN" altLang="en-US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025" y="3092113"/>
            <a:ext cx="201505" cy="24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7830439" y="3675292"/>
            <a:ext cx="610791" cy="1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37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9pPr>
          </a:lstStyle>
          <a:p>
            <a:pPr defTabSz="336947" eaLnBrk="1" hangingPunct="1">
              <a:buSzPct val="100000"/>
              <a:defRPr/>
            </a:pPr>
            <a:r>
              <a:rPr lang="vi-VN" alt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Mô-dăm-bích</a:t>
            </a:r>
          </a:p>
          <a:p>
            <a:pPr defTabSz="336947" eaLnBrk="1" hangingPunct="1">
              <a:buSzPct val="100000"/>
              <a:defRPr/>
            </a:pPr>
            <a:r>
              <a:rPr lang="en-US" altLang="en-U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vi-VN" alt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/1975</a:t>
            </a:r>
            <a:endParaRPr lang="en-US" sz="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03465" y="410597"/>
            <a:ext cx="4024696" cy="1006254"/>
            <a:chOff x="403465" y="1726673"/>
            <a:chExt cx="4024696" cy="1006254"/>
          </a:xfrm>
        </p:grpSpPr>
        <p:sp>
          <p:nvSpPr>
            <p:cNvPr id="22" name="Rectangle 21"/>
            <p:cNvSpPr/>
            <p:nvPr/>
          </p:nvSpPr>
          <p:spPr>
            <a:xfrm>
              <a:off x="770562" y="2177277"/>
              <a:ext cx="3657599" cy="55565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10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0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10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1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Hệ</a:t>
              </a:r>
              <a:r>
                <a:rPr lang="en-US" sz="1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thống</a:t>
              </a:r>
              <a:r>
                <a:rPr lang="en-US" sz="1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thuộc</a:t>
              </a:r>
              <a:r>
                <a:rPr lang="en-US" sz="1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địa</a:t>
              </a:r>
              <a:r>
                <a:rPr lang="en-US" sz="1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1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sz="1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1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tan </a:t>
              </a:r>
              <a:r>
                <a:rPr lang="en-US" sz="1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rã</a:t>
              </a:r>
              <a:r>
                <a:rPr lang="en-US" sz="1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pic>
          <p:nvPicPr>
            <p:cNvPr id="23" name="Picture 2" descr="dấu hỏi suy nghĩ Sticker của Universal Kids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465" y="1726673"/>
              <a:ext cx="734194" cy="728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8790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6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6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"/>
                            </p:stCondLst>
                            <p:childTnLst>
                              <p:par>
                                <p:cTn id="6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1810200" y="557513"/>
            <a:ext cx="55236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QUÁ TRÌNH PHÁT TRIỂN CỦA PHONG </a:t>
            </a:r>
            <a:r>
              <a:rPr lang="en-US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TRÀO GIẢI PHÓNG DÂN 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TỘC </a:t>
            </a:r>
            <a:r>
              <a:rPr lang="en-US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VÀ 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SỰ TAN </a:t>
            </a:r>
            <a:r>
              <a:rPr lang="en-US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RÃ CỦA 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HỆ THỐNG THUỘC ĐỊA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753663"/>
              </p:ext>
            </p:extLst>
          </p:nvPr>
        </p:nvGraphicFramePr>
        <p:xfrm>
          <a:off x="240632" y="1756608"/>
          <a:ext cx="8674768" cy="308120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85010">
                  <a:extLst>
                    <a:ext uri="{9D8B030D-6E8A-4147-A177-3AD203B41FA5}">
                      <a16:colId xmlns:a16="http://schemas.microsoft.com/office/drawing/2014/main" val="2907215954"/>
                    </a:ext>
                  </a:extLst>
                </a:gridCol>
                <a:gridCol w="1588169">
                  <a:extLst>
                    <a:ext uri="{9D8B030D-6E8A-4147-A177-3AD203B41FA5}">
                      <a16:colId xmlns:a16="http://schemas.microsoft.com/office/drawing/2014/main" val="3335130732"/>
                    </a:ext>
                  </a:extLst>
                </a:gridCol>
                <a:gridCol w="2615043">
                  <a:extLst>
                    <a:ext uri="{9D8B030D-6E8A-4147-A177-3AD203B41FA5}">
                      <a16:colId xmlns:a16="http://schemas.microsoft.com/office/drawing/2014/main" val="1070833721"/>
                    </a:ext>
                  </a:extLst>
                </a:gridCol>
                <a:gridCol w="4086546">
                  <a:extLst>
                    <a:ext uri="{9D8B030D-6E8A-4147-A177-3AD203B41FA5}">
                      <a16:colId xmlns:a16="http://schemas.microsoft.com/office/drawing/2014/main" val="3391382046"/>
                    </a:ext>
                  </a:extLst>
                </a:gridCol>
              </a:tblGrid>
              <a:tr h="8292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STT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</a:t>
                      </a:r>
                      <a:r>
                        <a:rPr lang="en-US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iai</a:t>
                      </a:r>
                      <a:r>
                        <a:rPr lang="en-US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đoạn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Đặc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điểm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Sự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kiện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tiêu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biểu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8867893"/>
                  </a:ext>
                </a:extLst>
              </a:tr>
              <a:tr h="225192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16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b="1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14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giữa</a:t>
                      </a:r>
                      <a:r>
                        <a:rPr lang="en-US" sz="14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những</a:t>
                      </a:r>
                      <a:r>
                        <a:rPr lang="en-US" sz="14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</a:t>
                      </a:r>
                      <a:r>
                        <a:rPr lang="en-US" sz="14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60 </a:t>
                      </a:r>
                      <a:r>
                        <a:rPr lang="en-US" sz="14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đến</a:t>
                      </a:r>
                      <a:r>
                        <a:rPr lang="en-US" sz="14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giữa</a:t>
                      </a:r>
                      <a:r>
                        <a:rPr lang="en-US" sz="14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những</a:t>
                      </a:r>
                      <a:r>
                        <a:rPr lang="en-US" sz="14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</a:t>
                      </a:r>
                      <a:r>
                        <a:rPr lang="en-US" sz="14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70 </a:t>
                      </a:r>
                      <a:r>
                        <a:rPr lang="en-US" sz="14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14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thế</a:t>
                      </a:r>
                      <a:r>
                        <a:rPr lang="en-US" sz="14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kỉ</a:t>
                      </a:r>
                      <a:r>
                        <a:rPr lang="en-US" sz="14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XX</a:t>
                      </a:r>
                      <a:endParaRPr lang="en-US" sz="1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Đấu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tranh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giành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độc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lập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Ăng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gô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-la,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Mô-dăm-bích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Ghi-nê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Bít-xao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nhằm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lật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đổ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ách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thống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trị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Bồ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Đào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Nha</a:t>
                      </a:r>
                      <a:endParaRPr lang="en-US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16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Đầu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những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60,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nước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tiến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hành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cuộc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đấu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tranh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vũ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trang</a:t>
                      </a:r>
                      <a:endParaRPr lang="en-US" sz="1600" baseline="0" dirty="0" smtClean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Tháng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4/1974,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Bồ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Đào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Nha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đấu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tranh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lật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đổ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chế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độc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tài</a:t>
                      </a:r>
                      <a:endParaRPr lang="en-US" sz="1600" baseline="0" dirty="0" smtClean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Ba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nước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giành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được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độc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lập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Ghi-nê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Bít-xao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(9/1974)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Mô-dăm-bích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(6/1975)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Ăng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gô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-la (11/1975)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916221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0632" y="1284632"/>
            <a:ext cx="3716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thuyết</a:t>
            </a:r>
            <a:r>
              <a:rPr lang="en-US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1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VIẾT BÀI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632" y="1047012"/>
            <a:ext cx="806643" cy="5761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70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grpSp>
        <p:nvGrpSpPr>
          <p:cNvPr id="22" name="Group 21"/>
          <p:cNvGrpSpPr/>
          <p:nvPr/>
        </p:nvGrpSpPr>
        <p:grpSpPr>
          <a:xfrm>
            <a:off x="531394" y="507196"/>
            <a:ext cx="7686175" cy="1153162"/>
            <a:chOff x="821478" y="787364"/>
            <a:chExt cx="10286397" cy="1555490"/>
          </a:xfrm>
        </p:grpSpPr>
        <p:sp>
          <p:nvSpPr>
            <p:cNvPr id="23" name="Rectangle 22"/>
            <p:cNvSpPr/>
            <p:nvPr/>
          </p:nvSpPr>
          <p:spPr>
            <a:xfrm>
              <a:off x="1312763" y="1278651"/>
              <a:ext cx="9795112" cy="1064203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12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12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Thắng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lợi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dân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ba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Ghi-nê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Bít-xao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Mô-dăm-bích</a:t>
              </a:r>
              <a:r>
                <a:rPr lang="en-US" sz="12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Ăng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gô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-la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cuộc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đấu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tranh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chống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ách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thống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trị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Bồ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Đào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Nha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giành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độc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lập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dân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tộc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thế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pic>
          <p:nvPicPr>
            <p:cNvPr id="24" name="Picture 2" descr="dấu hỏi suy nghĩ Sticker của Universal Kids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478" y="787364"/>
              <a:ext cx="982571" cy="982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angle 24"/>
          <p:cNvSpPr/>
          <p:nvPr/>
        </p:nvSpPr>
        <p:spPr>
          <a:xfrm>
            <a:off x="531394" y="1710602"/>
            <a:ext cx="80832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16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16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16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endParaRPr lang="en-US" sz="1600" b="1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Thắng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lợi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Ghi-nê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Bít-xao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Mô-dăm-bích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Ăng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gô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-la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cổ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vũ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châu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Phi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đấu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giành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độc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096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1810200" y="557513"/>
            <a:ext cx="55236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Kiểm tra bài cũ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457200" y="1278862"/>
            <a:ext cx="3776700" cy="3116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A8122A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-  </a:t>
            </a:r>
            <a:r>
              <a:rPr lang="en-US" sz="1800" b="1" dirty="0" err="1" smtClean="0">
                <a:solidFill>
                  <a:srgbClr val="A8122A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Lí</a:t>
            </a:r>
            <a:r>
              <a:rPr lang="en-US" sz="1800" b="1" dirty="0" smtClean="0">
                <a:solidFill>
                  <a:srgbClr val="A8122A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800" b="1" dirty="0" err="1" smtClean="0">
                <a:solidFill>
                  <a:srgbClr val="A8122A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thuyết</a:t>
            </a:r>
            <a:endParaRPr sz="1800" dirty="0">
              <a:solidFill>
                <a:srgbClr val="A8122A"/>
              </a:solidFill>
              <a:latin typeface="Cambria" panose="02040503050406030204" pitchFamily="18" charset="0"/>
              <a:ea typeface="Cambria" panose="02040503050406030204" pitchFamily="18" charset="0"/>
              <a:cs typeface="Raleway"/>
              <a:sym typeface="Raleway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 err="1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Em</a:t>
            </a:r>
            <a:r>
              <a:rPr lang="en-US" sz="1600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hãy</a:t>
            </a:r>
            <a:r>
              <a:rPr lang="en-US" sz="1600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nêu</a:t>
            </a:r>
            <a:r>
              <a:rPr lang="en-US" sz="1600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diễn</a:t>
            </a:r>
            <a:r>
              <a:rPr lang="en-US" sz="1600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biến</a:t>
            </a:r>
            <a:r>
              <a:rPr lang="en-US" sz="1600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, </a:t>
            </a:r>
            <a:r>
              <a:rPr lang="en-US" sz="1600" dirty="0" err="1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kết</a:t>
            </a:r>
            <a:r>
              <a:rPr lang="en-US" sz="1600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quả</a:t>
            </a:r>
            <a:r>
              <a:rPr lang="en-US" sz="1600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của</a:t>
            </a:r>
            <a:r>
              <a:rPr lang="en-US" sz="1600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s</a:t>
            </a:r>
            <a:r>
              <a:rPr lang="en-US" sz="1600" dirty="0" err="1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ự</a:t>
            </a:r>
            <a:r>
              <a:rPr lang="en-US" sz="1600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khủng</a:t>
            </a:r>
            <a:r>
              <a:rPr lang="en-US" sz="1600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hoảng</a:t>
            </a:r>
            <a:r>
              <a:rPr lang="en-US" sz="1600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và</a:t>
            </a:r>
            <a:r>
              <a:rPr lang="en-US" sz="1600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tan </a:t>
            </a:r>
            <a:r>
              <a:rPr lang="en-US" sz="1600" dirty="0" err="1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rã</a:t>
            </a:r>
            <a:r>
              <a:rPr lang="en-US" sz="1600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của</a:t>
            </a:r>
            <a:r>
              <a:rPr lang="en-US" sz="1600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Liên</a:t>
            </a:r>
            <a:r>
              <a:rPr lang="en-US" sz="1600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bang </a:t>
            </a:r>
            <a:r>
              <a:rPr lang="en-US" sz="1600" dirty="0" err="1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Xô</a:t>
            </a:r>
            <a:r>
              <a:rPr lang="en-US" sz="1600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Viết</a:t>
            </a:r>
            <a:r>
              <a:rPr lang="en-US" sz="1600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?</a:t>
            </a:r>
            <a:endParaRPr sz="1600" dirty="0">
              <a:solidFill>
                <a:srgbClr val="222222"/>
              </a:solidFill>
              <a:latin typeface="Cambria" panose="02040503050406030204" pitchFamily="18" charset="0"/>
              <a:ea typeface="Cambria" panose="02040503050406030204" pitchFamily="18" charset="0"/>
              <a:cs typeface="Raleway"/>
              <a:sym typeface="Raleway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Sự sụp đổ của chế độ xã hội chủ nghĩa ở Liên Xô và Đông Âu dẫn đến hậu quả gì?</a:t>
            </a:r>
            <a:endParaRPr sz="1600" dirty="0">
              <a:solidFill>
                <a:srgbClr val="222222"/>
              </a:solidFill>
              <a:latin typeface="Cambria" panose="02040503050406030204" pitchFamily="18" charset="0"/>
              <a:ea typeface="Cambria" panose="02040503050406030204" pitchFamily="18" charset="0"/>
              <a:cs typeface="Raleway"/>
              <a:sym typeface="Raleway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4744975" y="1278863"/>
            <a:ext cx="3941700" cy="311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A8122A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-  </a:t>
            </a:r>
            <a:r>
              <a:rPr lang="en-US" sz="1800" b="1" dirty="0" err="1" smtClean="0">
                <a:solidFill>
                  <a:srgbClr val="A8122A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Bài</a:t>
            </a:r>
            <a:r>
              <a:rPr lang="en-US" sz="1800" b="1" dirty="0" smtClean="0">
                <a:solidFill>
                  <a:srgbClr val="A8122A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800" b="1" dirty="0" err="1" smtClean="0">
                <a:solidFill>
                  <a:srgbClr val="A8122A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tập</a:t>
            </a:r>
            <a:r>
              <a:rPr lang="en-US" sz="1800" b="1" dirty="0" smtClean="0">
                <a:solidFill>
                  <a:srgbClr val="A8122A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800" b="1" dirty="0" err="1" smtClean="0">
                <a:solidFill>
                  <a:srgbClr val="A8122A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về</a:t>
            </a:r>
            <a:r>
              <a:rPr lang="en-US" sz="1800" b="1" dirty="0" smtClean="0">
                <a:solidFill>
                  <a:srgbClr val="A8122A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800" b="1" dirty="0" err="1" smtClean="0">
                <a:solidFill>
                  <a:srgbClr val="A8122A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nhà</a:t>
            </a:r>
            <a:endParaRPr sz="1800" dirty="0">
              <a:solidFill>
                <a:srgbClr val="A8122A"/>
              </a:solidFill>
              <a:latin typeface="Cambria" panose="02040503050406030204" pitchFamily="18" charset="0"/>
              <a:ea typeface="Cambria" panose="02040503050406030204" pitchFamily="18" charset="0"/>
              <a:cs typeface="Raleway"/>
              <a:sym typeface="Raleway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 err="1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Nguyên</a:t>
            </a:r>
            <a:r>
              <a:rPr lang="en-US" sz="1600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nhân</a:t>
            </a:r>
            <a:r>
              <a:rPr lang="en-US" sz="1600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cơ</a:t>
            </a:r>
            <a:r>
              <a:rPr lang="en-US" sz="1600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bản</a:t>
            </a:r>
            <a:r>
              <a:rPr lang="en-US" sz="1600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dẫn</a:t>
            </a:r>
            <a:r>
              <a:rPr lang="en-US" sz="1600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đến</a:t>
            </a:r>
            <a:r>
              <a:rPr lang="en-US" sz="1600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khủng</a:t>
            </a:r>
            <a:r>
              <a:rPr lang="en-US" sz="1600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hoảng</a:t>
            </a:r>
            <a:r>
              <a:rPr lang="en-US" sz="1600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và</a:t>
            </a:r>
            <a:r>
              <a:rPr lang="en-US" sz="1600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tan </a:t>
            </a:r>
            <a:r>
              <a:rPr lang="en-US" sz="1600" dirty="0" err="1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rã</a:t>
            </a:r>
            <a:r>
              <a:rPr lang="en-US" sz="1600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của</a:t>
            </a:r>
            <a:r>
              <a:rPr lang="en-US" sz="1600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chế</a:t>
            </a:r>
            <a:r>
              <a:rPr lang="en-US" sz="1600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độ</a:t>
            </a:r>
            <a:r>
              <a:rPr lang="en-US" sz="1600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xã</a:t>
            </a:r>
            <a:r>
              <a:rPr lang="en-US" sz="1600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hội</a:t>
            </a:r>
            <a:r>
              <a:rPr lang="en-US" sz="1600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chủ</a:t>
            </a:r>
            <a:r>
              <a:rPr lang="en-US" sz="1600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nghĩa</a:t>
            </a:r>
            <a:r>
              <a:rPr lang="en-US" sz="1600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ở </a:t>
            </a:r>
            <a:r>
              <a:rPr lang="en-US" sz="1600" dirty="0" err="1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Đông</a:t>
            </a:r>
            <a:r>
              <a:rPr lang="en-US" sz="1600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Âu</a:t>
            </a:r>
            <a:r>
              <a:rPr lang="en-US" sz="1600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?</a:t>
            </a:r>
            <a:endParaRPr sz="1600" dirty="0">
              <a:solidFill>
                <a:srgbClr val="222222"/>
              </a:solidFill>
              <a:latin typeface="Cambria" panose="02040503050406030204" pitchFamily="18" charset="0"/>
              <a:ea typeface="Cambria" panose="02040503050406030204" pitchFamily="18" charset="0"/>
              <a:cs typeface="Raleway"/>
              <a:sym typeface="Raleway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Bài tập/SGK: Quá trình khủng hoảng và sụp đổ của chế độ xã hội chủ nghĩa ở các nước Đông Âu đã diễn ra như thế nào? (Kiểm tra vở)</a:t>
            </a:r>
            <a:endParaRPr sz="1600" dirty="0">
              <a:solidFill>
                <a:srgbClr val="222222"/>
              </a:solidFill>
              <a:latin typeface="Cambria" panose="02040503050406030204" pitchFamily="18" charset="0"/>
              <a:ea typeface="Cambria" panose="02040503050406030204" pitchFamily="18" charset="0"/>
              <a:cs typeface="Raleway"/>
              <a:sym typeface="Raleway"/>
            </a:endParaRPr>
          </a:p>
        </p:txBody>
      </p:sp>
      <p:pic>
        <p:nvPicPr>
          <p:cNvPr id="8" name="Picture 73" descr="qustionsm_w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244" y="1403181"/>
            <a:ext cx="409810" cy="39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3" descr="qustionsm_w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1445" y="1403180"/>
            <a:ext cx="409810" cy="39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511876"/>
              </p:ext>
            </p:extLst>
          </p:nvPr>
        </p:nvGraphicFramePr>
        <p:xfrm>
          <a:off x="547580" y="1781791"/>
          <a:ext cx="3880580" cy="257373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57668">
                  <a:extLst>
                    <a:ext uri="{9D8B030D-6E8A-4147-A177-3AD203B41FA5}">
                      <a16:colId xmlns:a16="http://schemas.microsoft.com/office/drawing/2014/main" val="2949374207"/>
                    </a:ext>
                  </a:extLst>
                </a:gridCol>
                <a:gridCol w="2022912">
                  <a:extLst>
                    <a:ext uri="{9D8B030D-6E8A-4147-A177-3AD203B41FA5}">
                      <a16:colId xmlns:a16="http://schemas.microsoft.com/office/drawing/2014/main" val="2069655809"/>
                    </a:ext>
                  </a:extLst>
                </a:gridCol>
              </a:tblGrid>
              <a:tr h="643433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Thời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gian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nước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530583"/>
                  </a:ext>
                </a:extLst>
              </a:tr>
              <a:tr h="6434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1980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Rô</a:t>
                      </a:r>
                      <a:r>
                        <a:rPr lang="en-US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</a:t>
                      </a:r>
                      <a:r>
                        <a:rPr lang="en-US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đê</a:t>
                      </a:r>
                      <a:r>
                        <a:rPr lang="en-US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-di-a</a:t>
                      </a:r>
                    </a:p>
                    <a:p>
                      <a:r>
                        <a:rPr lang="en-US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</a:t>
                      </a:r>
                      <a:r>
                        <a:rPr lang="en-US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Cộng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hòa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Dim-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bu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-ê)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1707549"/>
                  </a:ext>
                </a:extLst>
              </a:tr>
              <a:tr h="6434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1990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Tây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Nam Phi</a:t>
                      </a:r>
                    </a:p>
                    <a:p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Cộng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hòa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Na-mi-bi-a)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1455765"/>
                  </a:ext>
                </a:extLst>
              </a:tr>
              <a:tr h="6434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1993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Cộng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hòa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Nam Phi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8890887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547581" y="1447248"/>
            <a:ext cx="388057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endParaRPr lang="en-US" b="1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“A-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pác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thai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chủng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”.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“Apartheid”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Lan, </a:t>
            </a:r>
            <a:r>
              <a:rPr lang="en-US" sz="115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Apart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heid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bầy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”, “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chủng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”.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Đảng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đảng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thiểu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da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trắng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ở Nam Phi,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trương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tước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đoạt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da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đen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ở Nam Phi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châu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Á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cư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Ấn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A-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pác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thai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nhằm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củng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cố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lâu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da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trắng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ở Nam Phi,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châu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Phi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tối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tăm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lạc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phục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lợi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giàu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da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trắng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Bọn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da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trắng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thi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A-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pác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tha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nhằm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củng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cố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lâu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da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trắng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ở Nam Phi,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đẩy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châu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Phi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tối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tăm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lạc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phục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lợi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giàu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 da </a:t>
            </a:r>
            <a:r>
              <a:rPr lang="en-US" sz="115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trắng</a:t>
            </a:r>
            <a:r>
              <a:rPr lang="en-US" sz="115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1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2" y="407194"/>
            <a:ext cx="4160837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grpSp>
        <p:nvGrpSpPr>
          <p:cNvPr id="3" name="Group 2"/>
          <p:cNvGrpSpPr/>
          <p:nvPr/>
        </p:nvGrpSpPr>
        <p:grpSpPr>
          <a:xfrm>
            <a:off x="403465" y="407194"/>
            <a:ext cx="4024696" cy="1006254"/>
            <a:chOff x="403465" y="1726673"/>
            <a:chExt cx="4024696" cy="1006254"/>
          </a:xfrm>
        </p:grpSpPr>
        <p:sp>
          <p:nvSpPr>
            <p:cNvPr id="12" name="Rectangle 11"/>
            <p:cNvSpPr/>
            <p:nvPr/>
          </p:nvSpPr>
          <p:spPr>
            <a:xfrm>
              <a:off x="770562" y="2177277"/>
              <a:ext cx="3657599" cy="55565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11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1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11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11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Nét</a:t>
              </a:r>
              <a:r>
                <a:rPr lang="en-US" sz="11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1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nổi</a:t>
              </a:r>
              <a:r>
                <a:rPr lang="en-US" sz="11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1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bật</a:t>
              </a:r>
              <a:r>
                <a:rPr lang="en-US" sz="11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1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11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1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phong</a:t>
              </a:r>
              <a:r>
                <a:rPr lang="en-US" sz="11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1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trào</a:t>
              </a:r>
              <a:r>
                <a:rPr lang="en-US" sz="11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1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giải</a:t>
              </a:r>
              <a:r>
                <a:rPr lang="en-US" sz="11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1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phóng</a:t>
              </a:r>
              <a:r>
                <a:rPr lang="en-US" sz="11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1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dân</a:t>
              </a:r>
              <a:r>
                <a:rPr lang="en-US" sz="11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1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tộc</a:t>
              </a:r>
              <a:r>
                <a:rPr lang="en-US" sz="11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1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11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1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giũa</a:t>
              </a:r>
              <a:r>
                <a:rPr lang="en-US" sz="11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1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11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1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năm</a:t>
              </a:r>
              <a:r>
                <a:rPr lang="en-US" sz="11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70 </a:t>
              </a:r>
              <a:r>
                <a:rPr lang="en-US" sz="11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đễn</a:t>
              </a:r>
              <a:r>
                <a:rPr lang="en-US" sz="11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1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giữ</a:t>
              </a:r>
              <a:r>
                <a:rPr lang="en-US" sz="11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  <a:r>
                <a:rPr lang="en-US" sz="11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1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năm</a:t>
              </a:r>
              <a:r>
                <a:rPr lang="en-US" sz="11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90 </a:t>
              </a:r>
              <a:r>
                <a:rPr lang="en-US" sz="11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11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1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thế</a:t>
              </a:r>
              <a:r>
                <a:rPr lang="en-US" sz="11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1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kỉ</a:t>
              </a:r>
              <a:r>
                <a:rPr lang="en-US" sz="11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XX</a:t>
              </a:r>
              <a:r>
                <a:rPr lang="en-US" sz="11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1100" b="1" i="1" dirty="0" smtClean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3" name="Picture 2" descr="dấu hỏi suy nghĩ Sticker của Universal Kids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465" y="1726673"/>
              <a:ext cx="734194" cy="728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Rectangle 19"/>
          <p:cNvSpPr/>
          <p:nvPr/>
        </p:nvSpPr>
        <p:spPr>
          <a:xfrm>
            <a:off x="547582" y="1447248"/>
            <a:ext cx="38805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16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16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16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endParaRPr lang="en-US" sz="1600" b="1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đấu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xóa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bỏ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chế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chủng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(A-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pác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thai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).  </a:t>
            </a:r>
            <a:endParaRPr lang="en-US" sz="1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03465" y="407194"/>
            <a:ext cx="4024696" cy="1006254"/>
            <a:chOff x="403465" y="1726673"/>
            <a:chExt cx="4024696" cy="1006254"/>
          </a:xfrm>
        </p:grpSpPr>
        <p:sp>
          <p:nvSpPr>
            <p:cNvPr id="14" name="Rectangle 13"/>
            <p:cNvSpPr/>
            <p:nvPr/>
          </p:nvSpPr>
          <p:spPr>
            <a:xfrm>
              <a:off x="770562" y="2177277"/>
              <a:ext cx="3657599" cy="55565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11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1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11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11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11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1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hiểu</a:t>
              </a:r>
              <a:r>
                <a:rPr lang="en-US" sz="11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1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sz="11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1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thế</a:t>
              </a:r>
              <a:r>
                <a:rPr lang="en-US" sz="11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1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11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1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11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1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chủ</a:t>
              </a:r>
              <a:r>
                <a:rPr lang="en-US" sz="11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1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11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A-</a:t>
              </a:r>
              <a:r>
                <a:rPr lang="en-US" sz="11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pác</a:t>
              </a:r>
              <a:r>
                <a:rPr lang="en-US" sz="11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  <a:r>
                <a:rPr lang="en-US" sz="11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thai</a:t>
              </a:r>
              <a:r>
                <a:rPr lang="en-US" sz="11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1100" b="1" i="1" dirty="0" smtClean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5" name="Picture 2" descr="dấu hỏi suy nghĩ Sticker của Universal Kids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465" y="1726673"/>
              <a:ext cx="734194" cy="728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403465" y="407194"/>
            <a:ext cx="4024696" cy="1006254"/>
            <a:chOff x="403465" y="1726673"/>
            <a:chExt cx="4024696" cy="1006254"/>
          </a:xfrm>
        </p:grpSpPr>
        <p:sp>
          <p:nvSpPr>
            <p:cNvPr id="18" name="Rectangle 17"/>
            <p:cNvSpPr/>
            <p:nvPr/>
          </p:nvSpPr>
          <p:spPr>
            <a:xfrm>
              <a:off x="770562" y="2177277"/>
              <a:ext cx="3657599" cy="55565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11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1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11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11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11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1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sz="11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1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11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1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11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1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giành</a:t>
              </a:r>
              <a:r>
                <a:rPr lang="en-US" sz="11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1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thắng</a:t>
              </a:r>
              <a:r>
                <a:rPr lang="en-US" sz="11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1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lợi</a:t>
              </a:r>
              <a:r>
                <a:rPr lang="en-US" sz="11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1100" b="1" i="1" dirty="0" smtClean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9" name="Picture 2" descr="dấu hỏi suy nghĩ Sticker của Universal Kids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465" y="1726673"/>
              <a:ext cx="734194" cy="728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744" y="1590582"/>
            <a:ext cx="201505" cy="24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6908853" y="1942230"/>
            <a:ext cx="610791" cy="1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37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9pPr>
          </a:lstStyle>
          <a:p>
            <a:pPr defTabSz="336947" eaLnBrk="1" hangingPunct="1">
              <a:buSzPct val="100000"/>
              <a:defRPr/>
            </a:pPr>
            <a:r>
              <a:rPr lang="vi-VN" altLang="en-US" sz="82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Rô-đê-di-a</a:t>
            </a:r>
          </a:p>
          <a:p>
            <a:pPr defTabSz="336947" eaLnBrk="1" hangingPunct="1">
              <a:buSzPct val="100000"/>
              <a:defRPr/>
            </a:pPr>
            <a:r>
              <a:rPr lang="vi-VN" altLang="en-US" sz="82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1980</a:t>
            </a:r>
          </a:p>
        </p:txBody>
      </p:sp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817" y="2330364"/>
            <a:ext cx="201505" cy="24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277173" y="2571750"/>
            <a:ext cx="610791" cy="1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37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9pPr>
          </a:lstStyle>
          <a:p>
            <a:pPr defTabSz="336947" eaLnBrk="1" hangingPunct="1">
              <a:buSzPct val="100000"/>
              <a:defRPr/>
            </a:pPr>
            <a:r>
              <a:rPr lang="vi-VN" altLang="en-US" sz="82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Tây Nam Phi</a:t>
            </a:r>
          </a:p>
          <a:p>
            <a:pPr defTabSz="336947" eaLnBrk="1" hangingPunct="1">
              <a:buSzPct val="100000"/>
              <a:defRPr/>
            </a:pPr>
            <a:r>
              <a:rPr lang="vi-VN" altLang="en-US" sz="82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1990</a:t>
            </a:r>
          </a:p>
        </p:txBody>
      </p:sp>
      <p:pic>
        <p:nvPicPr>
          <p:cNvPr id="26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738" y="4114137"/>
            <a:ext cx="201505" cy="24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5752471" y="4217641"/>
            <a:ext cx="610791" cy="1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37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Lucida Sans Unicode" panose="020B0602030504020204" pitchFamily="34" charset="0"/>
                <a:cs typeface="WenQuanYi Zen Hei" charset="0"/>
              </a:defRPr>
            </a:lvl9pPr>
          </a:lstStyle>
          <a:p>
            <a:pPr defTabSz="336947" eaLnBrk="1" hangingPunct="1">
              <a:buSzPct val="100000"/>
              <a:defRPr/>
            </a:pPr>
            <a:r>
              <a:rPr lang="vi-VN" altLang="en-US" sz="825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 </a:t>
            </a:r>
            <a:r>
              <a:rPr lang="vi-VN" altLang="en-US" sz="82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</a:t>
            </a:r>
          </a:p>
          <a:p>
            <a:pPr defTabSz="336947" eaLnBrk="1" hangingPunct="1">
              <a:buSzPct val="100000"/>
              <a:defRPr/>
            </a:pPr>
            <a:r>
              <a:rPr lang="vi-VN" altLang="en-US" sz="825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199</a:t>
            </a:r>
            <a:r>
              <a:rPr lang="en-US" altLang="en-US" sz="825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vi-VN" altLang="en-US" sz="825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7580" y="1447248"/>
            <a:ext cx="38805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16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16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16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endParaRPr lang="en-US" sz="1600" b="1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7579" y="1448074"/>
            <a:ext cx="38805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16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16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16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endParaRPr lang="en-US" sz="1600" b="1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1993,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sụp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đổ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endParaRPr lang="en-US" sz="1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03463" y="407194"/>
            <a:ext cx="4024696" cy="1006254"/>
            <a:chOff x="403465" y="1726673"/>
            <a:chExt cx="4024696" cy="1006254"/>
          </a:xfrm>
        </p:grpSpPr>
        <p:sp>
          <p:nvSpPr>
            <p:cNvPr id="31" name="Rectangle 30"/>
            <p:cNvSpPr/>
            <p:nvPr/>
          </p:nvSpPr>
          <p:spPr>
            <a:xfrm>
              <a:off x="770562" y="2177277"/>
              <a:ext cx="3657599" cy="55565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12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12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Hệ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thống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thuộc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địa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hoàn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toàn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sụp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đổ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lúc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2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12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1200" b="1" i="1" dirty="0" smtClean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2" name="Picture 2" descr="dấu hỏi suy nghĩ Sticker của Universal Kids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465" y="1726673"/>
              <a:ext cx="734194" cy="728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1142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6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"/>
                            </p:stCondLst>
                            <p:childTnLst>
                              <p:par>
                                <p:cTn id="7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250"/>
                            </p:stCondLst>
                            <p:childTnLst>
                              <p:par>
                                <p:cTn id="10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6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6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7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50"/>
                            </p:stCondLst>
                            <p:childTnLst>
                              <p:par>
                                <p:cTn id="1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500"/>
                            </p:stCondLst>
                            <p:childTnLst>
                              <p:par>
                                <p:cTn id="1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0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500"/>
                            </p:stCondLst>
                            <p:childTnLst>
                              <p:par>
                                <p:cTn id="1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6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6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7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750"/>
                            </p:stCondLst>
                            <p:childTnLst>
                              <p:par>
                                <p:cTn id="2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8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9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1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3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5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20" grpId="0" build="allAtOnce"/>
      <p:bldP spid="22" grpId="0"/>
      <p:bldP spid="25" grpId="0"/>
      <p:bldP spid="27" grpId="0"/>
      <p:bldP spid="28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1810200" y="557513"/>
            <a:ext cx="55236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QUÁ TRÌNH PHÁT TRIỂN CỦA PHONG </a:t>
            </a:r>
            <a:r>
              <a:rPr lang="en-US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TRÀO GIẢI PHÓNG DÂN 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TỘC </a:t>
            </a:r>
            <a:r>
              <a:rPr lang="en-US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VÀ 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SỰ TAN </a:t>
            </a:r>
            <a:r>
              <a:rPr lang="en-US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RÃ CỦA 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HỆ THỐNG THUỘC ĐỊA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767626"/>
              </p:ext>
            </p:extLst>
          </p:nvPr>
        </p:nvGraphicFramePr>
        <p:xfrm>
          <a:off x="240632" y="1756608"/>
          <a:ext cx="8674768" cy="308120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85010">
                  <a:extLst>
                    <a:ext uri="{9D8B030D-6E8A-4147-A177-3AD203B41FA5}">
                      <a16:colId xmlns:a16="http://schemas.microsoft.com/office/drawing/2014/main" val="2907215954"/>
                    </a:ext>
                  </a:extLst>
                </a:gridCol>
                <a:gridCol w="1588169">
                  <a:extLst>
                    <a:ext uri="{9D8B030D-6E8A-4147-A177-3AD203B41FA5}">
                      <a16:colId xmlns:a16="http://schemas.microsoft.com/office/drawing/2014/main" val="3335130732"/>
                    </a:ext>
                  </a:extLst>
                </a:gridCol>
                <a:gridCol w="1215189">
                  <a:extLst>
                    <a:ext uri="{9D8B030D-6E8A-4147-A177-3AD203B41FA5}">
                      <a16:colId xmlns:a16="http://schemas.microsoft.com/office/drawing/2014/main" val="1070833721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3391382046"/>
                    </a:ext>
                  </a:extLst>
                </a:gridCol>
              </a:tblGrid>
              <a:tr h="8292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STT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</a:t>
                      </a:r>
                      <a:r>
                        <a:rPr lang="en-US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iai</a:t>
                      </a:r>
                      <a:r>
                        <a:rPr lang="en-US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đoạn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Đặc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điểm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Sự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kiện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tiêu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biểu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8867893"/>
                  </a:ext>
                </a:extLst>
              </a:tr>
              <a:tr h="225192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16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b="1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14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giữa</a:t>
                      </a:r>
                      <a:r>
                        <a:rPr lang="en-US" sz="14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những</a:t>
                      </a:r>
                      <a:r>
                        <a:rPr lang="en-US" sz="14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</a:t>
                      </a:r>
                      <a:r>
                        <a:rPr lang="en-US" sz="14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70 </a:t>
                      </a:r>
                      <a:r>
                        <a:rPr lang="en-US" sz="14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đến</a:t>
                      </a:r>
                      <a:r>
                        <a:rPr lang="en-US" sz="14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giữa</a:t>
                      </a:r>
                      <a:r>
                        <a:rPr lang="en-US" sz="14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những</a:t>
                      </a:r>
                      <a:r>
                        <a:rPr lang="en-US" sz="14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</a:t>
                      </a:r>
                      <a:r>
                        <a:rPr lang="en-US" sz="14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90 </a:t>
                      </a:r>
                      <a:r>
                        <a:rPr lang="en-US" sz="14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14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thế</a:t>
                      </a:r>
                      <a:r>
                        <a:rPr lang="en-US" sz="14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kỉ</a:t>
                      </a:r>
                      <a:r>
                        <a:rPr lang="en-US" sz="14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XX</a:t>
                      </a:r>
                      <a:endParaRPr lang="en-US" sz="1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Đấu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tranh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nhằm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xóa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bỏ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chế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A-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pác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thai</a:t>
                      </a:r>
                      <a:endParaRPr lang="en-US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160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Người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da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đen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đấu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tranh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ngoan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cường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bền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bỉ</a:t>
                      </a:r>
                      <a:endParaRPr lang="en-US" sz="1600" baseline="0" dirty="0" smtClean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Người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 da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trắng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phá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bỏ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chế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độ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phân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biệt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chủng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tộc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+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Rô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đê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-di-a (1980)</a:t>
                      </a:r>
                      <a:endParaRPr lang="en-US" sz="1600" baseline="0" dirty="0" smtClean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+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Tây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Nam Phi (1990)</a:t>
                      </a:r>
                      <a:endParaRPr lang="en-US" sz="1600" baseline="0" dirty="0" smtClean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+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Cộng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hòa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Nam Phi (1993)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Hệ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thống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thuộc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địa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của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chủ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nghĩa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đế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quốc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sụp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đổ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hoàn</a:t>
                      </a:r>
                      <a:r>
                        <a:rPr lang="en-US" sz="1600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toàn</a:t>
                      </a:r>
                      <a:endParaRPr lang="en-US" sz="1600" baseline="0" dirty="0" smtClean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916221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0632" y="1284632"/>
            <a:ext cx="3716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thuyết</a:t>
            </a:r>
            <a:r>
              <a:rPr lang="en-US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1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VIẾT BÀI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632" y="1047012"/>
            <a:ext cx="806643" cy="5761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803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grpSp>
        <p:nvGrpSpPr>
          <p:cNvPr id="5" name="Group 4"/>
          <p:cNvGrpSpPr/>
          <p:nvPr/>
        </p:nvGrpSpPr>
        <p:grpSpPr>
          <a:xfrm>
            <a:off x="471080" y="1155340"/>
            <a:ext cx="5015319" cy="1416410"/>
            <a:chOff x="471080" y="1155340"/>
            <a:chExt cx="5015319" cy="1416410"/>
          </a:xfrm>
        </p:grpSpPr>
        <p:sp>
          <p:nvSpPr>
            <p:cNvPr id="12" name="Rectangle 11"/>
            <p:cNvSpPr/>
            <p:nvPr/>
          </p:nvSpPr>
          <p:spPr>
            <a:xfrm>
              <a:off x="914400" y="1678680"/>
              <a:ext cx="4571999" cy="89307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0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20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2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2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nay </a:t>
              </a:r>
              <a:r>
                <a:rPr lang="en-US" sz="2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chế</a:t>
              </a:r>
              <a:r>
                <a:rPr lang="en-US" sz="2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độ</a:t>
              </a:r>
              <a:r>
                <a:rPr lang="en-US" sz="2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2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biệt</a:t>
              </a:r>
              <a:r>
                <a:rPr lang="en-US" sz="2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chủng</a:t>
              </a:r>
              <a:r>
                <a:rPr lang="en-US" sz="2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tộc</a:t>
              </a:r>
              <a:r>
                <a:rPr lang="en-US" sz="2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còn</a:t>
              </a:r>
              <a:r>
                <a:rPr lang="en-US" sz="2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tồn</a:t>
              </a:r>
              <a:r>
                <a:rPr lang="en-US" sz="2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tại</a:t>
              </a:r>
              <a:r>
                <a:rPr lang="en-US" sz="2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2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2000" b="1" i="1" dirty="0" smtClean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3" name="Picture 2" descr="dấu hỏi suy nghĩ Sticker của Universal Kids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080" y="1155340"/>
              <a:ext cx="886641" cy="879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Nen-xơn Man-đê-la - Tư liệu tham khảo - Nguyễn Thị Hoa - Website Phòng  GD&amp;ĐT Huyện Diễn Châ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231" y="407193"/>
            <a:ext cx="2801718" cy="398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6042563" y="4102966"/>
            <a:ext cx="260105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sz="16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1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1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Phi</a:t>
            </a:r>
          </a:p>
          <a:p>
            <a:pPr algn="ctr"/>
            <a:r>
              <a:rPr lang="en-US" altLang="en-US" sz="16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1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kỳ</a:t>
            </a:r>
            <a:r>
              <a:rPr lang="en-US" altLang="en-US" sz="1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1994 - 1999</a:t>
            </a:r>
            <a:r>
              <a:rPr lang="en-US" altLang="en-US" sz="1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altLang="en-US" sz="1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98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1810200" y="557513"/>
            <a:ext cx="55236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199" y="1679198"/>
            <a:ext cx="82296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Khu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vự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giành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độc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sớm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giành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độc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châu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Á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2" descr="dấu hỏi suy nghĩ Sticker của Universal Kid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05" y="1421596"/>
            <a:ext cx="734194" cy="72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72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5"/>
          <p:cNvSpPr txBox="1">
            <a:spLocks noGrp="1"/>
          </p:cNvSpPr>
          <p:nvPr>
            <p:ph type="ctrTitle" idx="4294967295"/>
          </p:nvPr>
        </p:nvSpPr>
        <p:spPr>
          <a:xfrm>
            <a:off x="685800" y="857249"/>
            <a:ext cx="7772400" cy="74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rgbClr val="A812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 ƠN CÁC EM ĐÃ CHÚ Ý LẮNG NGHE!</a:t>
            </a:r>
            <a:endParaRPr sz="2400" dirty="0">
              <a:solidFill>
                <a:srgbClr val="A8122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3" name="Google Shape;303;p35"/>
          <p:cNvSpPr txBox="1">
            <a:spLocks noGrp="1"/>
          </p:cNvSpPr>
          <p:nvPr>
            <p:ph type="subTitle" idx="4294967295"/>
          </p:nvPr>
        </p:nvSpPr>
        <p:spPr>
          <a:xfrm>
            <a:off x="1275150" y="1468463"/>
            <a:ext cx="6593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i="1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HỌC ĐẾN ĐÂY LÀ KẾT THÚC</a:t>
            </a:r>
            <a:endParaRPr sz="3600" i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4" name="Google Shape;304;p35"/>
          <p:cNvSpPr txBox="1">
            <a:spLocks noGrp="1"/>
          </p:cNvSpPr>
          <p:nvPr>
            <p:ph type="body" idx="4294967295"/>
          </p:nvPr>
        </p:nvSpPr>
        <p:spPr>
          <a:xfrm>
            <a:off x="1275150" y="2841694"/>
            <a:ext cx="6593700" cy="12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tại</a:t>
            </a:r>
            <a:r>
              <a:rPr lang="en-US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@</a:t>
            </a:r>
            <a:r>
              <a:rPr lang="en-US" sz="1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</a:t>
            </a:r>
            <a:r>
              <a:rPr lang="en-US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Minh </a:t>
            </a:r>
            <a:r>
              <a:rPr lang="en-US" sz="1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Hoàng</a:t>
            </a:r>
            <a:r>
              <a:rPr lang="en-US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1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violet.baigiang</a:t>
            </a:r>
            <a:r>
              <a:rPr lang="en-US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1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5" name="Google Shape;305;p35"/>
          <p:cNvSpPr txBox="1">
            <a:spLocks noGrp="1"/>
          </p:cNvSpPr>
          <p:nvPr>
            <p:ph type="sldNum" idx="12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grpSp>
        <p:nvGrpSpPr>
          <p:cNvPr id="306" name="Google Shape;306;p35"/>
          <p:cNvGrpSpPr/>
          <p:nvPr/>
        </p:nvGrpSpPr>
        <p:grpSpPr>
          <a:xfrm>
            <a:off x="3927600" y="2539800"/>
            <a:ext cx="1288800" cy="63900"/>
            <a:chOff x="3927600" y="2539800"/>
            <a:chExt cx="1288800" cy="63900"/>
          </a:xfrm>
        </p:grpSpPr>
        <p:cxnSp>
          <p:nvCxnSpPr>
            <p:cNvPr id="307" name="Google Shape;307;p35"/>
            <p:cNvCxnSpPr/>
            <p:nvPr/>
          </p:nvCxnSpPr>
          <p:spPr>
            <a:xfrm>
              <a:off x="3927600" y="2571750"/>
              <a:ext cx="1288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8" name="Google Shape;308;p35"/>
            <p:cNvSpPr/>
            <p:nvPr/>
          </p:nvSpPr>
          <p:spPr>
            <a:xfrm flipH="1">
              <a:off x="4538275" y="2539800"/>
              <a:ext cx="67500" cy="63900"/>
            </a:xfrm>
            <a:prstGeom prst="diamond">
              <a:avLst/>
            </a:prstGeom>
            <a:solidFill>
              <a:srgbClr val="22222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1810200" y="557513"/>
            <a:ext cx="55236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Kiểm tra bài cũ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457200" y="1278862"/>
            <a:ext cx="3776700" cy="3116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A8122A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-  </a:t>
            </a:r>
            <a:r>
              <a:rPr lang="en-US" sz="1800" b="1" dirty="0" err="1" smtClean="0">
                <a:solidFill>
                  <a:srgbClr val="A8122A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Lí</a:t>
            </a:r>
            <a:r>
              <a:rPr lang="en-US" sz="1800" b="1" dirty="0" smtClean="0">
                <a:solidFill>
                  <a:srgbClr val="A8122A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800" b="1" dirty="0" err="1" smtClean="0">
                <a:solidFill>
                  <a:srgbClr val="A8122A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thuyết</a:t>
            </a:r>
            <a:endParaRPr sz="1800" dirty="0">
              <a:solidFill>
                <a:srgbClr val="A8122A"/>
              </a:solidFill>
              <a:latin typeface="Cambria" panose="02040503050406030204" pitchFamily="18" charset="0"/>
              <a:ea typeface="Cambria" panose="02040503050406030204" pitchFamily="18" charset="0"/>
              <a:cs typeface="Raleway"/>
              <a:sym typeface="Raleway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 err="1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Em</a:t>
            </a:r>
            <a:r>
              <a:rPr lang="en-US" sz="1600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hãy</a:t>
            </a:r>
            <a:r>
              <a:rPr lang="en-US" sz="1600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nêu</a:t>
            </a:r>
            <a:r>
              <a:rPr lang="en-US" sz="1600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diễn</a:t>
            </a:r>
            <a:r>
              <a:rPr lang="en-US" sz="1600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biến</a:t>
            </a:r>
            <a:r>
              <a:rPr lang="en-US" sz="1600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, </a:t>
            </a:r>
            <a:r>
              <a:rPr lang="en-US" sz="1600" dirty="0" err="1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kết</a:t>
            </a:r>
            <a:r>
              <a:rPr lang="en-US" sz="1600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quả</a:t>
            </a:r>
            <a:r>
              <a:rPr lang="en-US" sz="1600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của</a:t>
            </a:r>
            <a:r>
              <a:rPr lang="en-US" sz="1600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s</a:t>
            </a:r>
            <a:r>
              <a:rPr lang="en-US" sz="1600" dirty="0" err="1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ự</a:t>
            </a:r>
            <a:r>
              <a:rPr lang="en-US" sz="1600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khủng</a:t>
            </a:r>
            <a:r>
              <a:rPr lang="en-US" sz="1600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hoảng</a:t>
            </a:r>
            <a:r>
              <a:rPr lang="en-US" sz="1600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và</a:t>
            </a:r>
            <a:r>
              <a:rPr lang="en-US" sz="1600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tan </a:t>
            </a:r>
            <a:r>
              <a:rPr lang="en-US" sz="1600" dirty="0" err="1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rã</a:t>
            </a:r>
            <a:r>
              <a:rPr lang="en-US" sz="1600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của</a:t>
            </a:r>
            <a:r>
              <a:rPr lang="en-US" sz="1600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Liên</a:t>
            </a:r>
            <a:r>
              <a:rPr lang="en-US" sz="1600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bang </a:t>
            </a:r>
            <a:r>
              <a:rPr lang="en-US" sz="1600" dirty="0" err="1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Xô</a:t>
            </a:r>
            <a:r>
              <a:rPr lang="en-US" sz="1600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Viết</a:t>
            </a:r>
            <a:r>
              <a:rPr lang="en-US" sz="1600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?</a:t>
            </a:r>
            <a:endParaRPr sz="1600" dirty="0">
              <a:solidFill>
                <a:srgbClr val="222222"/>
              </a:solidFill>
              <a:latin typeface="Cambria" panose="02040503050406030204" pitchFamily="18" charset="0"/>
              <a:ea typeface="Cambria" panose="02040503050406030204" pitchFamily="18" charset="0"/>
              <a:cs typeface="Raleway"/>
              <a:sym typeface="Raleway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4744975" y="1278863"/>
            <a:ext cx="3941700" cy="311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dirty="0" err="1" smtClean="0">
                <a:solidFill>
                  <a:srgbClr val="A8122A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Đáp</a:t>
            </a:r>
            <a:r>
              <a:rPr lang="en-US" sz="1800" b="1" dirty="0" smtClean="0">
                <a:solidFill>
                  <a:srgbClr val="A8122A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800" b="1" dirty="0" err="1" smtClean="0">
                <a:solidFill>
                  <a:srgbClr val="A8122A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án</a:t>
            </a:r>
            <a:endParaRPr sz="1800" dirty="0">
              <a:solidFill>
                <a:srgbClr val="A8122A"/>
              </a:solidFill>
              <a:latin typeface="Cambria" panose="02040503050406030204" pitchFamily="18" charset="0"/>
              <a:ea typeface="Cambria" panose="02040503050406030204" pitchFamily="18" charset="0"/>
              <a:cs typeface="Raleway"/>
              <a:sym typeface="Raleway"/>
            </a:endParaRPr>
          </a:p>
          <a:p>
            <a:pPr algn="just">
              <a:spcBef>
                <a:spcPts val="600"/>
              </a:spcBef>
            </a:pPr>
            <a:r>
              <a:rPr lang="en-US" sz="1300" i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・)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biến</a:t>
            </a:r>
            <a:r>
              <a:rPr lang="en-US" sz="13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3 – 1985,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nắm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Goóc-ba-chốp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lối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cải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Đưa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đất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nước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ra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khỏi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khủng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hoảng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,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khắc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phục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sai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lầm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,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khuyết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điểm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,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xây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dựng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chủ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nghĩa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xã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hội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.</a:t>
            </a:r>
            <a:endParaRPr lang="en-US" sz="13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600"/>
              </a:spcBef>
            </a:pPr>
            <a:endParaRPr lang="en-US" sz="1600" i="1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222222"/>
              </a:solidFill>
              <a:latin typeface="Cambria" panose="02040503050406030204" pitchFamily="18" charset="0"/>
              <a:ea typeface="Cambria" panose="02040503050406030204" pitchFamily="18" charset="0"/>
              <a:cs typeface="Raleway"/>
              <a:sym typeface="Raleway"/>
            </a:endParaRPr>
          </a:p>
        </p:txBody>
      </p:sp>
      <p:pic>
        <p:nvPicPr>
          <p:cNvPr id="8" name="Picture 73" descr="qustionsm_w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244" y="1403181"/>
            <a:ext cx="409810" cy="39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Google Shape;79;p14"/>
          <p:cNvSpPr txBox="1"/>
          <p:nvPr/>
        </p:nvSpPr>
        <p:spPr>
          <a:xfrm>
            <a:off x="4744975" y="1599465"/>
            <a:ext cx="3941700" cy="311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spcBef>
                <a:spcPts val="600"/>
              </a:spcBef>
            </a:pPr>
            <a:r>
              <a:rPr lang="en-US" sz="1300" i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・) </a:t>
            </a:r>
            <a:r>
              <a:rPr lang="en-US" sz="13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13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13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marL="285750" indent="-285750" algn="just">
              <a:buFontTx/>
              <a:buChar char="-"/>
            </a:pPr>
            <a:r>
              <a:rPr lang="en-US" sz="13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13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cải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kiện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lâm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bế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khăn</a:t>
            </a:r>
            <a:r>
              <a:rPr lang="en-US" sz="13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càng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rối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loạn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mâu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thuẫn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đòi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li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khai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tệ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nạn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tăng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…  </a:t>
            </a:r>
          </a:p>
          <a:p>
            <a:pPr marL="285750" indent="-285750" algn="just">
              <a:buFontTx/>
              <a:buChar char="-"/>
            </a:pP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19 – 8 – 1991: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đảo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Goóc-ba-chốp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gây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hậu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quả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nghiêm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trọng</a:t>
            </a:r>
            <a:r>
              <a:rPr lang="en-US" sz="1300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.</a:t>
            </a:r>
          </a:p>
          <a:p>
            <a:pPr algn="just"/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+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Đảng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và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bộ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máy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Nhà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nước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hầu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như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tê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liệt</a:t>
            </a:r>
            <a:endParaRPr lang="en-US" sz="1300" i="1" dirty="0"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endParaRPr>
          </a:p>
          <a:p>
            <a:pPr algn="just"/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+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Ngày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21 – 12 – 1991: 11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nước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cộng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hòa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thành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lập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Cộng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đồng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quốc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gia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độc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lập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(SNG)</a:t>
            </a:r>
          </a:p>
          <a:p>
            <a:pPr marL="285750" indent="-285750" algn="just">
              <a:buFontTx/>
              <a:buChar char="-"/>
            </a:pPr>
            <a:r>
              <a:rPr lang="en-US" sz="1300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Ngày</a:t>
            </a:r>
            <a:r>
              <a:rPr lang="en-US" sz="1300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25 – 12 – 1991: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Tổng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thống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Goóc-ba-chốp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</a:rPr>
              <a:t>chức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00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Chế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độ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xã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hội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chủ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nghĩa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ở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Liên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bang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Xô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Viết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chấm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dứt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sau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74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năm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tồn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3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tại</a:t>
            </a:r>
            <a:r>
              <a:rPr lang="en-US" sz="13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.</a:t>
            </a:r>
            <a:endParaRPr lang="en-US" sz="13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sz="1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600"/>
              </a:spcBef>
            </a:pPr>
            <a:endParaRPr lang="en-US" sz="1600" i="1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222222"/>
              </a:solidFill>
              <a:latin typeface="Cambria" panose="02040503050406030204" pitchFamily="18" charset="0"/>
              <a:ea typeface="Cambria" panose="02040503050406030204" pitchFamily="18" charset="0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07372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6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1810200" y="557513"/>
            <a:ext cx="55236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Kiểm tra bài cũ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457200" y="1278862"/>
            <a:ext cx="3776700" cy="3116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A8122A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-  </a:t>
            </a:r>
            <a:r>
              <a:rPr lang="en-US" sz="1800" b="1" dirty="0" err="1" smtClean="0">
                <a:solidFill>
                  <a:srgbClr val="A8122A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Lí</a:t>
            </a:r>
            <a:r>
              <a:rPr lang="en-US" sz="1800" b="1" dirty="0" smtClean="0">
                <a:solidFill>
                  <a:srgbClr val="A8122A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800" b="1" dirty="0" err="1" smtClean="0">
                <a:solidFill>
                  <a:srgbClr val="A8122A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thuyết</a:t>
            </a:r>
            <a:endParaRPr sz="1800" dirty="0">
              <a:solidFill>
                <a:srgbClr val="A8122A"/>
              </a:solidFill>
              <a:latin typeface="Cambria" panose="02040503050406030204" pitchFamily="18" charset="0"/>
              <a:ea typeface="Cambria" panose="02040503050406030204" pitchFamily="18" charset="0"/>
              <a:cs typeface="Raleway"/>
              <a:sym typeface="Raleway"/>
            </a:endParaRPr>
          </a:p>
          <a:p>
            <a:pPr lvl="0" algn="just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US" sz="16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Sự</a:t>
            </a:r>
            <a:r>
              <a:rPr lang="en-US" sz="16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sụp</a:t>
            </a:r>
            <a:r>
              <a:rPr lang="en-US" sz="16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đổ</a:t>
            </a:r>
            <a:r>
              <a:rPr lang="en-US" sz="16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của</a:t>
            </a:r>
            <a:r>
              <a:rPr lang="en-US" sz="16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chế</a:t>
            </a:r>
            <a:r>
              <a:rPr lang="en-US" sz="16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độ</a:t>
            </a:r>
            <a:r>
              <a:rPr lang="en-US" sz="16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xã</a:t>
            </a:r>
            <a:r>
              <a:rPr lang="en-US" sz="16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hội</a:t>
            </a:r>
            <a:r>
              <a:rPr lang="en-US" sz="16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chủ</a:t>
            </a:r>
            <a:r>
              <a:rPr lang="en-US" sz="16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nghĩa</a:t>
            </a:r>
            <a:r>
              <a:rPr lang="en-US" sz="16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ở </a:t>
            </a:r>
            <a:r>
              <a:rPr lang="en-US" sz="16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Liên</a:t>
            </a:r>
            <a:r>
              <a:rPr lang="en-US" sz="16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Xô</a:t>
            </a:r>
            <a:r>
              <a:rPr lang="en-US" sz="16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và</a:t>
            </a:r>
            <a:r>
              <a:rPr lang="en-US" sz="16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Đông</a:t>
            </a:r>
            <a:r>
              <a:rPr lang="en-US" sz="16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Âu</a:t>
            </a:r>
            <a:r>
              <a:rPr lang="en-US" sz="16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dẫn</a:t>
            </a:r>
            <a:r>
              <a:rPr lang="en-US" sz="1600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đến</a:t>
            </a:r>
            <a:r>
              <a:rPr lang="en-US" sz="16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hậu</a:t>
            </a:r>
            <a:r>
              <a:rPr lang="en-US" sz="16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quả</a:t>
            </a:r>
            <a:r>
              <a:rPr lang="en-US" sz="16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gì</a:t>
            </a:r>
            <a:r>
              <a:rPr lang="en-US" sz="16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?</a:t>
            </a:r>
          </a:p>
        </p:txBody>
      </p:sp>
      <p:sp>
        <p:nvSpPr>
          <p:cNvPr id="79" name="Google Shape;79;p14"/>
          <p:cNvSpPr txBox="1"/>
          <p:nvPr/>
        </p:nvSpPr>
        <p:spPr>
          <a:xfrm>
            <a:off x="4744975" y="1278863"/>
            <a:ext cx="3941700" cy="311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dirty="0" err="1" smtClean="0">
                <a:solidFill>
                  <a:srgbClr val="A8122A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Đáp</a:t>
            </a:r>
            <a:r>
              <a:rPr lang="en-US" sz="1800" b="1" dirty="0" smtClean="0">
                <a:solidFill>
                  <a:srgbClr val="A8122A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800" b="1" dirty="0" err="1" smtClean="0">
                <a:solidFill>
                  <a:srgbClr val="A8122A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án</a:t>
            </a:r>
            <a:endParaRPr sz="1800" dirty="0">
              <a:solidFill>
                <a:srgbClr val="A8122A"/>
              </a:solidFill>
              <a:latin typeface="Cambria" panose="02040503050406030204" pitchFamily="18" charset="0"/>
              <a:ea typeface="Cambria" panose="02040503050406030204" pitchFamily="18" charset="0"/>
              <a:cs typeface="Raleway"/>
              <a:sym typeface="Raleway"/>
            </a:endParaRPr>
          </a:p>
          <a:p>
            <a:pPr marL="285750" indent="-285750" algn="just">
              <a:buFontTx/>
              <a:buChar char="-"/>
            </a:pPr>
            <a:r>
              <a:rPr lang="en-US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Đảng</a:t>
            </a:r>
            <a:r>
              <a:rPr lang="en-US" sz="15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15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15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5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5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15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Đông</a:t>
            </a:r>
            <a:r>
              <a:rPr lang="en-US" sz="15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Âu</a:t>
            </a:r>
            <a:r>
              <a:rPr lang="en-US" sz="15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US" sz="15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sz="15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lãnh</a:t>
            </a:r>
            <a:r>
              <a:rPr lang="en-US" sz="15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đạo</a:t>
            </a:r>
            <a:r>
              <a:rPr lang="en-US" sz="15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5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15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15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chống</a:t>
            </a:r>
            <a:r>
              <a:rPr lang="en-US" sz="15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phá</a:t>
            </a:r>
            <a:r>
              <a:rPr lang="en-US" sz="15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15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mạng</a:t>
            </a:r>
            <a:r>
              <a:rPr lang="en-US" sz="15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giành</a:t>
            </a:r>
            <a:r>
              <a:rPr lang="en-US" sz="15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5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15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endParaRPr lang="en-US" sz="15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1500" i="1" dirty="0">
                <a:latin typeface="Cambria" panose="02040503050406030204" pitchFamily="18" charset="0"/>
                <a:ea typeface="Cambria" panose="02040503050406030204" pitchFamily="18" charset="0"/>
              </a:rPr>
              <a:t> 1989, </a:t>
            </a:r>
            <a:r>
              <a:rPr lang="en-US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chế</a:t>
            </a:r>
            <a:r>
              <a:rPr lang="en-US" sz="15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15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sz="15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15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15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15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sụp</a:t>
            </a:r>
            <a:r>
              <a:rPr lang="en-US" sz="15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đổ</a:t>
            </a:r>
            <a:r>
              <a:rPr lang="en-US" sz="1500" i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hầu</a:t>
            </a:r>
            <a:r>
              <a:rPr lang="en-US" sz="15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15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5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15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Đông</a:t>
            </a:r>
            <a:r>
              <a:rPr lang="en-US" sz="15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Âu</a:t>
            </a:r>
            <a:endParaRPr lang="en-US" sz="15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15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15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Năm</a:t>
            </a:r>
            <a:r>
              <a:rPr lang="en-US" sz="15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1991, </a:t>
            </a:r>
            <a:r>
              <a:rPr lang="en-US" sz="15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hệ</a:t>
            </a:r>
            <a:r>
              <a:rPr lang="en-US" sz="15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5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thống</a:t>
            </a:r>
            <a:r>
              <a:rPr lang="en-US" sz="15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5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xã</a:t>
            </a:r>
            <a:r>
              <a:rPr lang="en-US" sz="15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5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hội</a:t>
            </a:r>
            <a:r>
              <a:rPr lang="en-US" sz="15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5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chủ</a:t>
            </a:r>
            <a:r>
              <a:rPr lang="en-US" sz="15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500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nghĩa</a:t>
            </a:r>
            <a:r>
              <a:rPr lang="en-US" sz="1500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tan </a:t>
            </a:r>
            <a:r>
              <a:rPr lang="en-US" sz="1500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rã</a:t>
            </a:r>
            <a:endParaRPr lang="en-US" sz="15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600"/>
              </a:spcBef>
            </a:pPr>
            <a:endParaRPr lang="en-US" sz="1600" i="1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222222"/>
              </a:solidFill>
              <a:latin typeface="Cambria" panose="02040503050406030204" pitchFamily="18" charset="0"/>
              <a:ea typeface="Cambria" panose="02040503050406030204" pitchFamily="18" charset="0"/>
              <a:cs typeface="Raleway"/>
              <a:sym typeface="Raleway"/>
            </a:endParaRPr>
          </a:p>
        </p:txBody>
      </p:sp>
      <p:pic>
        <p:nvPicPr>
          <p:cNvPr id="8" name="Picture 73" descr="qustionsm_w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244" y="1403181"/>
            <a:ext cx="409810" cy="39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544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1810200" y="557513"/>
            <a:ext cx="55236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Kiểm tra bài cũ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457200" y="1278862"/>
            <a:ext cx="3776700" cy="3116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A8122A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-  </a:t>
            </a:r>
            <a:r>
              <a:rPr lang="en-US" sz="1800" b="1" dirty="0" err="1" smtClean="0">
                <a:solidFill>
                  <a:srgbClr val="A8122A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Bài</a:t>
            </a:r>
            <a:r>
              <a:rPr lang="en-US" sz="1800" b="1" dirty="0" smtClean="0">
                <a:solidFill>
                  <a:srgbClr val="A8122A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800" b="1" dirty="0" err="1" smtClean="0">
                <a:solidFill>
                  <a:srgbClr val="A8122A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tập</a:t>
            </a:r>
            <a:r>
              <a:rPr lang="en-US" sz="1800" b="1" dirty="0" smtClean="0">
                <a:solidFill>
                  <a:srgbClr val="A8122A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800" b="1" dirty="0" err="1" smtClean="0">
                <a:solidFill>
                  <a:srgbClr val="A8122A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về</a:t>
            </a:r>
            <a:r>
              <a:rPr lang="en-US" sz="1800" b="1" dirty="0" smtClean="0">
                <a:solidFill>
                  <a:srgbClr val="A8122A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800" b="1" dirty="0" err="1" smtClean="0">
                <a:solidFill>
                  <a:srgbClr val="A8122A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nhà</a:t>
            </a:r>
            <a:endParaRPr sz="1800" dirty="0">
              <a:solidFill>
                <a:srgbClr val="A8122A"/>
              </a:solidFill>
              <a:latin typeface="Cambria" panose="02040503050406030204" pitchFamily="18" charset="0"/>
              <a:ea typeface="Cambria" panose="02040503050406030204" pitchFamily="18" charset="0"/>
              <a:cs typeface="Raleway"/>
              <a:sym typeface="Raleway"/>
            </a:endParaRPr>
          </a:p>
          <a:p>
            <a:pPr lvl="0" algn="just">
              <a:spcBef>
                <a:spcPts val="600"/>
              </a:spcBef>
            </a:pPr>
            <a:r>
              <a:rPr lang="vi-VN" sz="16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Nguyên nhân cơ bản dẫn đến khủng hoảng và tan rã của chế độ xã hội chủ nghĩa ở Đông Âu?</a:t>
            </a:r>
          </a:p>
        </p:txBody>
      </p:sp>
      <p:sp>
        <p:nvSpPr>
          <p:cNvPr id="79" name="Google Shape;79;p14"/>
          <p:cNvSpPr txBox="1"/>
          <p:nvPr/>
        </p:nvSpPr>
        <p:spPr>
          <a:xfrm>
            <a:off x="4744975" y="1278863"/>
            <a:ext cx="3941700" cy="311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dirty="0" err="1" smtClean="0">
                <a:solidFill>
                  <a:srgbClr val="A8122A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Đáp</a:t>
            </a:r>
            <a:r>
              <a:rPr lang="en-US" sz="1800" b="1" dirty="0" smtClean="0">
                <a:solidFill>
                  <a:srgbClr val="A8122A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800" b="1" dirty="0" err="1" smtClean="0">
                <a:solidFill>
                  <a:srgbClr val="A8122A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án</a:t>
            </a:r>
            <a:endParaRPr sz="1800" dirty="0">
              <a:solidFill>
                <a:srgbClr val="A8122A"/>
              </a:solidFill>
              <a:latin typeface="Cambria" panose="02040503050406030204" pitchFamily="18" charset="0"/>
              <a:ea typeface="Cambria" panose="02040503050406030204" pitchFamily="18" charset="0"/>
              <a:cs typeface="Raleway"/>
              <a:sym typeface="Raleway"/>
            </a:endParaRPr>
          </a:p>
          <a:p>
            <a:pPr algn="just"/>
            <a:r>
              <a:rPr lang="en-US" sz="15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Cuối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70 </a:t>
            </a:r>
            <a:r>
              <a:rPr lang="en-US" sz="15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80, </a:t>
            </a:r>
            <a:r>
              <a:rPr lang="en-US" sz="15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Đông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Âu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khủng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hoảng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15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khủng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hoảng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dầu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mỏ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1973). </a:t>
            </a:r>
            <a:r>
              <a:rPr lang="en-US" sz="15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15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nông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nghiệp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suy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giảm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5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buôn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giảm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sút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5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nợ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tang </a:t>
            </a:r>
            <a:r>
              <a:rPr lang="en-US" sz="15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1500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Xuất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500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hiện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500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các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500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cuộc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500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đấu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500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tranh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500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của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500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quần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500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chúng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500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nhân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1500" i="1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dân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.</a:t>
            </a:r>
            <a:endParaRPr lang="en-US" sz="1600" i="1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222222"/>
              </a:solidFill>
              <a:latin typeface="Cambria" panose="02040503050406030204" pitchFamily="18" charset="0"/>
              <a:ea typeface="Cambria" panose="02040503050406030204" pitchFamily="18" charset="0"/>
              <a:cs typeface="Raleway"/>
              <a:sym typeface="Raleway"/>
            </a:endParaRPr>
          </a:p>
        </p:txBody>
      </p:sp>
      <p:pic>
        <p:nvPicPr>
          <p:cNvPr id="8" name="Picture 73" descr="qustionsm_w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244" y="1403181"/>
            <a:ext cx="409810" cy="39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835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1810200" y="557513"/>
            <a:ext cx="55236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Kiểm tra bài cũ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457200" y="1278862"/>
            <a:ext cx="3776700" cy="3116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A8122A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-  </a:t>
            </a:r>
            <a:r>
              <a:rPr lang="en-US" sz="1800" b="1" dirty="0" err="1" smtClean="0">
                <a:solidFill>
                  <a:srgbClr val="A8122A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Bài</a:t>
            </a:r>
            <a:r>
              <a:rPr lang="en-US" sz="1800" b="1" dirty="0" smtClean="0">
                <a:solidFill>
                  <a:srgbClr val="A8122A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800" b="1" dirty="0" err="1" smtClean="0">
                <a:solidFill>
                  <a:srgbClr val="A8122A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tập</a:t>
            </a:r>
            <a:r>
              <a:rPr lang="en-US" sz="1800" b="1" dirty="0" smtClean="0">
                <a:solidFill>
                  <a:srgbClr val="A8122A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800" b="1" dirty="0" err="1" smtClean="0">
                <a:solidFill>
                  <a:srgbClr val="A8122A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về</a:t>
            </a:r>
            <a:r>
              <a:rPr lang="en-US" sz="1800" b="1" dirty="0" smtClean="0">
                <a:solidFill>
                  <a:srgbClr val="A8122A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800" b="1" dirty="0" err="1" smtClean="0">
                <a:solidFill>
                  <a:srgbClr val="A8122A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nhà</a:t>
            </a:r>
            <a:endParaRPr sz="1800" dirty="0">
              <a:solidFill>
                <a:srgbClr val="A8122A"/>
              </a:solidFill>
              <a:latin typeface="Cambria" panose="02040503050406030204" pitchFamily="18" charset="0"/>
              <a:ea typeface="Cambria" panose="02040503050406030204" pitchFamily="18" charset="0"/>
              <a:cs typeface="Raleway"/>
              <a:sym typeface="Raleway"/>
            </a:endParaRPr>
          </a:p>
          <a:p>
            <a:pPr lvl="0" algn="just">
              <a:spcBef>
                <a:spcPts val="600"/>
              </a:spcBef>
            </a:pPr>
            <a:r>
              <a:rPr lang="vi-VN" sz="16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Bài tập/SGK: Quá trình khủng hoảng và sụp đổ của chế độ xã hội chủ nghĩa ở các nước Đông Âu đã diễn ra như thế nào? (Kiểm tra vở)</a:t>
            </a:r>
          </a:p>
        </p:txBody>
      </p:sp>
      <p:sp>
        <p:nvSpPr>
          <p:cNvPr id="79" name="Google Shape;79;p14"/>
          <p:cNvSpPr txBox="1"/>
          <p:nvPr/>
        </p:nvSpPr>
        <p:spPr>
          <a:xfrm>
            <a:off x="4744975" y="1278863"/>
            <a:ext cx="3941700" cy="311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dirty="0" err="1" smtClean="0">
                <a:solidFill>
                  <a:srgbClr val="A8122A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Đáp</a:t>
            </a:r>
            <a:r>
              <a:rPr lang="en-US" sz="1800" b="1" dirty="0" smtClean="0">
                <a:solidFill>
                  <a:srgbClr val="A8122A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 </a:t>
            </a:r>
            <a:r>
              <a:rPr lang="en-US" sz="1800" b="1" dirty="0" err="1" smtClean="0">
                <a:solidFill>
                  <a:srgbClr val="A8122A"/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án</a:t>
            </a:r>
            <a:endParaRPr sz="1800" dirty="0">
              <a:solidFill>
                <a:srgbClr val="A8122A"/>
              </a:solidFill>
              <a:latin typeface="Cambria" panose="02040503050406030204" pitchFamily="18" charset="0"/>
              <a:ea typeface="Cambria" panose="02040503050406030204" pitchFamily="18" charset="0"/>
              <a:cs typeface="Raleway"/>
              <a:sym typeface="Raleway"/>
            </a:endParaRPr>
          </a:p>
          <a:p>
            <a:pPr marL="285750" indent="-285750" algn="just">
              <a:buFontTx/>
              <a:buChar char="-"/>
            </a:pP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Cuối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1988,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khủng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hoảng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tới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khởi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Ba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Lản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Hung-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ga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ri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Tiệp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Khắc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hòa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Đức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, Ru-ma-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ni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, Bun-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ga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ri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, Nam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An-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ni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Quần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mít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dồn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dập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đỏi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cải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chống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chống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lợi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kích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quần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đẩy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chống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phá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buộc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ban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lãnh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đạo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Đông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Âu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chấp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chế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đa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tuyển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cử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do.</a:t>
            </a:r>
          </a:p>
          <a:p>
            <a:pPr marL="285750" indent="-285750" algn="just">
              <a:buFontTx/>
              <a:buChar char="-"/>
            </a:pP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chống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thắng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cử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nắm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đảng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thất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bại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nắm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cuối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1989,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chế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sụp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đổ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hầu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Đông</a:t>
            </a:r>
            <a:r>
              <a:rPr lang="en-US" sz="1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i="1" dirty="0" err="1">
                <a:latin typeface="Cambria" panose="02040503050406030204" pitchFamily="18" charset="0"/>
                <a:ea typeface="Cambria" panose="02040503050406030204" pitchFamily="18" charset="0"/>
              </a:rPr>
              <a:t>Âu</a:t>
            </a:r>
            <a:r>
              <a:rPr lang="en-US" sz="1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2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3" descr="qustionsm_w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244" y="1403181"/>
            <a:ext cx="409810" cy="39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084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ctrTitle" idx="4294967295"/>
          </p:nvPr>
        </p:nvSpPr>
        <p:spPr>
          <a:xfrm>
            <a:off x="685800" y="1256664"/>
            <a:ext cx="7772400" cy="70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Chương </a:t>
            </a:r>
            <a:r>
              <a:rPr lang="en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II</a:t>
            </a:r>
            <a:endParaRPr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7" name="Google Shape;87;p15"/>
          <p:cNvSpPr txBox="1">
            <a:spLocks noGrp="1"/>
          </p:cNvSpPr>
          <p:nvPr>
            <p:ph type="subTitle" idx="4294967295"/>
          </p:nvPr>
        </p:nvSpPr>
        <p:spPr>
          <a:xfrm>
            <a:off x="685800" y="163991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NƯỚC Á, PHI, MĨ LA-TINH TỪ NĂM 1945 ĐẾN NAY</a:t>
            </a:r>
            <a:endParaRPr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8" name="Google Shape;88;p15"/>
          <p:cNvSpPr txBox="1">
            <a:spLocks noGrp="1"/>
          </p:cNvSpPr>
          <p:nvPr>
            <p:ph type="body" idx="4294967295"/>
          </p:nvPr>
        </p:nvSpPr>
        <p:spPr>
          <a:xfrm>
            <a:off x="685800" y="2717269"/>
            <a:ext cx="7772400" cy="16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QUÁ TRÌNH PHÁT TRIỂN CỦA PHONG TRÀO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GIẢI PHÓNG DÂN TỘC VÀ SỰ TAN RÃ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CỦA HỆ THỐNG THUỘC ĐỊA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650" y="151182"/>
            <a:ext cx="1196700" cy="1196175"/>
          </a:xfrm>
          <a:prstGeom prst="diamond">
            <a:avLst/>
          </a:prstGeom>
          <a:noFill/>
          <a:ln w="38100" cap="flat" cmpd="sng">
            <a:solidFill>
              <a:srgbClr val="F5F1E0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90" name="Google Shape;90;p15"/>
          <p:cNvGrpSpPr/>
          <p:nvPr/>
        </p:nvGrpSpPr>
        <p:grpSpPr>
          <a:xfrm>
            <a:off x="3927600" y="2539800"/>
            <a:ext cx="1288800" cy="63900"/>
            <a:chOff x="3927600" y="2539800"/>
            <a:chExt cx="1288800" cy="63900"/>
          </a:xfrm>
        </p:grpSpPr>
        <p:cxnSp>
          <p:nvCxnSpPr>
            <p:cNvPr id="91" name="Google Shape;91;p15"/>
            <p:cNvCxnSpPr/>
            <p:nvPr/>
          </p:nvCxnSpPr>
          <p:spPr>
            <a:xfrm>
              <a:off x="3927600" y="2571750"/>
              <a:ext cx="1288800" cy="0"/>
            </a:xfrm>
            <a:prstGeom prst="straightConnector1">
              <a:avLst/>
            </a:prstGeom>
            <a:noFill/>
            <a:ln w="9525" cap="flat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2" name="Google Shape;92;p15"/>
            <p:cNvSpPr/>
            <p:nvPr/>
          </p:nvSpPr>
          <p:spPr>
            <a:xfrm flipH="1">
              <a:off x="4538275" y="2539800"/>
              <a:ext cx="67500" cy="63900"/>
            </a:xfrm>
            <a:prstGeom prst="diamond">
              <a:avLst/>
            </a:pr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decel="500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500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grpSp>
        <p:nvGrpSpPr>
          <p:cNvPr id="5" name="Group 4"/>
          <p:cNvGrpSpPr/>
          <p:nvPr/>
        </p:nvGrpSpPr>
        <p:grpSpPr>
          <a:xfrm>
            <a:off x="1952740" y="468218"/>
            <a:ext cx="5494663" cy="4230430"/>
            <a:chOff x="1952740" y="468218"/>
            <a:chExt cx="5494663" cy="4230430"/>
          </a:xfrm>
        </p:grpSpPr>
        <p:pic>
          <p:nvPicPr>
            <p:cNvPr id="3" name="Picture 13" descr="LD MOI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740" y="468218"/>
              <a:ext cx="5494663" cy="3861411"/>
            </a:xfrm>
            <a:prstGeom prst="rect">
              <a:avLst/>
            </a:prstGeom>
            <a:noFill/>
            <a:ln w="38100">
              <a:solidFill>
                <a:srgbClr val="33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952740" y="4329316"/>
              <a:ext cx="5494663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en-US" sz="1800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Lược</a:t>
              </a:r>
              <a:r>
                <a:rPr lang="en-US" altLang="en-US" sz="1800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altLang="en-US" sz="1800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1800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altLang="en-US" sz="1800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đế</a:t>
              </a:r>
              <a:r>
                <a:rPr lang="en-US" altLang="en-US" sz="1800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quốc</a:t>
              </a:r>
              <a:r>
                <a:rPr lang="en-US" altLang="en-US" sz="1800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1800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thuộc</a:t>
              </a:r>
              <a:r>
                <a:rPr lang="en-US" altLang="en-US" sz="1800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địa</a:t>
              </a:r>
              <a:r>
                <a:rPr lang="en-US" altLang="en-US" sz="1800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altLang="en-US" sz="1800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altLang="en-US" sz="1800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kỉ</a:t>
              </a:r>
              <a:r>
                <a:rPr lang="en-US" altLang="en-US" sz="1800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XX</a:t>
              </a:r>
              <a:endParaRPr lang="en-US" altLang="en-US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512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1810200" y="557513"/>
            <a:ext cx="55236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QUÁ TRÌNH PHÁT TRIỂN CỦA PHONG </a:t>
            </a:r>
            <a:r>
              <a:rPr lang="en-US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TRÀO GIẢI PHÓNG DÂN 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TỘC </a:t>
            </a:r>
            <a:r>
              <a:rPr lang="en-US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VÀ 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SỰ TAN </a:t>
            </a:r>
            <a:r>
              <a:rPr lang="en-US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RÃ CỦA 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HỆ THỐNG THUỘC ĐỊA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773932"/>
              </p:ext>
            </p:extLst>
          </p:nvPr>
        </p:nvGraphicFramePr>
        <p:xfrm>
          <a:off x="240632" y="1756609"/>
          <a:ext cx="8674768" cy="314999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85010">
                  <a:extLst>
                    <a:ext uri="{9D8B030D-6E8A-4147-A177-3AD203B41FA5}">
                      <a16:colId xmlns:a16="http://schemas.microsoft.com/office/drawing/2014/main" val="2907215954"/>
                    </a:ext>
                  </a:extLst>
                </a:gridCol>
                <a:gridCol w="1588169">
                  <a:extLst>
                    <a:ext uri="{9D8B030D-6E8A-4147-A177-3AD203B41FA5}">
                      <a16:colId xmlns:a16="http://schemas.microsoft.com/office/drawing/2014/main" val="3335130732"/>
                    </a:ext>
                  </a:extLst>
                </a:gridCol>
                <a:gridCol w="2358189">
                  <a:extLst>
                    <a:ext uri="{9D8B030D-6E8A-4147-A177-3AD203B41FA5}">
                      <a16:colId xmlns:a16="http://schemas.microsoft.com/office/drawing/2014/main" val="1070833721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3391382046"/>
                    </a:ext>
                  </a:extLst>
                </a:gridCol>
              </a:tblGrid>
              <a:tr h="7520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STT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</a:t>
                      </a:r>
                      <a:r>
                        <a:rPr lang="en-US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iai</a:t>
                      </a:r>
                      <a:r>
                        <a:rPr lang="en-US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đoạn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Đặc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điểm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Sự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kiện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tiêu</a:t>
                      </a:r>
                      <a:r>
                        <a:rPr lang="en-US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biểu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8867893"/>
                  </a:ext>
                </a:extLst>
              </a:tr>
              <a:tr h="75203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12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</a:t>
                      </a:r>
                      <a:r>
                        <a:rPr lang="en-US" sz="12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1945 </a:t>
                      </a:r>
                      <a:r>
                        <a:rPr lang="en-US" sz="12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đến</a:t>
                      </a:r>
                      <a:r>
                        <a:rPr lang="en-US" sz="12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giữa</a:t>
                      </a:r>
                      <a:r>
                        <a:rPr lang="en-US" sz="12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những</a:t>
                      </a:r>
                      <a:r>
                        <a:rPr lang="en-US" sz="12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</a:t>
                      </a:r>
                      <a:r>
                        <a:rPr lang="en-US" sz="12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60 </a:t>
                      </a:r>
                      <a:r>
                        <a:rPr lang="en-US" sz="12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12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thế</a:t>
                      </a:r>
                      <a:r>
                        <a:rPr lang="en-US" sz="12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kỉ</a:t>
                      </a:r>
                      <a:r>
                        <a:rPr lang="en-US" sz="12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XX</a:t>
                      </a:r>
                      <a:endParaRPr lang="en-US" sz="12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12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162215"/>
                  </a:ext>
                </a:extLst>
              </a:tr>
              <a:tr h="75203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12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giữa</a:t>
                      </a:r>
                      <a:r>
                        <a:rPr lang="en-US" sz="12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những</a:t>
                      </a:r>
                      <a:r>
                        <a:rPr lang="en-US" sz="12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</a:t>
                      </a:r>
                      <a:r>
                        <a:rPr lang="en-US" sz="12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60 </a:t>
                      </a:r>
                      <a:r>
                        <a:rPr lang="en-US" sz="12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đến</a:t>
                      </a:r>
                      <a:r>
                        <a:rPr lang="en-US" sz="12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giữa</a:t>
                      </a:r>
                      <a:r>
                        <a:rPr lang="en-US" sz="12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những</a:t>
                      </a:r>
                      <a:r>
                        <a:rPr lang="en-US" sz="12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</a:t>
                      </a:r>
                      <a:r>
                        <a:rPr lang="en-US" sz="12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70 </a:t>
                      </a:r>
                      <a:r>
                        <a:rPr lang="en-US" sz="12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12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thế</a:t>
                      </a:r>
                      <a:r>
                        <a:rPr lang="en-US" sz="12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kỉ</a:t>
                      </a:r>
                      <a:r>
                        <a:rPr lang="en-US" sz="12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XX</a:t>
                      </a:r>
                      <a:endParaRPr lang="en-US" sz="12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116911"/>
                  </a:ext>
                </a:extLst>
              </a:tr>
              <a:tr h="75203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12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giữa</a:t>
                      </a:r>
                      <a:r>
                        <a:rPr lang="en-US" sz="12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những</a:t>
                      </a:r>
                      <a:r>
                        <a:rPr lang="en-US" sz="12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</a:t>
                      </a:r>
                      <a:r>
                        <a:rPr lang="en-US" sz="12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70 </a:t>
                      </a:r>
                      <a:r>
                        <a:rPr lang="en-US" sz="12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đến</a:t>
                      </a:r>
                      <a:r>
                        <a:rPr lang="en-US" sz="12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giữa</a:t>
                      </a:r>
                      <a:r>
                        <a:rPr lang="en-US" sz="12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những</a:t>
                      </a:r>
                      <a:r>
                        <a:rPr lang="en-US" sz="12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</a:t>
                      </a:r>
                      <a:r>
                        <a:rPr lang="en-US" sz="12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90 </a:t>
                      </a:r>
                      <a:r>
                        <a:rPr lang="en-US" sz="12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12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thế</a:t>
                      </a:r>
                      <a:r>
                        <a:rPr lang="en-US" sz="12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b="1" baseline="0" dirty="0" err="1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kỉ</a:t>
                      </a:r>
                      <a:r>
                        <a:rPr lang="en-US" sz="1200" b="1" baseline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XX</a:t>
                      </a:r>
                      <a:endParaRPr lang="en-US" sz="12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05828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0632" y="1284632"/>
            <a:ext cx="3716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thuyết</a:t>
            </a:r>
            <a:r>
              <a:rPr lang="en-US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1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thello template">
  <a:themeElements>
    <a:clrScheme name="Custom 347">
      <a:dk1>
        <a:srgbClr val="222222"/>
      </a:dk1>
      <a:lt1>
        <a:srgbClr val="FFFFFF"/>
      </a:lt1>
      <a:dk2>
        <a:srgbClr val="222222"/>
      </a:dk2>
      <a:lt2>
        <a:srgbClr val="F3F3F3"/>
      </a:lt2>
      <a:accent1>
        <a:srgbClr val="A8122A"/>
      </a:accent1>
      <a:accent2>
        <a:srgbClr val="B88A92"/>
      </a:accent2>
      <a:accent3>
        <a:srgbClr val="F5F1E0"/>
      </a:accent3>
      <a:accent4>
        <a:srgbClr val="D6CEAD"/>
      </a:accent4>
      <a:accent5>
        <a:srgbClr val="434343"/>
      </a:accent5>
      <a:accent6>
        <a:srgbClr val="B7B7B7"/>
      </a:accent6>
      <a:hlink>
        <a:srgbClr val="A8122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</TotalTime>
  <Words>2810</Words>
  <Application>Microsoft Office PowerPoint</Application>
  <PresentationFormat>On-screen Show (16:9)</PresentationFormat>
  <Paragraphs>239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.VnTime</vt:lpstr>
      <vt:lpstr>WenQuanYi Zen Hei</vt:lpstr>
      <vt:lpstr>Raleway</vt:lpstr>
      <vt:lpstr>Times New Roman</vt:lpstr>
      <vt:lpstr>Arial</vt:lpstr>
      <vt:lpstr>Merriweather</vt:lpstr>
      <vt:lpstr>MS Mincho</vt:lpstr>
      <vt:lpstr>Cambria</vt:lpstr>
      <vt:lpstr>Wingdings</vt:lpstr>
      <vt:lpstr>Othello template</vt:lpstr>
      <vt:lpstr>Lịch Sử 9</vt:lpstr>
      <vt:lpstr>Kiểm tra bài cũ</vt:lpstr>
      <vt:lpstr>Kiểm tra bài cũ</vt:lpstr>
      <vt:lpstr>Kiểm tra bài cũ</vt:lpstr>
      <vt:lpstr>Kiểm tra bài cũ</vt:lpstr>
      <vt:lpstr>Kiểm tra bài cũ</vt:lpstr>
      <vt:lpstr>Chương II</vt:lpstr>
      <vt:lpstr>PowerPoint Presentation</vt:lpstr>
      <vt:lpstr>QUÁ TRÌNH PHÁT TRIỂN CỦA PHONG TRÀO GIẢI PHÓNG DÂN TỘC  VÀ SỰ TAN RÃ CỦA HỆ THỐNG THUỘC ĐỊA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QUÁ TRÌNH PHÁT TRIỂN CỦA PHONG TRÀO GIẢI PHÓNG DÂN TỘC  VÀ SỰ TAN RÃ CỦA HỆ THỐNG THUỘC ĐỊA</vt:lpstr>
      <vt:lpstr>PowerPoint Presentation</vt:lpstr>
      <vt:lpstr>PowerPoint Presentation</vt:lpstr>
      <vt:lpstr>QUÁ TRÌNH PHÁT TRIỂN CỦA PHONG TRÀO GIẢI PHÓNG DÂN TỘC  VÀ SỰ TAN RÃ CỦA HỆ THỐNG THUỘC ĐỊA</vt:lpstr>
      <vt:lpstr>PowerPoint Presentation</vt:lpstr>
      <vt:lpstr>PowerPoint Presentation</vt:lpstr>
      <vt:lpstr>QUÁ TRÌNH PHÁT TRIỂN CỦA PHONG TRÀO GIẢI PHÓNG DÂN TỘC  VÀ SỰ TAN RÃ CỦA HỆ THỐNG THUỘC ĐỊA</vt:lpstr>
      <vt:lpstr>PowerPoint Presentation</vt:lpstr>
      <vt:lpstr>Bài tập về nhà</vt:lpstr>
      <vt:lpstr>CẢM ƠN CÁC EM ĐÃ CHÚ Ý LẮNG NGHE!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Môn: Lịch Sử 9</dc:title>
  <cp:lastModifiedBy>Windows User</cp:lastModifiedBy>
  <cp:revision>81</cp:revision>
  <dcterms:modified xsi:type="dcterms:W3CDTF">2020-09-01T15:51:57Z</dcterms:modified>
</cp:coreProperties>
</file>