
<file path=[Content_Types].xml><?xml version="1.0" encoding="utf-8"?>
<Types xmlns="http://schemas.openxmlformats.org/package/2006/content-types">
  <Default Extension="jpeg" ContentType="image/jpeg"/>
  <Default Extension="wav" ContentType="audio/x-wav"/>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5"/>
  </p:notesMasterIdLst>
  <p:sldIdLst>
    <p:sldId id="323" r:id="rId4"/>
    <p:sldId id="324" r:id="rId5"/>
    <p:sldId id="300" r:id="rId6"/>
    <p:sldId id="304" r:id="rId7"/>
    <p:sldId id="268" r:id="rId8"/>
    <p:sldId id="297" r:id="rId9"/>
    <p:sldId id="257" r:id="rId10"/>
    <p:sldId id="273" r:id="rId11"/>
    <p:sldId id="278" r:id="rId12"/>
    <p:sldId id="282" r:id="rId13"/>
    <p:sldId id="284" r:id="rId14"/>
    <p:sldId id="286" r:id="rId15"/>
    <p:sldId id="287" r:id="rId16"/>
    <p:sldId id="259" r:id="rId17"/>
    <p:sldId id="288" r:id="rId18"/>
    <p:sldId id="307" r:id="rId19"/>
    <p:sldId id="262" r:id="rId20"/>
    <p:sldId id="292" r:id="rId21"/>
    <p:sldId id="306" r:id="rId22"/>
    <p:sldId id="294" r:id="rId23"/>
    <p:sldId id="309" r:id="rId24"/>
  </p:sldIdLst>
  <p:sldSz cx="15544800" cy="82296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8"/>
    <p:restoredTop sz="94736"/>
  </p:normalViewPr>
  <p:slideViewPr>
    <p:cSldViewPr showGuides="1">
      <p:cViewPr varScale="1">
        <p:scale>
          <a:sx n="61" d="100"/>
          <a:sy n="61" d="100"/>
        </p:scale>
        <p:origin x="-354" y="-84"/>
      </p:cViewPr>
      <p:guideLst>
        <p:guide orient="horz" pos="2592"/>
        <p:guide pos="48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6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6" name="Rectangle 4"/>
          <p:cNvSpPr>
            <a:spLocks noRot="1" noTextEdit="1"/>
          </p:cNvSpPr>
          <p:nvPr>
            <p:ph type="sldImg" idx="2"/>
          </p:nvPr>
        </p:nvSpPr>
        <p:spPr>
          <a:xfrm>
            <a:off x="190500" y="685800"/>
            <a:ext cx="6477000" cy="3429000"/>
          </a:xfrm>
          <a:prstGeom prst="rect">
            <a:avLst/>
          </a:prstGeom>
          <a:noFill/>
          <a:ln w="9525" cap="flat" cmpd="sng">
            <a:solidFill>
              <a:srgbClr val="000000"/>
            </a:solidFill>
            <a:prstDash val="solid"/>
            <a:miter/>
            <a:headEnd type="none" w="med" len="med"/>
            <a:tailEnd type="none" w="med" len="me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679450" marR="0" lvl="1" indent="0" algn="l" defTabSz="914400" rtl="0" eaLnBrk="0" fontAlgn="base" latinLnBrk="0" hangingPunct="0">
              <a:lnSpc>
                <a:spcPct val="100000"/>
              </a:lnSpc>
              <a:spcBef>
                <a:spcPct val="3000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58265" marR="0" lvl="2" indent="0" algn="l" defTabSz="914400" rtl="0" eaLnBrk="0" fontAlgn="base" latinLnBrk="0" hangingPunct="0">
              <a:lnSpc>
                <a:spcPct val="100000"/>
              </a:lnSpc>
              <a:spcBef>
                <a:spcPct val="3000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2037715" marR="0" lvl="3" indent="0" algn="l" defTabSz="914400" rtl="0" eaLnBrk="0" fontAlgn="base" latinLnBrk="0" hangingPunct="0">
              <a:lnSpc>
                <a:spcPct val="100000"/>
              </a:lnSpc>
              <a:spcBef>
                <a:spcPct val="3000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2716530" marR="0" lvl="4" indent="0" algn="l" defTabSz="914400" rtl="0" eaLnBrk="0" fontAlgn="base" latinLnBrk="0" hangingPunct="0">
              <a:lnSpc>
                <a:spcPct val="100000"/>
              </a:lnSpc>
              <a:spcBef>
                <a:spcPct val="3000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096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800" kern="1200">
        <a:solidFill>
          <a:schemeClr val="tx1"/>
        </a:solidFill>
        <a:latin typeface="Arial" panose="020B0604020202020204" pitchFamily="34" charset="0"/>
        <a:ea typeface="+mn-ea"/>
        <a:cs typeface="+mn-cs"/>
      </a:defRPr>
    </a:lvl1pPr>
    <a:lvl2pPr marL="679450" algn="l" rtl="0" eaLnBrk="0" fontAlgn="base" hangingPunct="0">
      <a:spcBef>
        <a:spcPct val="30000"/>
      </a:spcBef>
      <a:spcAft>
        <a:spcPct val="0"/>
      </a:spcAft>
      <a:defRPr sz="1800" kern="1200">
        <a:solidFill>
          <a:schemeClr val="tx1"/>
        </a:solidFill>
        <a:latin typeface="Arial" panose="020B0604020202020204" pitchFamily="34" charset="0"/>
        <a:ea typeface="+mn-ea"/>
        <a:cs typeface="+mn-cs"/>
      </a:defRPr>
    </a:lvl2pPr>
    <a:lvl3pPr marL="1358265" algn="l" rtl="0" eaLnBrk="0" fontAlgn="base" hangingPunct="0">
      <a:spcBef>
        <a:spcPct val="30000"/>
      </a:spcBef>
      <a:spcAft>
        <a:spcPct val="0"/>
      </a:spcAft>
      <a:defRPr sz="1800" kern="1200">
        <a:solidFill>
          <a:schemeClr val="tx1"/>
        </a:solidFill>
        <a:latin typeface="Arial" panose="020B0604020202020204" pitchFamily="34" charset="0"/>
        <a:ea typeface="+mn-ea"/>
        <a:cs typeface="+mn-cs"/>
      </a:defRPr>
    </a:lvl3pPr>
    <a:lvl4pPr marL="2037715" algn="l" rtl="0" eaLnBrk="0" fontAlgn="base" hangingPunct="0">
      <a:spcBef>
        <a:spcPct val="30000"/>
      </a:spcBef>
      <a:spcAft>
        <a:spcPct val="0"/>
      </a:spcAft>
      <a:defRPr sz="1800" kern="1200">
        <a:solidFill>
          <a:schemeClr val="tx1"/>
        </a:solidFill>
        <a:latin typeface="Arial" panose="020B0604020202020204" pitchFamily="34" charset="0"/>
        <a:ea typeface="+mn-ea"/>
        <a:cs typeface="+mn-cs"/>
      </a:defRPr>
    </a:lvl4pPr>
    <a:lvl5pPr marL="2716530" algn="l" rtl="0" eaLnBrk="0" fontAlgn="base" hangingPunct="0">
      <a:spcBef>
        <a:spcPct val="30000"/>
      </a:spcBef>
      <a:spcAft>
        <a:spcPct val="0"/>
      </a:spcAft>
      <a:defRPr sz="1800" kern="1200">
        <a:solidFill>
          <a:schemeClr val="tx1"/>
        </a:solidFill>
        <a:latin typeface="Arial" panose="020B0604020202020204" pitchFamily="34" charset="0"/>
        <a:ea typeface="+mn-ea"/>
        <a:cs typeface="+mn-cs"/>
      </a:defRPr>
    </a:lvl5pPr>
    <a:lvl6pPr marL="3395980" algn="l" defTabSz="1358265" rtl="0" eaLnBrk="1" latinLnBrk="0" hangingPunct="1">
      <a:defRPr sz="1800" kern="1200">
        <a:solidFill>
          <a:schemeClr val="tx1"/>
        </a:solidFill>
        <a:latin typeface="+mn-lt"/>
        <a:ea typeface="+mn-ea"/>
        <a:cs typeface="+mn-cs"/>
      </a:defRPr>
    </a:lvl6pPr>
    <a:lvl7pPr marL="4074795" algn="l" defTabSz="1358265" rtl="0" eaLnBrk="1" latinLnBrk="0" hangingPunct="1">
      <a:defRPr sz="1800" kern="1200">
        <a:solidFill>
          <a:schemeClr val="tx1"/>
        </a:solidFill>
        <a:latin typeface="+mn-lt"/>
        <a:ea typeface="+mn-ea"/>
        <a:cs typeface="+mn-cs"/>
      </a:defRPr>
    </a:lvl7pPr>
    <a:lvl8pPr marL="4754245" algn="l" defTabSz="1358265" rtl="0" eaLnBrk="1" latinLnBrk="0" hangingPunct="1">
      <a:defRPr sz="1800" kern="1200">
        <a:solidFill>
          <a:schemeClr val="tx1"/>
        </a:solidFill>
        <a:latin typeface="+mn-lt"/>
        <a:ea typeface="+mn-ea"/>
        <a:cs typeface="+mn-cs"/>
      </a:defRPr>
    </a:lvl8pPr>
    <a:lvl9pPr marL="5433695" algn="l" defTabSz="1358265"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sz="1200" dirty="0"/>
            </a:fld>
            <a:endParaRPr lang="en-US" sz="1200" dirty="0"/>
          </a:p>
        </p:txBody>
      </p:sp>
      <p:sp>
        <p:nvSpPr>
          <p:cNvPr id="25603" name="Rectangle 2"/>
          <p:cNvSpPr>
            <a:spLocks noRot="1" noTextEdit="1"/>
          </p:cNvSpPr>
          <p:nvPr>
            <p:ph type="sldImg"/>
          </p:nvPr>
        </p:nvSpPr>
        <p:spPr>
          <a:ln/>
        </p:spPr>
      </p:sp>
      <p:sp>
        <p:nvSpPr>
          <p:cNvPr id="25604" name="Rectangle 3"/>
          <p:cNvSpPr>
            <a:spLocks noGrp="1"/>
          </p:cNvSpPr>
          <p:nvPr>
            <p:ph type="body" idx="1"/>
          </p:nvPr>
        </p:nvSpPr>
        <p:spPr>
          <a:xfrm>
            <a:off x="914400" y="4343400"/>
            <a:ext cx="5029200" cy="4114800"/>
          </a:xfrm>
          <a:ln/>
        </p:spPr>
        <p:txBody>
          <a:bodyPr wrap="square" lIns="91440" tIns="45720" rIns="91440" bIns="45720" anchor="t"/>
          <a:p>
            <a:pPr lvl="0"/>
            <a:endParaRPr lang="fr-FR" altLang="x-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2"/>
            <a:ext cx="132130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9450" indent="0" algn="ctr">
              <a:buNone/>
              <a:defRPr/>
            </a:lvl2pPr>
            <a:lvl3pPr marL="1358265" indent="0" algn="ctr">
              <a:buNone/>
              <a:defRPr/>
            </a:lvl3pPr>
            <a:lvl4pPr marL="2037715" indent="0" algn="ctr">
              <a:buNone/>
              <a:defRPr/>
            </a:lvl4pPr>
            <a:lvl5pPr marL="2716530" indent="0" algn="ctr">
              <a:buNone/>
              <a:defRPr/>
            </a:lvl5pPr>
            <a:lvl6pPr marL="3395980" indent="0" algn="ctr">
              <a:buNone/>
              <a:defRPr/>
            </a:lvl6pPr>
            <a:lvl7pPr marL="4074795" indent="0" algn="ctr">
              <a:buNone/>
              <a:defRPr/>
            </a:lvl7pPr>
            <a:lvl8pPr marL="4754245" indent="0" algn="ctr">
              <a:buNone/>
              <a:defRPr/>
            </a:lvl8pPr>
            <a:lvl9pPr marL="543369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2"/>
            <a:ext cx="132130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9450" indent="0" algn="ctr">
              <a:buNone/>
              <a:defRPr/>
            </a:lvl2pPr>
            <a:lvl3pPr marL="1358265" indent="0" algn="ctr">
              <a:buNone/>
              <a:defRPr/>
            </a:lvl3pPr>
            <a:lvl4pPr marL="2037715" indent="0" algn="ctr">
              <a:buNone/>
              <a:defRPr/>
            </a:lvl4pPr>
            <a:lvl5pPr marL="2716530" indent="0" algn="ctr">
              <a:buNone/>
              <a:defRPr/>
            </a:lvl5pPr>
            <a:lvl6pPr marL="3395980" indent="0" algn="ctr">
              <a:buNone/>
              <a:defRPr/>
            </a:lvl6pPr>
            <a:lvl7pPr marL="4074795" indent="0" algn="ctr">
              <a:buNone/>
              <a:defRPr/>
            </a:lvl7pPr>
            <a:lvl8pPr marL="4754245" indent="0" algn="ctr">
              <a:buNone/>
              <a:defRPr/>
            </a:lvl8pPr>
            <a:lvl9pPr marL="543369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2"/>
            <a:ext cx="13213080" cy="163449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9450" indent="0">
              <a:buNone/>
              <a:defRPr sz="2700"/>
            </a:lvl2pPr>
            <a:lvl3pPr marL="1358265" indent="0">
              <a:buNone/>
              <a:defRPr sz="2400"/>
            </a:lvl3pPr>
            <a:lvl4pPr marL="2037715" indent="0">
              <a:buNone/>
              <a:defRPr sz="2100"/>
            </a:lvl4pPr>
            <a:lvl5pPr marL="2716530" indent="0">
              <a:buNone/>
              <a:defRPr sz="2100"/>
            </a:lvl5pPr>
            <a:lvl6pPr marL="3395980" indent="0">
              <a:buNone/>
              <a:defRPr sz="2100"/>
            </a:lvl6pPr>
            <a:lvl7pPr marL="4074795" indent="0">
              <a:buNone/>
              <a:defRPr sz="2100"/>
            </a:lvl7pPr>
            <a:lvl8pPr marL="4754245" indent="0">
              <a:buNone/>
              <a:defRPr sz="2100"/>
            </a:lvl8pPr>
            <a:lvl9pPr marL="5433695" indent="0">
              <a:buNone/>
              <a:defRPr sz="21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6530" indent="0">
              <a:buNone/>
              <a:defRPr sz="2400" b="1"/>
            </a:lvl5pPr>
            <a:lvl6pPr marL="3395980" indent="0">
              <a:buNone/>
              <a:defRPr sz="2400" b="1"/>
            </a:lvl6pPr>
            <a:lvl7pPr marL="4074795" indent="0">
              <a:buNone/>
              <a:defRPr sz="2400" b="1"/>
            </a:lvl7pPr>
            <a:lvl8pPr marL="4754245" indent="0">
              <a:buNone/>
              <a:defRPr sz="2400" b="1"/>
            </a:lvl8pPr>
            <a:lvl9pPr marL="5433695" indent="0">
              <a:buNone/>
              <a:defRPr sz="24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6530" indent="0">
              <a:buNone/>
              <a:defRPr sz="2400" b="1"/>
            </a:lvl5pPr>
            <a:lvl6pPr marL="3395980" indent="0">
              <a:buNone/>
              <a:defRPr sz="2400" b="1"/>
            </a:lvl6pPr>
            <a:lvl7pPr marL="4074795" indent="0">
              <a:buNone/>
              <a:defRPr sz="2400" b="1"/>
            </a:lvl7pPr>
            <a:lvl8pPr marL="4754245" indent="0">
              <a:buNone/>
              <a:defRPr sz="2400" b="1"/>
            </a:lvl8pPr>
            <a:lvl9pPr marL="5433695" indent="0">
              <a:buNone/>
              <a:defRPr sz="24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3" y="327660"/>
            <a:ext cx="5114132" cy="1394460"/>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777243" y="1722120"/>
            <a:ext cx="5114132" cy="5629276"/>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6530" indent="0">
              <a:buNone/>
              <a:defRPr sz="1300"/>
            </a:lvl5pPr>
            <a:lvl6pPr marL="3395980" indent="0">
              <a:buNone/>
              <a:defRPr sz="1300"/>
            </a:lvl6pPr>
            <a:lvl7pPr marL="4074795" indent="0">
              <a:buNone/>
              <a:defRPr sz="1300"/>
            </a:lvl7pPr>
            <a:lvl8pPr marL="4754245" indent="0">
              <a:buNone/>
              <a:defRPr sz="1300"/>
            </a:lvl8pPr>
            <a:lvl9pPr marL="5433695" indent="0">
              <a:buNone/>
              <a:defRPr sz="13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046890" y="735330"/>
            <a:ext cx="9326880" cy="4937760"/>
          </a:xfrm>
        </p:spPr>
        <p:txBody>
          <a:bodyPr vert="horz" wrap="square" lIns="135835" tIns="67917" rIns="135835" bIns="67917" numCol="1" anchor="t" anchorCtr="0" compatLnSpc="1"/>
          <a:lstStyle>
            <a:lvl1pPr marL="0" indent="0">
              <a:buNone/>
              <a:defRPr sz="4800"/>
            </a:lvl1pPr>
            <a:lvl2pPr marL="679450" indent="0">
              <a:buNone/>
              <a:defRPr sz="4200"/>
            </a:lvl2pPr>
            <a:lvl3pPr marL="1358265" indent="0">
              <a:buNone/>
              <a:defRPr sz="3600"/>
            </a:lvl3pPr>
            <a:lvl4pPr marL="2037715" indent="0">
              <a:buNone/>
              <a:defRPr sz="3000"/>
            </a:lvl4pPr>
            <a:lvl5pPr marL="2716530" indent="0">
              <a:buNone/>
              <a:defRPr sz="3000"/>
            </a:lvl5pPr>
            <a:lvl6pPr marL="3395980" indent="0">
              <a:buNone/>
              <a:defRPr sz="3000"/>
            </a:lvl6pPr>
            <a:lvl7pPr marL="4074795" indent="0">
              <a:buNone/>
              <a:defRPr sz="3000"/>
            </a:lvl7pPr>
            <a:lvl8pPr marL="4754245" indent="0">
              <a:buNone/>
              <a:defRPr sz="3000"/>
            </a:lvl8pPr>
            <a:lvl9pPr marL="5433695" indent="0">
              <a:buNone/>
              <a:defRPr sz="3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8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6530" indent="0">
              <a:buNone/>
              <a:defRPr sz="1300"/>
            </a:lvl5pPr>
            <a:lvl6pPr marL="3395980" indent="0">
              <a:buNone/>
              <a:defRPr sz="1300"/>
            </a:lvl6pPr>
            <a:lvl7pPr marL="4074795" indent="0">
              <a:buNone/>
              <a:defRPr sz="1300"/>
            </a:lvl7pPr>
            <a:lvl8pPr marL="4754245" indent="0">
              <a:buNone/>
              <a:defRPr sz="1300"/>
            </a:lvl8pPr>
            <a:lvl9pPr marL="5433695" indent="0">
              <a:buNone/>
              <a:defRPr sz="13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2"/>
            <a:ext cx="13213080" cy="163449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9450" indent="0">
              <a:buNone/>
              <a:defRPr sz="2700"/>
            </a:lvl2pPr>
            <a:lvl3pPr marL="1358265" indent="0">
              <a:buNone/>
              <a:defRPr sz="2400"/>
            </a:lvl3pPr>
            <a:lvl4pPr marL="2037715" indent="0">
              <a:buNone/>
              <a:defRPr sz="2100"/>
            </a:lvl4pPr>
            <a:lvl5pPr marL="2716530" indent="0">
              <a:buNone/>
              <a:defRPr sz="2100"/>
            </a:lvl5pPr>
            <a:lvl6pPr marL="3395980" indent="0">
              <a:buNone/>
              <a:defRPr sz="2100"/>
            </a:lvl6pPr>
            <a:lvl7pPr marL="4074795" indent="0">
              <a:buNone/>
              <a:defRPr sz="2100"/>
            </a:lvl7pPr>
            <a:lvl8pPr marL="4754245" indent="0">
              <a:buNone/>
              <a:defRPr sz="2100"/>
            </a:lvl8pPr>
            <a:lvl9pPr marL="5433695" indent="0">
              <a:buNone/>
              <a:defRPr sz="21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6530" indent="0">
              <a:buNone/>
              <a:defRPr sz="2400" b="1"/>
            </a:lvl5pPr>
            <a:lvl6pPr marL="3395980" indent="0">
              <a:buNone/>
              <a:defRPr sz="2400" b="1"/>
            </a:lvl6pPr>
            <a:lvl7pPr marL="4074795" indent="0">
              <a:buNone/>
              <a:defRPr sz="2400" b="1"/>
            </a:lvl7pPr>
            <a:lvl8pPr marL="4754245" indent="0">
              <a:buNone/>
              <a:defRPr sz="2400" b="1"/>
            </a:lvl8pPr>
            <a:lvl9pPr marL="5433695" indent="0">
              <a:buNone/>
              <a:defRPr sz="24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6530" indent="0">
              <a:buNone/>
              <a:defRPr sz="2400" b="1"/>
            </a:lvl5pPr>
            <a:lvl6pPr marL="3395980" indent="0">
              <a:buNone/>
              <a:defRPr sz="2400" b="1"/>
            </a:lvl6pPr>
            <a:lvl7pPr marL="4074795" indent="0">
              <a:buNone/>
              <a:defRPr sz="2400" b="1"/>
            </a:lvl7pPr>
            <a:lvl8pPr marL="4754245" indent="0">
              <a:buNone/>
              <a:defRPr sz="2400" b="1"/>
            </a:lvl8pPr>
            <a:lvl9pPr marL="5433695" indent="0">
              <a:buNone/>
              <a:defRPr sz="24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3" y="327660"/>
            <a:ext cx="5114132" cy="1394460"/>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777243" y="1722120"/>
            <a:ext cx="5114132" cy="5629276"/>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6530" indent="0">
              <a:buNone/>
              <a:defRPr sz="1300"/>
            </a:lvl5pPr>
            <a:lvl6pPr marL="3395980" indent="0">
              <a:buNone/>
              <a:defRPr sz="1300"/>
            </a:lvl6pPr>
            <a:lvl7pPr marL="4074795" indent="0">
              <a:buNone/>
              <a:defRPr sz="1300"/>
            </a:lvl7pPr>
            <a:lvl8pPr marL="4754245" indent="0">
              <a:buNone/>
              <a:defRPr sz="1300"/>
            </a:lvl8pPr>
            <a:lvl9pPr marL="5433695" indent="0">
              <a:buNone/>
              <a:defRPr sz="13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046890" y="735330"/>
            <a:ext cx="9326880" cy="4937760"/>
          </a:xfrm>
        </p:spPr>
        <p:txBody>
          <a:bodyPr vert="horz" wrap="square" lIns="135835" tIns="67917" rIns="135835" bIns="67917" numCol="1" anchor="t" anchorCtr="0" compatLnSpc="1"/>
          <a:lstStyle>
            <a:lvl1pPr marL="0" indent="0">
              <a:buNone/>
              <a:defRPr sz="4800"/>
            </a:lvl1pPr>
            <a:lvl2pPr marL="679450" indent="0">
              <a:buNone/>
              <a:defRPr sz="4200"/>
            </a:lvl2pPr>
            <a:lvl3pPr marL="1358265" indent="0">
              <a:buNone/>
              <a:defRPr sz="3600"/>
            </a:lvl3pPr>
            <a:lvl4pPr marL="2037715" indent="0">
              <a:buNone/>
              <a:defRPr sz="3000"/>
            </a:lvl4pPr>
            <a:lvl5pPr marL="2716530" indent="0">
              <a:buNone/>
              <a:defRPr sz="3000"/>
            </a:lvl5pPr>
            <a:lvl6pPr marL="3395980" indent="0">
              <a:buNone/>
              <a:defRPr sz="3000"/>
            </a:lvl6pPr>
            <a:lvl7pPr marL="4074795" indent="0">
              <a:buNone/>
              <a:defRPr sz="3000"/>
            </a:lvl7pPr>
            <a:lvl8pPr marL="4754245" indent="0">
              <a:buNone/>
              <a:defRPr sz="3000"/>
            </a:lvl8pPr>
            <a:lvl9pPr marL="5433695" indent="0">
              <a:buNone/>
              <a:defRPr sz="3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8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6530" indent="0">
              <a:buNone/>
              <a:defRPr sz="1300"/>
            </a:lvl5pPr>
            <a:lvl6pPr marL="3395980" indent="0">
              <a:buNone/>
              <a:defRPr sz="1300"/>
            </a:lvl6pPr>
            <a:lvl7pPr marL="4074795" indent="0">
              <a:buNone/>
              <a:defRPr sz="1300"/>
            </a:lvl7pPr>
            <a:lvl8pPr marL="4754245" indent="0">
              <a:buNone/>
              <a:defRPr sz="1300"/>
            </a:lvl8pPr>
            <a:lvl9pPr marL="5433695" indent="0">
              <a:buNone/>
              <a:defRPr sz="13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1"/>
            </a:gs>
          </a:gsLst>
          <a:lin ang="0" scaled="1"/>
          <a:tileRect/>
        </a:gradFill>
        <a:effectLst/>
      </p:bgPr>
    </p:bg>
    <p:spTree>
      <p:nvGrpSpPr>
        <p:cNvPr id="1" name=""/>
        <p:cNvGrpSpPr/>
        <p:nvPr/>
      </p:nvGrpSpPr>
      <p:grpSpPr/>
      <p:sp>
        <p:nvSpPr>
          <p:cNvPr id="1026" name="Rectangle 2"/>
          <p:cNvSpPr>
            <a:spLocks noGrp="1"/>
          </p:cNvSpPr>
          <p:nvPr>
            <p:ph type="title"/>
          </p:nvPr>
        </p:nvSpPr>
        <p:spPr>
          <a:xfrm>
            <a:off x="777875" y="330200"/>
            <a:ext cx="13989050" cy="1371600"/>
          </a:xfrm>
          <a:prstGeom prst="rect">
            <a:avLst/>
          </a:prstGeom>
          <a:noFill/>
          <a:ln w="9525">
            <a:noFill/>
          </a:ln>
        </p:spPr>
        <p:txBody>
          <a:bodyPr lIns="135835" tIns="67917" rIns="135835" bIns="67917" anchor="ctr"/>
          <a:p>
            <a:pPr lvl="0"/>
            <a:r>
              <a:rPr dirty="0"/>
              <a:t>Click to edit Master title style</a:t>
            </a:r>
            <a:endParaRPr dirty="0"/>
          </a:p>
        </p:txBody>
      </p:sp>
      <p:sp>
        <p:nvSpPr>
          <p:cNvPr id="1027" name="Rectangle 3"/>
          <p:cNvSpPr>
            <a:spLocks noGrp="1"/>
          </p:cNvSpPr>
          <p:nvPr>
            <p:ph type="body" idx="1"/>
          </p:nvPr>
        </p:nvSpPr>
        <p:spPr>
          <a:xfrm>
            <a:off x="777875" y="1920875"/>
            <a:ext cx="13989050" cy="5430838"/>
          </a:xfrm>
          <a:prstGeom prst="rect">
            <a:avLst/>
          </a:prstGeom>
          <a:noFill/>
          <a:ln w="9525">
            <a:noFill/>
          </a:ln>
        </p:spPr>
        <p:txBody>
          <a:bodyPr lIns="135835" tIns="67917" rIns="135835" bIns="67917"/>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777875" y="7494588"/>
            <a:ext cx="3625850" cy="571500"/>
          </a:xfrm>
          <a:prstGeom prst="rect">
            <a:avLst/>
          </a:prstGeom>
          <a:noFill/>
          <a:ln>
            <a:noFill/>
          </a:ln>
          <a:effectLst/>
        </p:spPr>
        <p:txBody>
          <a:bodyPr vert="horz" wrap="square" lIns="135835" tIns="67917" rIns="135835" bIns="67917" numCol="1" anchor="t" anchorCtr="0" compatLnSpc="1"/>
          <a:lstStyle>
            <a:lvl1pPr>
              <a:defRPr sz="21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5311775" y="7494588"/>
            <a:ext cx="4921250" cy="571500"/>
          </a:xfrm>
          <a:prstGeom prst="rect">
            <a:avLst/>
          </a:prstGeom>
          <a:noFill/>
          <a:ln>
            <a:noFill/>
          </a:ln>
          <a:effectLst/>
        </p:spPr>
        <p:txBody>
          <a:bodyPr vert="horz" wrap="square" lIns="135835" tIns="67917" rIns="135835" bIns="67917" numCol="1" anchor="t" anchorCtr="0" compatLnSpc="1"/>
          <a:lstStyle>
            <a:lvl1pPr algn="ctr">
              <a:defRPr sz="21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11141075" y="7494588"/>
            <a:ext cx="3625850" cy="571500"/>
          </a:xfrm>
          <a:prstGeom prst="rect">
            <a:avLst/>
          </a:prstGeom>
          <a:noFill/>
          <a:ln>
            <a:noFill/>
          </a:ln>
          <a:effectLst/>
        </p:spPr>
        <p:txBody>
          <a:bodyPr vert="horz" wrap="square" lIns="135835" tIns="67917" rIns="135835" bIns="67917" numCol="1" anchor="t" anchorCtr="0" compatLnSpc="1"/>
          <a:lstStyle>
            <a:lvl1pPr algn="r">
              <a:defRPr sz="2100"/>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defRPr>
      </a:lvl8pPr>
      <a:lvl9pPr marL="2716530" algn="ctr" rtl="0" fontAlgn="base">
        <a:spcBef>
          <a:spcPct val="0"/>
        </a:spcBef>
        <a:spcAft>
          <a:spcPct val="0"/>
        </a:spcAft>
        <a:defRPr sz="6500">
          <a:solidFill>
            <a:schemeClr val="tx2"/>
          </a:solidFill>
          <a:latin typeface="Arial" panose="020B0604020202020204" pitchFamily="34" charset="0"/>
        </a:defRPr>
      </a:lvl9pPr>
    </p:titleStyle>
    <p:bodyStyle>
      <a:lvl1pPr marL="509270" indent="-509270" algn="l" rtl="0" eaLnBrk="0" fontAlgn="base" hangingPunct="0">
        <a:spcBef>
          <a:spcPct val="20000"/>
        </a:spcBef>
        <a:spcAft>
          <a:spcPct val="0"/>
        </a:spcAft>
        <a:buChar char="•"/>
        <a:defRPr sz="4800">
          <a:solidFill>
            <a:schemeClr val="tx1"/>
          </a:solidFill>
          <a:latin typeface="+mn-lt"/>
          <a:ea typeface="+mn-ea"/>
          <a:cs typeface="+mn-cs"/>
        </a:defRPr>
      </a:lvl1pPr>
      <a:lvl2pPr marL="1103630" indent="-424180" algn="l" rtl="0" eaLnBrk="0" fontAlgn="base" hangingPunct="0">
        <a:spcBef>
          <a:spcPct val="20000"/>
        </a:spcBef>
        <a:spcAft>
          <a:spcPct val="0"/>
        </a:spcAft>
        <a:buChar char="–"/>
        <a:defRPr sz="4200">
          <a:solidFill>
            <a:schemeClr val="tx1"/>
          </a:solidFill>
          <a:latin typeface="+mn-lt"/>
        </a:defRPr>
      </a:lvl2pPr>
      <a:lvl3pPr marL="1697990" indent="-339725" algn="l" rtl="0" eaLnBrk="0" fontAlgn="base" hangingPunct="0">
        <a:spcBef>
          <a:spcPct val="20000"/>
        </a:spcBef>
        <a:spcAft>
          <a:spcPct val="0"/>
        </a:spcAft>
        <a:buChar char="•"/>
        <a:defRPr sz="3600">
          <a:solidFill>
            <a:schemeClr val="tx1"/>
          </a:solidFill>
          <a:latin typeface="+mn-lt"/>
        </a:defRPr>
      </a:lvl3pPr>
      <a:lvl4pPr marL="2377440" indent="-339725" algn="l" rtl="0" eaLnBrk="0" fontAlgn="base" hangingPunct="0">
        <a:spcBef>
          <a:spcPct val="20000"/>
        </a:spcBef>
        <a:spcAft>
          <a:spcPct val="0"/>
        </a:spcAft>
        <a:buChar char="–"/>
        <a:defRPr sz="3000">
          <a:solidFill>
            <a:schemeClr val="tx1"/>
          </a:solidFill>
          <a:latin typeface="+mn-lt"/>
        </a:defRPr>
      </a:lvl4pPr>
      <a:lvl5pPr marL="3056255" indent="-339725" algn="l" rtl="0" eaLnBrk="0" fontAlgn="base" hangingPunct="0">
        <a:spcBef>
          <a:spcPct val="20000"/>
        </a:spcBef>
        <a:spcAft>
          <a:spcPct val="0"/>
        </a:spcAft>
        <a:buChar char="»"/>
        <a:defRPr sz="3000">
          <a:solidFill>
            <a:schemeClr val="tx1"/>
          </a:solidFill>
          <a:latin typeface="+mn-lt"/>
        </a:defRPr>
      </a:lvl5pPr>
      <a:lvl6pPr marL="3735705" indent="-339725" algn="l" rtl="0" fontAlgn="base">
        <a:spcBef>
          <a:spcPct val="20000"/>
        </a:spcBef>
        <a:spcAft>
          <a:spcPct val="0"/>
        </a:spcAft>
        <a:buChar char="»"/>
        <a:defRPr sz="3000">
          <a:solidFill>
            <a:schemeClr val="tx1"/>
          </a:solidFill>
          <a:latin typeface="+mn-lt"/>
        </a:defRPr>
      </a:lvl6pPr>
      <a:lvl7pPr marL="4414520" indent="-339725" algn="l" rtl="0" fontAlgn="base">
        <a:spcBef>
          <a:spcPct val="20000"/>
        </a:spcBef>
        <a:spcAft>
          <a:spcPct val="0"/>
        </a:spcAft>
        <a:buChar char="»"/>
        <a:defRPr sz="3000">
          <a:solidFill>
            <a:schemeClr val="tx1"/>
          </a:solidFill>
          <a:latin typeface="+mn-lt"/>
        </a:defRPr>
      </a:lvl7pPr>
      <a:lvl8pPr marL="5093970" indent="-339725" algn="l" rtl="0" fontAlgn="base">
        <a:spcBef>
          <a:spcPct val="20000"/>
        </a:spcBef>
        <a:spcAft>
          <a:spcPct val="0"/>
        </a:spcAft>
        <a:buChar char="»"/>
        <a:defRPr sz="3000">
          <a:solidFill>
            <a:schemeClr val="tx1"/>
          </a:solidFill>
          <a:latin typeface="+mn-lt"/>
        </a:defRPr>
      </a:lvl8pPr>
      <a:lvl9pPr marL="5772785" indent="-339725" algn="l" rtl="0" fontAlgn="base">
        <a:spcBef>
          <a:spcPct val="20000"/>
        </a:spcBef>
        <a:spcAft>
          <a:spcPct val="0"/>
        </a:spcAft>
        <a:buChar char="»"/>
        <a:defRPr sz="3000">
          <a:solidFill>
            <a:schemeClr val="tx1"/>
          </a:solidFill>
          <a:latin typeface="+mn-lt"/>
        </a:defRPr>
      </a:lvl9pPr>
    </p:bodyStyle>
    <p:otherStyle>
      <a:defPPr>
        <a:defRPr lang="en-US"/>
      </a:defPPr>
      <a:lvl1pPr marL="0" algn="l" defTabSz="1358265" rtl="0" eaLnBrk="1" latinLnBrk="0" hangingPunct="1">
        <a:defRPr sz="2700" kern="1200">
          <a:solidFill>
            <a:schemeClr val="tx1"/>
          </a:solidFill>
          <a:latin typeface="+mn-lt"/>
          <a:ea typeface="+mn-ea"/>
          <a:cs typeface="+mn-cs"/>
        </a:defRPr>
      </a:lvl1pPr>
      <a:lvl2pPr marL="679450" algn="l" defTabSz="1358265" rtl="0" eaLnBrk="1" latinLnBrk="0" hangingPunct="1">
        <a:defRPr sz="2700" kern="1200">
          <a:solidFill>
            <a:schemeClr val="tx1"/>
          </a:solidFill>
          <a:latin typeface="+mn-lt"/>
          <a:ea typeface="+mn-ea"/>
          <a:cs typeface="+mn-cs"/>
        </a:defRPr>
      </a:lvl2pPr>
      <a:lvl3pPr marL="1358265" algn="l" defTabSz="1358265" rtl="0" eaLnBrk="1" latinLnBrk="0" hangingPunct="1">
        <a:defRPr sz="2700" kern="1200">
          <a:solidFill>
            <a:schemeClr val="tx1"/>
          </a:solidFill>
          <a:latin typeface="+mn-lt"/>
          <a:ea typeface="+mn-ea"/>
          <a:cs typeface="+mn-cs"/>
        </a:defRPr>
      </a:lvl3pPr>
      <a:lvl4pPr marL="2037715" algn="l" defTabSz="1358265" rtl="0" eaLnBrk="1" latinLnBrk="0" hangingPunct="1">
        <a:defRPr sz="2700" kern="1200">
          <a:solidFill>
            <a:schemeClr val="tx1"/>
          </a:solidFill>
          <a:latin typeface="+mn-lt"/>
          <a:ea typeface="+mn-ea"/>
          <a:cs typeface="+mn-cs"/>
        </a:defRPr>
      </a:lvl4pPr>
      <a:lvl5pPr marL="2716530" algn="l" defTabSz="1358265" rtl="0" eaLnBrk="1" latinLnBrk="0" hangingPunct="1">
        <a:defRPr sz="2700" kern="1200">
          <a:solidFill>
            <a:schemeClr val="tx1"/>
          </a:solidFill>
          <a:latin typeface="+mn-lt"/>
          <a:ea typeface="+mn-ea"/>
          <a:cs typeface="+mn-cs"/>
        </a:defRPr>
      </a:lvl5pPr>
      <a:lvl6pPr marL="3395980" algn="l" defTabSz="1358265" rtl="0" eaLnBrk="1" latinLnBrk="0" hangingPunct="1">
        <a:defRPr sz="2700" kern="1200">
          <a:solidFill>
            <a:schemeClr val="tx1"/>
          </a:solidFill>
          <a:latin typeface="+mn-lt"/>
          <a:ea typeface="+mn-ea"/>
          <a:cs typeface="+mn-cs"/>
        </a:defRPr>
      </a:lvl6pPr>
      <a:lvl7pPr marL="4074795" algn="l" defTabSz="1358265" rtl="0" eaLnBrk="1" latinLnBrk="0" hangingPunct="1">
        <a:defRPr sz="2700" kern="1200">
          <a:solidFill>
            <a:schemeClr val="tx1"/>
          </a:solidFill>
          <a:latin typeface="+mn-lt"/>
          <a:ea typeface="+mn-ea"/>
          <a:cs typeface="+mn-cs"/>
        </a:defRPr>
      </a:lvl7pPr>
      <a:lvl8pPr marL="4754245" algn="l" defTabSz="1358265" rtl="0" eaLnBrk="1" latinLnBrk="0" hangingPunct="1">
        <a:defRPr sz="2700" kern="1200">
          <a:solidFill>
            <a:schemeClr val="tx1"/>
          </a:solidFill>
          <a:latin typeface="+mn-lt"/>
          <a:ea typeface="+mn-ea"/>
          <a:cs typeface="+mn-cs"/>
        </a:defRPr>
      </a:lvl8pPr>
      <a:lvl9pPr marL="5433695" algn="l" defTabSz="1358265"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1"/>
            </a:gs>
          </a:gsLst>
          <a:lin ang="0" scaled="1"/>
          <a:tileRect/>
        </a:gradFill>
        <a:effectLst/>
      </p:bgPr>
    </p:bg>
    <p:spTree>
      <p:nvGrpSpPr>
        <p:cNvPr id="1" name=""/>
        <p:cNvGrpSpPr/>
        <p:nvPr/>
      </p:nvGrpSpPr>
      <p:grpSpPr/>
      <p:sp>
        <p:nvSpPr>
          <p:cNvPr id="1026" name="Rectangle 2"/>
          <p:cNvSpPr>
            <a:spLocks noGrp="1"/>
          </p:cNvSpPr>
          <p:nvPr>
            <p:ph type="title"/>
          </p:nvPr>
        </p:nvSpPr>
        <p:spPr>
          <a:xfrm>
            <a:off x="777875" y="330200"/>
            <a:ext cx="13989050" cy="1371600"/>
          </a:xfrm>
          <a:prstGeom prst="rect">
            <a:avLst/>
          </a:prstGeom>
          <a:noFill/>
          <a:ln w="9525">
            <a:noFill/>
          </a:ln>
        </p:spPr>
        <p:txBody>
          <a:bodyPr lIns="135835" tIns="67917" rIns="135835" bIns="67917" anchor="ctr"/>
          <a:p>
            <a:pPr lvl="0"/>
            <a:r>
              <a:rPr dirty="0"/>
              <a:t>Click to edit Master title style</a:t>
            </a:r>
            <a:endParaRPr dirty="0"/>
          </a:p>
        </p:txBody>
      </p:sp>
      <p:sp>
        <p:nvSpPr>
          <p:cNvPr id="1027" name="Rectangle 3"/>
          <p:cNvSpPr>
            <a:spLocks noGrp="1"/>
          </p:cNvSpPr>
          <p:nvPr>
            <p:ph type="body" idx="1"/>
          </p:nvPr>
        </p:nvSpPr>
        <p:spPr>
          <a:xfrm>
            <a:off x="777875" y="1920875"/>
            <a:ext cx="13989050" cy="5430838"/>
          </a:xfrm>
          <a:prstGeom prst="rect">
            <a:avLst/>
          </a:prstGeom>
          <a:noFill/>
          <a:ln w="9525">
            <a:noFill/>
          </a:ln>
        </p:spPr>
        <p:txBody>
          <a:bodyPr lIns="135835" tIns="67917" rIns="135835" bIns="67917"/>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777875" y="7494588"/>
            <a:ext cx="3625850" cy="571500"/>
          </a:xfrm>
          <a:prstGeom prst="rect">
            <a:avLst/>
          </a:prstGeom>
          <a:noFill/>
          <a:ln>
            <a:noFill/>
          </a:ln>
          <a:effectLst/>
        </p:spPr>
        <p:txBody>
          <a:bodyPr vert="horz" wrap="square" lIns="135835" tIns="67917" rIns="135835" bIns="67917" numCol="1" anchor="t" anchorCtr="0" compatLnSpc="1"/>
          <a:lstStyle>
            <a:lvl1pPr>
              <a:defRPr sz="21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5311775" y="7494588"/>
            <a:ext cx="4921250" cy="571500"/>
          </a:xfrm>
          <a:prstGeom prst="rect">
            <a:avLst/>
          </a:prstGeom>
          <a:noFill/>
          <a:ln>
            <a:noFill/>
          </a:ln>
          <a:effectLst/>
        </p:spPr>
        <p:txBody>
          <a:bodyPr vert="horz" wrap="square" lIns="135835" tIns="67917" rIns="135835" bIns="67917" numCol="1" anchor="t" anchorCtr="0" compatLnSpc="1"/>
          <a:lstStyle>
            <a:lvl1pPr algn="ctr">
              <a:defRPr sz="21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11141075" y="7494588"/>
            <a:ext cx="3625850" cy="571500"/>
          </a:xfrm>
          <a:prstGeom prst="rect">
            <a:avLst/>
          </a:prstGeom>
          <a:noFill/>
          <a:ln>
            <a:noFill/>
          </a:ln>
          <a:effectLst/>
        </p:spPr>
        <p:txBody>
          <a:bodyPr vert="horz" wrap="square" lIns="135835" tIns="67917" rIns="135835" bIns="67917" numCol="1" anchor="t" anchorCtr="0" compatLnSpc="1"/>
          <a:lstStyle>
            <a:lvl1pPr algn="r">
              <a:defRPr sz="2100"/>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defRPr>
      </a:lvl8pPr>
      <a:lvl9pPr marL="2716530" algn="ctr" rtl="0" fontAlgn="base">
        <a:spcBef>
          <a:spcPct val="0"/>
        </a:spcBef>
        <a:spcAft>
          <a:spcPct val="0"/>
        </a:spcAft>
        <a:defRPr sz="6500">
          <a:solidFill>
            <a:schemeClr val="tx2"/>
          </a:solidFill>
          <a:latin typeface="Arial" panose="020B0604020202020204" pitchFamily="34" charset="0"/>
        </a:defRPr>
      </a:lvl9pPr>
    </p:titleStyle>
    <p:bodyStyle>
      <a:lvl1pPr marL="509270" indent="-509270" algn="l" rtl="0" eaLnBrk="0" fontAlgn="base" hangingPunct="0">
        <a:spcBef>
          <a:spcPct val="20000"/>
        </a:spcBef>
        <a:spcAft>
          <a:spcPct val="0"/>
        </a:spcAft>
        <a:buChar char="•"/>
        <a:defRPr sz="4800">
          <a:solidFill>
            <a:schemeClr val="tx1"/>
          </a:solidFill>
          <a:latin typeface="+mn-lt"/>
          <a:ea typeface="+mn-ea"/>
          <a:cs typeface="+mn-cs"/>
        </a:defRPr>
      </a:lvl1pPr>
      <a:lvl2pPr marL="1103630" indent="-424180" algn="l" rtl="0" eaLnBrk="0" fontAlgn="base" hangingPunct="0">
        <a:spcBef>
          <a:spcPct val="20000"/>
        </a:spcBef>
        <a:spcAft>
          <a:spcPct val="0"/>
        </a:spcAft>
        <a:buChar char="–"/>
        <a:defRPr sz="4200">
          <a:solidFill>
            <a:schemeClr val="tx1"/>
          </a:solidFill>
          <a:latin typeface="+mn-lt"/>
        </a:defRPr>
      </a:lvl2pPr>
      <a:lvl3pPr marL="1697990" indent="-339725" algn="l" rtl="0" eaLnBrk="0" fontAlgn="base" hangingPunct="0">
        <a:spcBef>
          <a:spcPct val="20000"/>
        </a:spcBef>
        <a:spcAft>
          <a:spcPct val="0"/>
        </a:spcAft>
        <a:buChar char="•"/>
        <a:defRPr sz="3600">
          <a:solidFill>
            <a:schemeClr val="tx1"/>
          </a:solidFill>
          <a:latin typeface="+mn-lt"/>
        </a:defRPr>
      </a:lvl3pPr>
      <a:lvl4pPr marL="2377440" indent="-339725" algn="l" rtl="0" eaLnBrk="0" fontAlgn="base" hangingPunct="0">
        <a:spcBef>
          <a:spcPct val="20000"/>
        </a:spcBef>
        <a:spcAft>
          <a:spcPct val="0"/>
        </a:spcAft>
        <a:buChar char="–"/>
        <a:defRPr sz="3000">
          <a:solidFill>
            <a:schemeClr val="tx1"/>
          </a:solidFill>
          <a:latin typeface="+mn-lt"/>
        </a:defRPr>
      </a:lvl4pPr>
      <a:lvl5pPr marL="3056255" indent="-339725" algn="l" rtl="0" eaLnBrk="0" fontAlgn="base" hangingPunct="0">
        <a:spcBef>
          <a:spcPct val="20000"/>
        </a:spcBef>
        <a:spcAft>
          <a:spcPct val="0"/>
        </a:spcAft>
        <a:buChar char="»"/>
        <a:defRPr sz="3000">
          <a:solidFill>
            <a:schemeClr val="tx1"/>
          </a:solidFill>
          <a:latin typeface="+mn-lt"/>
        </a:defRPr>
      </a:lvl5pPr>
      <a:lvl6pPr marL="3735705" indent="-339725" algn="l" rtl="0" fontAlgn="base">
        <a:spcBef>
          <a:spcPct val="20000"/>
        </a:spcBef>
        <a:spcAft>
          <a:spcPct val="0"/>
        </a:spcAft>
        <a:buChar char="»"/>
        <a:defRPr sz="3000">
          <a:solidFill>
            <a:schemeClr val="tx1"/>
          </a:solidFill>
          <a:latin typeface="+mn-lt"/>
        </a:defRPr>
      </a:lvl6pPr>
      <a:lvl7pPr marL="4414520" indent="-339725" algn="l" rtl="0" fontAlgn="base">
        <a:spcBef>
          <a:spcPct val="20000"/>
        </a:spcBef>
        <a:spcAft>
          <a:spcPct val="0"/>
        </a:spcAft>
        <a:buChar char="»"/>
        <a:defRPr sz="3000">
          <a:solidFill>
            <a:schemeClr val="tx1"/>
          </a:solidFill>
          <a:latin typeface="+mn-lt"/>
        </a:defRPr>
      </a:lvl7pPr>
      <a:lvl8pPr marL="5093970" indent="-339725" algn="l" rtl="0" fontAlgn="base">
        <a:spcBef>
          <a:spcPct val="20000"/>
        </a:spcBef>
        <a:spcAft>
          <a:spcPct val="0"/>
        </a:spcAft>
        <a:buChar char="»"/>
        <a:defRPr sz="3000">
          <a:solidFill>
            <a:schemeClr val="tx1"/>
          </a:solidFill>
          <a:latin typeface="+mn-lt"/>
        </a:defRPr>
      </a:lvl8pPr>
      <a:lvl9pPr marL="5772785" indent="-339725" algn="l" rtl="0" fontAlgn="base">
        <a:spcBef>
          <a:spcPct val="20000"/>
        </a:spcBef>
        <a:spcAft>
          <a:spcPct val="0"/>
        </a:spcAft>
        <a:buChar char="»"/>
        <a:defRPr sz="3000">
          <a:solidFill>
            <a:schemeClr val="tx1"/>
          </a:solidFill>
          <a:latin typeface="+mn-lt"/>
        </a:defRPr>
      </a:lvl9pPr>
    </p:bodyStyle>
    <p:otherStyle>
      <a:defPPr>
        <a:defRPr lang="en-US"/>
      </a:defPPr>
      <a:lvl1pPr marL="0" algn="l" defTabSz="1358265" rtl="0" eaLnBrk="1" latinLnBrk="0" hangingPunct="1">
        <a:defRPr sz="2700" kern="1200">
          <a:solidFill>
            <a:schemeClr val="tx1"/>
          </a:solidFill>
          <a:latin typeface="+mn-lt"/>
          <a:ea typeface="+mn-ea"/>
          <a:cs typeface="+mn-cs"/>
        </a:defRPr>
      </a:lvl1pPr>
      <a:lvl2pPr marL="679450" algn="l" defTabSz="1358265" rtl="0" eaLnBrk="1" latinLnBrk="0" hangingPunct="1">
        <a:defRPr sz="2700" kern="1200">
          <a:solidFill>
            <a:schemeClr val="tx1"/>
          </a:solidFill>
          <a:latin typeface="+mn-lt"/>
          <a:ea typeface="+mn-ea"/>
          <a:cs typeface="+mn-cs"/>
        </a:defRPr>
      </a:lvl2pPr>
      <a:lvl3pPr marL="1358265" algn="l" defTabSz="1358265" rtl="0" eaLnBrk="1" latinLnBrk="0" hangingPunct="1">
        <a:defRPr sz="2700" kern="1200">
          <a:solidFill>
            <a:schemeClr val="tx1"/>
          </a:solidFill>
          <a:latin typeface="+mn-lt"/>
          <a:ea typeface="+mn-ea"/>
          <a:cs typeface="+mn-cs"/>
        </a:defRPr>
      </a:lvl3pPr>
      <a:lvl4pPr marL="2037715" algn="l" defTabSz="1358265" rtl="0" eaLnBrk="1" latinLnBrk="0" hangingPunct="1">
        <a:defRPr sz="2700" kern="1200">
          <a:solidFill>
            <a:schemeClr val="tx1"/>
          </a:solidFill>
          <a:latin typeface="+mn-lt"/>
          <a:ea typeface="+mn-ea"/>
          <a:cs typeface="+mn-cs"/>
        </a:defRPr>
      </a:lvl4pPr>
      <a:lvl5pPr marL="2716530" algn="l" defTabSz="1358265" rtl="0" eaLnBrk="1" latinLnBrk="0" hangingPunct="1">
        <a:defRPr sz="2700" kern="1200">
          <a:solidFill>
            <a:schemeClr val="tx1"/>
          </a:solidFill>
          <a:latin typeface="+mn-lt"/>
          <a:ea typeface="+mn-ea"/>
          <a:cs typeface="+mn-cs"/>
        </a:defRPr>
      </a:lvl5pPr>
      <a:lvl6pPr marL="3395980" algn="l" defTabSz="1358265" rtl="0" eaLnBrk="1" latinLnBrk="0" hangingPunct="1">
        <a:defRPr sz="2700" kern="1200">
          <a:solidFill>
            <a:schemeClr val="tx1"/>
          </a:solidFill>
          <a:latin typeface="+mn-lt"/>
          <a:ea typeface="+mn-ea"/>
          <a:cs typeface="+mn-cs"/>
        </a:defRPr>
      </a:lvl6pPr>
      <a:lvl7pPr marL="4074795" algn="l" defTabSz="1358265" rtl="0" eaLnBrk="1" latinLnBrk="0" hangingPunct="1">
        <a:defRPr sz="2700" kern="1200">
          <a:solidFill>
            <a:schemeClr val="tx1"/>
          </a:solidFill>
          <a:latin typeface="+mn-lt"/>
          <a:ea typeface="+mn-ea"/>
          <a:cs typeface="+mn-cs"/>
        </a:defRPr>
      </a:lvl7pPr>
      <a:lvl8pPr marL="4754245" algn="l" defTabSz="1358265" rtl="0" eaLnBrk="1" latinLnBrk="0" hangingPunct="1">
        <a:defRPr sz="2700" kern="1200">
          <a:solidFill>
            <a:schemeClr val="tx1"/>
          </a:solidFill>
          <a:latin typeface="+mn-lt"/>
          <a:ea typeface="+mn-ea"/>
          <a:cs typeface="+mn-cs"/>
        </a:defRPr>
      </a:lvl8pPr>
      <a:lvl9pPr marL="5433695" algn="l" defTabSz="135826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4.GIF"/><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3.png"/><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4" Type="http://schemas.openxmlformats.org/officeDocument/2006/relationships/slideLayout" Target="../slideLayouts/slideLayout7.xml"/><Relationship Id="rId13" Type="http://schemas.openxmlformats.org/officeDocument/2006/relationships/image" Target="../media/image48.png"/><Relationship Id="rId12" Type="http://schemas.openxmlformats.org/officeDocument/2006/relationships/image" Target="../media/image47.png"/><Relationship Id="rId11" Type="http://schemas.openxmlformats.org/officeDocument/2006/relationships/image" Target="../media/image46.png"/><Relationship Id="rId10" Type="http://schemas.openxmlformats.org/officeDocument/2006/relationships/image" Target="../media/image45.png"/><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jpeg"/><Relationship Id="rId1" Type="http://schemas.openxmlformats.org/officeDocument/2006/relationships/image" Target="../media/image52.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58.GIF"/><Relationship Id="rId4" Type="http://schemas.openxmlformats.org/officeDocument/2006/relationships/image" Target="../media/image57.GIF"/><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4" Type="http://schemas.openxmlformats.org/officeDocument/2006/relationships/slideLayout" Target="../slideLayouts/slideLayout7.xml"/><Relationship Id="rId23" Type="http://schemas.openxmlformats.org/officeDocument/2006/relationships/image" Target="../media/image28.png"/><Relationship Id="rId22" Type="http://schemas.openxmlformats.org/officeDocument/2006/relationships/image" Target="../media/image27.png"/><Relationship Id="rId21" Type="http://schemas.openxmlformats.org/officeDocument/2006/relationships/image" Target="../media/image26.png"/><Relationship Id="rId20" Type="http://schemas.openxmlformats.org/officeDocument/2006/relationships/image" Target="../media/image25.png"/><Relationship Id="rId2" Type="http://schemas.openxmlformats.org/officeDocument/2006/relationships/image" Target="../media/image7.png"/><Relationship Id="rId19" Type="http://schemas.openxmlformats.org/officeDocument/2006/relationships/image" Target="../media/image24.png"/><Relationship Id="rId18" Type="http://schemas.openxmlformats.org/officeDocument/2006/relationships/image" Target="../media/image23.png"/><Relationship Id="rId17" Type="http://schemas.openxmlformats.org/officeDocument/2006/relationships/image" Target="../media/image22.png"/><Relationship Id="rId16" Type="http://schemas.openxmlformats.org/officeDocument/2006/relationships/image" Target="../media/image21.png"/><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Picture 2" descr="POINSET3"/>
          <p:cNvPicPr>
            <a:picLocks noGrp="1" noChangeAspect="1"/>
          </p:cNvPicPr>
          <p:nvPr>
            <p:ph sz="half" idx="1"/>
          </p:nvPr>
        </p:nvPicPr>
        <p:blipFill>
          <a:blip r:embed="rId1"/>
          <a:stretch>
            <a:fillRect/>
          </a:stretch>
        </p:blipFill>
        <p:spPr>
          <a:xfrm>
            <a:off x="10515600" y="5760720"/>
            <a:ext cx="2400300" cy="2198370"/>
          </a:xfrm>
        </p:spPr>
      </p:pic>
      <p:pic>
        <p:nvPicPr>
          <p:cNvPr id="4098" name="Picture 3" descr="POINSET2"/>
          <p:cNvPicPr>
            <a:picLocks noChangeAspect="1"/>
          </p:cNvPicPr>
          <p:nvPr/>
        </p:nvPicPr>
        <p:blipFill>
          <a:blip r:embed="rId2"/>
          <a:stretch>
            <a:fillRect/>
          </a:stretch>
        </p:blipFill>
        <p:spPr>
          <a:xfrm>
            <a:off x="2286000" y="0"/>
            <a:ext cx="2377440" cy="2367916"/>
          </a:xfrm>
          <a:prstGeom prst="rect">
            <a:avLst/>
          </a:prstGeom>
          <a:noFill/>
          <a:ln w="9525">
            <a:noFill/>
          </a:ln>
        </p:spPr>
      </p:pic>
      <p:pic>
        <p:nvPicPr>
          <p:cNvPr id="4099" name="Picture 4" descr="FIREWRK5"/>
          <p:cNvPicPr>
            <a:picLocks noChangeAspect="1"/>
          </p:cNvPicPr>
          <p:nvPr/>
        </p:nvPicPr>
        <p:blipFill>
          <a:blip r:embed="rId3"/>
          <a:stretch>
            <a:fillRect/>
          </a:stretch>
        </p:blipFill>
        <p:spPr>
          <a:xfrm>
            <a:off x="6048376" y="2194560"/>
            <a:ext cx="3455670" cy="3566160"/>
          </a:xfrm>
          <a:prstGeom prst="rect">
            <a:avLst/>
          </a:prstGeom>
          <a:noFill/>
          <a:ln w="9525">
            <a:noFill/>
          </a:ln>
        </p:spPr>
      </p:pic>
      <p:pic>
        <p:nvPicPr>
          <p:cNvPr id="4100" name="Picture 5" descr="21"/>
          <p:cNvPicPr>
            <a:picLocks noChangeAspect="1"/>
          </p:cNvPicPr>
          <p:nvPr/>
        </p:nvPicPr>
        <p:blipFill>
          <a:blip r:embed="rId4"/>
          <a:stretch>
            <a:fillRect/>
          </a:stretch>
        </p:blipFill>
        <p:spPr>
          <a:xfrm>
            <a:off x="2286000" y="5998846"/>
            <a:ext cx="2375536" cy="2230754"/>
          </a:xfrm>
          <a:prstGeom prst="rect">
            <a:avLst/>
          </a:prstGeom>
          <a:noFill/>
          <a:ln w="9525">
            <a:noFill/>
          </a:ln>
        </p:spPr>
      </p:pic>
      <p:sp>
        <p:nvSpPr>
          <p:cNvPr id="4101" name="WordArt 6"/>
          <p:cNvSpPr>
            <a:spLocks noTextEdit="1"/>
          </p:cNvSpPr>
          <p:nvPr/>
        </p:nvSpPr>
        <p:spPr>
          <a:xfrm>
            <a:off x="3472816" y="478156"/>
            <a:ext cx="8412480" cy="1371600"/>
          </a:xfrm>
          <a:prstGeom prst="rect">
            <a:avLst/>
          </a:prstGeom>
        </p:spPr>
        <p:txBody>
          <a:bodyPr wrap="none" fromWordArt="1">
            <a:prstTxWarp prst="textPlain">
              <a:avLst>
                <a:gd name="adj" fmla="val 50000"/>
              </a:avLst>
            </a:prstTxWarp>
            <a:normAutofit/>
          </a:bodyPr>
          <a:p>
            <a:pPr algn="ctr"/>
            <a:r>
              <a:rPr lang="en-US" sz="4320">
                <a:ln w="19050" cap="flat" cmpd="sng">
                  <a:solidFill>
                    <a:srgbClr val="99CCFF"/>
                  </a:solidFill>
                  <a:prstDash val="solid"/>
                  <a:roun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VẬT LÝ 6</a:t>
            </a:r>
            <a:endParaRPr lang="en-US" sz="4320">
              <a:ln w="19050" cap="flat" cmpd="sng">
                <a:solidFill>
                  <a:srgbClr val="99CCFF"/>
                </a:solidFill>
                <a:prstDash val="solid"/>
                <a:roun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pic>
        <p:nvPicPr>
          <p:cNvPr id="4102" name="Picture 7" descr="POINSET2"/>
          <p:cNvPicPr>
            <a:picLocks noChangeAspect="1"/>
          </p:cNvPicPr>
          <p:nvPr/>
        </p:nvPicPr>
        <p:blipFill>
          <a:blip r:embed="rId2"/>
          <a:stretch>
            <a:fillRect/>
          </a:stretch>
        </p:blipFill>
        <p:spPr>
          <a:xfrm rot="5400000">
            <a:off x="10883266" y="1906"/>
            <a:ext cx="2377440" cy="2367914"/>
          </a:xfrm>
          <a:prstGeom prst="rect">
            <a:avLst/>
          </a:prstGeom>
          <a:noFill/>
          <a:ln w="9525">
            <a:noFill/>
          </a:ln>
        </p:spPr>
      </p:pic>
      <p:sp>
        <p:nvSpPr>
          <p:cNvPr id="73736" name="Text Box 8"/>
          <p:cNvSpPr txBox="1">
            <a:spLocks noChangeArrowheads="1"/>
          </p:cNvSpPr>
          <p:nvPr/>
        </p:nvSpPr>
        <p:spPr bwMode="auto">
          <a:xfrm>
            <a:off x="5398770" y="6105526"/>
            <a:ext cx="4754880" cy="534035"/>
          </a:xfrm>
          <a:prstGeom prst="rect">
            <a:avLst/>
          </a:prstGeom>
          <a:noFill/>
          <a:ln w="9525">
            <a:solidFill>
              <a:schemeClr val="bg1"/>
            </a:solidFill>
            <a:miter lim="800000"/>
          </a:ln>
          <a:effectLst/>
        </p:spPr>
        <p:txBody>
          <a:bodyPr>
            <a:spAutoFit/>
          </a:bodyPr>
          <a:lstStyle>
            <a:lvl1pPr eaLnBrk="0" hangingPunct="0">
              <a:defRPr sz="2000">
                <a:solidFill>
                  <a:srgbClr val="0000FF"/>
                </a:solidFill>
                <a:latin typeface="VNI-Helve" pitchFamily="2" charset="0"/>
              </a:defRPr>
            </a:lvl1pPr>
            <a:lvl2pPr marL="742950" indent="-285750" eaLnBrk="0" hangingPunct="0">
              <a:defRPr sz="2000">
                <a:solidFill>
                  <a:srgbClr val="0000FF"/>
                </a:solidFill>
                <a:latin typeface="VNI-Helve" pitchFamily="2" charset="0"/>
              </a:defRPr>
            </a:lvl2pPr>
            <a:lvl3pPr marL="1143000" indent="-228600" eaLnBrk="0" hangingPunct="0">
              <a:defRPr sz="2000">
                <a:solidFill>
                  <a:srgbClr val="0000FF"/>
                </a:solidFill>
                <a:latin typeface="VNI-Helve" pitchFamily="2" charset="0"/>
              </a:defRPr>
            </a:lvl3pPr>
            <a:lvl4pPr marL="1600200" indent="-228600" eaLnBrk="0" hangingPunct="0">
              <a:defRPr sz="2000">
                <a:solidFill>
                  <a:srgbClr val="0000FF"/>
                </a:solidFill>
                <a:latin typeface="VNI-Helve" pitchFamily="2" charset="0"/>
              </a:defRPr>
            </a:lvl4pPr>
            <a:lvl5pPr marL="2057400" indent="-228600" eaLnBrk="0" hangingPunct="0">
              <a:defRPr sz="2000">
                <a:solidFill>
                  <a:srgbClr val="0000FF"/>
                </a:solidFill>
                <a:latin typeface="VNI-Helve" pitchFamily="2" charset="0"/>
              </a:defRPr>
            </a:lvl5pPr>
            <a:lvl6pPr marL="2514600" indent="-228600" eaLnBrk="0" fontAlgn="base" hangingPunct="0">
              <a:spcBef>
                <a:spcPct val="0"/>
              </a:spcBef>
              <a:spcAft>
                <a:spcPct val="0"/>
              </a:spcAft>
              <a:defRPr sz="2000">
                <a:solidFill>
                  <a:srgbClr val="0000FF"/>
                </a:solidFill>
                <a:latin typeface="VNI-Helve" pitchFamily="2" charset="0"/>
              </a:defRPr>
            </a:lvl6pPr>
            <a:lvl7pPr marL="2971800" indent="-228600" eaLnBrk="0" fontAlgn="base" hangingPunct="0">
              <a:spcBef>
                <a:spcPct val="0"/>
              </a:spcBef>
              <a:spcAft>
                <a:spcPct val="0"/>
              </a:spcAft>
              <a:defRPr sz="2000">
                <a:solidFill>
                  <a:srgbClr val="0000FF"/>
                </a:solidFill>
                <a:latin typeface="VNI-Helve" pitchFamily="2" charset="0"/>
              </a:defRPr>
            </a:lvl7pPr>
            <a:lvl8pPr marL="3429000" indent="-228600" eaLnBrk="0" fontAlgn="base" hangingPunct="0">
              <a:spcBef>
                <a:spcPct val="0"/>
              </a:spcBef>
              <a:spcAft>
                <a:spcPct val="0"/>
              </a:spcAft>
              <a:defRPr sz="2000">
                <a:solidFill>
                  <a:srgbClr val="0000FF"/>
                </a:solidFill>
                <a:latin typeface="VNI-Helve" pitchFamily="2" charset="0"/>
              </a:defRPr>
            </a:lvl8pPr>
            <a:lvl9pPr marL="3886200" indent="-228600" eaLnBrk="0" fontAlgn="base" hangingPunct="0">
              <a:spcBef>
                <a:spcPct val="0"/>
              </a:spcBef>
              <a:spcAft>
                <a:spcPct val="0"/>
              </a:spcAft>
              <a:defRPr sz="2000">
                <a:solidFill>
                  <a:srgbClr val="0000FF"/>
                </a:solidFill>
                <a:latin typeface="VNI-Helve" pitchFamily="2"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2880" b="1" i="0" u="none" strike="noStrike" kern="1200" cap="none" spc="0" normalizeH="0" baseline="0" noProof="0" dirty="0">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rPr>
              <a:t>GV: </a:t>
            </a:r>
            <a:r>
              <a:rPr kumimoji="0" lang="en-US" sz="2880" b="1" i="0" u="none" strike="noStrike" kern="1200" cap="none" spc="0" normalizeH="0" baseline="0" noProof="0" dirty="0" err="1">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rPr>
              <a:t>Phạm</a:t>
            </a:r>
            <a:r>
              <a:rPr kumimoji="0" lang="en-US" sz="2880" b="1" i="0" u="none" strike="noStrike" kern="1200" cap="none" spc="0" normalizeH="0" baseline="0" noProof="0" dirty="0">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80" b="1" i="0" u="none" strike="noStrike" kern="1200" cap="none" spc="0" normalizeH="0" baseline="0" noProof="0" dirty="0" err="1">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rPr>
              <a:t>Phương</a:t>
            </a:r>
            <a:r>
              <a:rPr kumimoji="0" lang="en-US" sz="2880" b="1" i="0" u="none" strike="noStrike" kern="1200" cap="none" spc="0" normalizeH="0" baseline="0" noProof="0" dirty="0">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rPr>
              <a:t> Anh</a:t>
            </a:r>
            <a:endParaRPr kumimoji="0" lang="en-US" sz="2880" b="1" i="0" u="none" strike="noStrike" kern="1200" cap="none" spc="0" normalizeH="0" baseline="0" noProof="0" dirty="0">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ransition spd="med">
    <p:newsflash/>
    <p:sndAc>
      <p:stSnd>
        <p:snd r:embed="rId5" name="APPLAUS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4"/>
          <p:cNvGrpSpPr/>
          <p:nvPr/>
        </p:nvGrpSpPr>
        <p:grpSpPr>
          <a:xfrm>
            <a:off x="3108325" y="92075"/>
            <a:ext cx="9845675" cy="5108575"/>
            <a:chOff x="2016" y="1344"/>
            <a:chExt cx="3648" cy="2682"/>
          </a:xfrm>
        </p:grpSpPr>
        <p:pic>
          <p:nvPicPr>
            <p:cNvPr id="11295" name="Picture 5" descr="Binh chia do"/>
            <p:cNvPicPr>
              <a:picLocks noChangeAspect="1"/>
            </p:cNvPicPr>
            <p:nvPr/>
          </p:nvPicPr>
          <p:blipFill>
            <a:blip r:embed="rId1"/>
            <a:stretch>
              <a:fillRect/>
            </a:stretch>
          </p:blipFill>
          <p:spPr>
            <a:xfrm>
              <a:off x="2016" y="1344"/>
              <a:ext cx="3648" cy="2598"/>
            </a:xfrm>
            <a:prstGeom prst="rect">
              <a:avLst/>
            </a:prstGeom>
            <a:noFill/>
            <a:ln w="9525">
              <a:noFill/>
            </a:ln>
          </p:spPr>
        </p:pic>
        <p:sp>
          <p:nvSpPr>
            <p:cNvPr id="11296" name="Text Box 6"/>
            <p:cNvSpPr txBox="1"/>
            <p:nvPr/>
          </p:nvSpPr>
          <p:spPr>
            <a:xfrm>
              <a:off x="2496" y="3723"/>
              <a:ext cx="288" cy="291"/>
            </a:xfrm>
            <a:prstGeom prst="rect">
              <a:avLst/>
            </a:prstGeom>
            <a:noFill/>
            <a:ln w="9525">
              <a:noFill/>
            </a:ln>
          </p:spPr>
          <p:txBody>
            <a:bodyPr>
              <a:spAutoFit/>
            </a:bodyPr>
            <a:p>
              <a:pPr>
                <a:spcBef>
                  <a:spcPct val="50000"/>
                </a:spcBef>
              </a:pPr>
              <a:r>
                <a:rPr sz="3000" dirty="0">
                  <a:latin typeface="Times New Roman" panose="02020603050405020304" pitchFamily="18" charset="0"/>
                </a:rPr>
                <a:t>a)</a:t>
              </a:r>
              <a:endParaRPr sz="3000" dirty="0">
                <a:latin typeface="Times New Roman" panose="02020603050405020304" pitchFamily="18" charset="0"/>
              </a:endParaRPr>
            </a:p>
          </p:txBody>
        </p:sp>
        <p:sp>
          <p:nvSpPr>
            <p:cNvPr id="11297" name="Text Box 7"/>
            <p:cNvSpPr txBox="1"/>
            <p:nvPr/>
          </p:nvSpPr>
          <p:spPr>
            <a:xfrm>
              <a:off x="3666" y="3729"/>
              <a:ext cx="288" cy="291"/>
            </a:xfrm>
            <a:prstGeom prst="rect">
              <a:avLst/>
            </a:prstGeom>
            <a:noFill/>
            <a:ln w="9525">
              <a:noFill/>
            </a:ln>
          </p:spPr>
          <p:txBody>
            <a:bodyPr>
              <a:spAutoFit/>
            </a:bodyPr>
            <a:p>
              <a:pPr>
                <a:spcBef>
                  <a:spcPct val="50000"/>
                </a:spcBef>
              </a:pPr>
              <a:r>
                <a:rPr sz="3000" dirty="0">
                  <a:latin typeface="Times New Roman" panose="02020603050405020304" pitchFamily="18" charset="0"/>
                </a:rPr>
                <a:t>b)</a:t>
              </a:r>
              <a:endParaRPr sz="3000" dirty="0">
                <a:latin typeface="Times New Roman" panose="02020603050405020304" pitchFamily="18" charset="0"/>
              </a:endParaRPr>
            </a:p>
          </p:txBody>
        </p:sp>
        <p:sp>
          <p:nvSpPr>
            <p:cNvPr id="11298" name="Text Box 8"/>
            <p:cNvSpPr txBox="1"/>
            <p:nvPr/>
          </p:nvSpPr>
          <p:spPr>
            <a:xfrm>
              <a:off x="4953" y="3735"/>
              <a:ext cx="288" cy="291"/>
            </a:xfrm>
            <a:prstGeom prst="rect">
              <a:avLst/>
            </a:prstGeom>
            <a:noFill/>
            <a:ln w="9525">
              <a:noFill/>
            </a:ln>
          </p:spPr>
          <p:txBody>
            <a:bodyPr>
              <a:spAutoFit/>
            </a:bodyPr>
            <a:p>
              <a:pPr>
                <a:spcBef>
                  <a:spcPct val="50000"/>
                </a:spcBef>
              </a:pPr>
              <a:r>
                <a:rPr sz="3000" dirty="0">
                  <a:latin typeface="Times New Roman" panose="02020603050405020304" pitchFamily="18" charset="0"/>
                </a:rPr>
                <a:t>c)</a:t>
              </a:r>
              <a:endParaRPr sz="3000" dirty="0">
                <a:latin typeface="Times New Roman" panose="02020603050405020304" pitchFamily="18" charset="0"/>
              </a:endParaRPr>
            </a:p>
          </p:txBody>
        </p:sp>
      </p:grpSp>
      <p:graphicFrame>
        <p:nvGraphicFramePr>
          <p:cNvPr id="29733" name="Group 37"/>
          <p:cNvGraphicFramePr>
            <a:graphicFrameLocks noGrp="1"/>
          </p:cNvGraphicFramePr>
          <p:nvPr/>
        </p:nvGraphicFramePr>
        <p:xfrm>
          <a:off x="517525" y="5211763"/>
          <a:ext cx="13990638" cy="2835275"/>
        </p:xfrm>
        <a:graphic>
          <a:graphicData uri="http://schemas.openxmlformats.org/drawingml/2006/table">
            <a:tbl>
              <a:tblPr/>
              <a:tblGrid>
                <a:gridCol w="3613627"/>
                <a:gridCol w="5219383"/>
                <a:gridCol w="5157310"/>
              </a:tblGrid>
              <a:tr h="72199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900" b="1" i="0" u="none" strike="noStrike" cap="none" normalizeH="0" baseline="0" dirty="0" err="1" smtClean="0">
                          <a:ln>
                            <a:noFill/>
                          </a:ln>
                          <a:solidFill>
                            <a:srgbClr val="0000FF"/>
                          </a:solidFill>
                          <a:effectLst/>
                          <a:latin typeface="Times New Roman" panose="02020603050405020304" pitchFamily="18" charset="0"/>
                        </a:rPr>
                        <a:t>Bình</a:t>
                      </a:r>
                      <a:r>
                        <a:rPr kumimoji="0" lang="en-US" sz="2900" b="1" i="0" u="none" strike="noStrike" cap="none" normalizeH="0" baseline="0" dirty="0" smtClean="0">
                          <a:ln>
                            <a:noFill/>
                          </a:ln>
                          <a:solidFill>
                            <a:srgbClr val="0000FF"/>
                          </a:solidFill>
                          <a:effectLst/>
                          <a:latin typeface="Times New Roman" panose="02020603050405020304" pitchFamily="18" charset="0"/>
                        </a:rPr>
                        <a:t> </a:t>
                      </a:r>
                      <a:endParaRPr kumimoji="0" lang="en-US" sz="2900" b="1" i="0" u="none" strike="noStrike" cap="none" normalizeH="0" baseline="0" dirty="0" smtClean="0">
                        <a:ln>
                          <a:noFill/>
                        </a:ln>
                        <a:solidFill>
                          <a:srgbClr val="0000FF"/>
                        </a:solidFill>
                        <a:effectLst/>
                        <a:latin typeface="Times New Roman" panose="02020603050405020304" pitchFamily="18" charset="0"/>
                      </a:endParaRPr>
                    </a:p>
                  </a:txBody>
                  <a:tcPr marL="155448" marR="15544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9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GHĐ</a:t>
                      </a:r>
                      <a:endParaRPr kumimoji="0" lang="en-US" sz="29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155448" marR="15544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ĐCNN</a:t>
                      </a:r>
                      <a:endParaRPr kumimoji="0" lang="en-US" sz="2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55448" marR="15544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55448" marR="15544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VnArial" pitchFamily="34" charset="0"/>
                      </a:endParaRPr>
                    </a:p>
                  </a:txBody>
                  <a:tcPr marL="155448" marR="15544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VnArial" pitchFamily="34" charset="0"/>
                      </a:endParaRPr>
                    </a:p>
                  </a:txBody>
                  <a:tcPr marL="155448" marR="15544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55448" marR="15544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VnArial" pitchFamily="34" charset="0"/>
                      </a:endParaRPr>
                    </a:p>
                  </a:txBody>
                  <a:tcPr marL="155448" marR="15544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VnArial" pitchFamily="34" charset="0"/>
                      </a:endParaRPr>
                    </a:p>
                  </a:txBody>
                  <a:tcPr marL="155448" marR="15544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199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55448" marR="15544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VnArial" pitchFamily="34" charset="0"/>
                      </a:endParaRPr>
                    </a:p>
                  </a:txBody>
                  <a:tcPr marL="155448" marR="155448" marT="54864" marB="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VnArial" pitchFamily="34" charset="0"/>
                      </a:endParaRPr>
                    </a:p>
                  </a:txBody>
                  <a:tcPr marL="155448" marR="15544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p:nvPr/>
        </p:nvSpPr>
        <p:spPr>
          <a:xfrm>
            <a:off x="5570538" y="6016625"/>
            <a:ext cx="2590800" cy="598488"/>
          </a:xfrm>
          <a:prstGeom prst="rect">
            <a:avLst/>
          </a:prstGeom>
          <a:solidFill>
            <a:schemeClr val="accent1"/>
          </a:solidFill>
          <a:ln w="9525">
            <a:noFill/>
          </a:ln>
        </p:spPr>
        <p:txBody>
          <a:bodyPr lIns="135835" tIns="67917" rIns="135835" bIns="67917">
            <a:spAutoFit/>
          </a:bodyPr>
          <a:p>
            <a:pPr algn="ctr">
              <a:spcBef>
                <a:spcPct val="50000"/>
              </a:spcBef>
            </a:pPr>
            <a:r>
              <a:rPr sz="3000" b="1" dirty="0">
                <a:solidFill>
                  <a:srgbClr val="FF0000"/>
                </a:solidFill>
                <a:latin typeface="Times New Roman" panose="02020603050405020304" pitchFamily="18" charset="0"/>
              </a:rPr>
              <a:t>100 (ml)</a:t>
            </a:r>
            <a:endParaRPr sz="3000" b="1" dirty="0">
              <a:solidFill>
                <a:srgbClr val="FF0000"/>
              </a:solidFill>
              <a:latin typeface="Times New Roman" panose="02020603050405020304" pitchFamily="18" charset="0"/>
            </a:endParaRPr>
          </a:p>
        </p:txBody>
      </p:sp>
      <p:sp>
        <p:nvSpPr>
          <p:cNvPr id="29735" name="Text Box 39"/>
          <p:cNvSpPr txBox="1"/>
          <p:nvPr/>
        </p:nvSpPr>
        <p:spPr>
          <a:xfrm>
            <a:off x="10880725" y="6016625"/>
            <a:ext cx="1684338" cy="598488"/>
          </a:xfrm>
          <a:prstGeom prst="rect">
            <a:avLst/>
          </a:prstGeom>
          <a:solidFill>
            <a:schemeClr val="accent1"/>
          </a:solidFill>
          <a:ln w="9525">
            <a:noFill/>
          </a:ln>
        </p:spPr>
        <p:txBody>
          <a:bodyPr lIns="135835" tIns="67917" rIns="135835" bIns="67917">
            <a:spAutoFit/>
          </a:bodyPr>
          <a:p>
            <a:pPr algn="ctr">
              <a:spcBef>
                <a:spcPct val="50000"/>
              </a:spcBef>
            </a:pPr>
            <a:r>
              <a:rPr sz="3000" b="1" dirty="0">
                <a:solidFill>
                  <a:srgbClr val="FF0000"/>
                </a:solidFill>
                <a:latin typeface="Times New Roman" panose="02020603050405020304" pitchFamily="18" charset="0"/>
              </a:rPr>
              <a:t>2 (ml)</a:t>
            </a:r>
            <a:endParaRPr sz="3000" b="1" dirty="0">
              <a:solidFill>
                <a:srgbClr val="FF0000"/>
              </a:solidFill>
              <a:latin typeface="Times New Roman" panose="02020603050405020304" pitchFamily="18" charset="0"/>
            </a:endParaRPr>
          </a:p>
        </p:txBody>
      </p:sp>
      <p:sp>
        <p:nvSpPr>
          <p:cNvPr id="29736" name="Text Box 40"/>
          <p:cNvSpPr txBox="1"/>
          <p:nvPr/>
        </p:nvSpPr>
        <p:spPr>
          <a:xfrm>
            <a:off x="5699125" y="6765925"/>
            <a:ext cx="2203450" cy="600075"/>
          </a:xfrm>
          <a:prstGeom prst="rect">
            <a:avLst/>
          </a:prstGeom>
          <a:solidFill>
            <a:schemeClr val="accent1"/>
          </a:solidFill>
          <a:ln w="9525">
            <a:noFill/>
          </a:ln>
        </p:spPr>
        <p:txBody>
          <a:bodyPr lIns="135835" tIns="67917" rIns="135835" bIns="67917">
            <a:spAutoFit/>
          </a:bodyPr>
          <a:p>
            <a:pPr algn="ctr">
              <a:spcBef>
                <a:spcPct val="50000"/>
              </a:spcBef>
            </a:pPr>
            <a:r>
              <a:rPr sz="3000" b="1" dirty="0">
                <a:solidFill>
                  <a:srgbClr val="FF0000"/>
                </a:solidFill>
                <a:latin typeface="Times New Roman" panose="02020603050405020304" pitchFamily="18" charset="0"/>
              </a:rPr>
              <a:t>250 (ml)</a:t>
            </a:r>
            <a:endParaRPr sz="3000" b="1" dirty="0">
              <a:solidFill>
                <a:srgbClr val="FF0000"/>
              </a:solidFill>
              <a:latin typeface="Times New Roman" panose="02020603050405020304" pitchFamily="18" charset="0"/>
            </a:endParaRPr>
          </a:p>
        </p:txBody>
      </p:sp>
      <p:sp>
        <p:nvSpPr>
          <p:cNvPr id="29737" name="Text Box 41"/>
          <p:cNvSpPr txBox="1"/>
          <p:nvPr/>
        </p:nvSpPr>
        <p:spPr>
          <a:xfrm>
            <a:off x="10752138" y="6746875"/>
            <a:ext cx="2201862" cy="600075"/>
          </a:xfrm>
          <a:prstGeom prst="rect">
            <a:avLst/>
          </a:prstGeom>
          <a:solidFill>
            <a:schemeClr val="accent1"/>
          </a:solidFill>
          <a:ln w="9525">
            <a:noFill/>
          </a:ln>
        </p:spPr>
        <p:txBody>
          <a:bodyPr lIns="135835" tIns="67917" rIns="135835" bIns="67917">
            <a:spAutoFit/>
          </a:bodyPr>
          <a:p>
            <a:pPr algn="ctr">
              <a:spcBef>
                <a:spcPct val="50000"/>
              </a:spcBef>
            </a:pPr>
            <a:r>
              <a:rPr sz="3000" b="1" dirty="0">
                <a:solidFill>
                  <a:srgbClr val="FF0000"/>
                </a:solidFill>
                <a:latin typeface="Times New Roman" panose="02020603050405020304" pitchFamily="18" charset="0"/>
              </a:rPr>
              <a:t>50 (ml)</a:t>
            </a:r>
            <a:endParaRPr sz="3000" b="1" dirty="0">
              <a:solidFill>
                <a:srgbClr val="FF0000"/>
              </a:solidFill>
              <a:latin typeface="Times New Roman" panose="02020603050405020304" pitchFamily="18" charset="0"/>
            </a:endParaRPr>
          </a:p>
        </p:txBody>
      </p:sp>
      <p:sp>
        <p:nvSpPr>
          <p:cNvPr id="29738" name="Text Box 42"/>
          <p:cNvSpPr txBox="1"/>
          <p:nvPr/>
        </p:nvSpPr>
        <p:spPr>
          <a:xfrm>
            <a:off x="5699125" y="7478713"/>
            <a:ext cx="2332038" cy="598487"/>
          </a:xfrm>
          <a:prstGeom prst="rect">
            <a:avLst/>
          </a:prstGeom>
          <a:solidFill>
            <a:schemeClr val="accent1"/>
          </a:solidFill>
          <a:ln w="9525">
            <a:noFill/>
          </a:ln>
        </p:spPr>
        <p:txBody>
          <a:bodyPr lIns="135835" tIns="67917" rIns="135835" bIns="67917">
            <a:spAutoFit/>
          </a:bodyPr>
          <a:p>
            <a:pPr algn="ctr">
              <a:spcBef>
                <a:spcPct val="50000"/>
              </a:spcBef>
            </a:pPr>
            <a:r>
              <a:rPr sz="3000" b="1" dirty="0">
                <a:solidFill>
                  <a:srgbClr val="FF0000"/>
                </a:solidFill>
                <a:latin typeface="Times New Roman" panose="02020603050405020304" pitchFamily="18" charset="0"/>
              </a:rPr>
              <a:t>300 (ml)</a:t>
            </a:r>
            <a:endParaRPr sz="3000" b="1" dirty="0">
              <a:solidFill>
                <a:srgbClr val="FF0000"/>
              </a:solidFill>
              <a:latin typeface="Times New Roman" panose="02020603050405020304" pitchFamily="18" charset="0"/>
            </a:endParaRPr>
          </a:p>
        </p:txBody>
      </p:sp>
      <p:sp>
        <p:nvSpPr>
          <p:cNvPr id="29739" name="Text Box 43"/>
          <p:cNvSpPr txBox="1"/>
          <p:nvPr/>
        </p:nvSpPr>
        <p:spPr>
          <a:xfrm>
            <a:off x="10880725" y="7478713"/>
            <a:ext cx="1814513" cy="598487"/>
          </a:xfrm>
          <a:prstGeom prst="rect">
            <a:avLst/>
          </a:prstGeom>
          <a:solidFill>
            <a:schemeClr val="accent1"/>
          </a:solidFill>
          <a:ln w="9525">
            <a:noFill/>
          </a:ln>
        </p:spPr>
        <p:txBody>
          <a:bodyPr lIns="135835" tIns="67917" rIns="135835" bIns="67917">
            <a:spAutoFit/>
          </a:bodyPr>
          <a:p>
            <a:pPr algn="ctr">
              <a:spcBef>
                <a:spcPct val="50000"/>
              </a:spcBef>
            </a:pPr>
            <a:r>
              <a:rPr sz="3000" b="1" dirty="0">
                <a:solidFill>
                  <a:srgbClr val="FF0000"/>
                </a:solidFill>
                <a:latin typeface="Times New Roman" panose="02020603050405020304" pitchFamily="18" charset="0"/>
              </a:rPr>
              <a:t>50 (ml)</a:t>
            </a:r>
            <a:endParaRPr sz="30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9733"/>
                                        </p:tgtEl>
                                        <p:attrNameLst>
                                          <p:attrName>style.visibility</p:attrName>
                                        </p:attrNameLst>
                                      </p:cBhvr>
                                      <p:to>
                                        <p:strVal val="visible"/>
                                      </p:to>
                                    </p:set>
                                    <p:animEffect transition="in" filter="diamond(in)">
                                      <p:cBhvr>
                                        <p:cTn id="12" dur="2000"/>
                                        <p:tgtEl>
                                          <p:spTgt spid="2973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9734"/>
                                        </p:tgtEl>
                                        <p:attrNameLst>
                                          <p:attrName>style.visibility</p:attrName>
                                        </p:attrNameLst>
                                      </p:cBhvr>
                                      <p:to>
                                        <p:strVal val="visible"/>
                                      </p:to>
                                    </p:set>
                                    <p:animEffect transition="in" filter="diamond(in)">
                                      <p:cBhvr>
                                        <p:cTn id="17" dur="2000"/>
                                        <p:tgtEl>
                                          <p:spTgt spid="2973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9735"/>
                                        </p:tgtEl>
                                        <p:attrNameLst>
                                          <p:attrName>style.visibility</p:attrName>
                                        </p:attrNameLst>
                                      </p:cBhvr>
                                      <p:to>
                                        <p:strVal val="visible"/>
                                      </p:to>
                                    </p:set>
                                    <p:animEffect transition="in" filter="blinds(horizontal)">
                                      <p:cBhvr>
                                        <p:cTn id="20" dur="500"/>
                                        <p:tgtEl>
                                          <p:spTgt spid="2973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9736"/>
                                        </p:tgtEl>
                                        <p:attrNameLst>
                                          <p:attrName>style.visibility</p:attrName>
                                        </p:attrNameLst>
                                      </p:cBhvr>
                                      <p:to>
                                        <p:strVal val="visible"/>
                                      </p:to>
                                    </p:set>
                                    <p:animEffect transition="in" filter="blinds(horizontal)">
                                      <p:cBhvr>
                                        <p:cTn id="25" dur="500"/>
                                        <p:tgtEl>
                                          <p:spTgt spid="2973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9737"/>
                                        </p:tgtEl>
                                        <p:attrNameLst>
                                          <p:attrName>style.visibility</p:attrName>
                                        </p:attrNameLst>
                                      </p:cBhvr>
                                      <p:to>
                                        <p:strVal val="visible"/>
                                      </p:to>
                                    </p:set>
                                    <p:animEffect transition="in" filter="blinds(horizontal)">
                                      <p:cBhvr>
                                        <p:cTn id="28" dur="500"/>
                                        <p:tgtEl>
                                          <p:spTgt spid="2973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9738"/>
                                        </p:tgtEl>
                                        <p:attrNameLst>
                                          <p:attrName>style.visibility</p:attrName>
                                        </p:attrNameLst>
                                      </p:cBhvr>
                                      <p:to>
                                        <p:strVal val="visible"/>
                                      </p:to>
                                    </p:set>
                                    <p:animEffect transition="in" filter="blinds(horizontal)">
                                      <p:cBhvr>
                                        <p:cTn id="33" dur="500"/>
                                        <p:tgtEl>
                                          <p:spTgt spid="2973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9739"/>
                                        </p:tgtEl>
                                        <p:attrNameLst>
                                          <p:attrName>style.visibility</p:attrName>
                                        </p:attrNameLst>
                                      </p:cBhvr>
                                      <p:to>
                                        <p:strVal val="visible"/>
                                      </p:to>
                                    </p:set>
                                    <p:animEffect transition="in" filter="blinds(horizontal)">
                                      <p:cBhvr>
                                        <p:cTn id="36" dur="500"/>
                                        <p:tgtEl>
                                          <p:spTgt spid="29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4" grpId="0" animBg="1"/>
      <p:bldP spid="29735" grpId="0" animBg="1"/>
      <p:bldP spid="29736" grpId="0" animBg="1"/>
      <p:bldP spid="29737" grpId="0" animBg="1"/>
      <p:bldP spid="29738" grpId="0" animBg="1"/>
      <p:bldP spid="297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55" name="Text Box 11"/>
          <p:cNvSpPr txBox="1"/>
          <p:nvPr/>
        </p:nvSpPr>
        <p:spPr>
          <a:xfrm>
            <a:off x="609600" y="457200"/>
            <a:ext cx="14554200" cy="1984375"/>
          </a:xfrm>
          <a:prstGeom prst="rect">
            <a:avLst/>
          </a:prstGeom>
          <a:noFill/>
          <a:ln w="9525">
            <a:noFill/>
          </a:ln>
        </p:spPr>
        <p:txBody>
          <a:bodyPr lIns="135835" tIns="67917" rIns="135835" bIns="67917">
            <a:spAutoFit/>
          </a:bodyPr>
          <a:p>
            <a:pPr>
              <a:lnSpc>
                <a:spcPct val="150000"/>
              </a:lnSpc>
              <a:spcBef>
                <a:spcPct val="50000"/>
              </a:spcBef>
            </a:pPr>
            <a:r>
              <a:rPr sz="4000" b="1" i="1" dirty="0">
                <a:solidFill>
                  <a:srgbClr val="0000FF"/>
                </a:solidFill>
                <a:latin typeface="Times New Roman" panose="02020603050405020304" pitchFamily="18" charset="0"/>
              </a:rPr>
              <a:t>C5. Những dụng cụ đo thể tích chất lỏng gồm ……………………………………………………………………</a:t>
            </a:r>
            <a:endParaRPr sz="4000" b="1" i="1" dirty="0">
              <a:solidFill>
                <a:srgbClr val="0000FF"/>
              </a:solidFill>
              <a:latin typeface="Times New Roman" panose="02020603050405020304" pitchFamily="18" charset="0"/>
            </a:endParaRPr>
          </a:p>
        </p:txBody>
      </p:sp>
      <p:sp>
        <p:nvSpPr>
          <p:cNvPr id="31756" name="Text Box 12"/>
          <p:cNvSpPr txBox="1"/>
          <p:nvPr/>
        </p:nvSpPr>
        <p:spPr>
          <a:xfrm>
            <a:off x="1722120" y="1245870"/>
            <a:ext cx="13730288" cy="1984375"/>
          </a:xfrm>
          <a:prstGeom prst="rect">
            <a:avLst/>
          </a:prstGeom>
          <a:noFill/>
          <a:ln w="9525">
            <a:noFill/>
          </a:ln>
        </p:spPr>
        <p:txBody>
          <a:bodyPr lIns="135835" tIns="67917" rIns="135835" bIns="67917">
            <a:spAutoFit/>
          </a:bodyPr>
          <a:p>
            <a:pPr>
              <a:lnSpc>
                <a:spcPct val="150000"/>
              </a:lnSpc>
              <a:spcBef>
                <a:spcPct val="50000"/>
              </a:spcBef>
            </a:pPr>
            <a:r>
              <a:rPr sz="4000" b="1" i="1" dirty="0">
                <a:solidFill>
                  <a:srgbClr val="FF0000"/>
                </a:solidFill>
                <a:latin typeface="Times New Roman" panose="02020603050405020304" pitchFamily="18" charset="0"/>
              </a:rPr>
              <a:t>Bình chia độ, ca đong và các vật có ghi sẵn dung tích như bơm tiêm, chai lọ, can bình….</a:t>
            </a:r>
            <a:endParaRPr sz="4000" b="1" i="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55"/>
                                        </p:tgtEl>
                                        <p:attrNameLst>
                                          <p:attrName>style.visibility</p:attrName>
                                        </p:attrNameLst>
                                      </p:cBhvr>
                                      <p:to>
                                        <p:strVal val="visible"/>
                                      </p:to>
                                    </p:set>
                                    <p:animEffect transition="in" filter="diamond(in)">
                                      <p:cBhvr>
                                        <p:cTn id="7" dur="2000"/>
                                        <p:tgtEl>
                                          <p:spTgt spid="3175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756"/>
                                        </p:tgtEl>
                                        <p:attrNameLst>
                                          <p:attrName>style.visibility</p:attrName>
                                        </p:attrNameLst>
                                      </p:cBhvr>
                                      <p:to>
                                        <p:strVal val="visible"/>
                                      </p:to>
                                    </p:set>
                                    <p:animEffect transition="in" filter="diamond(in)">
                                      <p:cBhvr>
                                        <p:cTn id="12" dur="2000"/>
                                        <p:tgtEl>
                                          <p:spTgt spid="3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P spid="317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4"/>
          <p:cNvGrpSpPr/>
          <p:nvPr/>
        </p:nvGrpSpPr>
        <p:grpSpPr>
          <a:xfrm>
            <a:off x="4800600" y="1066800"/>
            <a:ext cx="10226675" cy="6934200"/>
            <a:chOff x="3600" y="240"/>
            <a:chExt cx="2160" cy="1800"/>
          </a:xfrm>
        </p:grpSpPr>
        <p:pic>
          <p:nvPicPr>
            <p:cNvPr id="13317" name="Picture 5" descr="Tim hieu cach do the tich chat long"/>
            <p:cNvPicPr>
              <a:picLocks noChangeAspect="1"/>
            </p:cNvPicPr>
            <p:nvPr/>
          </p:nvPicPr>
          <p:blipFill>
            <a:blip r:embed="rId1"/>
            <a:stretch>
              <a:fillRect/>
            </a:stretch>
          </p:blipFill>
          <p:spPr>
            <a:xfrm>
              <a:off x="3600" y="240"/>
              <a:ext cx="2160" cy="1800"/>
            </a:xfrm>
            <a:prstGeom prst="rect">
              <a:avLst/>
            </a:prstGeom>
            <a:noFill/>
            <a:ln w="9525">
              <a:noFill/>
            </a:ln>
          </p:spPr>
        </p:pic>
        <p:grpSp>
          <p:nvGrpSpPr>
            <p:cNvPr id="13318" name="Group 6"/>
            <p:cNvGrpSpPr/>
            <p:nvPr/>
          </p:nvGrpSpPr>
          <p:grpSpPr>
            <a:xfrm>
              <a:off x="3920" y="1728"/>
              <a:ext cx="1185" cy="168"/>
              <a:chOff x="3680" y="2208"/>
              <a:chExt cx="1185" cy="168"/>
            </a:xfrm>
          </p:grpSpPr>
          <p:sp>
            <p:nvSpPr>
              <p:cNvPr id="13319" name="Text Box 7"/>
              <p:cNvSpPr txBox="1"/>
              <p:nvPr/>
            </p:nvSpPr>
            <p:spPr>
              <a:xfrm>
                <a:off x="3680" y="2208"/>
                <a:ext cx="162" cy="168"/>
              </a:xfrm>
              <a:prstGeom prst="rect">
                <a:avLst/>
              </a:prstGeom>
              <a:noFill/>
              <a:ln w="9525">
                <a:noFill/>
              </a:ln>
            </p:spPr>
            <p:txBody>
              <a:bodyPr>
                <a:spAutoFit/>
              </a:bodyPr>
              <a:p>
                <a:pPr>
                  <a:spcBef>
                    <a:spcPct val="50000"/>
                  </a:spcBef>
                </a:pPr>
                <a:r>
                  <a:rPr sz="3600" b="1" i="1" dirty="0">
                    <a:latin typeface="Times New Roman" panose="02020603050405020304" pitchFamily="18" charset="0"/>
                  </a:rPr>
                  <a:t>a</a:t>
                </a:r>
                <a:endParaRPr sz="3600" b="1" i="1" dirty="0">
                  <a:latin typeface="Times New Roman" panose="02020603050405020304" pitchFamily="18" charset="0"/>
                </a:endParaRPr>
              </a:p>
            </p:txBody>
          </p:sp>
          <p:sp>
            <p:nvSpPr>
              <p:cNvPr id="13320" name="Text Box 8"/>
              <p:cNvSpPr txBox="1"/>
              <p:nvPr/>
            </p:nvSpPr>
            <p:spPr>
              <a:xfrm>
                <a:off x="4208" y="2208"/>
                <a:ext cx="150" cy="168"/>
              </a:xfrm>
              <a:prstGeom prst="rect">
                <a:avLst/>
              </a:prstGeom>
              <a:noFill/>
              <a:ln w="9525">
                <a:noFill/>
              </a:ln>
            </p:spPr>
            <p:txBody>
              <a:bodyPr>
                <a:spAutoFit/>
              </a:bodyPr>
              <a:p>
                <a:pPr>
                  <a:spcBef>
                    <a:spcPct val="50000"/>
                  </a:spcBef>
                </a:pPr>
                <a:r>
                  <a:rPr sz="3600" b="1" i="1" dirty="0">
                    <a:latin typeface="Times New Roman" panose="02020603050405020304" pitchFamily="18" charset="0"/>
                  </a:rPr>
                  <a:t>b</a:t>
                </a:r>
                <a:endParaRPr sz="3600" b="1" i="1" dirty="0">
                  <a:latin typeface="Times New Roman" panose="02020603050405020304" pitchFamily="18" charset="0"/>
                </a:endParaRPr>
              </a:p>
            </p:txBody>
          </p:sp>
          <p:sp>
            <p:nvSpPr>
              <p:cNvPr id="13321" name="Text Box 9"/>
              <p:cNvSpPr txBox="1"/>
              <p:nvPr/>
            </p:nvSpPr>
            <p:spPr>
              <a:xfrm>
                <a:off x="4712" y="2208"/>
                <a:ext cx="153" cy="168"/>
              </a:xfrm>
              <a:prstGeom prst="rect">
                <a:avLst/>
              </a:prstGeom>
              <a:noFill/>
              <a:ln w="9525">
                <a:noFill/>
              </a:ln>
            </p:spPr>
            <p:txBody>
              <a:bodyPr>
                <a:spAutoFit/>
              </a:bodyPr>
              <a:p>
                <a:pPr>
                  <a:spcBef>
                    <a:spcPct val="50000"/>
                  </a:spcBef>
                </a:pPr>
                <a:r>
                  <a:rPr sz="3600" b="1" i="1" dirty="0">
                    <a:latin typeface="Times New Roman" panose="02020603050405020304" pitchFamily="18" charset="0"/>
                  </a:rPr>
                  <a:t>c</a:t>
                </a:r>
                <a:endParaRPr sz="3600" b="1" i="1" dirty="0">
                  <a:latin typeface="Times New Roman" panose="02020603050405020304" pitchFamily="18" charset="0"/>
                </a:endParaRPr>
              </a:p>
            </p:txBody>
          </p:sp>
        </p:grpSp>
      </p:grpSp>
      <p:sp>
        <p:nvSpPr>
          <p:cNvPr id="33802" name="Text Box 10"/>
          <p:cNvSpPr txBox="1"/>
          <p:nvPr/>
        </p:nvSpPr>
        <p:spPr>
          <a:xfrm>
            <a:off x="228600" y="1295400"/>
            <a:ext cx="4267200" cy="2968625"/>
          </a:xfrm>
          <a:prstGeom prst="rect">
            <a:avLst/>
          </a:prstGeom>
          <a:noFill/>
          <a:ln w="9525">
            <a:noFill/>
          </a:ln>
        </p:spPr>
        <p:txBody>
          <a:bodyPr lIns="135835" tIns="67917" rIns="135835" bIns="67917">
            <a:spAutoFit/>
          </a:bodyPr>
          <a:p>
            <a:pPr algn="just">
              <a:spcBef>
                <a:spcPct val="50000"/>
              </a:spcBef>
            </a:pPr>
            <a:r>
              <a:rPr sz="4000" b="1" i="1" dirty="0">
                <a:solidFill>
                  <a:srgbClr val="FF0000"/>
                </a:solidFill>
                <a:latin typeface="Times New Roman" panose="02020603050405020304" pitchFamily="18" charset="0"/>
              </a:rPr>
              <a:t>  </a:t>
            </a:r>
            <a:r>
              <a:rPr sz="3600" b="1" i="1" dirty="0">
                <a:solidFill>
                  <a:srgbClr val="FF0000"/>
                </a:solidFill>
                <a:latin typeface="Times New Roman" panose="02020603050405020304" pitchFamily="18" charset="0"/>
              </a:rPr>
              <a:t>C6.</a:t>
            </a:r>
            <a:r>
              <a:rPr sz="3600" b="1" i="1" dirty="0">
                <a:solidFill>
                  <a:srgbClr val="0000FF"/>
                </a:solidFill>
                <a:latin typeface="Times New Roman" panose="02020603050405020304" pitchFamily="18" charset="0"/>
              </a:rPr>
              <a:t> Hãy cho biết cách đặt bình chia độ nào cho phép đo thể tích chất lỏng chính xác ?</a:t>
            </a:r>
            <a:endParaRPr sz="4000" b="1" i="1" dirty="0">
              <a:solidFill>
                <a:srgbClr val="0000FF"/>
              </a:solidFill>
              <a:latin typeface="Times New Roman" panose="02020603050405020304" pitchFamily="18" charset="0"/>
            </a:endParaRPr>
          </a:p>
        </p:txBody>
      </p:sp>
      <p:sp>
        <p:nvSpPr>
          <p:cNvPr id="9" name="Text Box 43"/>
          <p:cNvSpPr txBox="1"/>
          <p:nvPr/>
        </p:nvSpPr>
        <p:spPr>
          <a:xfrm>
            <a:off x="228600" y="228600"/>
            <a:ext cx="7772400" cy="646113"/>
          </a:xfrm>
          <a:prstGeom prst="rect">
            <a:avLst/>
          </a:prstGeom>
          <a:noFill/>
          <a:ln w="9525">
            <a:noFill/>
          </a:ln>
        </p:spPr>
        <p:txBody>
          <a:bodyPr lIns="91428" tIns="45715" rIns="91428" bIns="45715">
            <a:spAutoFit/>
          </a:bodyPr>
          <a:p>
            <a:pPr>
              <a:spcBef>
                <a:spcPct val="50000"/>
              </a:spcBef>
            </a:pPr>
            <a:r>
              <a:rPr sz="3600" b="1" i="1" dirty="0">
                <a:solidFill>
                  <a:srgbClr val="0000FF"/>
                </a:solidFill>
                <a:latin typeface="Times New Roman" panose="02020603050405020304" pitchFamily="18" charset="0"/>
              </a:rPr>
              <a:t>2. Tìm hiểu cách đo thể tích chất lỏng : </a:t>
            </a:r>
            <a:endParaRPr sz="3600" b="1" i="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diamond(in)">
                                      <p:cBhvr>
                                        <p:cTn id="7" dur="2000"/>
                                        <p:tgtEl>
                                          <p:spTgt spid="33802"/>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childTnLst>
                          </p:cTn>
                        </p:par>
                        <p:par>
                          <p:cTn id="11" fill="hold">
                            <p:stCondLst>
                              <p:cond delay="2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5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9"/>
                                        </p:tgtEl>
                                        <p:attrNameLst>
                                          <p:attrName>fillcolor</p:attrName>
                                        </p:attrNameLst>
                                      </p:cBhvr>
                                      <p:tavLst>
                                        <p:tav tm="0">
                                          <p:val>
                                            <p:clrVal>
                                              <a:schemeClr val="accent2"/>
                                            </p:clrVal>
                                          </p:val>
                                        </p:tav>
                                        <p:tav tm="50000">
                                          <p:val>
                                            <p:clrVal>
                                              <a:schemeClr val="hlink"/>
                                            </p:clrVal>
                                          </p:val>
                                        </p:tav>
                                      </p:tavLst>
                                    </p:anim>
                                    <p:set>
                                      <p:cBhvr>
                                        <p:cTn id="16" dur="50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20" name="Picture 4" descr="Tim hieu cach do the tich chat long1"/>
          <p:cNvPicPr>
            <a:picLocks noChangeAspect="1"/>
          </p:cNvPicPr>
          <p:nvPr/>
        </p:nvPicPr>
        <p:blipFill>
          <a:blip r:embed="rId1"/>
          <a:stretch>
            <a:fillRect/>
          </a:stretch>
        </p:blipFill>
        <p:spPr>
          <a:xfrm>
            <a:off x="6607175" y="549275"/>
            <a:ext cx="8420100" cy="6673850"/>
          </a:xfrm>
          <a:prstGeom prst="rect">
            <a:avLst/>
          </a:prstGeom>
          <a:noFill/>
          <a:ln w="9525">
            <a:noFill/>
          </a:ln>
        </p:spPr>
      </p:pic>
      <p:sp>
        <p:nvSpPr>
          <p:cNvPr id="34821" name="Text Box 5"/>
          <p:cNvSpPr txBox="1"/>
          <p:nvPr/>
        </p:nvSpPr>
        <p:spPr>
          <a:xfrm>
            <a:off x="304800" y="1143000"/>
            <a:ext cx="3886200" cy="3214688"/>
          </a:xfrm>
          <a:prstGeom prst="rect">
            <a:avLst/>
          </a:prstGeom>
          <a:noFill/>
          <a:ln w="9525">
            <a:noFill/>
          </a:ln>
        </p:spPr>
        <p:txBody>
          <a:bodyPr lIns="135835" tIns="67917" rIns="135835" bIns="67917">
            <a:spAutoFit/>
          </a:bodyPr>
          <a:p>
            <a:pPr algn="just">
              <a:spcBef>
                <a:spcPct val="50000"/>
              </a:spcBef>
            </a:pPr>
            <a:r>
              <a:rPr sz="4000" b="1" i="1" dirty="0">
                <a:solidFill>
                  <a:srgbClr val="FF0000"/>
                </a:solidFill>
                <a:latin typeface="Times New Roman" panose="02020603050405020304" pitchFamily="18" charset="0"/>
              </a:rPr>
              <a:t> C7. </a:t>
            </a:r>
            <a:r>
              <a:rPr sz="4000" b="1" i="1" dirty="0">
                <a:solidFill>
                  <a:srgbClr val="0000FF"/>
                </a:solidFill>
                <a:latin typeface="Times New Roman" panose="02020603050405020304" pitchFamily="18" charset="0"/>
              </a:rPr>
              <a:t>Hãy cho biết cách đặt mắt nào cho phép đọc đúng thể tích cần đo ?</a:t>
            </a:r>
            <a:endParaRPr sz="4000" b="1" i="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diamond(in)">
                                      <p:cBhvr>
                                        <p:cTn id="7" dur="2000"/>
                                        <p:tgtEl>
                                          <p:spTgt spid="34821"/>
                                        </p:tgtEl>
                                      </p:cBhvr>
                                    </p:animEffect>
                                  </p:childTnLst>
                                </p:cTn>
                              </p:par>
                              <p:par>
                                <p:cTn id="8" presetID="8" presetClass="entr" presetSubtype="16" fill="hold" nodeType="withEffect">
                                  <p:stCondLst>
                                    <p:cond delay="0"/>
                                  </p:stCondLst>
                                  <p:childTnLst>
                                    <p:set>
                                      <p:cBhvr>
                                        <p:cTn id="9" dur="1" fill="hold">
                                          <p:stCondLst>
                                            <p:cond delay="0"/>
                                          </p:stCondLst>
                                        </p:cTn>
                                        <p:tgtEl>
                                          <p:spTgt spid="34820"/>
                                        </p:tgtEl>
                                        <p:attrNameLst>
                                          <p:attrName>style.visibility</p:attrName>
                                        </p:attrNameLst>
                                      </p:cBhvr>
                                      <p:to>
                                        <p:strVal val="visible"/>
                                      </p:to>
                                    </p:set>
                                    <p:animEffect transition="in" filter="diamond(in)">
                                      <p:cBhvr>
                                        <p:cTn id="10"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31" name="Picture 11" descr="Tim hieu cach do the tich chat long2"/>
          <p:cNvPicPr>
            <a:picLocks noChangeAspect="1"/>
          </p:cNvPicPr>
          <p:nvPr/>
        </p:nvPicPr>
        <p:blipFill>
          <a:blip r:embed="rId1"/>
          <a:stretch>
            <a:fillRect/>
          </a:stretch>
        </p:blipFill>
        <p:spPr>
          <a:xfrm>
            <a:off x="4419600" y="304800"/>
            <a:ext cx="10477500" cy="7696200"/>
          </a:xfrm>
          <a:prstGeom prst="rect">
            <a:avLst/>
          </a:prstGeom>
          <a:noFill/>
          <a:ln w="9525">
            <a:noFill/>
          </a:ln>
        </p:spPr>
      </p:pic>
      <p:sp>
        <p:nvSpPr>
          <p:cNvPr id="5132" name="Text Box 12"/>
          <p:cNvSpPr txBox="1"/>
          <p:nvPr/>
        </p:nvSpPr>
        <p:spPr>
          <a:xfrm>
            <a:off x="228600" y="990600"/>
            <a:ext cx="3444875" cy="4446588"/>
          </a:xfrm>
          <a:prstGeom prst="rect">
            <a:avLst/>
          </a:prstGeom>
          <a:noFill/>
          <a:ln w="9525">
            <a:noFill/>
          </a:ln>
        </p:spPr>
        <p:txBody>
          <a:bodyPr lIns="135835" tIns="67917" rIns="135835" bIns="67917">
            <a:spAutoFit/>
          </a:bodyPr>
          <a:p>
            <a:pPr algn="just">
              <a:spcBef>
                <a:spcPct val="50000"/>
              </a:spcBef>
            </a:pPr>
            <a:r>
              <a:rPr sz="4000" b="1" i="1" dirty="0">
                <a:solidFill>
                  <a:srgbClr val="FF0000"/>
                </a:solidFill>
                <a:latin typeface="Times New Roman" panose="02020603050405020304" pitchFamily="18" charset="0"/>
              </a:rPr>
              <a:t>C8.</a:t>
            </a:r>
            <a:r>
              <a:rPr sz="4000" b="1" i="1" dirty="0">
                <a:solidFill>
                  <a:srgbClr val="0000FF"/>
                </a:solidFill>
                <a:latin typeface="Times New Roman" panose="02020603050405020304" pitchFamily="18" charset="0"/>
              </a:rPr>
              <a:t> Hãy đọc thể tích đo theo các vị trí mũi tên chỉ bên ngoài bình chia độ như hình vẽ ?</a:t>
            </a:r>
            <a:endParaRPr sz="4000" b="1" i="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diamond(in)">
                                      <p:cBhvr>
                                        <p:cTn id="7" dur="2000"/>
                                        <p:tgtEl>
                                          <p:spTgt spid="5132"/>
                                        </p:tgtEl>
                                      </p:cBhvr>
                                    </p:animEffect>
                                  </p:childTnLst>
                                </p:cTn>
                              </p:par>
                              <p:par>
                                <p:cTn id="8" presetID="8" presetClass="entr" presetSubtype="16"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diamond(in)">
                                      <p:cBhvr>
                                        <p:cTn id="10" dur="20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 Box 2"/>
          <p:cNvSpPr txBox="1"/>
          <p:nvPr/>
        </p:nvSpPr>
        <p:spPr>
          <a:xfrm>
            <a:off x="228600" y="228600"/>
            <a:ext cx="12039600" cy="7339013"/>
          </a:xfrm>
          <a:prstGeom prst="rect">
            <a:avLst/>
          </a:prstGeom>
          <a:noFill/>
          <a:ln w="9525">
            <a:noFill/>
          </a:ln>
        </p:spPr>
        <p:txBody>
          <a:bodyPr lIns="135835" tIns="67917" rIns="135835" bIns="67917">
            <a:spAutoFit/>
          </a:bodyPr>
          <a:p>
            <a:pPr>
              <a:spcBef>
                <a:spcPct val="50000"/>
              </a:spcBef>
            </a:pPr>
            <a:r>
              <a:rPr sz="3600" b="1" i="1" dirty="0">
                <a:solidFill>
                  <a:srgbClr val="FF0000"/>
                </a:solidFill>
                <a:latin typeface="Times New Roman" panose="02020603050405020304" pitchFamily="18" charset="0"/>
              </a:rPr>
              <a:t>Rút ra kết luận :</a:t>
            </a:r>
            <a:endParaRPr sz="3600" b="1" i="1" dirty="0">
              <a:solidFill>
                <a:srgbClr val="FF0000"/>
              </a:solidFill>
              <a:latin typeface="Times New Roman" panose="02020603050405020304" pitchFamily="18" charset="0"/>
            </a:endParaRPr>
          </a:p>
          <a:p>
            <a:pPr>
              <a:spcBef>
                <a:spcPct val="50000"/>
              </a:spcBef>
            </a:pPr>
            <a:r>
              <a:rPr sz="3600" b="1" i="1" dirty="0">
                <a:solidFill>
                  <a:srgbClr val="FF0000"/>
                </a:solidFill>
                <a:latin typeface="Times New Roman" panose="02020603050405020304" pitchFamily="18" charset="0"/>
              </a:rPr>
              <a:t> C9.</a:t>
            </a:r>
            <a:r>
              <a:rPr sz="3600" b="1" i="1" dirty="0">
                <a:solidFill>
                  <a:srgbClr val="0000FF"/>
                </a:solidFill>
                <a:latin typeface="Times New Roman" panose="02020603050405020304" pitchFamily="18" charset="0"/>
              </a:rPr>
              <a:t> Khi đo thể tích chất lỏng bằng bình chia độ  cần :</a:t>
            </a:r>
            <a:endParaRPr sz="3600" b="1" i="1" dirty="0">
              <a:solidFill>
                <a:srgbClr val="0000FF"/>
              </a:solidFill>
              <a:latin typeface="Times New Roman" panose="02020603050405020304" pitchFamily="18" charset="0"/>
            </a:endParaRPr>
          </a:p>
          <a:p>
            <a:pPr>
              <a:spcBef>
                <a:spcPct val="50000"/>
              </a:spcBef>
            </a:pPr>
            <a:r>
              <a:rPr sz="3600" b="1" i="1" dirty="0">
                <a:solidFill>
                  <a:srgbClr val="0000FF"/>
                </a:solidFill>
                <a:latin typeface="Times New Roman" panose="02020603050405020304" pitchFamily="18" charset="0"/>
              </a:rPr>
              <a:t>a.</a:t>
            </a:r>
            <a:r>
              <a:rPr sz="3600" b="1" i="1" dirty="0">
                <a:solidFill>
                  <a:srgbClr val="FF0000"/>
                </a:solidFill>
                <a:latin typeface="Times New Roman" panose="02020603050405020304" pitchFamily="18" charset="0"/>
              </a:rPr>
              <a:t> </a:t>
            </a:r>
            <a:r>
              <a:rPr sz="3600" b="1" i="1" dirty="0">
                <a:solidFill>
                  <a:srgbClr val="0000FF"/>
                </a:solidFill>
                <a:latin typeface="Times New Roman" panose="02020603050405020304" pitchFamily="18" charset="0"/>
              </a:rPr>
              <a:t>Ước lượng ( 1 )………….  cần đo </a:t>
            </a:r>
            <a:endParaRPr sz="3600" b="1" i="1" dirty="0">
              <a:solidFill>
                <a:srgbClr val="0000FF"/>
              </a:solidFill>
              <a:latin typeface="Times New Roman" panose="02020603050405020304" pitchFamily="18" charset="0"/>
            </a:endParaRPr>
          </a:p>
          <a:p>
            <a:pPr>
              <a:spcBef>
                <a:spcPct val="50000"/>
              </a:spcBef>
            </a:pPr>
            <a:r>
              <a:rPr sz="3600" b="1" i="1" dirty="0">
                <a:solidFill>
                  <a:srgbClr val="0000FF"/>
                </a:solidFill>
                <a:latin typeface="Times New Roman" panose="02020603050405020304" pitchFamily="18" charset="0"/>
              </a:rPr>
              <a:t>b. Chọn bình chia độ  có ( 2 )……… và có ( 3 )……….. thích hợp .</a:t>
            </a:r>
            <a:endParaRPr sz="3600" b="1" i="1" dirty="0">
              <a:solidFill>
                <a:srgbClr val="0000FF"/>
              </a:solidFill>
              <a:latin typeface="Times New Roman" panose="02020603050405020304" pitchFamily="18" charset="0"/>
            </a:endParaRPr>
          </a:p>
          <a:p>
            <a:pPr>
              <a:spcBef>
                <a:spcPct val="50000"/>
              </a:spcBef>
            </a:pPr>
            <a:r>
              <a:rPr sz="3600" b="1" i="1" dirty="0">
                <a:solidFill>
                  <a:srgbClr val="0000FF"/>
                </a:solidFill>
                <a:latin typeface="Times New Roman" panose="02020603050405020304" pitchFamily="18" charset="0"/>
              </a:rPr>
              <a:t>c. Đặt bình chia độ  ( 4 )…………..</a:t>
            </a:r>
            <a:endParaRPr sz="3600" b="1" i="1" dirty="0">
              <a:solidFill>
                <a:srgbClr val="0000FF"/>
              </a:solidFill>
              <a:latin typeface="Times New Roman" panose="02020603050405020304" pitchFamily="18" charset="0"/>
            </a:endParaRPr>
          </a:p>
          <a:p>
            <a:pPr>
              <a:spcBef>
                <a:spcPct val="50000"/>
              </a:spcBef>
            </a:pPr>
            <a:r>
              <a:rPr sz="3600" b="1" i="1" dirty="0">
                <a:solidFill>
                  <a:srgbClr val="0000FF"/>
                </a:solidFill>
                <a:latin typeface="Times New Roman" panose="02020603050405020304" pitchFamily="18" charset="0"/>
              </a:rPr>
              <a:t>d. Đặt mắt nhìn ( 5 ) ………. Với độ cao mực chất lỏng trong bình .</a:t>
            </a:r>
            <a:endParaRPr sz="3600" b="1" i="1" dirty="0">
              <a:solidFill>
                <a:srgbClr val="0000FF"/>
              </a:solidFill>
              <a:latin typeface="Times New Roman" panose="02020603050405020304" pitchFamily="18" charset="0"/>
            </a:endParaRPr>
          </a:p>
          <a:p>
            <a:pPr>
              <a:spcBef>
                <a:spcPct val="50000"/>
              </a:spcBef>
            </a:pPr>
            <a:r>
              <a:rPr sz="3600" b="1" i="1" dirty="0">
                <a:solidFill>
                  <a:srgbClr val="0000FF"/>
                </a:solidFill>
                <a:latin typeface="Times New Roman" panose="02020603050405020304" pitchFamily="18" charset="0"/>
              </a:rPr>
              <a:t>E .Đọc và ghi kết quả đo theo vạch chia ( 6 ) …………….. với mực chất lỏng .</a:t>
            </a:r>
            <a:endParaRPr sz="3600" b="1" i="1" dirty="0">
              <a:solidFill>
                <a:srgbClr val="0000FF"/>
              </a:solidFill>
              <a:latin typeface="Times New Roman" panose="02020603050405020304" pitchFamily="18" charset="0"/>
            </a:endParaRPr>
          </a:p>
        </p:txBody>
      </p:sp>
      <p:sp>
        <p:nvSpPr>
          <p:cNvPr id="35843" name="Text Box 3"/>
          <p:cNvSpPr txBox="1"/>
          <p:nvPr/>
        </p:nvSpPr>
        <p:spPr>
          <a:xfrm>
            <a:off x="12611100" y="1143000"/>
            <a:ext cx="2781300" cy="4846638"/>
          </a:xfrm>
          <a:prstGeom prst="rect">
            <a:avLst/>
          </a:prstGeom>
          <a:noFill/>
          <a:ln w="9525">
            <a:noFill/>
          </a:ln>
        </p:spPr>
        <p:txBody>
          <a:bodyPr lIns="135835" tIns="67917" rIns="135835" bIns="67917">
            <a:spAutoFit/>
          </a:bodyPr>
          <a:p>
            <a:pPr>
              <a:spcBef>
                <a:spcPct val="50000"/>
              </a:spcBef>
              <a:buChar char="-"/>
            </a:pPr>
            <a:r>
              <a:rPr sz="3600" b="1" i="1" dirty="0">
                <a:solidFill>
                  <a:srgbClr val="FF0000"/>
                </a:solidFill>
                <a:latin typeface="Times New Roman" panose="02020603050405020304" pitchFamily="18" charset="0"/>
              </a:rPr>
              <a:t> ĐCNN</a:t>
            </a:r>
            <a:endParaRPr sz="3600" b="1" i="1" dirty="0">
              <a:solidFill>
                <a:srgbClr val="FF0000"/>
              </a:solidFill>
              <a:latin typeface="Times New Roman" panose="02020603050405020304" pitchFamily="18" charset="0"/>
            </a:endParaRPr>
          </a:p>
          <a:p>
            <a:pPr>
              <a:spcBef>
                <a:spcPct val="50000"/>
              </a:spcBef>
              <a:buChar char="-"/>
            </a:pPr>
            <a:r>
              <a:rPr sz="3600" b="1" i="1" dirty="0">
                <a:solidFill>
                  <a:srgbClr val="FF0000"/>
                </a:solidFill>
                <a:latin typeface="Times New Roman" panose="02020603050405020304" pitchFamily="18" charset="0"/>
              </a:rPr>
              <a:t> thể tích </a:t>
            </a:r>
            <a:endParaRPr sz="3600" b="1" i="1" dirty="0">
              <a:solidFill>
                <a:srgbClr val="FF0000"/>
              </a:solidFill>
              <a:latin typeface="Times New Roman" panose="02020603050405020304" pitchFamily="18" charset="0"/>
            </a:endParaRPr>
          </a:p>
          <a:p>
            <a:pPr>
              <a:spcBef>
                <a:spcPct val="50000"/>
              </a:spcBef>
              <a:buChar char="-"/>
            </a:pPr>
            <a:r>
              <a:rPr sz="3600" b="1" i="1" dirty="0">
                <a:solidFill>
                  <a:srgbClr val="FF0000"/>
                </a:solidFill>
                <a:latin typeface="Times New Roman" panose="02020603050405020304" pitchFamily="18" charset="0"/>
              </a:rPr>
              <a:t> GHĐ</a:t>
            </a:r>
            <a:endParaRPr sz="3600" b="1" i="1" dirty="0">
              <a:solidFill>
                <a:srgbClr val="FF0000"/>
              </a:solidFill>
              <a:latin typeface="Times New Roman" panose="02020603050405020304" pitchFamily="18" charset="0"/>
            </a:endParaRPr>
          </a:p>
          <a:p>
            <a:pPr>
              <a:spcBef>
                <a:spcPct val="50000"/>
              </a:spcBef>
              <a:buChar char="-"/>
            </a:pPr>
            <a:r>
              <a:rPr sz="3600" b="1" i="1" dirty="0">
                <a:solidFill>
                  <a:srgbClr val="FF0000"/>
                </a:solidFill>
                <a:latin typeface="Times New Roman" panose="02020603050405020304" pitchFamily="18" charset="0"/>
              </a:rPr>
              <a:t> thẳng đứng </a:t>
            </a:r>
            <a:endParaRPr sz="3600" b="1" i="1" dirty="0">
              <a:solidFill>
                <a:srgbClr val="FF0000"/>
              </a:solidFill>
              <a:latin typeface="Times New Roman" panose="02020603050405020304" pitchFamily="18" charset="0"/>
            </a:endParaRPr>
          </a:p>
          <a:p>
            <a:pPr>
              <a:spcBef>
                <a:spcPct val="50000"/>
              </a:spcBef>
              <a:buChar char="-"/>
            </a:pPr>
            <a:r>
              <a:rPr sz="3600" b="1" i="1" dirty="0">
                <a:solidFill>
                  <a:srgbClr val="FF0000"/>
                </a:solidFill>
                <a:latin typeface="Times New Roman" panose="02020603050405020304" pitchFamily="18" charset="0"/>
              </a:rPr>
              <a:t> ngang </a:t>
            </a:r>
            <a:endParaRPr sz="3600" b="1" i="1" dirty="0">
              <a:solidFill>
                <a:srgbClr val="FF0000"/>
              </a:solidFill>
              <a:latin typeface="Times New Roman" panose="02020603050405020304" pitchFamily="18" charset="0"/>
            </a:endParaRPr>
          </a:p>
          <a:p>
            <a:pPr>
              <a:spcBef>
                <a:spcPct val="50000"/>
              </a:spcBef>
              <a:buChar char="-"/>
            </a:pPr>
            <a:r>
              <a:rPr sz="3600" b="1" i="1" dirty="0">
                <a:solidFill>
                  <a:srgbClr val="FF0000"/>
                </a:solidFill>
                <a:latin typeface="Times New Roman" panose="02020603050405020304" pitchFamily="18" charset="0"/>
              </a:rPr>
              <a:t> gần nhất</a:t>
            </a:r>
            <a:endParaRPr sz="3600" b="1" i="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5843">
                                            <p:txEl>
                                              <p:charRg st="0" end="6"/>
                                            </p:txEl>
                                          </p:spTgt>
                                        </p:tgtEl>
                                        <p:attrNameLst>
                                          <p:attrName>style.visibility</p:attrName>
                                        </p:attrNameLst>
                                      </p:cBhvr>
                                      <p:to>
                                        <p:strVal val="visible"/>
                                      </p:to>
                                    </p:set>
                                    <p:animEffect transition="in" filter="diamond(in)">
                                      <p:cBhvr>
                                        <p:cTn id="10" dur="2000"/>
                                        <p:tgtEl>
                                          <p:spTgt spid="35843">
                                            <p:txEl>
                                              <p:charRg st="0" end="6"/>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5843">
                                            <p:txEl>
                                              <p:charRg st="6" end="17"/>
                                            </p:txEl>
                                          </p:spTgt>
                                        </p:tgtEl>
                                        <p:attrNameLst>
                                          <p:attrName>style.visibility</p:attrName>
                                        </p:attrNameLst>
                                      </p:cBhvr>
                                      <p:to>
                                        <p:strVal val="visible"/>
                                      </p:to>
                                    </p:set>
                                    <p:animEffect transition="in" filter="diamond(in)">
                                      <p:cBhvr>
                                        <p:cTn id="13" dur="2000"/>
                                        <p:tgtEl>
                                          <p:spTgt spid="35843">
                                            <p:txEl>
                                              <p:charRg st="6" end="17"/>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5843">
                                            <p:txEl>
                                              <p:charRg st="17" end="22"/>
                                            </p:txEl>
                                          </p:spTgt>
                                        </p:tgtEl>
                                        <p:attrNameLst>
                                          <p:attrName>style.visibility</p:attrName>
                                        </p:attrNameLst>
                                      </p:cBhvr>
                                      <p:to>
                                        <p:strVal val="visible"/>
                                      </p:to>
                                    </p:set>
                                    <p:animEffect transition="in" filter="diamond(in)">
                                      <p:cBhvr>
                                        <p:cTn id="16" dur="2000"/>
                                        <p:tgtEl>
                                          <p:spTgt spid="35843">
                                            <p:txEl>
                                              <p:charRg st="17" end="22"/>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5843">
                                            <p:txEl>
                                              <p:charRg st="22" end="35"/>
                                            </p:txEl>
                                          </p:spTgt>
                                        </p:tgtEl>
                                        <p:attrNameLst>
                                          <p:attrName>style.visibility</p:attrName>
                                        </p:attrNameLst>
                                      </p:cBhvr>
                                      <p:to>
                                        <p:strVal val="visible"/>
                                      </p:to>
                                    </p:set>
                                    <p:animEffect transition="in" filter="diamond(in)">
                                      <p:cBhvr>
                                        <p:cTn id="19" dur="2000"/>
                                        <p:tgtEl>
                                          <p:spTgt spid="35843">
                                            <p:txEl>
                                              <p:charRg st="22" end="35"/>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5843">
                                            <p:txEl>
                                              <p:charRg st="35" end="43"/>
                                            </p:txEl>
                                          </p:spTgt>
                                        </p:tgtEl>
                                        <p:attrNameLst>
                                          <p:attrName>style.visibility</p:attrName>
                                        </p:attrNameLst>
                                      </p:cBhvr>
                                      <p:to>
                                        <p:strVal val="visible"/>
                                      </p:to>
                                    </p:set>
                                    <p:animEffect transition="in" filter="diamond(in)">
                                      <p:cBhvr>
                                        <p:cTn id="22" dur="2000"/>
                                        <p:tgtEl>
                                          <p:spTgt spid="35843">
                                            <p:txEl>
                                              <p:charRg st="35" end="43"/>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5843">
                                            <p:txEl>
                                              <p:charRg st="43" end="53"/>
                                            </p:txEl>
                                          </p:spTgt>
                                        </p:tgtEl>
                                        <p:attrNameLst>
                                          <p:attrName>style.visibility</p:attrName>
                                        </p:attrNameLst>
                                      </p:cBhvr>
                                      <p:to>
                                        <p:strVal val="visible"/>
                                      </p:to>
                                    </p:set>
                                    <p:animEffect transition="in" filter="diamond(in)">
                                      <p:cBhvr>
                                        <p:cTn id="25" dur="2000"/>
                                        <p:tgtEl>
                                          <p:spTgt spid="35843">
                                            <p:txEl>
                                              <p:charRg st="43" end="5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3.66013E-6 4.01235E-6 L -0.58721 -0.00444 " pathEditMode="relative" rAng="0" ptsTypes="AA">
                                      <p:cBhvr>
                                        <p:cTn id="29" dur="2000" fill="hold"/>
                                        <p:tgtEl>
                                          <p:spTgt spid="35843">
                                            <p:txEl>
                                              <p:charRg st="6" end="17"/>
                                            </p:txEl>
                                          </p:spTgt>
                                        </p:tgtEl>
                                        <p:attrNameLst>
                                          <p:attrName>ppt_x</p:attrName>
                                          <p:attrName>ppt_y</p:attrName>
                                        </p:attrNameLst>
                                      </p:cBhvr>
                                      <p:rCtr x="-29400" y="-200"/>
                                    </p:animMotion>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3.79085E-6 -1.7284E-6 L -0.45322 -0.0027 " pathEditMode="relative" rAng="0" ptsTypes="AA">
                                      <p:cBhvr>
                                        <p:cTn id="33" dur="2000" fill="hold"/>
                                        <p:tgtEl>
                                          <p:spTgt spid="35843">
                                            <p:txEl>
                                              <p:charRg st="17" end="22"/>
                                            </p:txEl>
                                          </p:spTgt>
                                        </p:tgtEl>
                                        <p:attrNameLst>
                                          <p:attrName>ppt_x</p:attrName>
                                          <p:attrName>ppt_y</p:attrName>
                                        </p:attrNameLst>
                                      </p:cBhvr>
                                      <p:rCtr x="-22700" y="-100"/>
                                    </p:animMotion>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0.00143 0.00483 L -0.22692 0.19001 " pathEditMode="relative" rAng="0" ptsTypes="AA">
                                      <p:cBhvr>
                                        <p:cTn id="37" dur="2000" fill="hold"/>
                                        <p:tgtEl>
                                          <p:spTgt spid="35843">
                                            <p:txEl>
                                              <p:charRg st="0" end="6"/>
                                            </p:txEl>
                                          </p:spTgt>
                                        </p:tgtEl>
                                        <p:attrNameLst>
                                          <p:attrName>ppt_x</p:attrName>
                                          <p:attrName>ppt_y</p:attrName>
                                        </p:attrNameLst>
                                      </p:cBhvr>
                                      <p:rCtr x="-11300" y="9300"/>
                                    </p:animMotion>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0004 0.02701 L -0.51471 0.05556 " pathEditMode="relative" rAng="0" ptsTypes="AA">
                                      <p:cBhvr>
                                        <p:cTn id="41" dur="2000" fill="hold"/>
                                        <p:tgtEl>
                                          <p:spTgt spid="35843">
                                            <p:txEl>
                                              <p:charRg st="22" end="35"/>
                                            </p:txEl>
                                          </p:spTgt>
                                        </p:tgtEl>
                                        <p:attrNameLst>
                                          <p:attrName>ppt_x</p:attrName>
                                          <p:attrName>ppt_y</p:attrName>
                                        </p:attrNameLst>
                                      </p:cBhvr>
                                      <p:rCtr x="-25800" y="1400"/>
                                    </p:animMotion>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0.00184 0.01022 L -0.55086 0.06578 " pathEditMode="relative" rAng="0" ptsTypes="AA">
                                      <p:cBhvr>
                                        <p:cTn id="45" dur="2000" fill="hold"/>
                                        <p:tgtEl>
                                          <p:spTgt spid="35843">
                                            <p:txEl>
                                              <p:charRg st="35" end="43"/>
                                            </p:txEl>
                                          </p:spTgt>
                                        </p:tgtEl>
                                        <p:attrNameLst>
                                          <p:attrName>ppt_x</p:attrName>
                                          <p:attrName>ppt_y</p:attrName>
                                        </p:attrNameLst>
                                      </p:cBhvr>
                                      <p:rCtr x="-27500" y="2800"/>
                                    </p:animMotion>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0.00062 0.01216 L -0.24938 0.12327 " pathEditMode="relative" rAng="0" ptsTypes="AA">
                                      <p:cBhvr>
                                        <p:cTn id="49" dur="2000" fill="hold"/>
                                        <p:tgtEl>
                                          <p:spTgt spid="35843">
                                            <p:txEl>
                                              <p:charRg st="43" end="53"/>
                                            </p:txEl>
                                          </p:spTgt>
                                        </p:tgtEl>
                                        <p:attrNameLst>
                                          <p:attrName>ppt_x</p:attrName>
                                          <p:attrName>ppt_y</p:attrName>
                                        </p:attrNameLst>
                                      </p:cBhvr>
                                      <p:rCtr x="-12500" y="5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2"/>
          <p:cNvSpPr txBox="1"/>
          <p:nvPr/>
        </p:nvSpPr>
        <p:spPr>
          <a:xfrm>
            <a:off x="381000" y="381000"/>
            <a:ext cx="14935200" cy="4021138"/>
          </a:xfrm>
          <a:prstGeom prst="rect">
            <a:avLst/>
          </a:prstGeom>
          <a:noFill/>
          <a:ln w="9525">
            <a:noFill/>
          </a:ln>
        </p:spPr>
        <p:txBody>
          <a:bodyPr lIns="91428" tIns="45715" rIns="91428" bIns="45715">
            <a:spAutoFit/>
          </a:bodyPr>
          <a:p>
            <a:pPr>
              <a:spcBef>
                <a:spcPct val="50000"/>
              </a:spcBef>
            </a:pPr>
            <a:r>
              <a:rPr sz="3600" b="1" i="1" dirty="0">
                <a:solidFill>
                  <a:srgbClr val="FF0000"/>
                </a:solidFill>
                <a:latin typeface="Times New Roman" panose="02020603050405020304" pitchFamily="18" charset="0"/>
              </a:rPr>
              <a:t>Rút ra kết luận.</a:t>
            </a:r>
            <a:endParaRPr sz="3600" b="1" i="1" dirty="0">
              <a:solidFill>
                <a:srgbClr val="FF0000"/>
              </a:solidFill>
              <a:latin typeface="Times New Roman" panose="02020603050405020304" pitchFamily="18" charset="0"/>
            </a:endParaRPr>
          </a:p>
          <a:p>
            <a:pPr algn="just">
              <a:lnSpc>
                <a:spcPct val="150000"/>
              </a:lnSpc>
              <a:spcBef>
                <a:spcPts val="600"/>
              </a:spcBef>
            </a:pPr>
            <a:r>
              <a:rPr sz="3600" b="1" i="1" dirty="0">
                <a:solidFill>
                  <a:srgbClr val="FF0000"/>
                </a:solidFill>
                <a:latin typeface="Times New Roman" panose="02020603050405020304" pitchFamily="18" charset="0"/>
              </a:rPr>
              <a:t>  </a:t>
            </a:r>
            <a:r>
              <a:rPr sz="2400" b="1" i="1" dirty="0">
                <a:solidFill>
                  <a:srgbClr val="0000FF"/>
                </a:solidFill>
                <a:latin typeface="Times New Roman" panose="02020603050405020304" pitchFamily="18" charset="0"/>
              </a:rPr>
              <a:t>  </a:t>
            </a:r>
            <a:r>
              <a:rPr sz="3600" b="1" i="1" dirty="0">
                <a:solidFill>
                  <a:srgbClr val="0000FF"/>
                </a:solidFill>
                <a:latin typeface="Times New Roman" panose="02020603050405020304" pitchFamily="18" charset="0"/>
              </a:rPr>
              <a:t>Khi đo thể tích chất lỏng bằng bình chia độ  cần : </a:t>
            </a:r>
            <a:r>
              <a:rPr sz="3600" b="1" i="1" dirty="0">
                <a:solidFill>
                  <a:srgbClr val="800000"/>
                </a:solidFill>
                <a:latin typeface="Times New Roman" panose="02020603050405020304" pitchFamily="18" charset="0"/>
              </a:rPr>
              <a:t>Ước lượng</a:t>
            </a:r>
            <a:r>
              <a:rPr sz="3600" b="1" i="1" dirty="0">
                <a:solidFill>
                  <a:srgbClr val="0000FF"/>
                </a:solidFill>
                <a:latin typeface="Times New Roman" panose="02020603050405020304" pitchFamily="18" charset="0"/>
              </a:rPr>
              <a:t> thể tích cần đo. </a:t>
            </a:r>
            <a:r>
              <a:rPr sz="3600" b="1" i="1" dirty="0">
                <a:solidFill>
                  <a:srgbClr val="800000"/>
                </a:solidFill>
                <a:latin typeface="Times New Roman" panose="02020603050405020304" pitchFamily="18" charset="0"/>
              </a:rPr>
              <a:t>Chọn bình</a:t>
            </a:r>
            <a:r>
              <a:rPr sz="3600" b="1" i="1" dirty="0">
                <a:solidFill>
                  <a:srgbClr val="0000FF"/>
                </a:solidFill>
                <a:latin typeface="Times New Roman" panose="02020603050405020304" pitchFamily="18" charset="0"/>
              </a:rPr>
              <a:t> chia độ  có GHĐ và có ĐCNN thích hợp. </a:t>
            </a:r>
            <a:r>
              <a:rPr sz="3600" b="1" i="1" dirty="0">
                <a:solidFill>
                  <a:srgbClr val="800000"/>
                </a:solidFill>
                <a:latin typeface="Times New Roman" panose="02020603050405020304" pitchFamily="18" charset="0"/>
              </a:rPr>
              <a:t>Đặt bình</a:t>
            </a:r>
            <a:r>
              <a:rPr sz="3600" b="1" i="1" dirty="0">
                <a:solidFill>
                  <a:srgbClr val="0000FF"/>
                </a:solidFill>
                <a:latin typeface="Times New Roman" panose="02020603050405020304" pitchFamily="18" charset="0"/>
              </a:rPr>
              <a:t> chia độ  thẳng đứng. </a:t>
            </a:r>
            <a:r>
              <a:rPr sz="3600" b="1" i="1" dirty="0">
                <a:solidFill>
                  <a:srgbClr val="800000"/>
                </a:solidFill>
                <a:latin typeface="Times New Roman" panose="02020603050405020304" pitchFamily="18" charset="0"/>
              </a:rPr>
              <a:t>Đặt mắt</a:t>
            </a:r>
            <a:r>
              <a:rPr sz="3600" b="1" i="1" dirty="0">
                <a:solidFill>
                  <a:srgbClr val="0000FF"/>
                </a:solidFill>
                <a:latin typeface="Times New Roman" panose="02020603050405020304" pitchFamily="18" charset="0"/>
              </a:rPr>
              <a:t> nhìn ngang với độ cao mực chất lỏng trong bình. Đọc và ghi kết quả đo theo </a:t>
            </a:r>
            <a:r>
              <a:rPr sz="3600" b="1" i="1" dirty="0">
                <a:solidFill>
                  <a:srgbClr val="800000"/>
                </a:solidFill>
                <a:latin typeface="Times New Roman" panose="02020603050405020304" pitchFamily="18" charset="0"/>
              </a:rPr>
              <a:t>vạch chia gần nhất</a:t>
            </a:r>
            <a:r>
              <a:rPr sz="3600" b="1" i="1" dirty="0">
                <a:solidFill>
                  <a:srgbClr val="0000FF"/>
                </a:solidFill>
                <a:latin typeface="Times New Roman" panose="02020603050405020304" pitchFamily="18" charset="0"/>
              </a:rPr>
              <a:t> với mực chất lỏng .</a:t>
            </a:r>
            <a:endParaRPr sz="2400" b="1" i="1" dirty="0">
              <a:solidFill>
                <a:srgbClr val="0000FF"/>
              </a:solidFill>
              <a:latin typeface="Times New Roman" panose="02020603050405020304" pitchFamily="18" charset="0"/>
            </a:endParaRPr>
          </a:p>
        </p:txBody>
      </p:sp>
      <p:sp>
        <p:nvSpPr>
          <p:cNvPr id="17411" name="Rectangle 2"/>
          <p:cNvSpPr/>
          <p:nvPr/>
        </p:nvSpPr>
        <p:spPr>
          <a:xfrm>
            <a:off x="304800" y="4535488"/>
            <a:ext cx="14935200" cy="2384425"/>
          </a:xfrm>
          <a:prstGeom prst="rect">
            <a:avLst/>
          </a:prstGeom>
          <a:noFill/>
          <a:ln w="9525">
            <a:noFill/>
          </a:ln>
        </p:spPr>
        <p:txBody>
          <a:bodyPr lIns="91428" tIns="45715" rIns="91428" bIns="45715">
            <a:spAutoFit/>
          </a:bodyPr>
          <a:p>
            <a:pPr>
              <a:spcBef>
                <a:spcPct val="50000"/>
              </a:spcBef>
            </a:pPr>
            <a:r>
              <a:rPr sz="3600" b="1" dirty="0">
                <a:solidFill>
                  <a:srgbClr val="800000"/>
                </a:solidFill>
                <a:latin typeface="Times New Roman" panose="02020603050405020304" pitchFamily="18" charset="0"/>
                <a:cs typeface="Times New Roman" panose="02020603050405020304" pitchFamily="18" charset="0"/>
              </a:rPr>
              <a:t> </a:t>
            </a:r>
            <a:r>
              <a:rPr sz="3600" b="1" dirty="0">
                <a:solidFill>
                  <a:srgbClr val="0000FF"/>
                </a:solidFill>
                <a:latin typeface="Times New Roman" panose="02020603050405020304" pitchFamily="18" charset="0"/>
                <a:cs typeface="Times New Roman" panose="02020603050405020304" pitchFamily="18" charset="0"/>
              </a:rPr>
              <a:t>3. Thực h</a:t>
            </a:r>
            <a:r>
              <a:rPr sz="3600" b="1" dirty="0">
                <a:solidFill>
                  <a:srgbClr val="0000FF"/>
                </a:solidFill>
                <a:latin typeface="Times New Roman" panose="02020603050405020304" pitchFamily="18" charset="0"/>
                <a:ea typeface="Times New Roman" panose="02020603050405020304" pitchFamily="18" charset="0"/>
              </a:rPr>
              <a:t>à</a:t>
            </a:r>
            <a:r>
              <a:rPr sz="3600" b="1" dirty="0">
                <a:solidFill>
                  <a:srgbClr val="0000FF"/>
                </a:solidFill>
                <a:latin typeface="Times New Roman" panose="02020603050405020304" pitchFamily="18" charset="0"/>
                <a:cs typeface="Times New Roman" panose="02020603050405020304" pitchFamily="18" charset="0"/>
              </a:rPr>
              <a:t>nh.</a:t>
            </a:r>
            <a:endParaRPr sz="3600" b="1" dirty="0">
              <a:solidFill>
                <a:srgbClr val="0000FF"/>
              </a:solidFill>
              <a:latin typeface="Times New Roman" panose="02020603050405020304" pitchFamily="18" charset="0"/>
              <a:cs typeface="Times New Roman" panose="02020603050405020304" pitchFamily="18" charset="0"/>
            </a:endParaRPr>
          </a:p>
          <a:p>
            <a:pPr>
              <a:lnSpc>
                <a:spcPct val="150000"/>
              </a:lnSpc>
              <a:spcBef>
                <a:spcPts val="600"/>
              </a:spcBef>
            </a:pPr>
            <a:r>
              <a:rPr sz="3600" b="1" dirty="0">
                <a:solidFill>
                  <a:srgbClr val="0000FF"/>
                </a:solidFill>
                <a:latin typeface="Times New Roman" panose="02020603050405020304" pitchFamily="18" charset="0"/>
                <a:cs typeface="Times New Roman" panose="02020603050405020304" pitchFamily="18" charset="0"/>
              </a:rPr>
              <a:t>   Các nhóm tiến hành đo thể tích chất lỏng trên đồ dùng v</a:t>
            </a:r>
            <a:r>
              <a:rPr sz="3600" b="1" dirty="0">
                <a:solidFill>
                  <a:srgbClr val="0000FF"/>
                </a:solidFill>
                <a:latin typeface="Times New Roman" panose="02020603050405020304" pitchFamily="18" charset="0"/>
                <a:ea typeface="Times New Roman" panose="02020603050405020304" pitchFamily="18" charset="0"/>
              </a:rPr>
              <a:t>à</a:t>
            </a:r>
            <a:r>
              <a:rPr sz="3600" b="1" dirty="0">
                <a:solidFill>
                  <a:srgbClr val="0000FF"/>
                </a:solidFill>
                <a:latin typeface="Times New Roman" panose="02020603050405020304" pitchFamily="18" charset="0"/>
                <a:cs typeface="Times New Roman" panose="02020603050405020304" pitchFamily="18" charset="0"/>
              </a:rPr>
              <a:t> ghi kết quả trong bảng 3.1 (5 phút)</a:t>
            </a:r>
            <a:endParaRPr sz="36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434" name="Table 18433"/>
          <p:cNvGraphicFramePr/>
          <p:nvPr/>
        </p:nvGraphicFramePr>
        <p:xfrm>
          <a:off x="304800" y="1295400"/>
          <a:ext cx="14935200" cy="6711950"/>
        </p:xfrm>
        <a:graphic>
          <a:graphicData uri="http://schemas.openxmlformats.org/drawingml/2006/table">
            <a:tbl>
              <a:tblPr/>
              <a:tblGrid>
                <a:gridCol w="4606925"/>
                <a:gridCol w="2092325"/>
                <a:gridCol w="2263775"/>
                <a:gridCol w="2986088"/>
                <a:gridCol w="2986087"/>
              </a:tblGrid>
              <a:tr h="1314450">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sz="3600" b="1" dirty="0">
                        <a:solidFill>
                          <a:srgbClr val="0000FF"/>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sz="3600" b="1" dirty="0">
                          <a:solidFill>
                            <a:srgbClr val="0000FF"/>
                          </a:solidFill>
                          <a:latin typeface="Times New Roman" panose="02020603050405020304" pitchFamily="18" charset="0"/>
                          <a:cs typeface="Times New Roman" panose="02020603050405020304" pitchFamily="18" charset="0"/>
                        </a:rPr>
                        <a:t>Vật cần đo thể tích </a:t>
                      </a:r>
                      <a:endParaRPr lang="en-US" sz="3600" b="1" dirty="0">
                        <a:solidFill>
                          <a:srgbClr val="0000FF"/>
                        </a:solidFill>
                        <a:latin typeface="Times New Roman" panose="02020603050405020304" pitchFamily="18" charset="0"/>
                        <a:ea typeface="Times New Roman" panose="02020603050405020304" pitchFamily="18" charset="0"/>
                      </a:endParaRPr>
                    </a:p>
                  </a:txBody>
                  <a:tcPr marL="155448" marR="155448" marT="54864" marB="5486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sz="1400" b="1" dirty="0">
                        <a:solidFill>
                          <a:srgbClr val="0000FF"/>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sz="3600" b="1" dirty="0">
                          <a:solidFill>
                            <a:srgbClr val="0000FF"/>
                          </a:solidFill>
                          <a:latin typeface="Times New Roman" panose="02020603050405020304" pitchFamily="18" charset="0"/>
                          <a:cs typeface="Times New Roman" panose="02020603050405020304" pitchFamily="18" charset="0"/>
                        </a:rPr>
                        <a:t>Dụng cụ đo</a:t>
                      </a:r>
                      <a:r>
                        <a:rPr sz="36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sz="3600" b="1" dirty="0">
                        <a:solidFill>
                          <a:srgbClr val="0000FF"/>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sz="3600" b="1" dirty="0">
                          <a:solidFill>
                            <a:srgbClr val="0000FF"/>
                          </a:solidFill>
                          <a:latin typeface="Times New Roman" panose="02020603050405020304" pitchFamily="18" charset="0"/>
                          <a:cs typeface="Times New Roman" panose="02020603050405020304" pitchFamily="18" charset="0"/>
                        </a:rPr>
                        <a:t>Thể tích ước lượng ( lít )</a:t>
                      </a:r>
                      <a:endParaRPr lang="en-US" sz="3600" b="1" dirty="0">
                        <a:solidFill>
                          <a:srgbClr val="0000FF"/>
                        </a:solidFill>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sz="3600" b="1" dirty="0">
                        <a:solidFill>
                          <a:srgbClr val="0000FF"/>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sz="3600" b="1" dirty="0">
                          <a:solidFill>
                            <a:srgbClr val="0000FF"/>
                          </a:solidFill>
                          <a:latin typeface="Times New Roman" panose="02020603050405020304" pitchFamily="18" charset="0"/>
                          <a:cs typeface="Times New Roman" panose="02020603050405020304" pitchFamily="18" charset="0"/>
                        </a:rPr>
                        <a:t>Thể tích đo được ( cm</a:t>
                      </a:r>
                      <a:r>
                        <a:rPr sz="3600" b="1" baseline="30000" dirty="0">
                          <a:solidFill>
                            <a:srgbClr val="0000FF"/>
                          </a:solidFill>
                          <a:latin typeface="Times New Roman" panose="02020603050405020304" pitchFamily="18" charset="0"/>
                          <a:cs typeface="Times New Roman" panose="02020603050405020304" pitchFamily="18" charset="0"/>
                        </a:rPr>
                        <a:t>3</a:t>
                      </a:r>
                      <a:r>
                        <a:rPr sz="3600" b="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478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sz="1600" b="1" dirty="0">
                        <a:solidFill>
                          <a:srgbClr val="0000FF"/>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sz="3600" b="1" dirty="0">
                          <a:solidFill>
                            <a:srgbClr val="0000FF"/>
                          </a:solidFill>
                          <a:latin typeface="Times New Roman" panose="02020603050405020304" pitchFamily="18" charset="0"/>
                          <a:cs typeface="Times New Roman" panose="02020603050405020304" pitchFamily="18" charset="0"/>
                        </a:rPr>
                        <a:t>GHĐ</a:t>
                      </a:r>
                      <a:endParaRPr lang="en-US" sz="3600" b="1" dirty="0">
                        <a:solidFill>
                          <a:srgbClr val="0000FF"/>
                        </a:solidFill>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b="1" dirty="0">
                        <a:solidFill>
                          <a:srgbClr val="0000FF"/>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sz="3600" b="1" dirty="0">
                          <a:solidFill>
                            <a:srgbClr val="0000FF"/>
                          </a:solidFill>
                          <a:latin typeface="Times New Roman" panose="02020603050405020304" pitchFamily="18" charset="0"/>
                          <a:cs typeface="Times New Roman" panose="02020603050405020304" pitchFamily="18" charset="0"/>
                        </a:rPr>
                        <a:t>ĐCNN</a:t>
                      </a:r>
                      <a:endParaRPr lang="en-US" sz="3600" b="1" dirty="0">
                        <a:solidFill>
                          <a:srgbClr val="0000FF"/>
                        </a:solidFill>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15001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sz="1200" b="1" dirty="0">
                        <a:solidFill>
                          <a:srgbClr val="0000FF"/>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sz="3600" b="1" dirty="0">
                          <a:solidFill>
                            <a:srgbClr val="0000FF"/>
                          </a:solidFill>
                          <a:latin typeface="Times New Roman" panose="02020603050405020304" pitchFamily="18" charset="0"/>
                          <a:cs typeface="Times New Roman" panose="02020603050405020304" pitchFamily="18" charset="0"/>
                        </a:rPr>
                        <a:t>Nước trong bình 1</a:t>
                      </a:r>
                      <a:endParaRPr lang="en-US" sz="3600" b="1" dirty="0">
                        <a:solidFill>
                          <a:srgbClr val="0000FF"/>
                        </a:solidFill>
                        <a:latin typeface="Times New Roman" panose="02020603050405020304" pitchFamily="18" charset="0"/>
                        <a:ea typeface="Times New Roman" panose="02020603050405020304" pitchFamily="18" charset="0"/>
                      </a:endParaRPr>
                    </a:p>
                  </a:txBody>
                  <a:tcPr marL="155448" marR="155448" marT="54864" marB="5486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3600" dirty="0">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3600" dirty="0">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3600" dirty="0">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3600" dirty="0">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494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b="1" dirty="0">
                        <a:solidFill>
                          <a:srgbClr val="0000FF"/>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sz="3600" b="1" dirty="0">
                          <a:solidFill>
                            <a:srgbClr val="0000FF"/>
                          </a:solidFill>
                          <a:latin typeface="Times New Roman" panose="02020603050405020304" pitchFamily="18" charset="0"/>
                          <a:cs typeface="Times New Roman" panose="02020603050405020304" pitchFamily="18" charset="0"/>
                        </a:rPr>
                        <a:t>Nước trong bình 2</a:t>
                      </a:r>
                      <a:endParaRPr sz="3600" b="1" dirty="0">
                        <a:solidFill>
                          <a:srgbClr val="0000FF"/>
                        </a:solidFill>
                        <a:latin typeface="Times New Roman" panose="02020603050405020304" pitchFamily="18" charset="0"/>
                        <a:cs typeface="Times New Roman" panose="02020603050405020304" pitchFamily="18" charset="0"/>
                      </a:endParaRPr>
                    </a:p>
                    <a:p>
                      <a:pPr lvl="0" algn="ctr" eaLnBrk="1" hangingPunct="1">
                        <a:spcBef>
                          <a:spcPct val="20000"/>
                        </a:spcBef>
                        <a:buNone/>
                      </a:pPr>
                      <a:endParaRPr lang="en-US" sz="3600" dirty="0">
                        <a:latin typeface="Times New Roman" panose="02020603050405020304" pitchFamily="18" charset="0"/>
                        <a:ea typeface="Times New Roman" panose="02020603050405020304" pitchFamily="18" charset="0"/>
                      </a:endParaRPr>
                    </a:p>
                  </a:txBody>
                  <a:tcPr marL="155448" marR="155448" marT="54864" marB="5486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3600" dirty="0">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3600" dirty="0">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3600" dirty="0">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3600" dirty="0">
                        <a:latin typeface="Times New Roman" panose="02020603050405020304" pitchFamily="18" charset="0"/>
                        <a:ea typeface="Times New Roman" panose="02020603050405020304" pitchFamily="18" charset="0"/>
                      </a:endParaRPr>
                    </a:p>
                  </a:txBody>
                  <a:tcPr marL="155448" marR="155448" marT="54864" marB="5486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8260" name="Text Box 68"/>
          <p:cNvSpPr txBox="1"/>
          <p:nvPr/>
        </p:nvSpPr>
        <p:spPr>
          <a:xfrm>
            <a:off x="1036638" y="228600"/>
            <a:ext cx="11528425" cy="690563"/>
          </a:xfrm>
          <a:prstGeom prst="rect">
            <a:avLst/>
          </a:prstGeom>
          <a:noFill/>
          <a:ln w="9525">
            <a:noFill/>
          </a:ln>
        </p:spPr>
        <p:txBody>
          <a:bodyPr lIns="135835" tIns="67917" rIns="135835" bIns="67917">
            <a:spAutoFit/>
          </a:bodyPr>
          <a:p>
            <a:pPr>
              <a:spcBef>
                <a:spcPct val="50000"/>
              </a:spcBef>
            </a:pPr>
            <a:r>
              <a:rPr sz="3600" b="1" i="1" dirty="0">
                <a:solidFill>
                  <a:srgbClr val="FF0000"/>
                </a:solidFill>
                <a:latin typeface="Times New Roman" panose="02020603050405020304" pitchFamily="18" charset="0"/>
              </a:rPr>
              <a:t>Bảng 3.1. Kết quả đo thể tích chất lỏng .</a:t>
            </a:r>
            <a:endParaRPr sz="3600" b="1" i="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60"/>
                                        </p:tgtEl>
                                        <p:attrNameLst>
                                          <p:attrName>style.visibility</p:attrName>
                                        </p:attrNameLst>
                                      </p:cBhvr>
                                      <p:to>
                                        <p:strVal val="visible"/>
                                      </p:to>
                                    </p:set>
                                    <p:animEffect transition="in" filter="diamond(in)">
                                      <p:cBhvr>
                                        <p:cTn id="7" dur="2000"/>
                                        <p:tgtEl>
                                          <p:spTgt spid="8260"/>
                                        </p:tgtEl>
                                      </p:cBhvr>
                                    </p:animEffect>
                                  </p:childTnLst>
                                </p:cTn>
                              </p:par>
                              <p:par>
                                <p:cTn id="8" presetID="8" presetClass="entr" presetSubtype="16"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diamond(in)">
                                      <p:cBhvr>
                                        <p:cTn id="10"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s>
          </a:gsLst>
          <a:lin ang="0" scaled="1"/>
          <a:tileRect/>
        </a:gradFill>
        <a:effectLst/>
      </p:bgPr>
    </p:bg>
    <p:spTree>
      <p:nvGrpSpPr>
        <p:cNvPr id="1" name=""/>
        <p:cNvGrpSpPr/>
        <p:nvPr/>
      </p:nvGrpSpPr>
      <p:grpSpPr/>
      <p:sp>
        <p:nvSpPr>
          <p:cNvPr id="19458" name="Date Placeholder 1"/>
          <p:cNvSpPr txBox="1">
            <a:spLocks noGrp="1"/>
          </p:cNvSpPr>
          <p:nvPr>
            <p:ph type="dt" sz="half" idx="10"/>
          </p:nvPr>
        </p:nvSpPr>
        <p:spPr>
          <a:ln/>
        </p:spPr>
        <p:txBody>
          <a:bodyPr lIns="135835" tIns="67917" rIns="135835" bIns="67917"/>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BB962C8B-B14F-4D97-AF65-F5344CB8AC3E}" type="datetime1">
              <a:rPr lang="en-US" sz="2100" dirty="0"/>
            </a:fld>
            <a:endParaRPr lang="en-US" sz="2100" dirty="0"/>
          </a:p>
        </p:txBody>
      </p:sp>
      <p:sp>
        <p:nvSpPr>
          <p:cNvPr id="19459" name="Footer Placeholder 2"/>
          <p:cNvSpPr txBox="1">
            <a:spLocks noGrp="1"/>
          </p:cNvSpPr>
          <p:nvPr>
            <p:ph type="ftr" sz="quarter" idx="11"/>
          </p:nvPr>
        </p:nvSpPr>
        <p:spPr>
          <a:ln/>
        </p:spPr>
        <p:txBody>
          <a:bodyPr lIns="135835" tIns="67917" rIns="135835" bIns="67917"/>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sz="2100" dirty="0"/>
              <a:t>nguyenmenlethanhtong.violet.vn</a:t>
            </a:r>
            <a:endParaRPr sz="2100" dirty="0"/>
          </a:p>
        </p:txBody>
      </p:sp>
      <p:sp>
        <p:nvSpPr>
          <p:cNvPr id="19460" name="Rectangle 16"/>
          <p:cNvSpPr/>
          <p:nvPr/>
        </p:nvSpPr>
        <p:spPr>
          <a:xfrm>
            <a:off x="647700" y="7407275"/>
            <a:ext cx="1684338" cy="457200"/>
          </a:xfrm>
          <a:prstGeom prst="rect">
            <a:avLst/>
          </a:prstGeom>
          <a:solidFill>
            <a:schemeClr val="bg1"/>
          </a:solidFill>
          <a:ln w="9525">
            <a:noFill/>
          </a:ln>
        </p:spPr>
        <p:txBody>
          <a:bodyPr wrap="none" lIns="135835" tIns="67917" rIns="135835" bIns="67917" anchor="ctr"/>
          <a:p>
            <a:endParaRPr dirty="0">
              <a:latin typeface="Arial" panose="020B0604020202020204" pitchFamily="34" charset="0"/>
            </a:endParaRPr>
          </a:p>
        </p:txBody>
      </p:sp>
      <p:pic>
        <p:nvPicPr>
          <p:cNvPr id="39938" name="Picture 2" descr="Cover"/>
          <p:cNvPicPr>
            <a:picLocks noChangeAspect="1"/>
          </p:cNvPicPr>
          <p:nvPr/>
        </p:nvPicPr>
        <p:blipFill>
          <a:blip r:embed="rId1"/>
          <a:stretch>
            <a:fillRect/>
          </a:stretch>
        </p:blipFill>
        <p:spPr>
          <a:xfrm>
            <a:off x="0" y="4562475"/>
            <a:ext cx="5378450" cy="3463925"/>
          </a:xfrm>
          <a:prstGeom prst="rect">
            <a:avLst/>
          </a:prstGeom>
          <a:noFill/>
          <a:ln w="9525">
            <a:noFill/>
          </a:ln>
        </p:spPr>
      </p:pic>
      <p:pic>
        <p:nvPicPr>
          <p:cNvPr id="39939" name="Picture 3" descr="Cover"/>
          <p:cNvPicPr>
            <a:picLocks noChangeAspect="1"/>
          </p:cNvPicPr>
          <p:nvPr/>
        </p:nvPicPr>
        <p:blipFill>
          <a:blip r:embed="rId2"/>
          <a:stretch>
            <a:fillRect/>
          </a:stretch>
        </p:blipFill>
        <p:spPr>
          <a:xfrm>
            <a:off x="14288" y="4562475"/>
            <a:ext cx="5353050" cy="1730375"/>
          </a:xfrm>
          <a:prstGeom prst="rect">
            <a:avLst/>
          </a:prstGeom>
          <a:noFill/>
          <a:ln w="9525">
            <a:noFill/>
          </a:ln>
        </p:spPr>
      </p:pic>
      <p:pic>
        <p:nvPicPr>
          <p:cNvPr id="39940" name="Picture 4" descr="Cover"/>
          <p:cNvPicPr>
            <a:picLocks noChangeAspect="1"/>
          </p:cNvPicPr>
          <p:nvPr/>
        </p:nvPicPr>
        <p:blipFill>
          <a:blip r:embed="rId3"/>
          <a:stretch>
            <a:fillRect/>
          </a:stretch>
        </p:blipFill>
        <p:spPr>
          <a:xfrm>
            <a:off x="14288" y="4552950"/>
            <a:ext cx="5353050" cy="676275"/>
          </a:xfrm>
          <a:prstGeom prst="rect">
            <a:avLst/>
          </a:prstGeom>
          <a:noFill/>
          <a:ln w="9525">
            <a:noFill/>
          </a:ln>
        </p:spPr>
      </p:pic>
      <p:pic>
        <p:nvPicPr>
          <p:cNvPr id="39941" name="Picture 5" descr="Cover"/>
          <p:cNvPicPr>
            <a:picLocks noChangeAspect="1"/>
          </p:cNvPicPr>
          <p:nvPr/>
        </p:nvPicPr>
        <p:blipFill>
          <a:blip r:embed="rId4"/>
          <a:stretch>
            <a:fillRect/>
          </a:stretch>
        </p:blipFill>
        <p:spPr>
          <a:xfrm>
            <a:off x="581025" y="3273425"/>
            <a:ext cx="4843463" cy="1404938"/>
          </a:xfrm>
          <a:prstGeom prst="rect">
            <a:avLst/>
          </a:prstGeom>
          <a:noFill/>
          <a:ln w="9525">
            <a:noFill/>
          </a:ln>
        </p:spPr>
      </p:pic>
      <p:pic>
        <p:nvPicPr>
          <p:cNvPr id="39942" name="Picture 6" descr="Cover"/>
          <p:cNvPicPr>
            <a:picLocks noChangeAspect="1"/>
          </p:cNvPicPr>
          <p:nvPr/>
        </p:nvPicPr>
        <p:blipFill>
          <a:blip r:embed="rId5"/>
          <a:stretch>
            <a:fillRect/>
          </a:stretch>
        </p:blipFill>
        <p:spPr>
          <a:xfrm>
            <a:off x="2200275" y="2058988"/>
            <a:ext cx="3224213" cy="2619375"/>
          </a:xfrm>
          <a:prstGeom prst="rect">
            <a:avLst/>
          </a:prstGeom>
          <a:noFill/>
          <a:ln w="9525">
            <a:noFill/>
          </a:ln>
        </p:spPr>
      </p:pic>
      <p:pic>
        <p:nvPicPr>
          <p:cNvPr id="39943" name="Picture 7" descr="Cover"/>
          <p:cNvPicPr>
            <a:picLocks noChangeAspect="1"/>
          </p:cNvPicPr>
          <p:nvPr/>
        </p:nvPicPr>
        <p:blipFill>
          <a:blip r:embed="rId6"/>
          <a:stretch>
            <a:fillRect/>
          </a:stretch>
        </p:blipFill>
        <p:spPr>
          <a:xfrm>
            <a:off x="5114925" y="3609975"/>
            <a:ext cx="5094288" cy="1136650"/>
          </a:xfrm>
          <a:prstGeom prst="rect">
            <a:avLst/>
          </a:prstGeom>
          <a:noFill/>
          <a:ln w="9525">
            <a:noFill/>
          </a:ln>
        </p:spPr>
      </p:pic>
      <p:pic>
        <p:nvPicPr>
          <p:cNvPr id="39944" name="Picture 8" descr="Cover"/>
          <p:cNvPicPr>
            <a:picLocks noChangeAspect="1"/>
          </p:cNvPicPr>
          <p:nvPr/>
        </p:nvPicPr>
        <p:blipFill>
          <a:blip r:embed="rId7"/>
          <a:stretch>
            <a:fillRect/>
          </a:stretch>
        </p:blipFill>
        <p:spPr>
          <a:xfrm>
            <a:off x="11431588" y="6583363"/>
            <a:ext cx="4108450" cy="1557337"/>
          </a:xfrm>
          <a:prstGeom prst="rect">
            <a:avLst/>
          </a:prstGeom>
          <a:noFill/>
          <a:ln w="9525">
            <a:noFill/>
          </a:ln>
        </p:spPr>
      </p:pic>
      <p:pic>
        <p:nvPicPr>
          <p:cNvPr id="39945" name="Picture 9" descr="Cover"/>
          <p:cNvPicPr>
            <a:picLocks noChangeAspect="1"/>
          </p:cNvPicPr>
          <p:nvPr/>
        </p:nvPicPr>
        <p:blipFill>
          <a:blip r:embed="rId8"/>
          <a:stretch>
            <a:fillRect/>
          </a:stretch>
        </p:blipFill>
        <p:spPr>
          <a:xfrm>
            <a:off x="9858375" y="3663950"/>
            <a:ext cx="1939925" cy="3983038"/>
          </a:xfrm>
          <a:prstGeom prst="rect">
            <a:avLst/>
          </a:prstGeom>
          <a:noFill/>
          <a:ln w="9525">
            <a:noFill/>
          </a:ln>
        </p:spPr>
      </p:pic>
      <p:pic>
        <p:nvPicPr>
          <p:cNvPr id="39946" name="Picture 10" descr="Cover"/>
          <p:cNvPicPr>
            <a:picLocks noChangeAspect="1"/>
          </p:cNvPicPr>
          <p:nvPr/>
        </p:nvPicPr>
        <p:blipFill>
          <a:blip r:embed="rId9"/>
          <a:stretch>
            <a:fillRect/>
          </a:stretch>
        </p:blipFill>
        <p:spPr>
          <a:xfrm>
            <a:off x="12692063" y="1454150"/>
            <a:ext cx="2128837" cy="1039813"/>
          </a:xfrm>
          <a:prstGeom prst="rect">
            <a:avLst/>
          </a:prstGeom>
          <a:noFill/>
          <a:ln w="9525">
            <a:noFill/>
          </a:ln>
        </p:spPr>
      </p:pic>
      <p:pic>
        <p:nvPicPr>
          <p:cNvPr id="39947" name="Picture 11" descr="Cover"/>
          <p:cNvPicPr>
            <a:picLocks noChangeAspect="1"/>
          </p:cNvPicPr>
          <p:nvPr/>
        </p:nvPicPr>
        <p:blipFill>
          <a:blip r:embed="rId10"/>
          <a:stretch>
            <a:fillRect/>
          </a:stretch>
        </p:blipFill>
        <p:spPr>
          <a:xfrm>
            <a:off x="12641263" y="76200"/>
            <a:ext cx="2078037" cy="1506538"/>
          </a:xfrm>
          <a:prstGeom prst="rect">
            <a:avLst/>
          </a:prstGeom>
          <a:noFill/>
          <a:ln w="9525">
            <a:noFill/>
          </a:ln>
        </p:spPr>
      </p:pic>
      <p:pic>
        <p:nvPicPr>
          <p:cNvPr id="39948" name="Picture 12" descr="Cover"/>
          <p:cNvPicPr>
            <a:picLocks noChangeAspect="1"/>
          </p:cNvPicPr>
          <p:nvPr/>
        </p:nvPicPr>
        <p:blipFill>
          <a:blip r:embed="rId11"/>
          <a:stretch>
            <a:fillRect/>
          </a:stretch>
        </p:blipFill>
        <p:spPr>
          <a:xfrm>
            <a:off x="12665075" y="884238"/>
            <a:ext cx="2324100" cy="696912"/>
          </a:xfrm>
          <a:prstGeom prst="rect">
            <a:avLst/>
          </a:prstGeom>
          <a:noFill/>
          <a:ln w="9525">
            <a:noFill/>
          </a:ln>
        </p:spPr>
      </p:pic>
      <p:pic>
        <p:nvPicPr>
          <p:cNvPr id="39949" name="Picture 13" descr="Cover"/>
          <p:cNvPicPr>
            <a:picLocks noChangeAspect="1"/>
          </p:cNvPicPr>
          <p:nvPr/>
        </p:nvPicPr>
        <p:blipFill>
          <a:blip r:embed="rId12"/>
          <a:stretch>
            <a:fillRect/>
          </a:stretch>
        </p:blipFill>
        <p:spPr>
          <a:xfrm>
            <a:off x="9831388" y="1284288"/>
            <a:ext cx="3117850" cy="2627312"/>
          </a:xfrm>
          <a:prstGeom prst="rect">
            <a:avLst/>
          </a:prstGeom>
          <a:noFill/>
          <a:ln w="9525">
            <a:noFill/>
          </a:ln>
        </p:spPr>
      </p:pic>
      <p:pic>
        <p:nvPicPr>
          <p:cNvPr id="39950" name="Picture 14" descr="Cover"/>
          <p:cNvPicPr>
            <a:picLocks noChangeAspect="1"/>
          </p:cNvPicPr>
          <p:nvPr/>
        </p:nvPicPr>
        <p:blipFill>
          <a:blip r:embed="rId13"/>
          <a:stretch>
            <a:fillRect/>
          </a:stretch>
        </p:blipFill>
        <p:spPr>
          <a:xfrm>
            <a:off x="9018588" y="3049588"/>
            <a:ext cx="2011362" cy="1463675"/>
          </a:xfrm>
          <a:prstGeom prst="rect">
            <a:avLst/>
          </a:prstGeom>
          <a:noFill/>
          <a:ln w="9525">
            <a:noFill/>
          </a:ln>
        </p:spPr>
      </p:pic>
      <p:sp>
        <p:nvSpPr>
          <p:cNvPr id="19474" name="Rectangle 15"/>
          <p:cNvSpPr/>
          <p:nvPr/>
        </p:nvSpPr>
        <p:spPr>
          <a:xfrm>
            <a:off x="5440363" y="7407275"/>
            <a:ext cx="4922837" cy="547688"/>
          </a:xfrm>
          <a:prstGeom prst="rect">
            <a:avLst/>
          </a:prstGeom>
          <a:solidFill>
            <a:schemeClr val="bg1"/>
          </a:solidFill>
          <a:ln w="9525">
            <a:noFill/>
          </a:ln>
        </p:spPr>
        <p:txBody>
          <a:bodyPr wrap="none" lIns="135835" tIns="67917" rIns="135835" bIns="67917" anchor="ctr"/>
          <a:p>
            <a:endParaRPr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box(out)">
                                      <p:cBhvr>
                                        <p:cTn id="7" dur="500"/>
                                        <p:tgtEl>
                                          <p:spTgt spid="399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949"/>
                                        </p:tgtEl>
                                        <p:attrNameLst>
                                          <p:attrName>style.visibility</p:attrName>
                                        </p:attrNameLst>
                                      </p:cBhvr>
                                      <p:to>
                                        <p:strVal val="visible"/>
                                      </p:to>
                                    </p:set>
                                    <p:animEffect transition="in" filter="wipe(left)">
                                      <p:cBhvr>
                                        <p:cTn id="12" dur="500"/>
                                        <p:tgtEl>
                                          <p:spTgt spid="399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948"/>
                                        </p:tgtEl>
                                        <p:attrNameLst>
                                          <p:attrName>style.visibility</p:attrName>
                                        </p:attrNameLst>
                                      </p:cBhvr>
                                      <p:to>
                                        <p:strVal val="visible"/>
                                      </p:to>
                                    </p:set>
                                    <p:animEffect transition="in" filter="wipe(left)">
                                      <p:cBhvr>
                                        <p:cTn id="17" dur="500"/>
                                        <p:tgtEl>
                                          <p:spTgt spid="399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947"/>
                                        </p:tgtEl>
                                        <p:attrNameLst>
                                          <p:attrName>style.visibility</p:attrName>
                                        </p:attrNameLst>
                                      </p:cBhvr>
                                      <p:to>
                                        <p:strVal val="visible"/>
                                      </p:to>
                                    </p:set>
                                    <p:animEffect transition="in" filter="wipe(left)">
                                      <p:cBhvr>
                                        <p:cTn id="22" dur="500"/>
                                        <p:tgtEl>
                                          <p:spTgt spid="399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946"/>
                                        </p:tgtEl>
                                        <p:attrNameLst>
                                          <p:attrName>style.visibility</p:attrName>
                                        </p:attrNameLst>
                                      </p:cBhvr>
                                      <p:to>
                                        <p:strVal val="visible"/>
                                      </p:to>
                                    </p:set>
                                    <p:animEffect transition="in" filter="wipe(left)">
                                      <p:cBhvr>
                                        <p:cTn id="27" dur="500"/>
                                        <p:tgtEl>
                                          <p:spTgt spid="399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945"/>
                                        </p:tgtEl>
                                        <p:attrNameLst>
                                          <p:attrName>style.visibility</p:attrName>
                                        </p:attrNameLst>
                                      </p:cBhvr>
                                      <p:to>
                                        <p:strVal val="visible"/>
                                      </p:to>
                                    </p:set>
                                    <p:animEffect transition="in" filter="wipe(left)">
                                      <p:cBhvr>
                                        <p:cTn id="32" dur="500"/>
                                        <p:tgtEl>
                                          <p:spTgt spid="399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944"/>
                                        </p:tgtEl>
                                        <p:attrNameLst>
                                          <p:attrName>style.visibility</p:attrName>
                                        </p:attrNameLst>
                                      </p:cBhvr>
                                      <p:to>
                                        <p:strVal val="visible"/>
                                      </p:to>
                                    </p:set>
                                    <p:animEffect transition="in" filter="wipe(left)">
                                      <p:cBhvr>
                                        <p:cTn id="37" dur="500"/>
                                        <p:tgtEl>
                                          <p:spTgt spid="399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9943"/>
                                        </p:tgtEl>
                                        <p:attrNameLst>
                                          <p:attrName>style.visibility</p:attrName>
                                        </p:attrNameLst>
                                      </p:cBhvr>
                                      <p:to>
                                        <p:strVal val="visible"/>
                                      </p:to>
                                    </p:set>
                                    <p:animEffect transition="in" filter="wipe(right)">
                                      <p:cBhvr>
                                        <p:cTn id="42" dur="500"/>
                                        <p:tgtEl>
                                          <p:spTgt spid="399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39942"/>
                                        </p:tgtEl>
                                        <p:attrNameLst>
                                          <p:attrName>style.visibility</p:attrName>
                                        </p:attrNameLst>
                                      </p:cBhvr>
                                      <p:to>
                                        <p:strVal val="visible"/>
                                      </p:to>
                                    </p:set>
                                    <p:animEffect transition="in" filter="wipe(right)">
                                      <p:cBhvr>
                                        <p:cTn id="47" dur="500"/>
                                        <p:tgtEl>
                                          <p:spTgt spid="399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9941"/>
                                        </p:tgtEl>
                                        <p:attrNameLst>
                                          <p:attrName>style.visibility</p:attrName>
                                        </p:attrNameLst>
                                      </p:cBhvr>
                                      <p:to>
                                        <p:strVal val="visible"/>
                                      </p:to>
                                    </p:set>
                                    <p:animEffect transition="in" filter="wipe(right)">
                                      <p:cBhvr>
                                        <p:cTn id="52" dur="500"/>
                                        <p:tgtEl>
                                          <p:spTgt spid="399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9940"/>
                                        </p:tgtEl>
                                        <p:attrNameLst>
                                          <p:attrName>style.visibility</p:attrName>
                                        </p:attrNameLst>
                                      </p:cBhvr>
                                      <p:to>
                                        <p:strVal val="visible"/>
                                      </p:to>
                                    </p:set>
                                    <p:animEffect transition="in" filter="wipe(right)">
                                      <p:cBhvr>
                                        <p:cTn id="57" dur="500"/>
                                        <p:tgtEl>
                                          <p:spTgt spid="3994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9939"/>
                                        </p:tgtEl>
                                        <p:attrNameLst>
                                          <p:attrName>style.visibility</p:attrName>
                                        </p:attrNameLst>
                                      </p:cBhvr>
                                      <p:to>
                                        <p:strVal val="visible"/>
                                      </p:to>
                                    </p:set>
                                    <p:animEffect transition="in" filter="wipe(right)">
                                      <p:cBhvr>
                                        <p:cTn id="62" dur="500"/>
                                        <p:tgtEl>
                                          <p:spTgt spid="399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39938"/>
                                        </p:tgtEl>
                                        <p:attrNameLst>
                                          <p:attrName>style.visibility</p:attrName>
                                        </p:attrNameLst>
                                      </p:cBhvr>
                                      <p:to>
                                        <p:strVal val="visible"/>
                                      </p:to>
                                    </p:set>
                                    <p:animEffect transition="in" filter="wipe(right)">
                                      <p:cBhvr>
                                        <p:cTn id="6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4" name="Picture 4" descr="tiêm"/>
          <p:cNvPicPr>
            <a:picLocks noChangeAspect="1"/>
          </p:cNvPicPr>
          <p:nvPr/>
        </p:nvPicPr>
        <p:blipFill>
          <a:blip r:embed="rId1"/>
          <a:stretch>
            <a:fillRect/>
          </a:stretch>
        </p:blipFill>
        <p:spPr>
          <a:xfrm>
            <a:off x="4403725" y="182563"/>
            <a:ext cx="6218238" cy="4389437"/>
          </a:xfrm>
          <a:prstGeom prst="rect">
            <a:avLst/>
          </a:prstGeom>
          <a:noFill/>
          <a:ln w="38100" cap="flat" cmpd="dbl">
            <a:solidFill>
              <a:srgbClr val="0000FF"/>
            </a:solidFill>
            <a:prstDash val="solid"/>
            <a:miter/>
            <a:headEnd type="none" w="med" len="med"/>
            <a:tailEnd type="none" w="med" len="med"/>
          </a:ln>
        </p:spPr>
      </p:pic>
      <p:pic>
        <p:nvPicPr>
          <p:cNvPr id="51205" name="Picture 5" descr="chai nước"/>
          <p:cNvPicPr>
            <a:picLocks noChangeAspect="1"/>
          </p:cNvPicPr>
          <p:nvPr/>
        </p:nvPicPr>
        <p:blipFill>
          <a:blip r:embed="rId2"/>
          <a:stretch>
            <a:fillRect/>
          </a:stretch>
        </p:blipFill>
        <p:spPr>
          <a:xfrm>
            <a:off x="7254875" y="4846638"/>
            <a:ext cx="8031163" cy="3108325"/>
          </a:xfrm>
          <a:prstGeom prst="rect">
            <a:avLst/>
          </a:prstGeom>
          <a:noFill/>
          <a:ln w="38100" cap="flat" cmpd="dbl">
            <a:solidFill>
              <a:srgbClr val="0000FF"/>
            </a:solidFill>
            <a:prstDash val="solid"/>
            <a:miter/>
            <a:headEnd type="none" w="med" len="med"/>
            <a:tailEnd type="none" w="med" len="med"/>
          </a:ln>
        </p:spPr>
      </p:pic>
      <p:pic>
        <p:nvPicPr>
          <p:cNvPr id="51206" name="Picture 6" descr="lon"/>
          <p:cNvPicPr>
            <a:picLocks noChangeAspect="1"/>
          </p:cNvPicPr>
          <p:nvPr/>
        </p:nvPicPr>
        <p:blipFill>
          <a:blip r:embed="rId3"/>
          <a:stretch>
            <a:fillRect/>
          </a:stretch>
        </p:blipFill>
        <p:spPr>
          <a:xfrm>
            <a:off x="388938" y="4859338"/>
            <a:ext cx="6346825" cy="3095625"/>
          </a:xfrm>
          <a:prstGeom prst="rect">
            <a:avLst/>
          </a:prstGeom>
          <a:noFill/>
          <a:ln w="38100" cap="flat" cmpd="dbl">
            <a:solidFill>
              <a:srgbClr val="0000FF"/>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arn(outVertical)">
                                      <p:cBhvr>
                                        <p:cTn id="7" dur="500"/>
                                        <p:tgtEl>
                                          <p:spTgt spid="51204"/>
                                        </p:tgtEl>
                                      </p:cBhvr>
                                    </p:animEffect>
                                  </p:childTnLst>
                                </p:cTn>
                              </p:par>
                              <p:par>
                                <p:cTn id="8" presetID="16" presetClass="entr" presetSubtype="37" fill="hold" nodeType="withEffect">
                                  <p:stCondLst>
                                    <p:cond delay="0"/>
                                  </p:stCondLst>
                                  <p:childTnLst>
                                    <p:set>
                                      <p:cBhvr>
                                        <p:cTn id="9" dur="1" fill="hold">
                                          <p:stCondLst>
                                            <p:cond delay="0"/>
                                          </p:stCondLst>
                                        </p:cTn>
                                        <p:tgtEl>
                                          <p:spTgt spid="51206"/>
                                        </p:tgtEl>
                                        <p:attrNameLst>
                                          <p:attrName>style.visibility</p:attrName>
                                        </p:attrNameLst>
                                      </p:cBhvr>
                                      <p:to>
                                        <p:strVal val="visible"/>
                                      </p:to>
                                    </p:set>
                                    <p:animEffect transition="in" filter="barn(outVertical)">
                                      <p:cBhvr>
                                        <p:cTn id="10" dur="500"/>
                                        <p:tgtEl>
                                          <p:spTgt spid="51206"/>
                                        </p:tgtEl>
                                      </p:cBhvr>
                                    </p:animEffect>
                                  </p:childTnLst>
                                </p:cTn>
                              </p:par>
                              <p:par>
                                <p:cTn id="11" presetID="16" presetClass="entr" presetSubtype="37" fill="hold" nodeType="withEffect">
                                  <p:stCondLst>
                                    <p:cond delay="0"/>
                                  </p:stCondLst>
                                  <p:childTnLst>
                                    <p:set>
                                      <p:cBhvr>
                                        <p:cTn id="12" dur="1" fill="hold">
                                          <p:stCondLst>
                                            <p:cond delay="0"/>
                                          </p:stCondLst>
                                        </p:cTn>
                                        <p:tgtEl>
                                          <p:spTgt spid="51205"/>
                                        </p:tgtEl>
                                        <p:attrNameLst>
                                          <p:attrName>style.visibility</p:attrName>
                                        </p:attrNameLst>
                                      </p:cBhvr>
                                      <p:to>
                                        <p:strVal val="visible"/>
                                      </p:to>
                                    </p:set>
                                    <p:animEffect transition="in" filter="barn(outVertical)">
                                      <p:cBhvr>
                                        <p:cTn id="13"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Box 2"/>
          <p:cNvSpPr txBox="1"/>
          <p:nvPr/>
        </p:nvSpPr>
        <p:spPr>
          <a:xfrm>
            <a:off x="2979738" y="1830388"/>
            <a:ext cx="9974262" cy="1522412"/>
          </a:xfrm>
          <a:prstGeom prst="rect">
            <a:avLst/>
          </a:prstGeom>
          <a:noFill/>
          <a:ln w="9525">
            <a:noFill/>
          </a:ln>
        </p:spPr>
        <p:txBody>
          <a:bodyPr lIns="135835" tIns="67917" rIns="135835" bIns="67917">
            <a:spAutoFit/>
          </a:bodyPr>
          <a:p>
            <a:pPr>
              <a:spcBef>
                <a:spcPct val="50000"/>
              </a:spcBef>
            </a:pPr>
            <a:r>
              <a:rPr sz="3600" b="1" dirty="0">
                <a:solidFill>
                  <a:srgbClr val="0000FF"/>
                </a:solidFill>
                <a:latin typeface="Times New Roman" panose="02020603050405020304" pitchFamily="18" charset="0"/>
              </a:rPr>
              <a:t>1m =           dm</a:t>
            </a:r>
            <a:r>
              <a:rPr sz="3600" b="1" baseline="30000" dirty="0">
                <a:solidFill>
                  <a:srgbClr val="0000FF"/>
                </a:solidFill>
                <a:latin typeface="Times New Roman" panose="02020603050405020304" pitchFamily="18" charset="0"/>
              </a:rPr>
              <a:t> </a:t>
            </a:r>
            <a:r>
              <a:rPr sz="3600" b="1" dirty="0">
                <a:solidFill>
                  <a:srgbClr val="0000FF"/>
                </a:solidFill>
                <a:latin typeface="Times New Roman" panose="02020603050405020304" pitchFamily="18" charset="0"/>
              </a:rPr>
              <a:t> =                cm</a:t>
            </a:r>
            <a:endParaRPr sz="3600" b="1" baseline="30000" dirty="0">
              <a:solidFill>
                <a:srgbClr val="0000FF"/>
              </a:solidFill>
              <a:latin typeface="Times New Roman" panose="02020603050405020304" pitchFamily="18" charset="0"/>
            </a:endParaRPr>
          </a:p>
          <a:p>
            <a:pPr>
              <a:spcBef>
                <a:spcPct val="50000"/>
              </a:spcBef>
            </a:pPr>
            <a:r>
              <a:rPr sz="3600" b="1" dirty="0">
                <a:solidFill>
                  <a:srgbClr val="0000FF"/>
                </a:solidFill>
                <a:latin typeface="Times New Roman" panose="02020603050405020304" pitchFamily="18" charset="0"/>
              </a:rPr>
              <a:t>1cm =           mm ; 1km = ……….m</a:t>
            </a:r>
            <a:endParaRPr sz="3600" b="1" dirty="0">
              <a:solidFill>
                <a:srgbClr val="0000FF"/>
              </a:solidFill>
              <a:latin typeface="Times New Roman" panose="02020603050405020304" pitchFamily="18" charset="0"/>
            </a:endParaRPr>
          </a:p>
        </p:txBody>
      </p:sp>
      <p:sp>
        <p:nvSpPr>
          <p:cNvPr id="47107" name="Rectangle 3"/>
          <p:cNvSpPr/>
          <p:nvPr/>
        </p:nvSpPr>
        <p:spPr>
          <a:xfrm>
            <a:off x="4275138" y="1825625"/>
            <a:ext cx="735012" cy="692150"/>
          </a:xfrm>
          <a:prstGeom prst="rect">
            <a:avLst/>
          </a:prstGeom>
          <a:noFill/>
          <a:ln w="9525">
            <a:noFill/>
          </a:ln>
        </p:spPr>
        <p:txBody>
          <a:bodyPr wrap="none" lIns="135835" tIns="67917" rIns="135835" bIns="67917">
            <a:spAutoFit/>
          </a:bodyPr>
          <a:p>
            <a:r>
              <a:rPr sz="3600" b="1" dirty="0">
                <a:solidFill>
                  <a:srgbClr val="FF0000"/>
                </a:solidFill>
                <a:latin typeface="Times New Roman" panose="02020603050405020304" pitchFamily="18" charset="0"/>
                <a:cs typeface="Times New Roman" panose="02020603050405020304" pitchFamily="18" charset="0"/>
              </a:rPr>
              <a:t>10</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09" name="Rectangle 5"/>
          <p:cNvSpPr/>
          <p:nvPr/>
        </p:nvSpPr>
        <p:spPr>
          <a:xfrm>
            <a:off x="4572000" y="2682875"/>
            <a:ext cx="736600" cy="690563"/>
          </a:xfrm>
          <a:prstGeom prst="rect">
            <a:avLst/>
          </a:prstGeom>
          <a:noFill/>
          <a:ln w="9525">
            <a:noFill/>
          </a:ln>
        </p:spPr>
        <p:txBody>
          <a:bodyPr wrap="none" lIns="135835" tIns="67917" rIns="135835" bIns="67917">
            <a:spAutoFit/>
          </a:bodyPr>
          <a:p>
            <a:r>
              <a:rPr sz="3600" b="1" dirty="0">
                <a:solidFill>
                  <a:srgbClr val="FF0000"/>
                </a:solidFill>
                <a:latin typeface="Times New Roman" panose="02020603050405020304" pitchFamily="18" charset="0"/>
                <a:cs typeface="Times New Roman" panose="02020603050405020304" pitchFamily="18" charset="0"/>
              </a:rPr>
              <a:t>10</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10" name="Rectangle 6"/>
          <p:cNvSpPr/>
          <p:nvPr/>
        </p:nvSpPr>
        <p:spPr>
          <a:xfrm>
            <a:off x="6902450" y="1860550"/>
            <a:ext cx="966788" cy="692150"/>
          </a:xfrm>
          <a:prstGeom prst="rect">
            <a:avLst/>
          </a:prstGeom>
          <a:noFill/>
          <a:ln w="9525">
            <a:noFill/>
          </a:ln>
        </p:spPr>
        <p:txBody>
          <a:bodyPr wrap="none" lIns="135835" tIns="67917" rIns="135835" bIns="67917">
            <a:spAutoFit/>
          </a:bodyPr>
          <a:p>
            <a:r>
              <a:rPr sz="3600" b="1" dirty="0">
                <a:solidFill>
                  <a:srgbClr val="FF0000"/>
                </a:solidFill>
                <a:latin typeface="Times New Roman" panose="02020603050405020304" pitchFamily="18" charset="0"/>
                <a:cs typeface="Times New Roman" panose="02020603050405020304" pitchFamily="18" charset="0"/>
              </a:rPr>
              <a:t>100</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11" name="Rectangle 7"/>
          <p:cNvSpPr/>
          <p:nvPr/>
        </p:nvSpPr>
        <p:spPr>
          <a:xfrm>
            <a:off x="8089900" y="2667000"/>
            <a:ext cx="1198563" cy="690563"/>
          </a:xfrm>
          <a:prstGeom prst="rect">
            <a:avLst/>
          </a:prstGeom>
          <a:noFill/>
          <a:ln w="9525">
            <a:noFill/>
          </a:ln>
        </p:spPr>
        <p:txBody>
          <a:bodyPr wrap="none" lIns="135835" tIns="67917" rIns="135835" bIns="67917">
            <a:spAutoFit/>
          </a:bodyPr>
          <a:p>
            <a:r>
              <a:rPr sz="3600" b="1" dirty="0">
                <a:solidFill>
                  <a:srgbClr val="FF0000"/>
                </a:solidFill>
                <a:latin typeface="Times New Roman" panose="02020603050405020304" pitchFamily="18" charset="0"/>
                <a:cs typeface="Times New Roman" panose="02020603050405020304" pitchFamily="18" charset="0"/>
              </a:rPr>
              <a:t>1000</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12" name="Text Box 8"/>
          <p:cNvSpPr txBox="1"/>
          <p:nvPr/>
        </p:nvSpPr>
        <p:spPr>
          <a:xfrm>
            <a:off x="1066800" y="833438"/>
            <a:ext cx="12954000" cy="690562"/>
          </a:xfrm>
          <a:prstGeom prst="rect">
            <a:avLst/>
          </a:prstGeom>
          <a:noFill/>
          <a:ln w="9525">
            <a:noFill/>
          </a:ln>
        </p:spPr>
        <p:txBody>
          <a:bodyPr lIns="135835" tIns="67917" rIns="135835" bIns="67917">
            <a:spAutoFit/>
          </a:bodyPr>
          <a:p>
            <a:pPr>
              <a:spcBef>
                <a:spcPct val="50000"/>
              </a:spcBef>
            </a:pPr>
            <a:r>
              <a:rPr sz="3600" b="1" i="1" dirty="0">
                <a:solidFill>
                  <a:srgbClr val="0000FF"/>
                </a:solidFill>
                <a:latin typeface="Times New Roman" panose="02020603050405020304" pitchFamily="18" charset="0"/>
              </a:rPr>
              <a:t> </a:t>
            </a:r>
            <a:r>
              <a:rPr sz="3600" b="1" i="1" dirty="0">
                <a:solidFill>
                  <a:srgbClr val="FF0000"/>
                </a:solidFill>
                <a:latin typeface="Times New Roman" panose="02020603050405020304" pitchFamily="18" charset="0"/>
              </a:rPr>
              <a:t>Tìm số thích hợp điền vào các chỗ trống dưới đây :</a:t>
            </a:r>
            <a:endParaRPr sz="3600" b="1" i="1" dirty="0">
              <a:solidFill>
                <a:srgbClr val="FF0000"/>
              </a:solidFill>
              <a:latin typeface="Times New Roman" panose="02020603050405020304" pitchFamily="18" charset="0"/>
            </a:endParaRPr>
          </a:p>
        </p:txBody>
      </p:sp>
      <p:sp>
        <p:nvSpPr>
          <p:cNvPr id="47113" name="Text Box 9"/>
          <p:cNvSpPr txBox="1"/>
          <p:nvPr/>
        </p:nvSpPr>
        <p:spPr>
          <a:xfrm>
            <a:off x="1295400" y="3805238"/>
            <a:ext cx="12954000" cy="690562"/>
          </a:xfrm>
          <a:prstGeom prst="rect">
            <a:avLst/>
          </a:prstGeom>
          <a:noFill/>
          <a:ln w="9525">
            <a:noFill/>
          </a:ln>
        </p:spPr>
        <p:txBody>
          <a:bodyPr lIns="135835" tIns="67917" rIns="135835" bIns="67917">
            <a:spAutoFit/>
          </a:bodyPr>
          <a:p>
            <a:pPr>
              <a:spcBef>
                <a:spcPct val="50000"/>
              </a:spcBef>
            </a:pPr>
            <a:r>
              <a:rPr sz="3600" b="1" i="1" dirty="0">
                <a:solidFill>
                  <a:srgbClr val="0000FF"/>
                </a:solidFill>
                <a:latin typeface="Times New Roman" panose="02020603050405020304" pitchFamily="18" charset="0"/>
              </a:rPr>
              <a:t>Thế nào là giới hạn đo và độ chia nhỏ nhất của thước?</a:t>
            </a:r>
            <a:endParaRPr sz="3600" b="1" i="1" dirty="0">
              <a:solidFill>
                <a:srgbClr val="0000FF"/>
              </a:solidFill>
              <a:latin typeface="Times New Roman" panose="02020603050405020304" pitchFamily="18" charset="0"/>
            </a:endParaRPr>
          </a:p>
        </p:txBody>
      </p:sp>
      <p:sp>
        <p:nvSpPr>
          <p:cNvPr id="47114" name="Text Box 10"/>
          <p:cNvSpPr txBox="1"/>
          <p:nvPr/>
        </p:nvSpPr>
        <p:spPr>
          <a:xfrm>
            <a:off x="1165225" y="4800600"/>
            <a:ext cx="12954000" cy="690563"/>
          </a:xfrm>
          <a:prstGeom prst="rect">
            <a:avLst/>
          </a:prstGeom>
          <a:noFill/>
          <a:ln w="9525">
            <a:noFill/>
          </a:ln>
        </p:spPr>
        <p:txBody>
          <a:bodyPr lIns="135835" tIns="67917" rIns="135835" bIns="67917">
            <a:spAutoFit/>
          </a:bodyPr>
          <a:p>
            <a:pPr>
              <a:spcBef>
                <a:spcPct val="50000"/>
              </a:spcBef>
            </a:pPr>
            <a:r>
              <a:rPr sz="3600" b="1" i="1" dirty="0">
                <a:solidFill>
                  <a:srgbClr val="0000FF"/>
                </a:solidFill>
                <a:latin typeface="Times New Roman" panose="02020603050405020304" pitchFamily="18" charset="0"/>
              </a:rPr>
              <a:t>Giới hạn đo của thước là độ dài lớn nhất ghi trên thước.</a:t>
            </a:r>
            <a:endParaRPr sz="3600" b="1" i="1" dirty="0">
              <a:solidFill>
                <a:srgbClr val="0000FF"/>
              </a:solidFill>
              <a:latin typeface="Times New Roman" panose="02020603050405020304" pitchFamily="18" charset="0"/>
            </a:endParaRPr>
          </a:p>
        </p:txBody>
      </p:sp>
      <p:sp>
        <p:nvSpPr>
          <p:cNvPr id="47115" name="Text Box 11"/>
          <p:cNvSpPr txBox="1"/>
          <p:nvPr/>
        </p:nvSpPr>
        <p:spPr>
          <a:xfrm>
            <a:off x="1036638" y="5791200"/>
            <a:ext cx="12954000" cy="1798638"/>
          </a:xfrm>
          <a:prstGeom prst="rect">
            <a:avLst/>
          </a:prstGeom>
          <a:noFill/>
          <a:ln w="9525">
            <a:noFill/>
          </a:ln>
        </p:spPr>
        <p:txBody>
          <a:bodyPr lIns="135835" tIns="67917" rIns="135835" bIns="67917">
            <a:spAutoFit/>
          </a:bodyPr>
          <a:p>
            <a:pPr>
              <a:lnSpc>
                <a:spcPct val="150000"/>
              </a:lnSpc>
              <a:spcBef>
                <a:spcPct val="50000"/>
              </a:spcBef>
            </a:pPr>
            <a:r>
              <a:rPr sz="3600" b="1" i="1" dirty="0">
                <a:solidFill>
                  <a:srgbClr val="0000FF"/>
                </a:solidFill>
                <a:latin typeface="Times New Roman" panose="02020603050405020304" pitchFamily="18" charset="0"/>
              </a:rPr>
              <a:t>Độ chia nhỏ nhất của thước là độ dài giữa hai vạch chia liên tiếp trên  trên thước</a:t>
            </a:r>
            <a:endParaRPr sz="3600" b="1" i="1" dirty="0">
              <a:solidFill>
                <a:srgbClr val="0000FF"/>
              </a:solidFill>
              <a:latin typeface="Times New Roman" panose="02020603050405020304" pitchFamily="18" charset="0"/>
            </a:endParaRPr>
          </a:p>
        </p:txBody>
      </p:sp>
      <p:sp>
        <p:nvSpPr>
          <p:cNvPr id="11" name="Text Box 8"/>
          <p:cNvSpPr txBox="1"/>
          <p:nvPr/>
        </p:nvSpPr>
        <p:spPr>
          <a:xfrm>
            <a:off x="6172200" y="76200"/>
            <a:ext cx="4038600" cy="690563"/>
          </a:xfrm>
          <a:prstGeom prst="rect">
            <a:avLst/>
          </a:prstGeom>
          <a:noFill/>
          <a:ln w="9525">
            <a:noFill/>
          </a:ln>
        </p:spPr>
        <p:txBody>
          <a:bodyPr lIns="135835" tIns="67917" rIns="135835" bIns="67917">
            <a:spAutoFit/>
          </a:bodyPr>
          <a:p>
            <a:pPr algn="ctr">
              <a:spcBef>
                <a:spcPct val="50000"/>
              </a:spcBef>
            </a:pPr>
            <a:r>
              <a:rPr sz="3600" b="1" i="1" dirty="0">
                <a:solidFill>
                  <a:srgbClr val="0000FF"/>
                </a:solidFill>
                <a:latin typeface="Times New Roman" panose="02020603050405020304" pitchFamily="18" charset="0"/>
              </a:rPr>
              <a:t> </a:t>
            </a:r>
            <a:r>
              <a:rPr sz="3600" b="1" dirty="0">
                <a:solidFill>
                  <a:srgbClr val="FF0000"/>
                </a:solidFill>
                <a:latin typeface="Times New Roman" panose="02020603050405020304" pitchFamily="18" charset="0"/>
              </a:rPr>
              <a:t>BÀI CŨ</a:t>
            </a:r>
            <a:endParaRPr sz="36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112"/>
                                        </p:tgtEl>
                                        <p:attrNameLst>
                                          <p:attrName>style.visibility</p:attrName>
                                        </p:attrNameLst>
                                      </p:cBhvr>
                                      <p:to>
                                        <p:strVal val="visible"/>
                                      </p:to>
                                    </p:set>
                                    <p:animEffect transition="in" filter="diamond(in)">
                                      <p:cBhvr>
                                        <p:cTn id="7" dur="2000"/>
                                        <p:tgtEl>
                                          <p:spTgt spid="471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7106"/>
                                        </p:tgtEl>
                                        <p:attrNameLst>
                                          <p:attrName>style.visibility</p:attrName>
                                        </p:attrNameLst>
                                      </p:cBhvr>
                                      <p:to>
                                        <p:strVal val="visible"/>
                                      </p:to>
                                    </p:set>
                                    <p:animEffect transition="in" filter="diamond(in)">
                                      <p:cBhvr>
                                        <p:cTn id="10" dur="2000"/>
                                        <p:tgtEl>
                                          <p:spTgt spid="4710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7107"/>
                                        </p:tgtEl>
                                        <p:attrNameLst>
                                          <p:attrName>style.visibility</p:attrName>
                                        </p:attrNameLst>
                                      </p:cBhvr>
                                      <p:to>
                                        <p:strVal val="visible"/>
                                      </p:to>
                                    </p:set>
                                    <p:animEffect transition="in" filter="checkerboard(across)">
                                      <p:cBhvr>
                                        <p:cTn id="15" dur="500"/>
                                        <p:tgtEl>
                                          <p:spTgt spid="4710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7110"/>
                                        </p:tgtEl>
                                        <p:attrNameLst>
                                          <p:attrName>style.visibility</p:attrName>
                                        </p:attrNameLst>
                                      </p:cBhvr>
                                      <p:to>
                                        <p:strVal val="visible"/>
                                      </p:to>
                                    </p:set>
                                    <p:animEffect transition="in" filter="checkerboard(across)">
                                      <p:cBhvr>
                                        <p:cTn id="20" dur="500"/>
                                        <p:tgtEl>
                                          <p:spTgt spid="471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checkerboard(across)">
                                      <p:cBhvr>
                                        <p:cTn id="25" dur="500"/>
                                        <p:tgtEl>
                                          <p:spTgt spid="47109"/>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47111"/>
                                        </p:tgtEl>
                                        <p:attrNameLst>
                                          <p:attrName>style.visibility</p:attrName>
                                        </p:attrNameLst>
                                      </p:cBhvr>
                                      <p:to>
                                        <p:strVal val="visible"/>
                                      </p:to>
                                    </p:set>
                                    <p:animEffect transition="in" filter="diamond(in)">
                                      <p:cBhvr>
                                        <p:cTn id="30" dur="2000"/>
                                        <p:tgtEl>
                                          <p:spTgt spid="47111"/>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47113"/>
                                        </p:tgtEl>
                                        <p:attrNameLst>
                                          <p:attrName>style.visibility</p:attrName>
                                        </p:attrNameLst>
                                      </p:cBhvr>
                                      <p:to>
                                        <p:strVal val="visible"/>
                                      </p:to>
                                    </p:set>
                                    <p:animEffect transition="in" filter="diamond(in)">
                                      <p:cBhvr>
                                        <p:cTn id="35" dur="2000"/>
                                        <p:tgtEl>
                                          <p:spTgt spid="47113"/>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47114"/>
                                        </p:tgtEl>
                                        <p:attrNameLst>
                                          <p:attrName>style.visibility</p:attrName>
                                        </p:attrNameLst>
                                      </p:cBhvr>
                                      <p:to>
                                        <p:strVal val="visible"/>
                                      </p:to>
                                    </p:set>
                                    <p:animEffect transition="in" filter="diamond(in)">
                                      <p:cBhvr>
                                        <p:cTn id="40" dur="2000"/>
                                        <p:tgtEl>
                                          <p:spTgt spid="47114"/>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47115"/>
                                        </p:tgtEl>
                                        <p:attrNameLst>
                                          <p:attrName>style.visibility</p:attrName>
                                        </p:attrNameLst>
                                      </p:cBhvr>
                                      <p:to>
                                        <p:strVal val="visible"/>
                                      </p:to>
                                    </p:set>
                                    <p:animEffect transition="in" filter="diamond(in)">
                                      <p:cBhvr>
                                        <p:cTn id="45" dur="2000"/>
                                        <p:tgtEl>
                                          <p:spTgt spid="47115"/>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amond(in)">
                                      <p:cBhvr>
                                        <p:cTn id="5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p:bldP spid="47109" grpId="0"/>
      <p:bldP spid="47110" grpId="0"/>
      <p:bldP spid="47111" grpId="0"/>
      <p:bldP spid="47112" grpId="0"/>
      <p:bldP spid="47113" grpId="0"/>
      <p:bldP spid="47114" grpId="0"/>
      <p:bldP spid="47115"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Text Box 4"/>
          <p:cNvSpPr txBox="1"/>
          <p:nvPr/>
        </p:nvSpPr>
        <p:spPr>
          <a:xfrm>
            <a:off x="5029200" y="152400"/>
            <a:ext cx="6248400" cy="752475"/>
          </a:xfrm>
          <a:prstGeom prst="rect">
            <a:avLst/>
          </a:prstGeom>
          <a:noFill/>
          <a:ln w="9525">
            <a:noFill/>
          </a:ln>
        </p:spPr>
        <p:txBody>
          <a:bodyPr lIns="135835" tIns="67917" rIns="135835" bIns="67917">
            <a:spAutoFit/>
          </a:bodyPr>
          <a:p>
            <a:pPr>
              <a:spcBef>
                <a:spcPct val="50000"/>
              </a:spcBef>
            </a:pPr>
            <a:r>
              <a:rPr sz="4000" b="1" dirty="0">
                <a:solidFill>
                  <a:srgbClr val="0000FF"/>
                </a:solidFill>
                <a:latin typeface="Times New Roman" panose="02020603050405020304" pitchFamily="18" charset="0"/>
              </a:rPr>
              <a:t>HƯỚNG DẪN VỀ NHÀ</a:t>
            </a:r>
            <a:endParaRPr sz="4000" b="1" dirty="0">
              <a:solidFill>
                <a:srgbClr val="0000FF"/>
              </a:solidFill>
              <a:latin typeface="Times New Roman" panose="02020603050405020304" pitchFamily="18" charset="0"/>
            </a:endParaRPr>
          </a:p>
        </p:txBody>
      </p:sp>
      <p:sp>
        <p:nvSpPr>
          <p:cNvPr id="45062" name="Text Box 6"/>
          <p:cNvSpPr txBox="1"/>
          <p:nvPr/>
        </p:nvSpPr>
        <p:spPr>
          <a:xfrm>
            <a:off x="1943100" y="1189038"/>
            <a:ext cx="11528425" cy="1522412"/>
          </a:xfrm>
          <a:prstGeom prst="rect">
            <a:avLst/>
          </a:prstGeom>
          <a:noFill/>
          <a:ln w="9525">
            <a:noFill/>
          </a:ln>
        </p:spPr>
        <p:txBody>
          <a:bodyPr lIns="135835" tIns="67917" rIns="135835" bIns="67917">
            <a:spAutoFit/>
          </a:bodyPr>
          <a:p>
            <a:pPr>
              <a:spcBef>
                <a:spcPct val="50000"/>
              </a:spcBef>
              <a:buChar char="-"/>
            </a:pPr>
            <a:r>
              <a:rPr sz="3600" dirty="0">
                <a:solidFill>
                  <a:schemeClr val="tx2"/>
                </a:solidFill>
                <a:latin typeface="Times New Roman" panose="02020603050405020304" pitchFamily="18" charset="0"/>
              </a:rPr>
              <a:t> </a:t>
            </a:r>
            <a:r>
              <a:rPr sz="3600" b="1" dirty="0">
                <a:solidFill>
                  <a:schemeClr val="tx2"/>
                </a:solidFill>
                <a:latin typeface="Times New Roman" panose="02020603050405020304" pitchFamily="18" charset="0"/>
                <a:cs typeface="Times New Roman" panose="02020603050405020304" pitchFamily="18" charset="0"/>
              </a:rPr>
              <a:t>Học b</a:t>
            </a:r>
            <a:r>
              <a:rPr sz="3600" b="1" dirty="0">
                <a:solidFill>
                  <a:schemeClr val="tx2"/>
                </a:solidFill>
                <a:latin typeface="Times New Roman" panose="02020603050405020304" pitchFamily="18" charset="0"/>
                <a:ea typeface="Times New Roman" panose="02020603050405020304" pitchFamily="18" charset="0"/>
              </a:rPr>
              <a:t>à</a:t>
            </a:r>
            <a:r>
              <a:rPr sz="3600" b="1" dirty="0">
                <a:solidFill>
                  <a:schemeClr val="tx2"/>
                </a:solidFill>
                <a:latin typeface="Times New Roman" panose="02020603050405020304" pitchFamily="18" charset="0"/>
                <a:cs typeface="Times New Roman" panose="02020603050405020304" pitchFamily="18" charset="0"/>
              </a:rPr>
              <a:t>i.</a:t>
            </a:r>
            <a:endParaRPr sz="3600" b="1" dirty="0">
              <a:solidFill>
                <a:schemeClr val="tx2"/>
              </a:solidFill>
              <a:latin typeface="Times New Roman" panose="02020603050405020304" pitchFamily="18" charset="0"/>
              <a:cs typeface="Times New Roman" panose="02020603050405020304" pitchFamily="18" charset="0"/>
            </a:endParaRPr>
          </a:p>
          <a:p>
            <a:pPr>
              <a:spcBef>
                <a:spcPct val="50000"/>
              </a:spcBef>
              <a:buChar char="-"/>
            </a:pPr>
            <a:r>
              <a:rPr sz="3600" b="1" dirty="0">
                <a:solidFill>
                  <a:schemeClr val="tx2"/>
                </a:solidFill>
                <a:latin typeface="Times New Roman" panose="02020603050405020304" pitchFamily="18" charset="0"/>
                <a:cs typeface="Times New Roman" panose="02020603050405020304" pitchFamily="18" charset="0"/>
              </a:rPr>
              <a:t>L</a:t>
            </a:r>
            <a:r>
              <a:rPr sz="3600" b="1" dirty="0">
                <a:solidFill>
                  <a:schemeClr val="tx2"/>
                </a:solidFill>
                <a:latin typeface="Times New Roman" panose="02020603050405020304" pitchFamily="18" charset="0"/>
                <a:ea typeface="Times New Roman" panose="02020603050405020304" pitchFamily="18" charset="0"/>
              </a:rPr>
              <a:t>à</a:t>
            </a:r>
            <a:r>
              <a:rPr sz="3600" b="1" dirty="0">
                <a:solidFill>
                  <a:schemeClr val="tx2"/>
                </a:solidFill>
                <a:latin typeface="Times New Roman" panose="02020603050405020304" pitchFamily="18" charset="0"/>
                <a:cs typeface="Times New Roman" panose="02020603050405020304" pitchFamily="18" charset="0"/>
              </a:rPr>
              <a:t>m các B</a:t>
            </a:r>
            <a:r>
              <a:rPr sz="3600" b="1" dirty="0">
                <a:solidFill>
                  <a:schemeClr val="tx2"/>
                </a:solidFill>
                <a:latin typeface="Times New Roman" panose="02020603050405020304" pitchFamily="18" charset="0"/>
                <a:ea typeface="Times New Roman" panose="02020603050405020304" pitchFamily="18" charset="0"/>
              </a:rPr>
              <a:t>à</a:t>
            </a:r>
            <a:r>
              <a:rPr sz="3600" b="1" dirty="0">
                <a:solidFill>
                  <a:schemeClr val="tx2"/>
                </a:solidFill>
                <a:latin typeface="Times New Roman" panose="02020603050405020304" pitchFamily="18" charset="0"/>
                <a:cs typeface="Times New Roman" panose="02020603050405020304" pitchFamily="18" charset="0"/>
              </a:rPr>
              <a:t>i tập SBT.</a:t>
            </a:r>
            <a:endParaRPr sz="3600" b="1" dirty="0">
              <a:solidFill>
                <a:schemeClr val="tx2"/>
              </a:solidFill>
              <a:latin typeface="Times New Roman" panose="02020603050405020304" pitchFamily="18" charset="0"/>
              <a:ea typeface="Times New Roman" panose="02020603050405020304" pitchFamily="18" charset="0"/>
            </a:endParaRPr>
          </a:p>
        </p:txBody>
      </p:sp>
      <p:sp>
        <p:nvSpPr>
          <p:cNvPr id="45064" name="Text Box 8"/>
          <p:cNvSpPr txBox="1"/>
          <p:nvPr/>
        </p:nvSpPr>
        <p:spPr>
          <a:xfrm>
            <a:off x="381000" y="2895600"/>
            <a:ext cx="14706600" cy="1522413"/>
          </a:xfrm>
          <a:prstGeom prst="rect">
            <a:avLst/>
          </a:prstGeom>
          <a:noFill/>
          <a:ln w="9525">
            <a:noFill/>
          </a:ln>
        </p:spPr>
        <p:txBody>
          <a:bodyPr lIns="135835" tIns="67917" rIns="135835" bIns="67917">
            <a:spAutoFit/>
          </a:bodyPr>
          <a:p>
            <a:pPr>
              <a:spcBef>
                <a:spcPct val="50000"/>
              </a:spcBef>
            </a:pPr>
            <a:r>
              <a:rPr sz="3600" b="1" i="1" dirty="0">
                <a:solidFill>
                  <a:srgbClr val="0000FF"/>
                </a:solidFill>
                <a:latin typeface="Times New Roman" panose="02020603050405020304" pitchFamily="18" charset="0"/>
              </a:rPr>
              <a:t>Chuẩn bị:</a:t>
            </a:r>
            <a:endParaRPr sz="3600" b="1" i="1" dirty="0">
              <a:solidFill>
                <a:srgbClr val="0000FF"/>
              </a:solidFill>
              <a:latin typeface="Times New Roman" panose="02020603050405020304" pitchFamily="18" charset="0"/>
            </a:endParaRPr>
          </a:p>
          <a:p>
            <a:pPr algn="ctr">
              <a:spcBef>
                <a:spcPct val="50000"/>
              </a:spcBef>
            </a:pPr>
            <a:r>
              <a:rPr sz="3600" b="1" dirty="0">
                <a:solidFill>
                  <a:srgbClr val="0000FF"/>
                </a:solidFill>
                <a:latin typeface="Times New Roman" panose="02020603050405020304" pitchFamily="18" charset="0"/>
              </a:rPr>
              <a:t>BÀI 4: ĐO THỂ TÍCH VẬT RẮN KHÔNG THẤM NƯỚC .</a:t>
            </a:r>
            <a:endParaRPr sz="3600" b="1" dirty="0">
              <a:solidFill>
                <a:srgbClr val="0000FF"/>
              </a:solidFill>
              <a:latin typeface="Times New Roman" panose="02020603050405020304" pitchFamily="18" charset="0"/>
            </a:endParaRPr>
          </a:p>
        </p:txBody>
      </p:sp>
      <p:pic>
        <p:nvPicPr>
          <p:cNvPr id="45066" name="Picture 10" descr="hòn đá"/>
          <p:cNvPicPr>
            <a:picLocks noChangeAspect="1"/>
          </p:cNvPicPr>
          <p:nvPr/>
        </p:nvPicPr>
        <p:blipFill>
          <a:blip r:embed="rId1"/>
          <a:stretch>
            <a:fillRect/>
          </a:stretch>
        </p:blipFill>
        <p:spPr>
          <a:xfrm>
            <a:off x="2590800" y="4572000"/>
            <a:ext cx="5699125" cy="3292475"/>
          </a:xfrm>
          <a:prstGeom prst="rect">
            <a:avLst/>
          </a:prstGeom>
          <a:noFill/>
          <a:ln w="9525">
            <a:noFill/>
          </a:ln>
        </p:spPr>
      </p:pic>
      <p:pic>
        <p:nvPicPr>
          <p:cNvPr id="45067" name="Picture 11" descr="bulon"/>
          <p:cNvPicPr>
            <a:picLocks noChangeAspect="1"/>
          </p:cNvPicPr>
          <p:nvPr/>
        </p:nvPicPr>
        <p:blipFill>
          <a:blip r:embed="rId2"/>
          <a:stretch>
            <a:fillRect/>
          </a:stretch>
        </p:blipFill>
        <p:spPr>
          <a:xfrm>
            <a:off x="10493375" y="4494213"/>
            <a:ext cx="2719388" cy="32781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amond(in)">
                                      <p:cBhvr>
                                        <p:cTn id="7" dur="20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5062"/>
                                        </p:tgtEl>
                                        <p:attrNameLst>
                                          <p:attrName>style.visibility</p:attrName>
                                        </p:attrNameLst>
                                      </p:cBhvr>
                                      <p:to>
                                        <p:strVal val="visible"/>
                                      </p:to>
                                    </p:set>
                                    <p:animEffect transition="in" filter="diamond(in)">
                                      <p:cBhvr>
                                        <p:cTn id="12" dur="2000"/>
                                        <p:tgtEl>
                                          <p:spTgt spid="450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66"/>
                                        </p:tgtEl>
                                        <p:attrNameLst>
                                          <p:attrName>style.visibility</p:attrName>
                                        </p:attrNameLst>
                                      </p:cBhvr>
                                      <p:to>
                                        <p:strVal val="visible"/>
                                      </p:to>
                                    </p:set>
                                    <p:animEffect transition="in" filter="blinds(horizontal)">
                                      <p:cBhvr>
                                        <p:cTn id="17" dur="500"/>
                                        <p:tgtEl>
                                          <p:spTgt spid="45066"/>
                                        </p:tgtEl>
                                      </p:cBhvr>
                                    </p:animEffect>
                                  </p:childTnLst>
                                </p:cTn>
                              </p:par>
                              <p:par>
                                <p:cTn id="18" presetID="3" presetClass="entr" presetSubtype="10" fill="hold" nodeType="withEffect">
                                  <p:stCondLst>
                                    <p:cond delay="0"/>
                                  </p:stCondLst>
                                  <p:childTnLst>
                                    <p:set>
                                      <p:cBhvr>
                                        <p:cTn id="19" dur="1" fill="hold">
                                          <p:stCondLst>
                                            <p:cond delay="0"/>
                                          </p:stCondLst>
                                        </p:cTn>
                                        <p:tgtEl>
                                          <p:spTgt spid="45067"/>
                                        </p:tgtEl>
                                        <p:attrNameLst>
                                          <p:attrName>style.visibility</p:attrName>
                                        </p:attrNameLst>
                                      </p:cBhvr>
                                      <p:to>
                                        <p:strVal val="visible"/>
                                      </p:to>
                                    </p:set>
                                    <p:animEffect transition="in" filter="blinds(horizontal)">
                                      <p:cBhvr>
                                        <p:cTn id="20" dur="500"/>
                                        <p:tgtEl>
                                          <p:spTgt spid="45067"/>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5064"/>
                                        </p:tgtEl>
                                        <p:attrNameLst>
                                          <p:attrName>style.visibility</p:attrName>
                                        </p:attrNameLst>
                                      </p:cBhvr>
                                      <p:to>
                                        <p:strVal val="visible"/>
                                      </p:to>
                                    </p:set>
                                    <p:animEffect transition="in" filter="diamond(in)">
                                      <p:cBhvr>
                                        <p:cTn id="25" dur="20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2" grpId="0"/>
      <p:bldP spid="450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bleuseul"/>
          <p:cNvPicPr>
            <a:picLocks noChangeAspect="1"/>
          </p:cNvPicPr>
          <p:nvPr/>
        </p:nvPicPr>
        <p:blipFill>
          <a:blip r:embed="rId1"/>
          <a:stretch>
            <a:fillRect/>
          </a:stretch>
        </p:blipFill>
        <p:spPr>
          <a:xfrm>
            <a:off x="0" y="0"/>
            <a:ext cx="9845675" cy="8229600"/>
          </a:xfrm>
          <a:prstGeom prst="rect">
            <a:avLst/>
          </a:prstGeom>
          <a:noFill/>
          <a:ln w="9525">
            <a:noFill/>
          </a:ln>
        </p:spPr>
      </p:pic>
      <p:sp>
        <p:nvSpPr>
          <p:cNvPr id="22531" name="Rectangle 3"/>
          <p:cNvSpPr/>
          <p:nvPr/>
        </p:nvSpPr>
        <p:spPr>
          <a:xfrm>
            <a:off x="9921875" y="0"/>
            <a:ext cx="5699125" cy="8229600"/>
          </a:xfrm>
          <a:prstGeom prst="rect">
            <a:avLst/>
          </a:prstGeom>
          <a:gradFill rotWithShape="1">
            <a:gsLst>
              <a:gs pos="0">
                <a:srgbClr val="0000FF"/>
              </a:gs>
              <a:gs pos="100000">
                <a:schemeClr val="bg1"/>
              </a:gs>
            </a:gsLst>
            <a:lin ang="5400000" scaled="1"/>
            <a:tileRect/>
          </a:gradFill>
          <a:ln w="9525" cap="flat" cmpd="sng">
            <a:solidFill>
              <a:schemeClr val="tx1"/>
            </a:solidFill>
            <a:prstDash val="solid"/>
            <a:miter/>
            <a:headEnd type="none" w="med" len="med"/>
            <a:tailEnd type="none" w="med" len="med"/>
          </a:ln>
        </p:spPr>
        <p:txBody>
          <a:bodyPr wrap="none" lIns="135852" tIns="67926" rIns="135852" bIns="67926" anchor="ctr"/>
          <a:p>
            <a:endParaRPr dirty="0">
              <a:latin typeface="Arial" panose="020B0604020202020204" pitchFamily="34" charset="0"/>
            </a:endParaRPr>
          </a:p>
        </p:txBody>
      </p:sp>
      <p:sp>
        <p:nvSpPr>
          <p:cNvPr id="22532" name="AutoShape 7">
            <a:hlinkClick r:id="" action="ppaction://hlinkshowjump?jump=previousslide"/>
          </p:cNvPr>
          <p:cNvSpPr/>
          <p:nvPr/>
        </p:nvSpPr>
        <p:spPr>
          <a:xfrm>
            <a:off x="12661900" y="1006475"/>
            <a:ext cx="130175" cy="90488"/>
          </a:xfrm>
          <a:prstGeom prst="actionButtonBackPrevious">
            <a:avLst/>
          </a:prstGeom>
          <a:solidFill>
            <a:schemeClr val="accent1"/>
          </a:solidFill>
          <a:ln w="9525">
            <a:noFill/>
          </a:ln>
        </p:spPr>
        <p:txBody>
          <a:bodyPr wrap="none" lIns="135852" tIns="67926" rIns="135852" bIns="67926" anchor="ctr"/>
          <a:p>
            <a:endParaRPr dirty="0">
              <a:latin typeface="Arial" panose="020B0604020202020204" pitchFamily="34" charset="0"/>
            </a:endParaRPr>
          </a:p>
        </p:txBody>
      </p:sp>
      <p:pic>
        <p:nvPicPr>
          <p:cNvPr id="3079" name="Picture 7" descr="SAUCER20"/>
          <p:cNvPicPr>
            <a:picLocks noChangeAspect="1"/>
          </p:cNvPicPr>
          <p:nvPr/>
        </p:nvPicPr>
        <p:blipFill>
          <a:blip r:embed="rId2">
            <a:lum bright="-12000"/>
          </a:blip>
          <a:stretch>
            <a:fillRect/>
          </a:stretch>
        </p:blipFill>
        <p:spPr>
          <a:xfrm rot="-734312">
            <a:off x="388938" y="6308725"/>
            <a:ext cx="4144962" cy="1057275"/>
          </a:xfrm>
          <a:prstGeom prst="rect">
            <a:avLst/>
          </a:prstGeom>
          <a:noFill/>
          <a:ln w="9525">
            <a:noFill/>
          </a:ln>
        </p:spPr>
      </p:pic>
      <p:pic>
        <p:nvPicPr>
          <p:cNvPr id="22534" name="Picture 9" descr="10"/>
          <p:cNvPicPr>
            <a:picLocks noChangeAspect="1"/>
          </p:cNvPicPr>
          <p:nvPr/>
        </p:nvPicPr>
        <p:blipFill>
          <a:blip r:embed="rId3"/>
          <a:stretch>
            <a:fillRect/>
          </a:stretch>
        </p:blipFill>
        <p:spPr>
          <a:xfrm>
            <a:off x="8937625" y="5622925"/>
            <a:ext cx="809625" cy="571500"/>
          </a:xfrm>
          <a:prstGeom prst="rect">
            <a:avLst/>
          </a:prstGeom>
          <a:noFill/>
          <a:ln w="9525">
            <a:noFill/>
          </a:ln>
        </p:spPr>
      </p:pic>
      <p:pic>
        <p:nvPicPr>
          <p:cNvPr id="22535" name="Picture 10" descr="10"/>
          <p:cNvPicPr>
            <a:picLocks noChangeAspect="1"/>
          </p:cNvPicPr>
          <p:nvPr/>
        </p:nvPicPr>
        <p:blipFill>
          <a:blip r:embed="rId3"/>
          <a:stretch>
            <a:fillRect/>
          </a:stretch>
        </p:blipFill>
        <p:spPr>
          <a:xfrm>
            <a:off x="11528425" y="5349875"/>
            <a:ext cx="809625" cy="571500"/>
          </a:xfrm>
          <a:prstGeom prst="rect">
            <a:avLst/>
          </a:prstGeom>
          <a:noFill/>
          <a:ln w="9525">
            <a:noFill/>
          </a:ln>
        </p:spPr>
      </p:pic>
      <p:pic>
        <p:nvPicPr>
          <p:cNvPr id="22536" name="Picture 11" descr="10"/>
          <p:cNvPicPr>
            <a:picLocks noChangeAspect="1"/>
          </p:cNvPicPr>
          <p:nvPr/>
        </p:nvPicPr>
        <p:blipFill>
          <a:blip r:embed="rId3"/>
          <a:stretch>
            <a:fillRect/>
          </a:stretch>
        </p:blipFill>
        <p:spPr>
          <a:xfrm>
            <a:off x="14766925" y="5532438"/>
            <a:ext cx="809625" cy="571500"/>
          </a:xfrm>
          <a:prstGeom prst="rect">
            <a:avLst/>
          </a:prstGeom>
          <a:noFill/>
          <a:ln w="9525">
            <a:noFill/>
          </a:ln>
        </p:spPr>
      </p:pic>
      <p:pic>
        <p:nvPicPr>
          <p:cNvPr id="61452" name="Picture 12" descr="Espaco_0060"/>
          <p:cNvPicPr>
            <a:picLocks noChangeAspect="1"/>
          </p:cNvPicPr>
          <p:nvPr/>
        </p:nvPicPr>
        <p:blipFill>
          <a:blip r:embed="rId4"/>
          <a:stretch>
            <a:fillRect/>
          </a:stretch>
        </p:blipFill>
        <p:spPr>
          <a:xfrm>
            <a:off x="9926638" y="5565775"/>
            <a:ext cx="3367087" cy="1828800"/>
          </a:xfrm>
          <a:prstGeom prst="rect">
            <a:avLst/>
          </a:prstGeom>
          <a:noFill/>
          <a:ln w="9525">
            <a:noFill/>
          </a:ln>
        </p:spPr>
      </p:pic>
      <p:sp>
        <p:nvSpPr>
          <p:cNvPr id="22538" name="Oval 13"/>
          <p:cNvSpPr/>
          <p:nvPr/>
        </p:nvSpPr>
        <p:spPr>
          <a:xfrm rot="-3277775">
            <a:off x="10190163" y="5718175"/>
            <a:ext cx="2935287" cy="1555750"/>
          </a:xfrm>
          <a:prstGeom prst="ellipse">
            <a:avLst/>
          </a:prstGeom>
          <a:noFill/>
          <a:ln w="28575" cap="flat" cmpd="sng">
            <a:solidFill>
              <a:srgbClr val="0000FF"/>
            </a:solidFill>
            <a:prstDash val="solid"/>
            <a:headEnd type="none" w="med" len="med"/>
            <a:tailEnd type="none" w="med" len="med"/>
          </a:ln>
        </p:spPr>
        <p:txBody>
          <a:bodyPr vert="eaVert" wrap="none" lIns="135852" tIns="67926" rIns="135852" bIns="67926" anchor="ctr"/>
          <a:p>
            <a:pPr algn="ctr" eaLnBrk="0" hangingPunct="0"/>
            <a:endParaRPr sz="2700" dirty="0">
              <a:latin typeface="Arial" panose="020B0604020202020204" pitchFamily="34" charset="0"/>
              <a:ea typeface="Arial" panose="020B0604020202020204" pitchFamily="34" charset="0"/>
            </a:endParaRPr>
          </a:p>
        </p:txBody>
      </p:sp>
      <p:sp>
        <p:nvSpPr>
          <p:cNvPr id="22539" name="Oval 14"/>
          <p:cNvSpPr/>
          <p:nvPr/>
        </p:nvSpPr>
        <p:spPr>
          <a:xfrm>
            <a:off x="9456738" y="5897563"/>
            <a:ext cx="4533900" cy="1096962"/>
          </a:xfrm>
          <a:prstGeom prst="ellipse">
            <a:avLst/>
          </a:prstGeom>
          <a:noFill/>
          <a:ln w="28575" cap="flat" cmpd="sng">
            <a:solidFill>
              <a:srgbClr val="FF0000"/>
            </a:solidFill>
            <a:prstDash val="solid"/>
            <a:headEnd type="none" w="med" len="med"/>
            <a:tailEnd type="none" w="med" len="med"/>
          </a:ln>
        </p:spPr>
        <p:txBody>
          <a:bodyPr wrap="none" lIns="135852" tIns="67926" rIns="135852" bIns="67926" anchor="ctr"/>
          <a:p>
            <a:endParaRPr dirty="0">
              <a:latin typeface="Arial" panose="020B0604020202020204" pitchFamily="34" charset="0"/>
            </a:endParaRPr>
          </a:p>
        </p:txBody>
      </p:sp>
      <p:sp>
        <p:nvSpPr>
          <p:cNvPr id="22540" name="Oval 15"/>
          <p:cNvSpPr/>
          <p:nvPr/>
        </p:nvSpPr>
        <p:spPr>
          <a:xfrm rot="3538881">
            <a:off x="10334625" y="5667375"/>
            <a:ext cx="2898775" cy="1806575"/>
          </a:xfrm>
          <a:prstGeom prst="ellipse">
            <a:avLst/>
          </a:prstGeom>
          <a:noFill/>
          <a:ln w="28575" cap="flat" cmpd="sng">
            <a:solidFill>
              <a:srgbClr val="FF00FF"/>
            </a:solidFill>
            <a:prstDash val="solid"/>
            <a:headEnd type="none" w="med" len="med"/>
            <a:tailEnd type="none" w="med" len="med"/>
          </a:ln>
        </p:spPr>
        <p:txBody>
          <a:bodyPr wrap="none" lIns="135852" tIns="67926" rIns="135852" bIns="67926" anchor="ctr"/>
          <a:p>
            <a:endParaRPr dirty="0">
              <a:latin typeface="Arial" panose="020B0604020202020204" pitchFamily="34" charset="0"/>
            </a:endParaRPr>
          </a:p>
        </p:txBody>
      </p:sp>
      <p:pic>
        <p:nvPicPr>
          <p:cNvPr id="22541" name="Picture 17" descr="F9849DCFA90C473196ECD16214E77005"/>
          <p:cNvPicPr>
            <a:picLocks noChangeAspect="1"/>
          </p:cNvPicPr>
          <p:nvPr/>
        </p:nvPicPr>
        <p:blipFill>
          <a:blip r:embed="rId5"/>
          <a:stretch>
            <a:fillRect/>
          </a:stretch>
        </p:blipFill>
        <p:spPr>
          <a:xfrm>
            <a:off x="13084175" y="0"/>
            <a:ext cx="2460625" cy="1736725"/>
          </a:xfrm>
          <a:prstGeom prst="rect">
            <a:avLst/>
          </a:prstGeom>
          <a:noFill/>
          <a:ln w="9525">
            <a:noFill/>
          </a:ln>
        </p:spPr>
      </p:pic>
      <p:grpSp>
        <p:nvGrpSpPr>
          <p:cNvPr id="2" name="Group 18"/>
          <p:cNvGrpSpPr/>
          <p:nvPr/>
        </p:nvGrpSpPr>
        <p:grpSpPr>
          <a:xfrm>
            <a:off x="609600" y="990600"/>
            <a:ext cx="14097000" cy="5867400"/>
            <a:chOff x="576" y="100"/>
            <a:chExt cx="4800" cy="4508"/>
          </a:xfrm>
        </p:grpSpPr>
        <p:sp>
          <p:nvSpPr>
            <p:cNvPr id="22543" name="WordArt 19"/>
            <p:cNvSpPr>
              <a:spLocks noTextEdit="1"/>
            </p:cNvSpPr>
            <p:nvPr/>
          </p:nvSpPr>
          <p:spPr>
            <a:xfrm>
              <a:off x="1588" y="2934"/>
              <a:ext cx="2818" cy="951"/>
            </a:xfrm>
            <a:prstGeom prst="rect">
              <a:avLst/>
            </a:prstGeom>
          </p:spPr>
          <p:txBody>
            <a:bodyPr wrap="none" fromWordArt="1">
              <a:prstTxWarp prst="textPlain">
                <a:avLst>
                  <a:gd name="adj" fmla="val 50000"/>
                </a:avLst>
              </a:prstTxWarp>
              <a:normAutofit/>
            </a:bodyPr>
            <a:p>
              <a:pPr algn="ctr"/>
              <a:r>
                <a:rPr lang="en-US" sz="5300" b="1">
                  <a:ln w="9525" cap="flat" cmpd="sng">
                    <a:solidFill>
                      <a:srgbClr val="66FF33"/>
                    </a:solidFill>
                    <a:prstDash val="solid"/>
                    <a:headEnd type="none" w="med" len="med"/>
                    <a:tailEnd type="none" w="med" len="med"/>
                  </a:ln>
                  <a:solidFill>
                    <a:srgbClr val="009900"/>
                  </a:solidFill>
                  <a:latin typeface="Times New Roman" panose="02020603050405020304" pitchFamily="18" charset="0"/>
                  <a:ea typeface="Times New Roman" panose="02020603050405020304" pitchFamily="18" charset="0"/>
                </a:rPr>
                <a:t>Chúc các em vui vẻ!</a:t>
              </a:r>
              <a:endParaRPr lang="en-US" sz="5300" b="1">
                <a:ln w="9525" cap="flat" cmpd="sng">
                  <a:solidFill>
                    <a:srgbClr val="66FF33"/>
                  </a:solidFill>
                  <a:prstDash val="solid"/>
                  <a:headEnd type="none" w="med" len="med"/>
                  <a:tailEnd type="none" w="med" len="med"/>
                </a:ln>
                <a:solidFill>
                  <a:srgbClr val="009900"/>
                </a:solidFill>
                <a:latin typeface="Times New Roman" panose="02020603050405020304" pitchFamily="18" charset="0"/>
                <a:ea typeface="Times New Roman" panose="02020603050405020304" pitchFamily="18" charset="0"/>
              </a:endParaRPr>
            </a:p>
          </p:txBody>
        </p:sp>
        <p:sp>
          <p:nvSpPr>
            <p:cNvPr id="22544" name="WordArt 23"/>
            <p:cNvSpPr>
              <a:spLocks noTextEdit="1"/>
            </p:cNvSpPr>
            <p:nvPr/>
          </p:nvSpPr>
          <p:spPr>
            <a:xfrm>
              <a:off x="576" y="100"/>
              <a:ext cx="4800" cy="4508"/>
            </a:xfrm>
            <a:prstGeom prst="rect">
              <a:avLst/>
            </a:prstGeom>
          </p:spPr>
          <p:txBody>
            <a:bodyPr wrap="none" fromWordArt="1">
              <a:prstTxWarp prst="textArchUp">
                <a:avLst>
                  <a:gd name="adj" fmla="val 10800003"/>
                </a:avLst>
              </a:prstTxWarp>
              <a:normAutofit/>
            </a:bodyPr>
            <a:p>
              <a:pPr algn="ctr"/>
              <a:r>
                <a:rPr lang="en-US" sz="9600" b="1">
                  <a:ln w="9525" cap="flat" cmpd="sng">
                    <a:solidFill>
                      <a:srgbClr val="000000"/>
                    </a:solidFill>
                    <a:prstDash val="solid"/>
                    <a:headEnd type="none" w="med" len="med"/>
                    <a:tailEnd type="none" w="med" len="med"/>
                  </a:ln>
                  <a:solidFill>
                    <a:srgbClr val="FFFF00"/>
                  </a:solidFill>
                  <a:latin typeface="Times New Roman" panose="02020603050405020304" pitchFamily="18" charset="0"/>
                  <a:ea typeface="Times New Roman" panose="02020603050405020304" pitchFamily="18" charset="0"/>
                </a:rPr>
                <a:t>Bài học của chúng ta đến đây là kết thúc</a:t>
              </a:r>
              <a:endParaRPr lang="en-US" sz="9600" b="1">
                <a:ln w="9525" cap="flat" cmpd="sng">
                  <a:solidFill>
                    <a:srgbClr val="000000"/>
                  </a:solidFill>
                  <a:prstDash val="solid"/>
                  <a:headEnd type="none" w="med" len="med"/>
                  <a:tailEnd type="none" w="med" len="med"/>
                </a:ln>
                <a:solidFill>
                  <a:srgbClr val="FFFF00"/>
                </a:solidFill>
                <a:latin typeface="Times New Roman" panose="02020603050405020304" pitchFamily="18" charset="0"/>
                <a:ea typeface="Times New Roman" panose="02020603050405020304" pitchFamily="18" charset="0"/>
              </a:endParaRPr>
            </a:p>
          </p:txBody>
        </p:sp>
      </p:grpSp>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path" presetSubtype="0" repeatCount="indefinite" accel="50000" decel="50000" fill="hold" nodeType="withEffect">
                                  <p:stCondLst>
                                    <p:cond delay="0"/>
                                  </p:stCondLst>
                                  <p:childTnLst>
                                    <p:animMotion origin="layout" path="M 0.11667 -0.08334 C 0.1323 0.00139 0.20486 0.05139 0.2783 0.02824 L 0.58698 -0.07385 C 0.66111 -0.09838 0.70816 -0.18727 0.69306 -0.27246 L 0.62813 -0.62454 C 0.61198 -0.71065 0.53872 -0.76158 0.46476 -0.73773 L 0.15608 -0.63658 C 0.08264 -0.61158 0.03577 -0.52153 0.05174 -0.43565 Z " pathEditMode="relative" rAng="834357568" ptsTypes="fFfFfFff">
                                      <p:cBhvr>
                                        <p:cTn id="6" dur="10000" fill="hold"/>
                                        <p:tgtEl>
                                          <p:spTgt spid="3079"/>
                                        </p:tgtEl>
                                        <p:attrNameLst>
                                          <p:attrName>ppt_x</p:attrName>
                                          <p:attrName>ppt_y</p:attrName>
                                        </p:attrNameLst>
                                      </p:cBhvr>
                                      <p:rCtr x="25500" y="-27200"/>
                                    </p:animMotion>
                                  </p:childTnLst>
                                </p:cTn>
                              </p:par>
                              <p:par>
                                <p:cTn id="7" presetID="9" presetClass="entr" presetSubtype="0" repeatCount="10000" fill="hold" nodeType="withEffect">
                                  <p:stCondLst>
                                    <p:cond delay="0"/>
                                  </p:stCondLst>
                                  <p:childTnLst>
                                    <p:set>
                                      <p:cBhvr>
                                        <p:cTn id="8" dur="1" fill="hold">
                                          <p:stCondLst>
                                            <p:cond delay="0"/>
                                          </p:stCondLst>
                                        </p:cTn>
                                        <p:tgtEl>
                                          <p:spTgt spid="61452"/>
                                        </p:tgtEl>
                                        <p:attrNameLst>
                                          <p:attrName>style.visibility</p:attrName>
                                        </p:attrNameLst>
                                      </p:cBhvr>
                                      <p:to>
                                        <p:strVal val="visible"/>
                                      </p:to>
                                    </p:set>
                                    <p:animEffect transition="in" filter="dissolve">
                                      <p:cBhvr>
                                        <p:cTn id="9" dur="500"/>
                                        <p:tgtEl>
                                          <p:spTgt spid="61452"/>
                                        </p:tgtEl>
                                      </p:cBhvr>
                                    </p:animEffect>
                                  </p:childTnLst>
                                </p:cTn>
                              </p:par>
                              <p:par>
                                <p:cTn id="10" presetID="20" presetClass="entr" presetSubtype="0" repeatCount="3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type="title"/>
          </p:nvPr>
        </p:nvSpPr>
        <p:spPr>
          <a:xfrm>
            <a:off x="3429000" y="330200"/>
            <a:ext cx="9296400" cy="736600"/>
          </a:xfrm>
          <a:ln/>
        </p:spPr>
        <p:txBody>
          <a:bodyPr vert="horz" wrap="square" lIns="135835" tIns="67917" rIns="135835" bIns="67917" anchor="ctr"/>
          <a:p>
            <a:pPr eaLnBrk="1" hangingPunct="1"/>
            <a:r>
              <a:rPr sz="4000" b="1" dirty="0">
                <a:solidFill>
                  <a:srgbClr val="3333FF"/>
                </a:solidFill>
                <a:latin typeface="Times New Roman" panose="02020603050405020304" pitchFamily="18" charset="0"/>
                <a:cs typeface="Times New Roman" panose="02020603050405020304" pitchFamily="18" charset="0"/>
              </a:rPr>
              <a:t>Tìm GHĐ v</a:t>
            </a:r>
            <a:r>
              <a:rPr sz="4000" b="1" dirty="0">
                <a:solidFill>
                  <a:srgbClr val="3333FF"/>
                </a:solidFill>
                <a:latin typeface="Times New Roman" panose="02020603050405020304" pitchFamily="18" charset="0"/>
                <a:ea typeface="Times New Roman" panose="02020603050405020304" pitchFamily="18" charset="0"/>
              </a:rPr>
              <a:t>à</a:t>
            </a:r>
            <a:r>
              <a:rPr sz="4000" b="1" dirty="0">
                <a:solidFill>
                  <a:srgbClr val="3333FF"/>
                </a:solidFill>
                <a:latin typeface="Times New Roman" panose="02020603050405020304" pitchFamily="18" charset="0"/>
                <a:cs typeface="Times New Roman" panose="02020603050405020304" pitchFamily="18" charset="0"/>
              </a:rPr>
              <a:t> ĐCNN của thước sau:</a:t>
            </a:r>
            <a:endParaRPr sz="4000" b="1" dirty="0">
              <a:solidFill>
                <a:srgbClr val="3333FF"/>
              </a:solidFill>
              <a:latin typeface="Times New Roman" panose="02020603050405020304" pitchFamily="18" charset="0"/>
              <a:ea typeface="Times New Roman" panose="02020603050405020304" pitchFamily="18" charset="0"/>
            </a:endParaRPr>
          </a:p>
        </p:txBody>
      </p:sp>
      <p:pic>
        <p:nvPicPr>
          <p:cNvPr id="53251" name="Picture 3" descr="ruler_0_10"/>
          <p:cNvPicPr>
            <a:picLocks noChangeAspect="1"/>
          </p:cNvPicPr>
          <p:nvPr/>
        </p:nvPicPr>
        <p:blipFill>
          <a:blip r:embed="rId1"/>
          <a:stretch>
            <a:fillRect/>
          </a:stretch>
        </p:blipFill>
        <p:spPr>
          <a:xfrm>
            <a:off x="228600" y="1676400"/>
            <a:ext cx="15087600" cy="2765425"/>
          </a:xfrm>
          <a:prstGeom prst="rect">
            <a:avLst/>
          </a:prstGeom>
          <a:noFill/>
          <a:ln w="9525">
            <a:noFill/>
          </a:ln>
        </p:spPr>
      </p:pic>
      <p:sp>
        <p:nvSpPr>
          <p:cNvPr id="53252" name="Text Box 4"/>
          <p:cNvSpPr txBox="1"/>
          <p:nvPr/>
        </p:nvSpPr>
        <p:spPr>
          <a:xfrm>
            <a:off x="2073275" y="5486400"/>
            <a:ext cx="11528425" cy="1798638"/>
          </a:xfrm>
          <a:prstGeom prst="rect">
            <a:avLst/>
          </a:prstGeom>
          <a:noFill/>
          <a:ln w="9525">
            <a:noFill/>
          </a:ln>
        </p:spPr>
        <p:txBody>
          <a:bodyPr lIns="135835" tIns="67917" rIns="135835" bIns="67917">
            <a:spAutoFit/>
          </a:bodyPr>
          <a:p>
            <a:pPr>
              <a:lnSpc>
                <a:spcPct val="150000"/>
              </a:lnSpc>
            </a:pPr>
            <a:r>
              <a:rPr sz="3600" b="1" dirty="0">
                <a:solidFill>
                  <a:srgbClr val="3333FF"/>
                </a:solidFill>
                <a:latin typeface="Times New Roman" panose="02020603050405020304" pitchFamily="18" charset="0"/>
                <a:cs typeface="Times New Roman" panose="02020603050405020304" pitchFamily="18" charset="0"/>
              </a:rPr>
              <a:t>GHĐ l</a:t>
            </a:r>
            <a:r>
              <a:rPr sz="3600" b="1" dirty="0">
                <a:solidFill>
                  <a:srgbClr val="3333FF"/>
                </a:solidFill>
                <a:latin typeface="Times New Roman" panose="02020603050405020304" pitchFamily="18" charset="0"/>
                <a:ea typeface="Times New Roman" panose="02020603050405020304" pitchFamily="18" charset="0"/>
              </a:rPr>
              <a:t>à……………</a:t>
            </a:r>
            <a:r>
              <a:rPr sz="3600" b="1" dirty="0">
                <a:solidFill>
                  <a:srgbClr val="3333FF"/>
                </a:solidFill>
                <a:latin typeface="Times New Roman" panose="02020603050405020304" pitchFamily="18" charset="0"/>
                <a:cs typeface="Times New Roman" panose="02020603050405020304" pitchFamily="18" charset="0"/>
              </a:rPr>
              <a:t>.</a:t>
            </a:r>
            <a:endParaRPr sz="3600" b="1" dirty="0">
              <a:solidFill>
                <a:srgbClr val="3333FF"/>
              </a:solidFill>
              <a:latin typeface="Times New Roman" panose="02020603050405020304" pitchFamily="18" charset="0"/>
              <a:cs typeface="Times New Roman" panose="02020603050405020304" pitchFamily="18" charset="0"/>
            </a:endParaRPr>
          </a:p>
          <a:p>
            <a:pPr>
              <a:lnSpc>
                <a:spcPct val="150000"/>
              </a:lnSpc>
            </a:pPr>
            <a:r>
              <a:rPr sz="3600" b="1" dirty="0">
                <a:solidFill>
                  <a:srgbClr val="3333FF"/>
                </a:solidFill>
                <a:latin typeface="Times New Roman" panose="02020603050405020304" pitchFamily="18" charset="0"/>
                <a:cs typeface="Times New Roman" panose="02020603050405020304" pitchFamily="18" charset="0"/>
              </a:rPr>
              <a:t>ĐCNN l</a:t>
            </a:r>
            <a:r>
              <a:rPr sz="3600" b="1" dirty="0">
                <a:solidFill>
                  <a:srgbClr val="3333FF"/>
                </a:solidFill>
                <a:latin typeface="Times New Roman" panose="02020603050405020304" pitchFamily="18" charset="0"/>
                <a:ea typeface="Times New Roman" panose="02020603050405020304" pitchFamily="18" charset="0"/>
              </a:rPr>
              <a:t>à………………</a:t>
            </a:r>
            <a:r>
              <a:rPr sz="3600" b="1" dirty="0">
                <a:solidFill>
                  <a:srgbClr val="3333FF"/>
                </a:solidFill>
                <a:latin typeface="Times New Roman" panose="02020603050405020304" pitchFamily="18" charset="0"/>
                <a:cs typeface="Times New Roman" panose="02020603050405020304" pitchFamily="18" charset="0"/>
              </a:rPr>
              <a:t>..</a:t>
            </a:r>
            <a:endParaRPr sz="3600" dirty="0">
              <a:solidFill>
                <a:srgbClr val="3333FF"/>
              </a:solidFill>
              <a:latin typeface="Times New Roman" panose="02020603050405020304" pitchFamily="18" charset="0"/>
              <a:ea typeface="Times New Roman" panose="02020603050405020304" pitchFamily="18" charset="0"/>
            </a:endParaRPr>
          </a:p>
        </p:txBody>
      </p:sp>
      <p:sp>
        <p:nvSpPr>
          <p:cNvPr id="53253" name="Text Box 5"/>
          <p:cNvSpPr txBox="1"/>
          <p:nvPr/>
        </p:nvSpPr>
        <p:spPr>
          <a:xfrm>
            <a:off x="4191000" y="5572125"/>
            <a:ext cx="2460625" cy="752475"/>
          </a:xfrm>
          <a:prstGeom prst="rect">
            <a:avLst/>
          </a:prstGeom>
          <a:noFill/>
          <a:ln w="9525">
            <a:noFill/>
          </a:ln>
        </p:spPr>
        <p:txBody>
          <a:bodyPr lIns="135835" tIns="67917" rIns="135835" bIns="67917">
            <a:spAutoFit/>
          </a:bodyPr>
          <a:p>
            <a:pPr>
              <a:spcBef>
                <a:spcPct val="50000"/>
              </a:spcBef>
            </a:pPr>
            <a:r>
              <a:rPr sz="4000" b="1" dirty="0">
                <a:solidFill>
                  <a:srgbClr val="FF0000"/>
                </a:solidFill>
                <a:latin typeface="Times New Roman" panose="02020603050405020304" pitchFamily="18" charset="0"/>
                <a:cs typeface="Times New Roman" panose="02020603050405020304" pitchFamily="18" charset="0"/>
              </a:rPr>
              <a:t>10 cm</a:t>
            </a:r>
            <a:endParaRPr sz="4000" b="1" dirty="0">
              <a:solidFill>
                <a:srgbClr val="FF0000"/>
              </a:solidFill>
              <a:latin typeface="Times New Roman" panose="02020603050405020304" pitchFamily="18" charset="0"/>
              <a:ea typeface="Times New Roman" panose="02020603050405020304" pitchFamily="18" charset="0"/>
            </a:endParaRPr>
          </a:p>
        </p:txBody>
      </p:sp>
      <p:sp>
        <p:nvSpPr>
          <p:cNvPr id="53254" name="Text Box 6"/>
          <p:cNvSpPr txBox="1"/>
          <p:nvPr/>
        </p:nvSpPr>
        <p:spPr>
          <a:xfrm>
            <a:off x="4267200" y="6410325"/>
            <a:ext cx="6088063" cy="752475"/>
          </a:xfrm>
          <a:prstGeom prst="rect">
            <a:avLst/>
          </a:prstGeom>
          <a:noFill/>
          <a:ln w="9525">
            <a:noFill/>
          </a:ln>
        </p:spPr>
        <p:txBody>
          <a:bodyPr lIns="135835" tIns="67917" rIns="135835" bIns="67917">
            <a:spAutoFit/>
          </a:bodyPr>
          <a:p>
            <a:pPr>
              <a:spcBef>
                <a:spcPct val="50000"/>
              </a:spcBef>
            </a:pPr>
            <a:r>
              <a:rPr sz="4000" b="1" dirty="0">
                <a:solidFill>
                  <a:srgbClr val="FF0000"/>
                </a:solidFill>
                <a:latin typeface="Times New Roman" panose="02020603050405020304" pitchFamily="18" charset="0"/>
                <a:cs typeface="Times New Roman" panose="02020603050405020304" pitchFamily="18" charset="0"/>
              </a:rPr>
              <a:t>0,1 cm (1 mm)</a:t>
            </a:r>
            <a:endParaRPr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strips(downRight)">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3251"/>
                                        </p:tgtEl>
                                        <p:attrNameLst>
                                          <p:attrName>style.visibility</p:attrName>
                                        </p:attrNameLst>
                                      </p:cBhvr>
                                      <p:to>
                                        <p:strVal val="visible"/>
                                      </p:to>
                                    </p:set>
                                    <p:anim calcmode="lin" valueType="num">
                                      <p:cBhvr additive="base">
                                        <p:cTn id="12" dur="500" fill="hold"/>
                                        <p:tgtEl>
                                          <p:spTgt spid="53251"/>
                                        </p:tgtEl>
                                        <p:attrNameLst>
                                          <p:attrName>ppt_x</p:attrName>
                                        </p:attrNameLst>
                                      </p:cBhvr>
                                      <p:tavLst>
                                        <p:tav tm="0">
                                          <p:val>
                                            <p:strVal val="0-#ppt_w/2"/>
                                          </p:val>
                                        </p:tav>
                                        <p:tav tm="100000">
                                          <p:val>
                                            <p:strVal val="#ppt_x"/>
                                          </p:val>
                                        </p:tav>
                                      </p:tavLst>
                                    </p:anim>
                                    <p:anim calcmode="lin" valueType="num">
                                      <p:cBhvr additive="base">
                                        <p:cTn id="13" dur="500" fill="hold"/>
                                        <p:tgtEl>
                                          <p:spTgt spid="5325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3252"/>
                                        </p:tgtEl>
                                        <p:attrNameLst>
                                          <p:attrName>style.visibility</p:attrName>
                                        </p:attrNameLst>
                                      </p:cBhvr>
                                      <p:to>
                                        <p:strVal val="visible"/>
                                      </p:to>
                                    </p:set>
                                    <p:anim calcmode="lin" valueType="num">
                                      <p:cBhvr additive="base">
                                        <p:cTn id="18" dur="500" fill="hold"/>
                                        <p:tgtEl>
                                          <p:spTgt spid="53252"/>
                                        </p:tgtEl>
                                        <p:attrNameLst>
                                          <p:attrName>ppt_x</p:attrName>
                                        </p:attrNameLst>
                                      </p:cBhvr>
                                      <p:tavLst>
                                        <p:tav tm="0">
                                          <p:val>
                                            <p:strVal val="0-#ppt_w/2"/>
                                          </p:val>
                                        </p:tav>
                                        <p:tav tm="100000">
                                          <p:val>
                                            <p:strVal val="#ppt_x"/>
                                          </p:val>
                                        </p:tav>
                                      </p:tavLst>
                                    </p:anim>
                                    <p:anim calcmode="lin" valueType="num">
                                      <p:cBhvr additive="base">
                                        <p:cTn id="19" dur="500" fill="hold"/>
                                        <p:tgtEl>
                                          <p:spTgt spid="532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53253"/>
                                        </p:tgtEl>
                                        <p:attrNameLst>
                                          <p:attrName>style.visibility</p:attrName>
                                        </p:attrNameLst>
                                      </p:cBhvr>
                                      <p:to>
                                        <p:strVal val="visible"/>
                                      </p:to>
                                    </p:set>
                                    <p:animEffect transition="in" filter="strips(downRight)">
                                      <p:cBhvr>
                                        <p:cTn id="24" dur="500"/>
                                        <p:tgtEl>
                                          <p:spTgt spid="53253"/>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53254"/>
                                        </p:tgtEl>
                                        <p:attrNameLst>
                                          <p:attrName>style.visibility</p:attrName>
                                        </p:attrNameLst>
                                      </p:cBhvr>
                                      <p:to>
                                        <p:strVal val="visible"/>
                                      </p:to>
                                    </p:set>
                                    <p:animEffect transition="in" filter="strips(downRight)">
                                      <p:cBhvr>
                                        <p:cTn id="29"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2" grpId="0"/>
      <p:bldP spid="53253" grpId="0"/>
      <p:bldP spid="532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descr="Cover"/>
          <p:cNvPicPr>
            <a:picLocks noChangeAspect="1"/>
          </p:cNvPicPr>
          <p:nvPr/>
        </p:nvPicPr>
        <p:blipFill>
          <a:blip r:embed="rId1"/>
          <a:stretch>
            <a:fillRect/>
          </a:stretch>
        </p:blipFill>
        <p:spPr>
          <a:xfrm>
            <a:off x="5092700" y="5340350"/>
            <a:ext cx="3359150" cy="2490788"/>
          </a:xfrm>
          <a:prstGeom prst="rect">
            <a:avLst/>
          </a:prstGeom>
          <a:noFill/>
          <a:ln w="9525">
            <a:noFill/>
          </a:ln>
        </p:spPr>
      </p:pic>
      <p:pic>
        <p:nvPicPr>
          <p:cNvPr id="19459" name="Picture 3" descr="Cover"/>
          <p:cNvPicPr>
            <a:picLocks noChangeAspect="1"/>
          </p:cNvPicPr>
          <p:nvPr/>
        </p:nvPicPr>
        <p:blipFill>
          <a:blip r:embed="rId2"/>
          <a:stretch>
            <a:fillRect/>
          </a:stretch>
        </p:blipFill>
        <p:spPr>
          <a:xfrm>
            <a:off x="5068888" y="4789488"/>
            <a:ext cx="3554412" cy="1698625"/>
          </a:xfrm>
          <a:prstGeom prst="rect">
            <a:avLst/>
          </a:prstGeom>
          <a:noFill/>
          <a:ln w="9525">
            <a:noFill/>
          </a:ln>
        </p:spPr>
      </p:pic>
      <p:pic>
        <p:nvPicPr>
          <p:cNvPr id="19460" name="Picture 4" descr="Cover"/>
          <p:cNvPicPr>
            <a:picLocks noChangeAspect="1"/>
          </p:cNvPicPr>
          <p:nvPr/>
        </p:nvPicPr>
        <p:blipFill>
          <a:blip r:embed="rId3"/>
          <a:stretch>
            <a:fillRect/>
          </a:stretch>
        </p:blipFill>
        <p:spPr>
          <a:xfrm>
            <a:off x="1708150" y="5340350"/>
            <a:ext cx="3586163" cy="1658938"/>
          </a:xfrm>
          <a:prstGeom prst="rect">
            <a:avLst/>
          </a:prstGeom>
          <a:noFill/>
          <a:ln w="9525">
            <a:noFill/>
          </a:ln>
        </p:spPr>
      </p:pic>
      <p:pic>
        <p:nvPicPr>
          <p:cNvPr id="19461" name="Picture 5" descr="Cover"/>
          <p:cNvPicPr>
            <a:picLocks noChangeAspect="1"/>
          </p:cNvPicPr>
          <p:nvPr/>
        </p:nvPicPr>
        <p:blipFill>
          <a:blip r:embed="rId4"/>
          <a:stretch>
            <a:fillRect/>
          </a:stretch>
        </p:blipFill>
        <p:spPr>
          <a:xfrm>
            <a:off x="2027238" y="4065588"/>
            <a:ext cx="3335337" cy="1470025"/>
          </a:xfrm>
          <a:prstGeom prst="rect">
            <a:avLst/>
          </a:prstGeom>
          <a:noFill/>
          <a:ln w="9525">
            <a:noFill/>
          </a:ln>
        </p:spPr>
      </p:pic>
      <p:pic>
        <p:nvPicPr>
          <p:cNvPr id="19462" name="Picture 6" descr="Cover"/>
          <p:cNvPicPr>
            <a:picLocks noChangeAspect="1"/>
          </p:cNvPicPr>
          <p:nvPr/>
        </p:nvPicPr>
        <p:blipFill>
          <a:blip r:embed="rId5"/>
          <a:stretch>
            <a:fillRect/>
          </a:stretch>
        </p:blipFill>
        <p:spPr>
          <a:xfrm>
            <a:off x="4970463" y="2503488"/>
            <a:ext cx="3230562" cy="3071812"/>
          </a:xfrm>
          <a:prstGeom prst="rect">
            <a:avLst/>
          </a:prstGeom>
          <a:noFill/>
          <a:ln w="9525">
            <a:noFill/>
          </a:ln>
        </p:spPr>
      </p:pic>
      <p:pic>
        <p:nvPicPr>
          <p:cNvPr id="19463" name="Picture 7" descr="Cover"/>
          <p:cNvPicPr>
            <a:picLocks noChangeAspect="1"/>
          </p:cNvPicPr>
          <p:nvPr/>
        </p:nvPicPr>
        <p:blipFill>
          <a:blip r:embed="rId6"/>
          <a:stretch>
            <a:fillRect/>
          </a:stretch>
        </p:blipFill>
        <p:spPr>
          <a:xfrm>
            <a:off x="0" y="1417638"/>
            <a:ext cx="4213225" cy="2709862"/>
          </a:xfrm>
          <a:prstGeom prst="rect">
            <a:avLst/>
          </a:prstGeom>
          <a:noFill/>
          <a:ln w="9525">
            <a:noFill/>
          </a:ln>
        </p:spPr>
      </p:pic>
      <p:pic>
        <p:nvPicPr>
          <p:cNvPr id="19464" name="Picture 8" descr="Cover"/>
          <p:cNvPicPr>
            <a:picLocks noChangeAspect="1"/>
          </p:cNvPicPr>
          <p:nvPr/>
        </p:nvPicPr>
        <p:blipFill>
          <a:blip r:embed="rId7"/>
          <a:stretch>
            <a:fillRect/>
          </a:stretch>
        </p:blipFill>
        <p:spPr>
          <a:xfrm>
            <a:off x="80963" y="1417638"/>
            <a:ext cx="4124325" cy="1912937"/>
          </a:xfrm>
          <a:prstGeom prst="rect">
            <a:avLst/>
          </a:prstGeom>
          <a:noFill/>
          <a:ln w="9525">
            <a:noFill/>
          </a:ln>
        </p:spPr>
      </p:pic>
      <p:pic>
        <p:nvPicPr>
          <p:cNvPr id="19465" name="Picture 9" descr="Cover"/>
          <p:cNvPicPr>
            <a:picLocks noChangeAspect="1"/>
          </p:cNvPicPr>
          <p:nvPr/>
        </p:nvPicPr>
        <p:blipFill>
          <a:blip r:embed="rId8"/>
          <a:stretch>
            <a:fillRect/>
          </a:stretch>
        </p:blipFill>
        <p:spPr>
          <a:xfrm>
            <a:off x="104775" y="1411288"/>
            <a:ext cx="4100513" cy="941387"/>
          </a:xfrm>
          <a:prstGeom prst="rect">
            <a:avLst/>
          </a:prstGeom>
          <a:noFill/>
          <a:ln w="9525">
            <a:noFill/>
          </a:ln>
        </p:spPr>
      </p:pic>
      <p:pic>
        <p:nvPicPr>
          <p:cNvPr id="19466" name="Picture 10" descr="Cover"/>
          <p:cNvPicPr>
            <a:picLocks noChangeAspect="1"/>
          </p:cNvPicPr>
          <p:nvPr/>
        </p:nvPicPr>
        <p:blipFill>
          <a:blip r:embed="rId9"/>
          <a:stretch>
            <a:fillRect/>
          </a:stretch>
        </p:blipFill>
        <p:spPr>
          <a:xfrm>
            <a:off x="912813" y="844550"/>
            <a:ext cx="3359150" cy="723900"/>
          </a:xfrm>
          <a:prstGeom prst="rect">
            <a:avLst/>
          </a:prstGeom>
          <a:noFill/>
          <a:ln w="9525">
            <a:noFill/>
          </a:ln>
        </p:spPr>
      </p:pic>
      <p:pic>
        <p:nvPicPr>
          <p:cNvPr id="19467" name="Picture 11" descr="Cover"/>
          <p:cNvPicPr>
            <a:picLocks noChangeAspect="1"/>
          </p:cNvPicPr>
          <p:nvPr/>
        </p:nvPicPr>
        <p:blipFill>
          <a:blip r:embed="rId10"/>
          <a:stretch>
            <a:fillRect/>
          </a:stretch>
        </p:blipFill>
        <p:spPr>
          <a:xfrm>
            <a:off x="674688" y="379413"/>
            <a:ext cx="3594100" cy="1189037"/>
          </a:xfrm>
          <a:prstGeom prst="rect">
            <a:avLst/>
          </a:prstGeom>
          <a:noFill/>
          <a:ln w="9525">
            <a:noFill/>
          </a:ln>
        </p:spPr>
      </p:pic>
      <p:pic>
        <p:nvPicPr>
          <p:cNvPr id="19468" name="Picture 12" descr="Cover"/>
          <p:cNvPicPr>
            <a:picLocks noChangeAspect="1"/>
          </p:cNvPicPr>
          <p:nvPr/>
        </p:nvPicPr>
        <p:blipFill>
          <a:blip r:embed="rId11"/>
          <a:stretch>
            <a:fillRect/>
          </a:stretch>
        </p:blipFill>
        <p:spPr>
          <a:xfrm>
            <a:off x="3873500" y="1149350"/>
            <a:ext cx="4319588" cy="1681163"/>
          </a:xfrm>
          <a:prstGeom prst="rect">
            <a:avLst/>
          </a:prstGeom>
          <a:noFill/>
          <a:ln w="9525">
            <a:noFill/>
          </a:ln>
        </p:spPr>
      </p:pic>
      <p:pic>
        <p:nvPicPr>
          <p:cNvPr id="19469" name="Picture 13" descr="Cover"/>
          <p:cNvPicPr>
            <a:picLocks noChangeAspect="1"/>
          </p:cNvPicPr>
          <p:nvPr/>
        </p:nvPicPr>
        <p:blipFill>
          <a:blip r:embed="rId12"/>
          <a:stretch>
            <a:fillRect/>
          </a:stretch>
        </p:blipFill>
        <p:spPr>
          <a:xfrm>
            <a:off x="9518650" y="4732338"/>
            <a:ext cx="5994400" cy="2049462"/>
          </a:xfrm>
          <a:prstGeom prst="rect">
            <a:avLst/>
          </a:prstGeom>
          <a:noFill/>
          <a:ln w="9525">
            <a:noFill/>
          </a:ln>
        </p:spPr>
      </p:pic>
      <p:pic>
        <p:nvPicPr>
          <p:cNvPr id="19470" name="Picture 14" descr="Cover"/>
          <p:cNvPicPr>
            <a:picLocks noChangeAspect="1"/>
          </p:cNvPicPr>
          <p:nvPr/>
        </p:nvPicPr>
        <p:blipFill>
          <a:blip r:embed="rId13"/>
          <a:stretch>
            <a:fillRect/>
          </a:stretch>
        </p:blipFill>
        <p:spPr>
          <a:xfrm>
            <a:off x="9450388" y="3346450"/>
            <a:ext cx="5711825" cy="1533525"/>
          </a:xfrm>
          <a:prstGeom prst="rect">
            <a:avLst/>
          </a:prstGeom>
          <a:noFill/>
          <a:ln w="9525">
            <a:noFill/>
          </a:ln>
        </p:spPr>
      </p:pic>
      <p:pic>
        <p:nvPicPr>
          <p:cNvPr id="19471" name="Picture 15" descr="Cover"/>
          <p:cNvPicPr>
            <a:picLocks noChangeAspect="1"/>
          </p:cNvPicPr>
          <p:nvPr/>
        </p:nvPicPr>
        <p:blipFill>
          <a:blip r:embed="rId14"/>
          <a:stretch>
            <a:fillRect/>
          </a:stretch>
        </p:blipFill>
        <p:spPr>
          <a:xfrm>
            <a:off x="11769725" y="5184775"/>
            <a:ext cx="1804988" cy="666750"/>
          </a:xfrm>
          <a:prstGeom prst="rect">
            <a:avLst/>
          </a:prstGeom>
          <a:noFill/>
          <a:ln w="9525">
            <a:noFill/>
          </a:ln>
        </p:spPr>
      </p:pic>
      <p:pic>
        <p:nvPicPr>
          <p:cNvPr id="19472" name="Picture 16" descr="Cover"/>
          <p:cNvPicPr>
            <a:picLocks noChangeAspect="1"/>
          </p:cNvPicPr>
          <p:nvPr/>
        </p:nvPicPr>
        <p:blipFill>
          <a:blip r:embed="rId15"/>
          <a:stretch>
            <a:fillRect/>
          </a:stretch>
        </p:blipFill>
        <p:spPr>
          <a:xfrm>
            <a:off x="11769725" y="4989513"/>
            <a:ext cx="1797050" cy="379412"/>
          </a:xfrm>
          <a:prstGeom prst="rect">
            <a:avLst/>
          </a:prstGeom>
          <a:noFill/>
          <a:ln w="9525">
            <a:noFill/>
          </a:ln>
        </p:spPr>
      </p:pic>
      <p:pic>
        <p:nvPicPr>
          <p:cNvPr id="19473" name="Picture 17" descr="Cover"/>
          <p:cNvPicPr>
            <a:picLocks noChangeAspect="1"/>
          </p:cNvPicPr>
          <p:nvPr/>
        </p:nvPicPr>
        <p:blipFill>
          <a:blip r:embed="rId16"/>
          <a:stretch>
            <a:fillRect/>
          </a:stretch>
        </p:blipFill>
        <p:spPr>
          <a:xfrm>
            <a:off x="11720513" y="4581525"/>
            <a:ext cx="1741487" cy="774700"/>
          </a:xfrm>
          <a:prstGeom prst="rect">
            <a:avLst/>
          </a:prstGeom>
          <a:noFill/>
          <a:ln w="9525">
            <a:noFill/>
          </a:ln>
        </p:spPr>
      </p:pic>
      <p:pic>
        <p:nvPicPr>
          <p:cNvPr id="19474" name="Picture 18" descr="Cover"/>
          <p:cNvPicPr>
            <a:picLocks noChangeAspect="1"/>
          </p:cNvPicPr>
          <p:nvPr/>
        </p:nvPicPr>
        <p:blipFill>
          <a:blip r:embed="rId17"/>
          <a:stretch>
            <a:fillRect/>
          </a:stretch>
        </p:blipFill>
        <p:spPr>
          <a:xfrm>
            <a:off x="9518650" y="4703763"/>
            <a:ext cx="2455863" cy="655637"/>
          </a:xfrm>
          <a:prstGeom prst="rect">
            <a:avLst/>
          </a:prstGeom>
          <a:noFill/>
          <a:ln w="9525">
            <a:noFill/>
          </a:ln>
        </p:spPr>
      </p:pic>
      <p:pic>
        <p:nvPicPr>
          <p:cNvPr id="19475" name="Picture 19" descr="Cover"/>
          <p:cNvPicPr>
            <a:picLocks noChangeAspect="1"/>
          </p:cNvPicPr>
          <p:nvPr/>
        </p:nvPicPr>
        <p:blipFill>
          <a:blip r:embed="rId18"/>
          <a:stretch>
            <a:fillRect/>
          </a:stretch>
        </p:blipFill>
        <p:spPr>
          <a:xfrm>
            <a:off x="7742238" y="2503488"/>
            <a:ext cx="2139950" cy="2462212"/>
          </a:xfrm>
          <a:prstGeom prst="rect">
            <a:avLst/>
          </a:prstGeom>
          <a:noFill/>
          <a:ln w="9525">
            <a:noFill/>
          </a:ln>
        </p:spPr>
      </p:pic>
      <p:pic>
        <p:nvPicPr>
          <p:cNvPr id="19476" name="Picture 20" descr="Cover"/>
          <p:cNvPicPr>
            <a:picLocks noChangeAspect="1"/>
          </p:cNvPicPr>
          <p:nvPr/>
        </p:nvPicPr>
        <p:blipFill>
          <a:blip r:embed="rId19"/>
          <a:stretch>
            <a:fillRect/>
          </a:stretch>
        </p:blipFill>
        <p:spPr>
          <a:xfrm>
            <a:off x="11804650" y="1573213"/>
            <a:ext cx="3708400" cy="1349375"/>
          </a:xfrm>
          <a:prstGeom prst="rect">
            <a:avLst/>
          </a:prstGeom>
          <a:noFill/>
          <a:ln w="9525">
            <a:noFill/>
          </a:ln>
        </p:spPr>
      </p:pic>
      <p:pic>
        <p:nvPicPr>
          <p:cNvPr id="19477" name="Picture 21" descr="Cover"/>
          <p:cNvPicPr>
            <a:picLocks noChangeAspect="1"/>
          </p:cNvPicPr>
          <p:nvPr/>
        </p:nvPicPr>
        <p:blipFill>
          <a:blip r:embed="rId20"/>
          <a:stretch>
            <a:fillRect/>
          </a:stretch>
        </p:blipFill>
        <p:spPr>
          <a:xfrm>
            <a:off x="11753850" y="436563"/>
            <a:ext cx="3783013" cy="1303337"/>
          </a:xfrm>
          <a:prstGeom prst="rect">
            <a:avLst/>
          </a:prstGeom>
          <a:noFill/>
          <a:ln w="9525">
            <a:noFill/>
          </a:ln>
        </p:spPr>
      </p:pic>
      <p:pic>
        <p:nvPicPr>
          <p:cNvPr id="19478" name="Picture 22" descr="Cover"/>
          <p:cNvPicPr>
            <a:picLocks noChangeAspect="1"/>
          </p:cNvPicPr>
          <p:nvPr/>
        </p:nvPicPr>
        <p:blipFill>
          <a:blip r:embed="rId21"/>
          <a:stretch>
            <a:fillRect/>
          </a:stretch>
        </p:blipFill>
        <p:spPr>
          <a:xfrm>
            <a:off x="11804650" y="1425575"/>
            <a:ext cx="1757363" cy="419100"/>
          </a:xfrm>
          <a:prstGeom prst="rect">
            <a:avLst/>
          </a:prstGeom>
          <a:noFill/>
          <a:ln w="9525">
            <a:noFill/>
          </a:ln>
        </p:spPr>
      </p:pic>
      <p:pic>
        <p:nvPicPr>
          <p:cNvPr id="19479" name="Picture 23" descr="Cover"/>
          <p:cNvPicPr>
            <a:picLocks noChangeAspect="1"/>
          </p:cNvPicPr>
          <p:nvPr/>
        </p:nvPicPr>
        <p:blipFill>
          <a:blip r:embed="rId22"/>
          <a:stretch>
            <a:fillRect/>
          </a:stretch>
        </p:blipFill>
        <p:spPr>
          <a:xfrm>
            <a:off x="7742238" y="1314450"/>
            <a:ext cx="4386262" cy="1511300"/>
          </a:xfrm>
          <a:prstGeom prst="rect">
            <a:avLst/>
          </a:prstGeom>
          <a:noFill/>
          <a:ln w="9525">
            <a:noFill/>
          </a:ln>
        </p:spPr>
      </p:pic>
      <p:pic>
        <p:nvPicPr>
          <p:cNvPr id="19480" name="Picture 24" descr="Cover"/>
          <p:cNvPicPr>
            <a:picLocks noChangeAspect="1"/>
          </p:cNvPicPr>
          <p:nvPr/>
        </p:nvPicPr>
        <p:blipFill>
          <a:blip r:embed="rId23"/>
          <a:stretch>
            <a:fillRect/>
          </a:stretch>
        </p:blipFill>
        <p:spPr>
          <a:xfrm>
            <a:off x="6865938" y="1941513"/>
            <a:ext cx="2189162" cy="14303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9480"/>
                                        </p:tgtEl>
                                        <p:attrNameLst>
                                          <p:attrName>style.visibility</p:attrName>
                                        </p:attrNameLst>
                                      </p:cBhvr>
                                      <p:to>
                                        <p:strVal val="visible"/>
                                      </p:to>
                                    </p:set>
                                    <p:animEffect transition="in" filter="box(out)">
                                      <p:cBhvr>
                                        <p:cTn id="7" dur="500"/>
                                        <p:tgtEl>
                                          <p:spTgt spid="194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479"/>
                                        </p:tgtEl>
                                        <p:attrNameLst>
                                          <p:attrName>style.visibility</p:attrName>
                                        </p:attrNameLst>
                                      </p:cBhvr>
                                      <p:to>
                                        <p:strVal val="visible"/>
                                      </p:to>
                                    </p:set>
                                    <p:animEffect transition="in" filter="wipe(left)">
                                      <p:cBhvr>
                                        <p:cTn id="12" dur="500"/>
                                        <p:tgtEl>
                                          <p:spTgt spid="194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478"/>
                                        </p:tgtEl>
                                        <p:attrNameLst>
                                          <p:attrName>style.visibility</p:attrName>
                                        </p:attrNameLst>
                                      </p:cBhvr>
                                      <p:to>
                                        <p:strVal val="visible"/>
                                      </p:to>
                                    </p:set>
                                    <p:animEffect transition="in" filter="wipe(left)">
                                      <p:cBhvr>
                                        <p:cTn id="17" dur="500"/>
                                        <p:tgtEl>
                                          <p:spTgt spid="194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477"/>
                                        </p:tgtEl>
                                        <p:attrNameLst>
                                          <p:attrName>style.visibility</p:attrName>
                                        </p:attrNameLst>
                                      </p:cBhvr>
                                      <p:to>
                                        <p:strVal val="visible"/>
                                      </p:to>
                                    </p:set>
                                    <p:animEffect transition="in" filter="wipe(left)">
                                      <p:cBhvr>
                                        <p:cTn id="22" dur="500"/>
                                        <p:tgtEl>
                                          <p:spTgt spid="1947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476"/>
                                        </p:tgtEl>
                                        <p:attrNameLst>
                                          <p:attrName>style.visibility</p:attrName>
                                        </p:attrNameLst>
                                      </p:cBhvr>
                                      <p:to>
                                        <p:strVal val="visible"/>
                                      </p:to>
                                    </p:set>
                                    <p:animEffect transition="in" filter="wipe(left)">
                                      <p:cBhvr>
                                        <p:cTn id="27" dur="500"/>
                                        <p:tgtEl>
                                          <p:spTgt spid="194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475"/>
                                        </p:tgtEl>
                                        <p:attrNameLst>
                                          <p:attrName>style.visibility</p:attrName>
                                        </p:attrNameLst>
                                      </p:cBhvr>
                                      <p:to>
                                        <p:strVal val="visible"/>
                                      </p:to>
                                    </p:set>
                                    <p:animEffect transition="in" filter="wipe(left)">
                                      <p:cBhvr>
                                        <p:cTn id="32" dur="500"/>
                                        <p:tgtEl>
                                          <p:spTgt spid="194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474"/>
                                        </p:tgtEl>
                                        <p:attrNameLst>
                                          <p:attrName>style.visibility</p:attrName>
                                        </p:attrNameLst>
                                      </p:cBhvr>
                                      <p:to>
                                        <p:strVal val="visible"/>
                                      </p:to>
                                    </p:set>
                                    <p:animEffect transition="in" filter="wipe(left)">
                                      <p:cBhvr>
                                        <p:cTn id="37" dur="500"/>
                                        <p:tgtEl>
                                          <p:spTgt spid="194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473"/>
                                        </p:tgtEl>
                                        <p:attrNameLst>
                                          <p:attrName>style.visibility</p:attrName>
                                        </p:attrNameLst>
                                      </p:cBhvr>
                                      <p:to>
                                        <p:strVal val="visible"/>
                                      </p:to>
                                    </p:set>
                                    <p:animEffect transition="in" filter="wipe(left)">
                                      <p:cBhvr>
                                        <p:cTn id="42" dur="500"/>
                                        <p:tgtEl>
                                          <p:spTgt spid="194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472"/>
                                        </p:tgtEl>
                                        <p:attrNameLst>
                                          <p:attrName>style.visibility</p:attrName>
                                        </p:attrNameLst>
                                      </p:cBhvr>
                                      <p:to>
                                        <p:strVal val="visible"/>
                                      </p:to>
                                    </p:set>
                                    <p:animEffect transition="in" filter="wipe(left)">
                                      <p:cBhvr>
                                        <p:cTn id="47" dur="500"/>
                                        <p:tgtEl>
                                          <p:spTgt spid="194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471"/>
                                        </p:tgtEl>
                                        <p:attrNameLst>
                                          <p:attrName>style.visibility</p:attrName>
                                        </p:attrNameLst>
                                      </p:cBhvr>
                                      <p:to>
                                        <p:strVal val="visible"/>
                                      </p:to>
                                    </p:set>
                                    <p:animEffect transition="in" filter="wipe(left)">
                                      <p:cBhvr>
                                        <p:cTn id="52" dur="500"/>
                                        <p:tgtEl>
                                          <p:spTgt spid="1947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470"/>
                                        </p:tgtEl>
                                        <p:attrNameLst>
                                          <p:attrName>style.visibility</p:attrName>
                                        </p:attrNameLst>
                                      </p:cBhvr>
                                      <p:to>
                                        <p:strVal val="visible"/>
                                      </p:to>
                                    </p:set>
                                    <p:animEffect transition="in" filter="wipe(left)">
                                      <p:cBhvr>
                                        <p:cTn id="57" dur="500"/>
                                        <p:tgtEl>
                                          <p:spTgt spid="1947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9469"/>
                                        </p:tgtEl>
                                        <p:attrNameLst>
                                          <p:attrName>style.visibility</p:attrName>
                                        </p:attrNameLst>
                                      </p:cBhvr>
                                      <p:to>
                                        <p:strVal val="visible"/>
                                      </p:to>
                                    </p:set>
                                    <p:animEffect transition="in" filter="wipe(left)">
                                      <p:cBhvr>
                                        <p:cTn id="62" dur="500"/>
                                        <p:tgtEl>
                                          <p:spTgt spid="1946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19468"/>
                                        </p:tgtEl>
                                        <p:attrNameLst>
                                          <p:attrName>style.visibility</p:attrName>
                                        </p:attrNameLst>
                                      </p:cBhvr>
                                      <p:to>
                                        <p:strVal val="visible"/>
                                      </p:to>
                                    </p:set>
                                    <p:animEffect transition="in" filter="wipe(right)">
                                      <p:cBhvr>
                                        <p:cTn id="67" dur="500"/>
                                        <p:tgtEl>
                                          <p:spTgt spid="1946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9467"/>
                                        </p:tgtEl>
                                        <p:attrNameLst>
                                          <p:attrName>style.visibility</p:attrName>
                                        </p:attrNameLst>
                                      </p:cBhvr>
                                      <p:to>
                                        <p:strVal val="visible"/>
                                      </p:to>
                                    </p:set>
                                    <p:animEffect transition="in" filter="wipe(right)">
                                      <p:cBhvr>
                                        <p:cTn id="72" dur="500"/>
                                        <p:tgtEl>
                                          <p:spTgt spid="1946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19466"/>
                                        </p:tgtEl>
                                        <p:attrNameLst>
                                          <p:attrName>style.visibility</p:attrName>
                                        </p:attrNameLst>
                                      </p:cBhvr>
                                      <p:to>
                                        <p:strVal val="visible"/>
                                      </p:to>
                                    </p:set>
                                    <p:animEffect transition="in" filter="wipe(right)">
                                      <p:cBhvr>
                                        <p:cTn id="77" dur="500"/>
                                        <p:tgtEl>
                                          <p:spTgt spid="1946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19465"/>
                                        </p:tgtEl>
                                        <p:attrNameLst>
                                          <p:attrName>style.visibility</p:attrName>
                                        </p:attrNameLst>
                                      </p:cBhvr>
                                      <p:to>
                                        <p:strVal val="visible"/>
                                      </p:to>
                                    </p:set>
                                    <p:animEffect transition="in" filter="wipe(right)">
                                      <p:cBhvr>
                                        <p:cTn id="82" dur="500"/>
                                        <p:tgtEl>
                                          <p:spTgt spid="1946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19464"/>
                                        </p:tgtEl>
                                        <p:attrNameLst>
                                          <p:attrName>style.visibility</p:attrName>
                                        </p:attrNameLst>
                                      </p:cBhvr>
                                      <p:to>
                                        <p:strVal val="visible"/>
                                      </p:to>
                                    </p:set>
                                    <p:animEffect transition="in" filter="wipe(right)">
                                      <p:cBhvr>
                                        <p:cTn id="87" dur="500"/>
                                        <p:tgtEl>
                                          <p:spTgt spid="1946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19463"/>
                                        </p:tgtEl>
                                        <p:attrNameLst>
                                          <p:attrName>style.visibility</p:attrName>
                                        </p:attrNameLst>
                                      </p:cBhvr>
                                      <p:to>
                                        <p:strVal val="visible"/>
                                      </p:to>
                                    </p:set>
                                    <p:animEffect transition="in" filter="wipe(right)">
                                      <p:cBhvr>
                                        <p:cTn id="92" dur="500"/>
                                        <p:tgtEl>
                                          <p:spTgt spid="1946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9462"/>
                                        </p:tgtEl>
                                        <p:attrNameLst>
                                          <p:attrName>style.visibility</p:attrName>
                                        </p:attrNameLst>
                                      </p:cBhvr>
                                      <p:to>
                                        <p:strVal val="visible"/>
                                      </p:to>
                                    </p:set>
                                    <p:animEffect transition="in" filter="wipe(right)">
                                      <p:cBhvr>
                                        <p:cTn id="97" dur="500"/>
                                        <p:tgtEl>
                                          <p:spTgt spid="1946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19461"/>
                                        </p:tgtEl>
                                        <p:attrNameLst>
                                          <p:attrName>style.visibility</p:attrName>
                                        </p:attrNameLst>
                                      </p:cBhvr>
                                      <p:to>
                                        <p:strVal val="visible"/>
                                      </p:to>
                                    </p:set>
                                    <p:animEffect transition="in" filter="wipe(right)">
                                      <p:cBhvr>
                                        <p:cTn id="102" dur="500"/>
                                        <p:tgtEl>
                                          <p:spTgt spid="1946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19460"/>
                                        </p:tgtEl>
                                        <p:attrNameLst>
                                          <p:attrName>style.visibility</p:attrName>
                                        </p:attrNameLst>
                                      </p:cBhvr>
                                      <p:to>
                                        <p:strVal val="visible"/>
                                      </p:to>
                                    </p:set>
                                    <p:animEffect transition="in" filter="wipe(right)">
                                      <p:cBhvr>
                                        <p:cTn id="107" dur="500"/>
                                        <p:tgtEl>
                                          <p:spTgt spid="1946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19459"/>
                                        </p:tgtEl>
                                        <p:attrNameLst>
                                          <p:attrName>style.visibility</p:attrName>
                                        </p:attrNameLst>
                                      </p:cBhvr>
                                      <p:to>
                                        <p:strVal val="visible"/>
                                      </p:to>
                                    </p:set>
                                    <p:animEffect transition="in" filter="wipe(left)">
                                      <p:cBhvr>
                                        <p:cTn id="112" dur="500"/>
                                        <p:tgtEl>
                                          <p:spTgt spid="1945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19458"/>
                                        </p:tgtEl>
                                        <p:attrNameLst>
                                          <p:attrName>style.visibility</p:attrName>
                                        </p:attrNameLst>
                                      </p:cBhvr>
                                      <p:to>
                                        <p:strVal val="visible"/>
                                      </p:to>
                                    </p:set>
                                    <p:animEffect transition="in" filter="wipe(left)">
                                      <p:cBhvr>
                                        <p:cTn id="11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5" name="Picture 5" descr="Mo bai9"/>
          <p:cNvPicPr>
            <a:picLocks noChangeAspect="1"/>
          </p:cNvPicPr>
          <p:nvPr/>
        </p:nvPicPr>
        <p:blipFill>
          <a:blip r:embed="rId1"/>
          <a:stretch>
            <a:fillRect/>
          </a:stretch>
        </p:blipFill>
        <p:spPr>
          <a:xfrm>
            <a:off x="3756025" y="1554163"/>
            <a:ext cx="11560175" cy="6446837"/>
          </a:xfrm>
          <a:prstGeom prst="rect">
            <a:avLst/>
          </a:prstGeom>
          <a:noFill/>
          <a:ln w="19050" cap="flat" cmpd="sng">
            <a:solidFill>
              <a:schemeClr val="tx1"/>
            </a:solidFill>
            <a:prstDash val="solid"/>
            <a:miter/>
            <a:headEnd type="none" w="med" len="med"/>
            <a:tailEnd type="none" w="med" len="med"/>
          </a:ln>
        </p:spPr>
      </p:pic>
      <p:sp>
        <p:nvSpPr>
          <p:cNvPr id="15369" name="Text Box 9"/>
          <p:cNvSpPr txBox="1"/>
          <p:nvPr/>
        </p:nvSpPr>
        <p:spPr>
          <a:xfrm>
            <a:off x="228600" y="152400"/>
            <a:ext cx="15087600" cy="1522413"/>
          </a:xfrm>
          <a:prstGeom prst="rect">
            <a:avLst/>
          </a:prstGeom>
          <a:noFill/>
          <a:ln w="9525">
            <a:noFill/>
          </a:ln>
        </p:spPr>
        <p:txBody>
          <a:bodyPr lIns="135835" tIns="67917" rIns="135835" bIns="67917">
            <a:spAutoFit/>
          </a:bodyPr>
          <a:p>
            <a:pPr>
              <a:spcBef>
                <a:spcPct val="50000"/>
              </a:spcBef>
            </a:pPr>
            <a:r>
              <a:rPr sz="4500" b="1" i="1" dirty="0">
                <a:solidFill>
                  <a:srgbClr val="0000FF"/>
                </a:solidFill>
                <a:latin typeface="Times New Roman" panose="02020603050405020304" pitchFamily="18" charset="0"/>
              </a:rPr>
              <a:t>  Làm thế nào để biết chính xác cái bình, cái ấm chứa được bao nhiêu nước ?</a:t>
            </a:r>
            <a:endParaRPr sz="4500" b="1" i="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5369"/>
                                        </p:tgtEl>
                                        <p:attrNameLst>
                                          <p:attrName>style.visibility</p:attrName>
                                        </p:attrNameLst>
                                      </p:cBhvr>
                                      <p:to>
                                        <p:strVal val="visible"/>
                                      </p:to>
                                    </p:set>
                                    <p:animEffect transition="in" filter="diamond(in)">
                                      <p:cBhvr>
                                        <p:cTn id="13" dur="2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p:nvPr/>
        </p:nvSpPr>
        <p:spPr>
          <a:xfrm>
            <a:off x="6218238" y="6308725"/>
            <a:ext cx="9326562" cy="731838"/>
          </a:xfrm>
          <a:prstGeom prst="rect">
            <a:avLst/>
          </a:prstGeom>
          <a:noFill/>
          <a:ln w="9525">
            <a:noFill/>
          </a:ln>
        </p:spPr>
        <p:txBody>
          <a:bodyPr lIns="135835" tIns="67917" rIns="135835" bIns="67917" anchor="ctr"/>
          <a:p>
            <a:pPr algn="ctr"/>
            <a:endParaRPr sz="3000" dirty="0">
              <a:solidFill>
                <a:schemeClr val="hlink"/>
              </a:solidFill>
              <a:latin typeface=".VnArial" pitchFamily="34" charset="0"/>
            </a:endParaRPr>
          </a:p>
        </p:txBody>
      </p:sp>
      <p:pic>
        <p:nvPicPr>
          <p:cNvPr id="7171" name="Picture 4"/>
          <p:cNvPicPr>
            <a:picLocks noChangeAspect="1"/>
          </p:cNvPicPr>
          <p:nvPr/>
        </p:nvPicPr>
        <p:blipFill>
          <a:blip r:embed="rId1"/>
          <a:stretch>
            <a:fillRect/>
          </a:stretch>
        </p:blipFill>
        <p:spPr>
          <a:xfrm>
            <a:off x="3886200" y="1735138"/>
            <a:ext cx="8915400" cy="6410325"/>
          </a:xfrm>
          <a:prstGeom prst="rect">
            <a:avLst/>
          </a:prstGeom>
          <a:noFill/>
          <a:ln w="9525">
            <a:noFill/>
          </a:ln>
        </p:spPr>
      </p:pic>
      <p:sp>
        <p:nvSpPr>
          <p:cNvPr id="7172" name="WordArt 5"/>
          <p:cNvSpPr>
            <a:spLocks noTextEdit="1"/>
          </p:cNvSpPr>
          <p:nvPr/>
        </p:nvSpPr>
        <p:spPr>
          <a:xfrm>
            <a:off x="3733800" y="609600"/>
            <a:ext cx="11049000" cy="1082675"/>
          </a:xfrm>
          <a:prstGeom prst="rect">
            <a:avLst/>
          </a:prstGeom>
        </p:spPr>
        <p:txBody>
          <a:bodyPr wrap="none" fromWordArt="1">
            <a:prstTxWarp prst="textPlain">
              <a:avLst>
                <a:gd name="adj" fmla="val 50000"/>
              </a:avLst>
            </a:prstTxWarp>
            <a:normAutofit/>
          </a:bodyPr>
          <a:p>
            <a:pPr algn="ctr"/>
            <a:r>
              <a:rPr lang="en-US" sz="5300" b="1" i="1">
                <a:ln w="12700" cap="flat" cmpd="sng">
                  <a:solidFill>
                    <a:schemeClr val="tx1"/>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ĐO THỂ TÍCH CHẤT LỎNG </a:t>
            </a:r>
            <a:endParaRPr lang="en-US" sz="5300" b="1" i="1">
              <a:ln w="12700" cap="flat" cmpd="sng">
                <a:solidFill>
                  <a:schemeClr val="tx1"/>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sp>
        <p:nvSpPr>
          <p:cNvPr id="7173" name="Text Box 6"/>
          <p:cNvSpPr txBox="1"/>
          <p:nvPr/>
        </p:nvSpPr>
        <p:spPr>
          <a:xfrm>
            <a:off x="258763" y="152400"/>
            <a:ext cx="3398837" cy="780415"/>
          </a:xfrm>
          <a:prstGeom prst="rect">
            <a:avLst/>
          </a:prstGeom>
          <a:noFill/>
          <a:ln w="9525">
            <a:noFill/>
          </a:ln>
        </p:spPr>
        <p:txBody>
          <a:bodyPr lIns="135835" tIns="67917" rIns="135835" bIns="67917">
            <a:spAutoFit/>
          </a:bodyPr>
          <a:p>
            <a:pPr>
              <a:spcBef>
                <a:spcPct val="50000"/>
              </a:spcBef>
            </a:pPr>
            <a:r>
              <a:rPr sz="4200" b="1" i="1" dirty="0">
                <a:solidFill>
                  <a:srgbClr val="0000FF"/>
                </a:solidFill>
                <a:latin typeface="Times New Roman" panose="02020603050405020304" pitchFamily="18" charset="0"/>
              </a:rPr>
              <a:t>Tiết </a:t>
            </a:r>
            <a:r>
              <a:rPr lang="en-US" sz="4200" b="1" i="1" dirty="0">
                <a:solidFill>
                  <a:srgbClr val="0000FF"/>
                </a:solidFill>
                <a:latin typeface="Times New Roman" panose="02020603050405020304" pitchFamily="18" charset="0"/>
              </a:rPr>
              <a:t>3</a:t>
            </a:r>
            <a:r>
              <a:rPr sz="4200" b="1" i="1" dirty="0">
                <a:solidFill>
                  <a:srgbClr val="0000FF"/>
                </a:solidFill>
                <a:latin typeface="Times New Roman" panose="02020603050405020304" pitchFamily="18" charset="0"/>
              </a:rPr>
              <a:t> – Bài 3</a:t>
            </a:r>
            <a:endParaRPr sz="4200" b="1" i="1" dirty="0">
              <a:solidFill>
                <a:srgbClr val="0000FF"/>
              </a:solidFill>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81" name="Text Box 9"/>
          <p:cNvSpPr txBox="1"/>
          <p:nvPr/>
        </p:nvSpPr>
        <p:spPr>
          <a:xfrm>
            <a:off x="1066800" y="4171950"/>
            <a:ext cx="13563600" cy="2076450"/>
          </a:xfrm>
          <a:prstGeom prst="rect">
            <a:avLst/>
          </a:prstGeom>
          <a:noFill/>
          <a:ln w="9525">
            <a:noFill/>
          </a:ln>
        </p:spPr>
        <p:txBody>
          <a:bodyPr lIns="135835" tIns="67917" rIns="135835" bIns="67917">
            <a:spAutoFit/>
          </a:bodyPr>
          <a:p>
            <a:pPr>
              <a:lnSpc>
                <a:spcPct val="150000"/>
              </a:lnSpc>
              <a:spcBef>
                <a:spcPct val="50000"/>
              </a:spcBef>
            </a:pPr>
            <a:r>
              <a:rPr sz="3600" b="1" dirty="0">
                <a:solidFill>
                  <a:srgbClr val="0000FF"/>
                </a:solidFill>
                <a:latin typeface="Times New Roman" panose="02020603050405020304" pitchFamily="18" charset="0"/>
              </a:rPr>
              <a:t>1m</a:t>
            </a:r>
            <a:r>
              <a:rPr sz="3600" b="1" baseline="30000" dirty="0">
                <a:solidFill>
                  <a:srgbClr val="0000FF"/>
                </a:solidFill>
                <a:latin typeface="Times New Roman" panose="02020603050405020304" pitchFamily="18" charset="0"/>
              </a:rPr>
              <a:t>3</a:t>
            </a:r>
            <a:r>
              <a:rPr sz="3600" b="1" dirty="0">
                <a:solidFill>
                  <a:srgbClr val="0000FF"/>
                </a:solidFill>
                <a:latin typeface="Times New Roman" panose="02020603050405020304" pitchFamily="18" charset="0"/>
              </a:rPr>
              <a:t> =  ( 1 )           dm</a:t>
            </a:r>
            <a:r>
              <a:rPr sz="3600" b="1" baseline="30000" dirty="0">
                <a:solidFill>
                  <a:srgbClr val="0000FF"/>
                </a:solidFill>
                <a:latin typeface="Times New Roman" panose="02020603050405020304" pitchFamily="18" charset="0"/>
              </a:rPr>
              <a:t>3 </a:t>
            </a:r>
            <a:r>
              <a:rPr sz="3600" b="1" dirty="0">
                <a:solidFill>
                  <a:srgbClr val="0000FF"/>
                </a:solidFill>
                <a:latin typeface="Times New Roman" panose="02020603050405020304" pitchFamily="18" charset="0"/>
              </a:rPr>
              <a:t> = ( 2 )                cm</a:t>
            </a:r>
            <a:r>
              <a:rPr sz="3600" b="1" baseline="30000" dirty="0">
                <a:solidFill>
                  <a:srgbClr val="0000FF"/>
                </a:solidFill>
                <a:latin typeface="Times New Roman" panose="02020603050405020304" pitchFamily="18" charset="0"/>
              </a:rPr>
              <a:t>3</a:t>
            </a:r>
            <a:endParaRPr sz="3600" b="1" baseline="30000" dirty="0">
              <a:solidFill>
                <a:srgbClr val="0000FF"/>
              </a:solidFill>
              <a:latin typeface="Times New Roman" panose="02020603050405020304" pitchFamily="18" charset="0"/>
            </a:endParaRPr>
          </a:p>
          <a:p>
            <a:pPr>
              <a:lnSpc>
                <a:spcPct val="150000"/>
              </a:lnSpc>
              <a:spcBef>
                <a:spcPct val="50000"/>
              </a:spcBef>
            </a:pPr>
            <a:r>
              <a:rPr sz="3600" b="1" dirty="0">
                <a:solidFill>
                  <a:srgbClr val="0000FF"/>
                </a:solidFill>
                <a:latin typeface="Times New Roman" panose="02020603050405020304" pitchFamily="18" charset="0"/>
              </a:rPr>
              <a:t>1m</a:t>
            </a:r>
            <a:r>
              <a:rPr sz="3600" b="1" baseline="30000" dirty="0">
                <a:solidFill>
                  <a:srgbClr val="0000FF"/>
                </a:solidFill>
                <a:latin typeface="Times New Roman" panose="02020603050405020304" pitchFamily="18" charset="0"/>
              </a:rPr>
              <a:t>3</a:t>
            </a:r>
            <a:r>
              <a:rPr sz="3600" b="1" dirty="0">
                <a:solidFill>
                  <a:srgbClr val="0000FF"/>
                </a:solidFill>
                <a:latin typeface="Times New Roman" panose="02020603050405020304" pitchFamily="18" charset="0"/>
              </a:rPr>
              <a:t> = ( 3 )             lit = ( 4 )                  ml  = ( 5 )                     cc</a:t>
            </a:r>
            <a:endParaRPr sz="3600" b="1" dirty="0">
              <a:solidFill>
                <a:srgbClr val="0000FF"/>
              </a:solidFill>
              <a:latin typeface="Times New Roman" panose="02020603050405020304" pitchFamily="18" charset="0"/>
            </a:endParaRPr>
          </a:p>
        </p:txBody>
      </p:sp>
      <p:sp>
        <p:nvSpPr>
          <p:cNvPr id="3082" name="Rectangle 10"/>
          <p:cNvSpPr/>
          <p:nvPr/>
        </p:nvSpPr>
        <p:spPr>
          <a:xfrm>
            <a:off x="3352800" y="4419600"/>
            <a:ext cx="1196975" cy="690563"/>
          </a:xfrm>
          <a:prstGeom prst="rect">
            <a:avLst/>
          </a:prstGeom>
          <a:noFill/>
          <a:ln w="9525">
            <a:noFill/>
          </a:ln>
        </p:spPr>
        <p:txBody>
          <a:bodyPr wrap="none" lIns="135835" tIns="67917" rIns="135835" bIns="67917">
            <a:spAutoFit/>
          </a:bodyPr>
          <a:p>
            <a:r>
              <a:rPr sz="3600" b="1" dirty="0">
                <a:solidFill>
                  <a:srgbClr val="FF0000"/>
                </a:solidFill>
                <a:latin typeface="Times New Roman" panose="02020603050405020304" pitchFamily="18" charset="0"/>
                <a:cs typeface="Times New Roman" panose="02020603050405020304" pitchFamily="18" charset="0"/>
              </a:rPr>
              <a:t>1000</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3083" name="Rectangle 11"/>
          <p:cNvSpPr/>
          <p:nvPr/>
        </p:nvSpPr>
        <p:spPr>
          <a:xfrm>
            <a:off x="10363200" y="5562600"/>
            <a:ext cx="2209800" cy="690563"/>
          </a:xfrm>
          <a:prstGeom prst="rect">
            <a:avLst/>
          </a:prstGeom>
          <a:noFill/>
          <a:ln w="9525">
            <a:noFill/>
          </a:ln>
        </p:spPr>
        <p:txBody>
          <a:bodyPr lIns="135835" tIns="67917" rIns="135835" bIns="67917">
            <a:spAutoFit/>
          </a:bodyPr>
          <a:p>
            <a:r>
              <a:rPr sz="3600" b="1" dirty="0">
                <a:solidFill>
                  <a:srgbClr val="FF0000"/>
                </a:solidFill>
                <a:latin typeface="Times New Roman" panose="02020603050405020304" pitchFamily="18" charset="0"/>
                <a:cs typeface="Times New Roman" panose="02020603050405020304" pitchFamily="18" charset="0"/>
              </a:rPr>
              <a:t>1.000.000</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3084" name="Rectangle 12"/>
          <p:cNvSpPr/>
          <p:nvPr/>
        </p:nvSpPr>
        <p:spPr>
          <a:xfrm>
            <a:off x="3352800" y="5562600"/>
            <a:ext cx="1196975" cy="690563"/>
          </a:xfrm>
          <a:prstGeom prst="rect">
            <a:avLst/>
          </a:prstGeom>
          <a:noFill/>
          <a:ln w="9525">
            <a:noFill/>
          </a:ln>
        </p:spPr>
        <p:txBody>
          <a:bodyPr lIns="135835" tIns="67917" rIns="135835" bIns="67917">
            <a:spAutoFit/>
          </a:bodyPr>
          <a:p>
            <a:r>
              <a:rPr sz="3600" b="1" dirty="0">
                <a:solidFill>
                  <a:srgbClr val="FF0000"/>
                </a:solidFill>
                <a:latin typeface="Times New Roman" panose="02020603050405020304" pitchFamily="18" charset="0"/>
                <a:cs typeface="Times New Roman" panose="02020603050405020304" pitchFamily="18" charset="0"/>
              </a:rPr>
              <a:t>1000</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3085" name="Rectangle 13"/>
          <p:cNvSpPr/>
          <p:nvPr/>
        </p:nvSpPr>
        <p:spPr>
          <a:xfrm>
            <a:off x="6705600" y="4419600"/>
            <a:ext cx="1890713" cy="690563"/>
          </a:xfrm>
          <a:prstGeom prst="rect">
            <a:avLst/>
          </a:prstGeom>
          <a:noFill/>
          <a:ln w="9525">
            <a:noFill/>
          </a:ln>
        </p:spPr>
        <p:txBody>
          <a:bodyPr wrap="none" lIns="135835" tIns="67917" rIns="135835" bIns="67917">
            <a:spAutoFit/>
          </a:bodyPr>
          <a:p>
            <a:r>
              <a:rPr sz="3600" b="1" dirty="0">
                <a:solidFill>
                  <a:srgbClr val="FF0000"/>
                </a:solidFill>
                <a:latin typeface="Times New Roman" panose="02020603050405020304" pitchFamily="18" charset="0"/>
                <a:cs typeface="Times New Roman" panose="02020603050405020304" pitchFamily="18" charset="0"/>
              </a:rPr>
              <a:t>1000000</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3086" name="Rectangle 14"/>
          <p:cNvSpPr/>
          <p:nvPr/>
        </p:nvSpPr>
        <p:spPr>
          <a:xfrm>
            <a:off x="6324600" y="5486400"/>
            <a:ext cx="2119313" cy="690563"/>
          </a:xfrm>
          <a:prstGeom prst="rect">
            <a:avLst/>
          </a:prstGeom>
          <a:noFill/>
          <a:ln w="9525">
            <a:noFill/>
          </a:ln>
        </p:spPr>
        <p:txBody>
          <a:bodyPr lIns="135835" tIns="67917" rIns="135835" bIns="67917">
            <a:spAutoFit/>
          </a:bodyPr>
          <a:p>
            <a:r>
              <a:rPr sz="3600" b="1" dirty="0">
                <a:solidFill>
                  <a:srgbClr val="FF0000"/>
                </a:solidFill>
                <a:latin typeface="Times New Roman" panose="02020603050405020304" pitchFamily="18" charset="0"/>
                <a:cs typeface="Times New Roman" panose="02020603050405020304" pitchFamily="18" charset="0"/>
              </a:rPr>
              <a:t>1.000.000</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3087" name="Text Box 15"/>
          <p:cNvSpPr txBox="1"/>
          <p:nvPr/>
        </p:nvSpPr>
        <p:spPr>
          <a:xfrm>
            <a:off x="685800" y="3195638"/>
            <a:ext cx="12954000" cy="690562"/>
          </a:xfrm>
          <a:prstGeom prst="rect">
            <a:avLst/>
          </a:prstGeom>
          <a:noFill/>
          <a:ln w="9525">
            <a:noFill/>
          </a:ln>
        </p:spPr>
        <p:txBody>
          <a:bodyPr lIns="135835" tIns="67917" rIns="135835" bIns="67917">
            <a:spAutoFit/>
          </a:bodyPr>
          <a:p>
            <a:pPr>
              <a:spcBef>
                <a:spcPct val="50000"/>
              </a:spcBef>
            </a:pPr>
            <a:r>
              <a:rPr sz="3600" b="1" i="1" dirty="0">
                <a:solidFill>
                  <a:srgbClr val="FF0000"/>
                </a:solidFill>
                <a:latin typeface="Times New Roman" panose="02020603050405020304" pitchFamily="18" charset="0"/>
              </a:rPr>
              <a:t>C1.</a:t>
            </a:r>
            <a:r>
              <a:rPr sz="3600" b="1" i="1" dirty="0">
                <a:solidFill>
                  <a:srgbClr val="0000FF"/>
                </a:solidFill>
                <a:latin typeface="Times New Roman" panose="02020603050405020304" pitchFamily="18" charset="0"/>
              </a:rPr>
              <a:t> Tìm số thích hợp điền vào các chỗ trống dưới đây :</a:t>
            </a:r>
            <a:endParaRPr sz="3600" b="1" i="1" dirty="0">
              <a:solidFill>
                <a:srgbClr val="0000FF"/>
              </a:solidFill>
              <a:latin typeface="Times New Roman" panose="02020603050405020304" pitchFamily="18" charset="0"/>
            </a:endParaRPr>
          </a:p>
        </p:txBody>
      </p:sp>
      <p:sp>
        <p:nvSpPr>
          <p:cNvPr id="8201" name="Text Box 2"/>
          <p:cNvSpPr txBox="1"/>
          <p:nvPr/>
        </p:nvSpPr>
        <p:spPr>
          <a:xfrm>
            <a:off x="304800" y="381000"/>
            <a:ext cx="9525000" cy="646113"/>
          </a:xfrm>
          <a:prstGeom prst="rect">
            <a:avLst/>
          </a:prstGeom>
          <a:noFill/>
          <a:ln w="9525">
            <a:noFill/>
          </a:ln>
        </p:spPr>
        <p:txBody>
          <a:bodyPr lIns="91428" tIns="45715" rIns="91428" bIns="45715">
            <a:spAutoFit/>
          </a:bodyPr>
          <a:p>
            <a:pPr>
              <a:spcBef>
                <a:spcPct val="50000"/>
              </a:spcBef>
            </a:pPr>
            <a:r>
              <a:rPr sz="3600" b="1" dirty="0">
                <a:solidFill>
                  <a:srgbClr val="002060"/>
                </a:solidFill>
                <a:latin typeface="Times New Roman" panose="02020603050405020304" pitchFamily="18" charset="0"/>
              </a:rPr>
              <a:t>I.</a:t>
            </a:r>
            <a:r>
              <a:rPr sz="3600" b="1" dirty="0">
                <a:solidFill>
                  <a:srgbClr val="0000FF"/>
                </a:solidFill>
                <a:latin typeface="Times New Roman" panose="02020603050405020304" pitchFamily="18" charset="0"/>
              </a:rPr>
              <a:t> </a:t>
            </a:r>
            <a:r>
              <a:rPr sz="3600" b="1" dirty="0">
                <a:solidFill>
                  <a:srgbClr val="002060"/>
                </a:solidFill>
                <a:latin typeface="Times New Roman" panose="02020603050405020304" pitchFamily="18" charset="0"/>
              </a:rPr>
              <a:t>ĐƠN VỊ ĐO THỂ TÍCH. </a:t>
            </a:r>
            <a:endParaRPr sz="3600" b="1" dirty="0">
              <a:solidFill>
                <a:srgbClr val="002060"/>
              </a:solidFill>
              <a:latin typeface="Times New Roman" panose="02020603050405020304" pitchFamily="18" charset="0"/>
            </a:endParaRPr>
          </a:p>
        </p:txBody>
      </p:sp>
      <p:sp>
        <p:nvSpPr>
          <p:cNvPr id="8202" name="Text Box 3"/>
          <p:cNvSpPr txBox="1"/>
          <p:nvPr/>
        </p:nvSpPr>
        <p:spPr>
          <a:xfrm>
            <a:off x="685800" y="1219200"/>
            <a:ext cx="14249400" cy="1754188"/>
          </a:xfrm>
          <a:prstGeom prst="rect">
            <a:avLst/>
          </a:prstGeom>
          <a:noFill/>
          <a:ln w="9525">
            <a:noFill/>
          </a:ln>
        </p:spPr>
        <p:txBody>
          <a:bodyPr lIns="91428" tIns="45715" rIns="91428" bIns="45715">
            <a:spAutoFit/>
          </a:bodyPr>
          <a:p>
            <a:pPr>
              <a:lnSpc>
                <a:spcPct val="150000"/>
              </a:lnSpc>
              <a:spcBef>
                <a:spcPct val="50000"/>
              </a:spcBef>
            </a:pPr>
            <a:r>
              <a:rPr sz="3600" b="1" i="1" dirty="0">
                <a:solidFill>
                  <a:srgbClr val="0000FF"/>
                </a:solidFill>
                <a:latin typeface="Times New Roman" panose="02020603050405020304" pitchFamily="18" charset="0"/>
              </a:rPr>
              <a:t>Đơn vị đo thể tích thường dùng là </a:t>
            </a:r>
            <a:r>
              <a:rPr sz="3600" b="1" i="1" dirty="0">
                <a:solidFill>
                  <a:srgbClr val="FF0000"/>
                </a:solidFill>
                <a:latin typeface="Times New Roman" panose="02020603050405020304" pitchFamily="18" charset="0"/>
              </a:rPr>
              <a:t>mét khối ( m</a:t>
            </a:r>
            <a:r>
              <a:rPr sz="3600" b="1" i="1" baseline="30000" dirty="0">
                <a:solidFill>
                  <a:srgbClr val="FF0000"/>
                </a:solidFill>
                <a:latin typeface="Times New Roman" panose="02020603050405020304" pitchFamily="18" charset="0"/>
              </a:rPr>
              <a:t>3</a:t>
            </a:r>
            <a:r>
              <a:rPr sz="3600" b="1" i="1" dirty="0">
                <a:solidFill>
                  <a:srgbClr val="FF0000"/>
                </a:solidFill>
                <a:latin typeface="Times New Roman" panose="02020603050405020304" pitchFamily="18" charset="0"/>
              </a:rPr>
              <a:t>) và lít ( l ) 1 lít = 1 dm</a:t>
            </a:r>
            <a:r>
              <a:rPr sz="3600" b="1" i="1" baseline="30000" dirty="0">
                <a:solidFill>
                  <a:srgbClr val="FF0000"/>
                </a:solidFill>
                <a:latin typeface="Times New Roman" panose="02020603050405020304" pitchFamily="18" charset="0"/>
              </a:rPr>
              <a:t>3 </a:t>
            </a:r>
            <a:r>
              <a:rPr sz="3600" b="1" i="1" dirty="0">
                <a:solidFill>
                  <a:srgbClr val="FF0000"/>
                </a:solidFill>
                <a:latin typeface="Times New Roman" panose="02020603050405020304" pitchFamily="18" charset="0"/>
              </a:rPr>
              <a:t> ;  1ml = 1 cm</a:t>
            </a:r>
            <a:r>
              <a:rPr sz="3600" b="1" i="1" baseline="30000" dirty="0">
                <a:solidFill>
                  <a:srgbClr val="FF0000"/>
                </a:solidFill>
                <a:latin typeface="Times New Roman" panose="02020603050405020304" pitchFamily="18" charset="0"/>
              </a:rPr>
              <a:t>3</a:t>
            </a:r>
            <a:r>
              <a:rPr sz="3600" b="1" i="1" dirty="0">
                <a:solidFill>
                  <a:srgbClr val="FF0000"/>
                </a:solidFill>
                <a:latin typeface="Times New Roman" panose="02020603050405020304" pitchFamily="18" charset="0"/>
              </a:rPr>
              <a:t> ( 1cc )</a:t>
            </a:r>
            <a:endParaRPr sz="3600" b="1" i="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diamond(in)">
                                      <p:cBhvr>
                                        <p:cTn id="7" dur="2000"/>
                                        <p:tgtEl>
                                          <p:spTgt spid="308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081"/>
                                        </p:tgtEl>
                                        <p:attrNameLst>
                                          <p:attrName>style.visibility</p:attrName>
                                        </p:attrNameLst>
                                      </p:cBhvr>
                                      <p:to>
                                        <p:strVal val="visible"/>
                                      </p:to>
                                    </p:set>
                                    <p:animEffect transition="in" filter="diamond(in)">
                                      <p:cBhvr>
                                        <p:cTn id="10" dur="2000"/>
                                        <p:tgtEl>
                                          <p:spTgt spid="308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82"/>
                                        </p:tgtEl>
                                        <p:attrNameLst>
                                          <p:attrName>style.visibility</p:attrName>
                                        </p:attrNameLst>
                                      </p:cBhvr>
                                      <p:to>
                                        <p:strVal val="visible"/>
                                      </p:to>
                                    </p:set>
                                    <p:animEffect transition="in" filter="checkerboard(across)">
                                      <p:cBhvr>
                                        <p:cTn id="15" dur="500"/>
                                        <p:tgtEl>
                                          <p:spTgt spid="308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085"/>
                                        </p:tgtEl>
                                        <p:attrNameLst>
                                          <p:attrName>style.visibility</p:attrName>
                                        </p:attrNameLst>
                                      </p:cBhvr>
                                      <p:to>
                                        <p:strVal val="visible"/>
                                      </p:to>
                                    </p:set>
                                    <p:animEffect transition="in" filter="checkerboard(across)">
                                      <p:cBhvr>
                                        <p:cTn id="20" dur="500"/>
                                        <p:tgtEl>
                                          <p:spTgt spid="308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084"/>
                                        </p:tgtEl>
                                        <p:attrNameLst>
                                          <p:attrName>style.visibility</p:attrName>
                                        </p:attrNameLst>
                                      </p:cBhvr>
                                      <p:to>
                                        <p:strVal val="visible"/>
                                      </p:to>
                                    </p:set>
                                    <p:animEffect transition="in" filter="checkerboard(across)">
                                      <p:cBhvr>
                                        <p:cTn id="25" dur="500"/>
                                        <p:tgtEl>
                                          <p:spTgt spid="308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086"/>
                                        </p:tgtEl>
                                        <p:attrNameLst>
                                          <p:attrName>style.visibility</p:attrName>
                                        </p:attrNameLst>
                                      </p:cBhvr>
                                      <p:to>
                                        <p:strVal val="visible"/>
                                      </p:to>
                                    </p:set>
                                    <p:animEffect transition="in" filter="diamond(in)">
                                      <p:cBhvr>
                                        <p:cTn id="30" dur="2000"/>
                                        <p:tgtEl>
                                          <p:spTgt spid="308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083"/>
                                        </p:tgtEl>
                                        <p:attrNameLst>
                                          <p:attrName>style.visibility</p:attrName>
                                        </p:attrNameLst>
                                      </p:cBhvr>
                                      <p:to>
                                        <p:strVal val="visible"/>
                                      </p:to>
                                    </p:set>
                                    <p:animEffect transition="in" filter="checkerboard(across)">
                                      <p:cBhvr>
                                        <p:cTn id="35"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P spid="3082" grpId="0"/>
      <p:bldP spid="3083" grpId="0"/>
      <p:bldP spid="3084" grpId="0"/>
      <p:bldP spid="3085" grpId="0"/>
      <p:bldP spid="3086" grpId="0"/>
      <p:bldP spid="30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4" name="Picture 4" descr="Tim hieu dung cu do the tich"/>
          <p:cNvPicPr>
            <a:picLocks noChangeAspect="1"/>
          </p:cNvPicPr>
          <p:nvPr/>
        </p:nvPicPr>
        <p:blipFill>
          <a:blip r:embed="rId1"/>
          <a:stretch>
            <a:fillRect/>
          </a:stretch>
        </p:blipFill>
        <p:spPr>
          <a:xfrm>
            <a:off x="762000" y="1752600"/>
            <a:ext cx="14097000" cy="6477000"/>
          </a:xfrm>
          <a:prstGeom prst="rect">
            <a:avLst/>
          </a:prstGeom>
          <a:noFill/>
          <a:ln w="9525">
            <a:noFill/>
          </a:ln>
        </p:spPr>
      </p:pic>
      <p:sp>
        <p:nvSpPr>
          <p:cNvPr id="20491" name="Text Box 11"/>
          <p:cNvSpPr txBox="1"/>
          <p:nvPr/>
        </p:nvSpPr>
        <p:spPr>
          <a:xfrm>
            <a:off x="381000" y="274638"/>
            <a:ext cx="14706600" cy="1244600"/>
          </a:xfrm>
          <a:prstGeom prst="rect">
            <a:avLst/>
          </a:prstGeom>
          <a:noFill/>
          <a:ln w="9525">
            <a:noFill/>
          </a:ln>
        </p:spPr>
        <p:txBody>
          <a:bodyPr lIns="135835" tIns="67917" rIns="135835" bIns="67917">
            <a:spAutoFit/>
          </a:bodyPr>
          <a:p>
            <a:pPr>
              <a:spcBef>
                <a:spcPct val="50000"/>
              </a:spcBef>
            </a:pPr>
            <a:r>
              <a:rPr sz="3600" b="1" i="1" dirty="0">
                <a:solidFill>
                  <a:srgbClr val="FF0000"/>
                </a:solidFill>
                <a:latin typeface="Times New Roman" panose="02020603050405020304" pitchFamily="18" charset="0"/>
              </a:rPr>
              <a:t>C2. Quan sát hình vẽ sau cho biết tên dụng cụ đo GHĐ và ĐCNN của những dụng cụ đó :</a:t>
            </a:r>
            <a:endParaRPr sz="3600" b="1" i="1" dirty="0">
              <a:solidFill>
                <a:srgbClr val="0000FF"/>
              </a:solidFill>
              <a:latin typeface="Times New Roman" panose="02020603050405020304" pitchFamily="18" charset="0"/>
            </a:endParaRPr>
          </a:p>
        </p:txBody>
      </p:sp>
      <p:sp>
        <p:nvSpPr>
          <p:cNvPr id="20492" name="Text Box 12"/>
          <p:cNvSpPr txBox="1"/>
          <p:nvPr/>
        </p:nvSpPr>
        <p:spPr>
          <a:xfrm>
            <a:off x="3124200" y="5770563"/>
            <a:ext cx="2438400" cy="646112"/>
          </a:xfrm>
          <a:prstGeom prst="rect">
            <a:avLst/>
          </a:prstGeom>
          <a:noFill/>
          <a:ln w="9525">
            <a:noFill/>
          </a:ln>
        </p:spPr>
        <p:txBody>
          <a:bodyPr lIns="135835" tIns="67917" rIns="135835" bIns="67917">
            <a:spAutoFit/>
          </a:bodyPr>
          <a:p>
            <a:pPr>
              <a:spcBef>
                <a:spcPct val="50000"/>
              </a:spcBef>
            </a:pPr>
            <a:r>
              <a:rPr sz="3300" b="1" i="1" dirty="0">
                <a:solidFill>
                  <a:srgbClr val="FF0000"/>
                </a:solidFill>
                <a:latin typeface="Times New Roman" panose="02020603050405020304" pitchFamily="18" charset="0"/>
              </a:rPr>
              <a:t>Nước mắm </a:t>
            </a:r>
            <a:endParaRPr sz="3300" b="1" i="1" dirty="0">
              <a:solidFill>
                <a:srgbClr val="FF0000"/>
              </a:solidFill>
              <a:latin typeface="Times New Roman" panose="02020603050405020304" pitchFamily="18" charset="0"/>
            </a:endParaRPr>
          </a:p>
        </p:txBody>
      </p:sp>
      <p:sp>
        <p:nvSpPr>
          <p:cNvPr id="20493" name="Text Box 13"/>
          <p:cNvSpPr txBox="1"/>
          <p:nvPr/>
        </p:nvSpPr>
        <p:spPr>
          <a:xfrm>
            <a:off x="6994525" y="4040188"/>
            <a:ext cx="1036638" cy="644525"/>
          </a:xfrm>
          <a:prstGeom prst="rect">
            <a:avLst/>
          </a:prstGeom>
          <a:noFill/>
          <a:ln w="9525">
            <a:noFill/>
          </a:ln>
        </p:spPr>
        <p:txBody>
          <a:bodyPr lIns="135835" tIns="67917" rIns="135835" bIns="67917">
            <a:spAutoFit/>
          </a:bodyPr>
          <a:p>
            <a:pPr>
              <a:spcBef>
                <a:spcPct val="50000"/>
              </a:spcBef>
            </a:pPr>
            <a:r>
              <a:rPr sz="3300" b="1" i="1" dirty="0">
                <a:solidFill>
                  <a:srgbClr val="FF0000"/>
                </a:solidFill>
                <a:latin typeface="Times New Roman" panose="02020603050405020304" pitchFamily="18" charset="0"/>
              </a:rPr>
              <a:t>1 lit</a:t>
            </a:r>
            <a:endParaRPr sz="3300" b="1" i="1" dirty="0">
              <a:solidFill>
                <a:srgbClr val="FF0000"/>
              </a:solidFill>
              <a:latin typeface="Times New Roman" panose="02020603050405020304" pitchFamily="18" charset="0"/>
            </a:endParaRPr>
          </a:p>
        </p:txBody>
      </p:sp>
      <p:sp>
        <p:nvSpPr>
          <p:cNvPr id="20494" name="Text Box 14"/>
          <p:cNvSpPr txBox="1"/>
          <p:nvPr/>
        </p:nvSpPr>
        <p:spPr>
          <a:xfrm>
            <a:off x="5867400" y="6289675"/>
            <a:ext cx="1295400" cy="568325"/>
          </a:xfrm>
          <a:prstGeom prst="rect">
            <a:avLst/>
          </a:prstGeom>
          <a:noFill/>
          <a:ln w="9525">
            <a:noFill/>
          </a:ln>
        </p:spPr>
        <p:txBody>
          <a:bodyPr lIns="135835" tIns="67917" rIns="135835" bIns="67917">
            <a:spAutoFit/>
          </a:bodyPr>
          <a:p>
            <a:pPr>
              <a:spcBef>
                <a:spcPct val="50000"/>
              </a:spcBef>
            </a:pPr>
            <a:r>
              <a:rPr sz="2800" b="1" i="1" dirty="0">
                <a:solidFill>
                  <a:srgbClr val="0000FF"/>
                </a:solidFill>
                <a:latin typeface="Times New Roman" panose="02020603050405020304" pitchFamily="18" charset="0"/>
              </a:rPr>
              <a:t>1/2 lit</a:t>
            </a:r>
            <a:endParaRPr sz="2800" b="1" i="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diamond(in)">
                                      <p:cBhvr>
                                        <p:cTn id="7" dur="2000"/>
                                        <p:tgtEl>
                                          <p:spTgt spid="20491"/>
                                        </p:tgtEl>
                                      </p:cBhvr>
                                    </p:animEffect>
                                  </p:childTnLst>
                                </p:cTn>
                              </p:par>
                              <p:par>
                                <p:cTn id="8" presetID="8" presetClass="entr" presetSubtype="16"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diamond(in)">
                                      <p:cBhvr>
                                        <p:cTn id="10" dur="2000"/>
                                        <p:tgtEl>
                                          <p:spTgt spid="2048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492"/>
                                        </p:tgtEl>
                                        <p:attrNameLst>
                                          <p:attrName>style.visibility</p:attrName>
                                        </p:attrNameLst>
                                      </p:cBhvr>
                                      <p:to>
                                        <p:strVal val="visible"/>
                                      </p:to>
                                    </p:set>
                                    <p:animEffect transition="in" filter="diamond(in)">
                                      <p:cBhvr>
                                        <p:cTn id="13" dur="2000"/>
                                        <p:tgtEl>
                                          <p:spTgt spid="204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0493"/>
                                        </p:tgtEl>
                                        <p:attrNameLst>
                                          <p:attrName>style.visibility</p:attrName>
                                        </p:attrNameLst>
                                      </p:cBhvr>
                                      <p:to>
                                        <p:strVal val="visible"/>
                                      </p:to>
                                    </p:set>
                                    <p:animEffect transition="in" filter="diamond(in)">
                                      <p:cBhvr>
                                        <p:cTn id="16" dur="2000"/>
                                        <p:tgtEl>
                                          <p:spTgt spid="2049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0494"/>
                                        </p:tgtEl>
                                        <p:attrNameLst>
                                          <p:attrName>style.visibility</p:attrName>
                                        </p:attrNameLst>
                                      </p:cBhvr>
                                      <p:to>
                                        <p:strVal val="visible"/>
                                      </p:to>
                                    </p:set>
                                    <p:animEffect transition="in" filter="diamond(in)">
                                      <p:cBhvr>
                                        <p:cTn id="19" dur="20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0492" grpId="0"/>
      <p:bldP spid="20493" grpId="0"/>
      <p:bldP spid="204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13" name="Text Box 13"/>
          <p:cNvSpPr txBox="1"/>
          <p:nvPr/>
        </p:nvSpPr>
        <p:spPr>
          <a:xfrm>
            <a:off x="228600" y="76200"/>
            <a:ext cx="15087600" cy="1798638"/>
          </a:xfrm>
          <a:prstGeom prst="rect">
            <a:avLst/>
          </a:prstGeom>
          <a:noFill/>
          <a:ln w="9525">
            <a:noFill/>
          </a:ln>
        </p:spPr>
        <p:txBody>
          <a:bodyPr lIns="135835" tIns="67917" rIns="135835" bIns="67917">
            <a:spAutoFit/>
          </a:bodyPr>
          <a:p>
            <a:pPr>
              <a:lnSpc>
                <a:spcPct val="150000"/>
              </a:lnSpc>
              <a:spcBef>
                <a:spcPct val="50000"/>
              </a:spcBef>
            </a:pPr>
            <a:r>
              <a:rPr sz="3600" b="1" i="1" dirty="0">
                <a:solidFill>
                  <a:srgbClr val="FF0000"/>
                </a:solidFill>
                <a:latin typeface="Times New Roman" panose="02020603050405020304" pitchFamily="18" charset="0"/>
              </a:rPr>
              <a:t>C3.</a:t>
            </a:r>
            <a:r>
              <a:rPr sz="3600" b="1" i="1" dirty="0">
                <a:solidFill>
                  <a:srgbClr val="0000FF"/>
                </a:solidFill>
                <a:latin typeface="Times New Roman" panose="02020603050405020304" pitchFamily="18" charset="0"/>
              </a:rPr>
              <a:t> Ở nhà, nếu không có ca đong thì em có thể dùng những dụng cụ nào để đo thể tích chất lỏng ?</a:t>
            </a:r>
            <a:endParaRPr sz="3600" b="1" i="1" dirty="0">
              <a:solidFill>
                <a:srgbClr val="0000FF"/>
              </a:solidFill>
              <a:latin typeface="Times New Roman" panose="02020603050405020304" pitchFamily="18" charset="0"/>
            </a:endParaRPr>
          </a:p>
        </p:txBody>
      </p:sp>
      <p:sp>
        <p:nvSpPr>
          <p:cNvPr id="10243" name="Text Box 13"/>
          <p:cNvSpPr txBox="1"/>
          <p:nvPr/>
        </p:nvSpPr>
        <p:spPr>
          <a:xfrm>
            <a:off x="304800" y="1905000"/>
            <a:ext cx="9144000" cy="646113"/>
          </a:xfrm>
          <a:prstGeom prst="rect">
            <a:avLst/>
          </a:prstGeom>
          <a:noFill/>
          <a:ln w="9525">
            <a:noFill/>
          </a:ln>
        </p:spPr>
        <p:txBody>
          <a:bodyPr lIns="91428" tIns="45715" rIns="91428" bIns="45715">
            <a:spAutoFit/>
          </a:bodyPr>
          <a:p>
            <a:pPr>
              <a:spcBef>
                <a:spcPct val="50000"/>
              </a:spcBef>
            </a:pPr>
            <a:r>
              <a:rPr sz="3600" b="1" dirty="0">
                <a:solidFill>
                  <a:srgbClr val="002060"/>
                </a:solidFill>
                <a:latin typeface="Times New Roman" panose="02020603050405020304" pitchFamily="18" charset="0"/>
              </a:rPr>
              <a:t>II. ĐO THỂ TÍCH CHẤT LỎNG  </a:t>
            </a:r>
            <a:endParaRPr sz="3600" b="1" dirty="0">
              <a:solidFill>
                <a:srgbClr val="002060"/>
              </a:solidFill>
              <a:latin typeface="Times New Roman" panose="02020603050405020304" pitchFamily="18" charset="0"/>
            </a:endParaRPr>
          </a:p>
        </p:txBody>
      </p:sp>
      <p:sp>
        <p:nvSpPr>
          <p:cNvPr id="10244" name="Text Box 14"/>
          <p:cNvSpPr txBox="1"/>
          <p:nvPr/>
        </p:nvSpPr>
        <p:spPr>
          <a:xfrm>
            <a:off x="533400" y="2630488"/>
            <a:ext cx="7620000" cy="646112"/>
          </a:xfrm>
          <a:prstGeom prst="rect">
            <a:avLst/>
          </a:prstGeom>
          <a:noFill/>
          <a:ln w="9525">
            <a:noFill/>
          </a:ln>
        </p:spPr>
        <p:txBody>
          <a:bodyPr lIns="91428" tIns="45715" rIns="91428" bIns="45715">
            <a:spAutoFit/>
          </a:bodyPr>
          <a:p>
            <a:pPr>
              <a:spcBef>
                <a:spcPct val="50000"/>
              </a:spcBef>
            </a:pPr>
            <a:r>
              <a:rPr sz="3600" b="1" i="1" dirty="0">
                <a:solidFill>
                  <a:srgbClr val="0000FF"/>
                </a:solidFill>
                <a:latin typeface="Times New Roman" panose="02020603050405020304" pitchFamily="18" charset="0"/>
              </a:rPr>
              <a:t>1. Tìm hiểu dụng cụ đo thể tích </a:t>
            </a:r>
            <a:endParaRPr sz="3600" b="1" i="1" dirty="0">
              <a:solidFill>
                <a:srgbClr val="0000FF"/>
              </a:solidFill>
              <a:latin typeface="Times New Roman" panose="02020603050405020304" pitchFamily="18" charset="0"/>
            </a:endParaRPr>
          </a:p>
        </p:txBody>
      </p:sp>
      <p:sp>
        <p:nvSpPr>
          <p:cNvPr id="5" name="Text Box 20"/>
          <p:cNvSpPr txBox="1"/>
          <p:nvPr/>
        </p:nvSpPr>
        <p:spPr>
          <a:xfrm>
            <a:off x="381000" y="3594100"/>
            <a:ext cx="5943600" cy="3416300"/>
          </a:xfrm>
          <a:prstGeom prst="rect">
            <a:avLst/>
          </a:prstGeom>
          <a:noFill/>
          <a:ln w="9525">
            <a:noFill/>
          </a:ln>
        </p:spPr>
        <p:txBody>
          <a:bodyPr lIns="91428" tIns="45715" rIns="91428" bIns="45715">
            <a:spAutoFit/>
          </a:bodyPr>
          <a:p>
            <a:pPr algn="just">
              <a:spcBef>
                <a:spcPct val="50000"/>
              </a:spcBef>
            </a:pPr>
            <a:r>
              <a:rPr sz="3600" b="1" i="1" dirty="0">
                <a:solidFill>
                  <a:srgbClr val="FF0066"/>
                </a:solidFill>
                <a:latin typeface="Times New Roman" panose="02020603050405020304" pitchFamily="18" charset="0"/>
              </a:rPr>
              <a:t>  C4.</a:t>
            </a:r>
            <a:r>
              <a:rPr sz="3600" b="1" i="1" dirty="0">
                <a:solidFill>
                  <a:srgbClr val="0000FF"/>
                </a:solidFill>
                <a:latin typeface="Times New Roman" panose="02020603050405020304" pitchFamily="18" charset="0"/>
              </a:rPr>
              <a:t> </a:t>
            </a:r>
            <a:r>
              <a:rPr sz="3600" b="1" i="1" dirty="0">
                <a:solidFill>
                  <a:srgbClr val="C00000"/>
                </a:solidFill>
                <a:latin typeface="Times New Roman" panose="02020603050405020304" pitchFamily="18" charset="0"/>
              </a:rPr>
              <a:t>Trong phòng thí nghiệm, người ta thường dùng bình chia độ để đo thể tích chất lỏng (như hình vẽ ). Hãy cho biết GHĐ và ĐCNN của từng bình chia độ này?</a:t>
            </a:r>
            <a:endParaRPr sz="3600" b="1" i="1" dirty="0">
              <a:solidFill>
                <a:srgbClr val="C00000"/>
              </a:solidFill>
              <a:latin typeface="Times New Roman" panose="02020603050405020304" pitchFamily="18" charset="0"/>
            </a:endParaRPr>
          </a:p>
        </p:txBody>
      </p:sp>
      <p:grpSp>
        <p:nvGrpSpPr>
          <p:cNvPr id="10246" name="Group 21"/>
          <p:cNvGrpSpPr/>
          <p:nvPr/>
        </p:nvGrpSpPr>
        <p:grpSpPr>
          <a:xfrm>
            <a:off x="7543800" y="2362200"/>
            <a:ext cx="7696200" cy="5389563"/>
            <a:chOff x="2016" y="1344"/>
            <a:chExt cx="3648" cy="2598"/>
          </a:xfrm>
        </p:grpSpPr>
        <p:pic>
          <p:nvPicPr>
            <p:cNvPr id="10247" name="Picture 22" descr="Binh chia do"/>
            <p:cNvPicPr>
              <a:picLocks noChangeAspect="1"/>
            </p:cNvPicPr>
            <p:nvPr/>
          </p:nvPicPr>
          <p:blipFill>
            <a:blip r:embed="rId1"/>
            <a:stretch>
              <a:fillRect/>
            </a:stretch>
          </p:blipFill>
          <p:spPr>
            <a:xfrm>
              <a:off x="2016" y="1344"/>
              <a:ext cx="3648" cy="2598"/>
            </a:xfrm>
            <a:prstGeom prst="rect">
              <a:avLst/>
            </a:prstGeom>
            <a:noFill/>
            <a:ln w="9525">
              <a:noFill/>
            </a:ln>
          </p:spPr>
        </p:pic>
        <p:sp>
          <p:nvSpPr>
            <p:cNvPr id="10248" name="Text Box 23"/>
            <p:cNvSpPr txBox="1"/>
            <p:nvPr/>
          </p:nvSpPr>
          <p:spPr>
            <a:xfrm>
              <a:off x="2496" y="3723"/>
              <a:ext cx="288" cy="178"/>
            </a:xfrm>
            <a:prstGeom prst="rect">
              <a:avLst/>
            </a:prstGeom>
            <a:noFill/>
            <a:ln w="9525">
              <a:noFill/>
            </a:ln>
          </p:spPr>
          <p:txBody>
            <a:bodyPr>
              <a:spAutoFit/>
            </a:bodyPr>
            <a:p>
              <a:pPr>
                <a:spcBef>
                  <a:spcPct val="50000"/>
                </a:spcBef>
              </a:pPr>
              <a:r>
                <a:rPr dirty="0">
                  <a:latin typeface="Times New Roman" panose="02020603050405020304" pitchFamily="18" charset="0"/>
                </a:rPr>
                <a:t>a</a:t>
              </a:r>
              <a:endParaRPr dirty="0">
                <a:latin typeface="Times New Roman" panose="02020603050405020304" pitchFamily="18" charset="0"/>
              </a:endParaRPr>
            </a:p>
          </p:txBody>
        </p:sp>
        <p:sp>
          <p:nvSpPr>
            <p:cNvPr id="10249" name="Text Box 24"/>
            <p:cNvSpPr txBox="1"/>
            <p:nvPr/>
          </p:nvSpPr>
          <p:spPr>
            <a:xfrm>
              <a:off x="3667" y="3728"/>
              <a:ext cx="287" cy="178"/>
            </a:xfrm>
            <a:prstGeom prst="rect">
              <a:avLst/>
            </a:prstGeom>
            <a:noFill/>
            <a:ln w="9525">
              <a:noFill/>
            </a:ln>
          </p:spPr>
          <p:txBody>
            <a:bodyPr>
              <a:spAutoFit/>
            </a:bodyPr>
            <a:p>
              <a:pPr>
                <a:spcBef>
                  <a:spcPct val="50000"/>
                </a:spcBef>
              </a:pPr>
              <a:r>
                <a:rPr dirty="0">
                  <a:latin typeface="Times New Roman" panose="02020603050405020304" pitchFamily="18" charset="0"/>
                </a:rPr>
                <a:t>b</a:t>
              </a:r>
              <a:endParaRPr dirty="0">
                <a:latin typeface="Times New Roman" panose="02020603050405020304" pitchFamily="18" charset="0"/>
              </a:endParaRPr>
            </a:p>
          </p:txBody>
        </p:sp>
        <p:sp>
          <p:nvSpPr>
            <p:cNvPr id="10250" name="Text Box 25"/>
            <p:cNvSpPr txBox="1"/>
            <p:nvPr/>
          </p:nvSpPr>
          <p:spPr>
            <a:xfrm>
              <a:off x="4953" y="3735"/>
              <a:ext cx="288" cy="178"/>
            </a:xfrm>
            <a:prstGeom prst="rect">
              <a:avLst/>
            </a:prstGeom>
            <a:noFill/>
            <a:ln w="9525">
              <a:noFill/>
            </a:ln>
          </p:spPr>
          <p:txBody>
            <a:bodyPr>
              <a:spAutoFit/>
            </a:bodyPr>
            <a:p>
              <a:pPr>
                <a:spcBef>
                  <a:spcPct val="50000"/>
                </a:spcBef>
              </a:pPr>
              <a:r>
                <a:rPr dirty="0">
                  <a:latin typeface="Times New Roman" panose="02020603050405020304" pitchFamily="18" charset="0"/>
                </a:rPr>
                <a:t>c</a:t>
              </a:r>
              <a:endParaRPr dirty="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613"/>
                                        </p:tgtEl>
                                        <p:attrNameLst>
                                          <p:attrName>style.visibility</p:attrName>
                                        </p:attrNameLst>
                                      </p:cBhvr>
                                      <p:to>
                                        <p:strVal val="visible"/>
                                      </p:to>
                                    </p:set>
                                    <p:animEffect transition="in" filter="diamond(in)">
                                      <p:cBhvr>
                                        <p:cTn id="7" dur="2000"/>
                                        <p:tgtEl>
                                          <p:spTgt spid="25613"/>
                                        </p:tgtEl>
                                      </p:cBhvr>
                                    </p:animEffect>
                                  </p:childTnLst>
                                </p:cTn>
                              </p:par>
                              <p:par>
                                <p:cTn id="8" presetID="2" presetClass="entr" presetSubtype="4" fill="hold" grpId="0" nodeType="withEffect">
                                  <p:stCondLst>
                                    <p:cond delay="0"/>
                                  </p:stCondLst>
                                  <p:iterate type="lt">
                                    <p:tmPct val="0"/>
                                  </p:iterate>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3074</Words>
  <Application>WPS Presentation</Application>
  <PresentationFormat/>
  <Paragraphs>193</Paragraphs>
  <Slides>21</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21</vt:i4>
      </vt:variant>
    </vt:vector>
  </HeadingPairs>
  <TitlesOfParts>
    <vt:vector size="32" baseType="lpstr">
      <vt:lpstr>Arial</vt:lpstr>
      <vt:lpstr>SimSun</vt:lpstr>
      <vt:lpstr>Wingdings</vt:lpstr>
      <vt:lpstr>Times New Roman</vt:lpstr>
      <vt:lpstr>.VnArial</vt:lpstr>
      <vt:lpstr>Segoe Print</vt:lpstr>
      <vt:lpstr>Microsoft YaHei</vt:lpstr>
      <vt:lpstr>Arial Unicode MS</vt:lpstr>
      <vt:lpstr>VNI-Helve</vt:lpstr>
      <vt:lpstr>Default Design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Giang</dc:creator>
  <cp:lastModifiedBy>anhpham</cp:lastModifiedBy>
  <cp:revision>87</cp:revision>
  <dcterms:created xsi:type="dcterms:W3CDTF">2012-08-24T22:04:49Z</dcterms:created>
  <dcterms:modified xsi:type="dcterms:W3CDTF">2020-09-14T14:09:48Z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1033-11.2.0.9665</vt:lpwstr>
  </property>
</Properties>
</file>