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71" r:id="rId3"/>
    <p:sldId id="274" r:id="rId4"/>
    <p:sldId id="257" r:id="rId5"/>
    <p:sldId id="273" r:id="rId6"/>
    <p:sldId id="275" r:id="rId7"/>
    <p:sldId id="272" r:id="rId8"/>
    <p:sldId id="326" r:id="rId9"/>
    <p:sldId id="279" r:id="rId10"/>
    <p:sldId id="327" r:id="rId11"/>
    <p:sldId id="328" r:id="rId12"/>
    <p:sldId id="329" r:id="rId13"/>
    <p:sldId id="330" r:id="rId14"/>
    <p:sldId id="331" r:id="rId15"/>
    <p:sldId id="332" r:id="rId16"/>
    <p:sldId id="333" r:id="rId17"/>
    <p:sldId id="334" r:id="rId18"/>
    <p:sldId id="335" r:id="rId19"/>
    <p:sldId id="337" r:id="rId20"/>
    <p:sldId id="336" r:id="rId21"/>
    <p:sldId id="338"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67864" autoAdjust="0"/>
  </p:normalViewPr>
  <p:slideViewPr>
    <p:cSldViewPr snapToGrid="0">
      <p:cViewPr>
        <p:scale>
          <a:sx n="54" d="100"/>
          <a:sy n="54" d="100"/>
        </p:scale>
        <p:origin x="-1344" y="-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3A565-82B8-4CA4-9A60-B97057EEAD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4C18CE-A328-4F13-8257-958E676FBBFF}">
      <dgm:prSet phldrT="[Text]" custT="1"/>
      <dgm:spPr/>
      <dgm:t>
        <a:bodyPr/>
        <a:lstStyle/>
        <a:p>
          <a:r>
            <a:rPr lang="en-US" sz="3600" b="1" dirty="0" err="1" smtClean="0"/>
            <a:t>Phòng</a:t>
          </a:r>
          <a:r>
            <a:rPr lang="en-US" sz="3600" b="1" dirty="0" smtClean="0"/>
            <a:t> </a:t>
          </a:r>
          <a:r>
            <a:rPr lang="en-US" sz="3600" b="1" dirty="0" err="1" smtClean="0"/>
            <a:t>là</a:t>
          </a:r>
          <a:r>
            <a:rPr lang="en-US" sz="3600" b="1" dirty="0" smtClean="0"/>
            <a:t> </a:t>
          </a:r>
          <a:r>
            <a:rPr lang="en-US" sz="3600" b="1" dirty="0" err="1" smtClean="0"/>
            <a:t>chính</a:t>
          </a:r>
          <a:r>
            <a:rPr lang="en-US" sz="3600" b="1" dirty="0" smtClean="0"/>
            <a:t>.</a:t>
          </a:r>
          <a:endParaRPr lang="en-US" sz="3600" b="1" dirty="0"/>
        </a:p>
      </dgm:t>
    </dgm:pt>
    <dgm:pt modelId="{AA782193-0D4E-4D75-BA22-99FFF8B3EC81}" type="parTrans" cxnId="{03EC7B6C-DB10-4D5F-83FD-F587FF4F7612}">
      <dgm:prSet/>
      <dgm:spPr/>
      <dgm:t>
        <a:bodyPr/>
        <a:lstStyle/>
        <a:p>
          <a:endParaRPr lang="en-US"/>
        </a:p>
      </dgm:t>
    </dgm:pt>
    <dgm:pt modelId="{FADFB808-903F-4BA3-BD1A-3176EEDE144C}" type="sibTrans" cxnId="{03EC7B6C-DB10-4D5F-83FD-F587FF4F7612}">
      <dgm:prSet/>
      <dgm:spPr/>
      <dgm:t>
        <a:bodyPr/>
        <a:lstStyle/>
        <a:p>
          <a:endParaRPr lang="en-US"/>
        </a:p>
      </dgm:t>
    </dgm:pt>
    <dgm:pt modelId="{C407734D-785A-468D-BCF8-6E1E58CC0A35}">
      <dgm:prSet phldrT="[Text]" custT="1"/>
      <dgm:spPr/>
      <dgm:t>
        <a:bodyPr/>
        <a:lstStyle/>
        <a:p>
          <a:r>
            <a:rPr lang="en-US" sz="3600" b="1" dirty="0" err="1" smtClean="0"/>
            <a:t>Trừ</a:t>
          </a:r>
          <a:r>
            <a:rPr lang="en-US" sz="3600" b="1" dirty="0" smtClean="0"/>
            <a:t> </a:t>
          </a:r>
          <a:r>
            <a:rPr lang="en-US" sz="3600" b="1" dirty="0" err="1" smtClean="0"/>
            <a:t>sớm</a:t>
          </a:r>
          <a:r>
            <a:rPr lang="en-US" sz="3600" b="1" dirty="0" smtClean="0"/>
            <a:t>, </a:t>
          </a:r>
          <a:r>
            <a:rPr lang="en-US" sz="3600" b="1" dirty="0" err="1" smtClean="0"/>
            <a:t>kịp</a:t>
          </a:r>
          <a:r>
            <a:rPr lang="en-US" sz="3600" b="1" dirty="0" smtClean="0"/>
            <a:t> </a:t>
          </a:r>
          <a:r>
            <a:rPr lang="en-US" sz="3600" b="1" dirty="0" err="1" smtClean="0"/>
            <a:t>thời</a:t>
          </a:r>
          <a:r>
            <a:rPr lang="en-US" sz="3600" b="1" dirty="0" smtClean="0"/>
            <a:t> , </a:t>
          </a:r>
          <a:r>
            <a:rPr lang="en-US" sz="3600" b="1" dirty="0" err="1" smtClean="0"/>
            <a:t>nhanh</a:t>
          </a:r>
          <a:r>
            <a:rPr lang="en-US" sz="3600" b="1" dirty="0" smtClean="0"/>
            <a:t> </a:t>
          </a:r>
          <a:r>
            <a:rPr lang="en-US" sz="3600" b="1" dirty="0" err="1" smtClean="0"/>
            <a:t>chóng</a:t>
          </a:r>
          <a:r>
            <a:rPr lang="en-US" sz="3600" b="1" dirty="0" smtClean="0"/>
            <a:t> </a:t>
          </a:r>
          <a:r>
            <a:rPr lang="en-US" sz="3600" b="1" dirty="0" err="1" smtClean="0"/>
            <a:t>và</a:t>
          </a:r>
          <a:r>
            <a:rPr lang="en-US" sz="3600" b="1" dirty="0" smtClean="0"/>
            <a:t> </a:t>
          </a:r>
          <a:r>
            <a:rPr lang="en-US" sz="3600" b="1" dirty="0" err="1" smtClean="0"/>
            <a:t>triệt</a:t>
          </a:r>
          <a:r>
            <a:rPr lang="en-US" sz="3600" b="1" dirty="0" smtClean="0"/>
            <a:t> </a:t>
          </a:r>
          <a:r>
            <a:rPr lang="en-US" sz="3600" b="1" dirty="0" err="1" smtClean="0"/>
            <a:t>để</a:t>
          </a:r>
          <a:r>
            <a:rPr lang="en-US" sz="3600" b="1" dirty="0" smtClean="0"/>
            <a:t>.</a:t>
          </a:r>
          <a:endParaRPr lang="en-US" sz="3600" b="1" dirty="0"/>
        </a:p>
      </dgm:t>
    </dgm:pt>
    <dgm:pt modelId="{744EEB6D-C483-411A-9EB4-DEA4F2A578DB}" type="parTrans" cxnId="{E6A2B5A1-8978-4FBC-9770-7A8CC04CCD25}">
      <dgm:prSet/>
      <dgm:spPr/>
      <dgm:t>
        <a:bodyPr/>
        <a:lstStyle/>
        <a:p>
          <a:endParaRPr lang="en-US"/>
        </a:p>
      </dgm:t>
    </dgm:pt>
    <dgm:pt modelId="{007993A4-CA07-4A23-9E4F-A545938457F4}" type="sibTrans" cxnId="{E6A2B5A1-8978-4FBC-9770-7A8CC04CCD25}">
      <dgm:prSet/>
      <dgm:spPr/>
      <dgm:t>
        <a:bodyPr/>
        <a:lstStyle/>
        <a:p>
          <a:endParaRPr lang="en-US"/>
        </a:p>
      </dgm:t>
    </dgm:pt>
    <dgm:pt modelId="{D62DCBF1-43EA-4FBE-916B-207B8DF2029D}">
      <dgm:prSet phldrT="[Text]" custT="1"/>
      <dgm:spPr/>
      <dgm:t>
        <a:bodyPr/>
        <a:lstStyle/>
        <a:p>
          <a:r>
            <a:rPr lang="en-US" sz="3600" b="1" dirty="0" err="1" smtClean="0"/>
            <a:t>Sử</a:t>
          </a:r>
          <a:r>
            <a:rPr lang="en-US" sz="3600" b="1" dirty="0" smtClean="0"/>
            <a:t> </a:t>
          </a:r>
          <a:r>
            <a:rPr lang="en-US" sz="3600" b="1" dirty="0" err="1" smtClean="0"/>
            <a:t>dụng</a:t>
          </a:r>
          <a:r>
            <a:rPr lang="en-US" sz="3600" b="1" dirty="0" smtClean="0"/>
            <a:t> </a:t>
          </a:r>
          <a:r>
            <a:rPr lang="en-US" sz="3600" b="1" dirty="0" err="1" smtClean="0"/>
            <a:t>tổng</a:t>
          </a:r>
          <a:r>
            <a:rPr lang="en-US" sz="3600" b="1" dirty="0" smtClean="0"/>
            <a:t> </a:t>
          </a:r>
          <a:r>
            <a:rPr lang="en-US" sz="3600" b="1" dirty="0" err="1" smtClean="0"/>
            <a:t>hợp</a:t>
          </a:r>
          <a:r>
            <a:rPr lang="en-US" sz="3600" b="1" dirty="0" smtClean="0"/>
            <a:t> </a:t>
          </a:r>
          <a:r>
            <a:rPr lang="en-US" sz="3600" b="1" dirty="0" err="1" smtClean="0"/>
            <a:t>các</a:t>
          </a:r>
          <a:r>
            <a:rPr lang="en-US" sz="3600" b="1" dirty="0" smtClean="0"/>
            <a:t> </a:t>
          </a:r>
          <a:r>
            <a:rPr lang="en-US" sz="3600" b="1" dirty="0" err="1" smtClean="0"/>
            <a:t>biện</a:t>
          </a:r>
          <a:r>
            <a:rPr lang="en-US" sz="3600" b="1" dirty="0" smtClean="0"/>
            <a:t> </a:t>
          </a:r>
          <a:r>
            <a:rPr lang="en-US" sz="3600" b="1" dirty="0" err="1" smtClean="0"/>
            <a:t>pháp</a:t>
          </a:r>
          <a:r>
            <a:rPr lang="en-US" sz="3600" b="1" dirty="0" smtClean="0"/>
            <a:t> </a:t>
          </a:r>
          <a:r>
            <a:rPr lang="en-US" sz="3600" b="1" dirty="0" err="1" smtClean="0"/>
            <a:t>phòng</a:t>
          </a:r>
          <a:r>
            <a:rPr lang="en-US" sz="3600" b="1" dirty="0" smtClean="0"/>
            <a:t> </a:t>
          </a:r>
          <a:r>
            <a:rPr lang="en-US" sz="3600" b="1" dirty="0" err="1" smtClean="0"/>
            <a:t>trừ</a:t>
          </a:r>
          <a:r>
            <a:rPr lang="en-US" sz="3600" b="1" dirty="0" smtClean="0"/>
            <a:t> </a:t>
          </a:r>
          <a:r>
            <a:rPr lang="en-US" sz="3600" b="1" dirty="0" err="1" smtClean="0"/>
            <a:t>sâu</a:t>
          </a:r>
          <a:r>
            <a:rPr lang="en-US" sz="3600" b="1" dirty="0" smtClean="0"/>
            <a:t>, </a:t>
          </a:r>
          <a:r>
            <a:rPr lang="en-US" sz="3600" b="1" dirty="0" err="1" smtClean="0"/>
            <a:t>bệnh</a:t>
          </a:r>
          <a:r>
            <a:rPr lang="en-US" sz="3600" b="1" dirty="0" smtClean="0"/>
            <a:t> </a:t>
          </a:r>
          <a:r>
            <a:rPr lang="en-US" sz="3600" b="1" dirty="0" err="1" smtClean="0"/>
            <a:t>hại</a:t>
          </a:r>
          <a:r>
            <a:rPr lang="en-US" sz="3600" b="1" dirty="0" smtClean="0"/>
            <a:t>.</a:t>
          </a:r>
          <a:endParaRPr lang="en-US" sz="3600" b="1" dirty="0"/>
        </a:p>
      </dgm:t>
    </dgm:pt>
    <dgm:pt modelId="{96B84B18-E52A-4C63-B59E-6B0CDD218D06}" type="parTrans" cxnId="{166647F7-03C7-4D9E-B37B-DB47AD4AA3CC}">
      <dgm:prSet/>
      <dgm:spPr/>
      <dgm:t>
        <a:bodyPr/>
        <a:lstStyle/>
        <a:p>
          <a:endParaRPr lang="en-US"/>
        </a:p>
      </dgm:t>
    </dgm:pt>
    <dgm:pt modelId="{3DE0D8AA-6010-4E4E-BB84-0ECAEC057AEE}" type="sibTrans" cxnId="{166647F7-03C7-4D9E-B37B-DB47AD4AA3CC}">
      <dgm:prSet/>
      <dgm:spPr/>
      <dgm:t>
        <a:bodyPr/>
        <a:lstStyle/>
        <a:p>
          <a:endParaRPr lang="en-US"/>
        </a:p>
      </dgm:t>
    </dgm:pt>
    <dgm:pt modelId="{14864E5D-96C1-4F25-871A-FD61B80C6C9A}" type="pres">
      <dgm:prSet presAssocID="{6943A565-82B8-4CA4-9A60-B97057EEAD28}" presName="linear" presStyleCnt="0">
        <dgm:presLayoutVars>
          <dgm:dir/>
          <dgm:animLvl val="lvl"/>
          <dgm:resizeHandles val="exact"/>
        </dgm:presLayoutVars>
      </dgm:prSet>
      <dgm:spPr/>
      <dgm:t>
        <a:bodyPr/>
        <a:lstStyle/>
        <a:p>
          <a:endParaRPr lang="en-US"/>
        </a:p>
      </dgm:t>
    </dgm:pt>
    <dgm:pt modelId="{EF67DB19-2E35-4DEA-BAA2-52E03650FCCE}" type="pres">
      <dgm:prSet presAssocID="{8B4C18CE-A328-4F13-8257-958E676FBBFF}" presName="parentLin" presStyleCnt="0"/>
      <dgm:spPr/>
    </dgm:pt>
    <dgm:pt modelId="{CE2DCA55-6325-48B5-BBAD-59E8D6B01F6E}" type="pres">
      <dgm:prSet presAssocID="{8B4C18CE-A328-4F13-8257-958E676FBBFF}" presName="parentLeftMargin" presStyleLbl="node1" presStyleIdx="0" presStyleCnt="3"/>
      <dgm:spPr/>
      <dgm:t>
        <a:bodyPr/>
        <a:lstStyle/>
        <a:p>
          <a:endParaRPr lang="en-US"/>
        </a:p>
      </dgm:t>
    </dgm:pt>
    <dgm:pt modelId="{70BFEF96-125D-42C9-BC09-CC7A7208E470}" type="pres">
      <dgm:prSet presAssocID="{8B4C18CE-A328-4F13-8257-958E676FBBFF}" presName="parentText" presStyleLbl="node1" presStyleIdx="0" presStyleCnt="3" custScaleY="214376">
        <dgm:presLayoutVars>
          <dgm:chMax val="0"/>
          <dgm:bulletEnabled val="1"/>
        </dgm:presLayoutVars>
      </dgm:prSet>
      <dgm:spPr/>
      <dgm:t>
        <a:bodyPr/>
        <a:lstStyle/>
        <a:p>
          <a:endParaRPr lang="en-US"/>
        </a:p>
      </dgm:t>
    </dgm:pt>
    <dgm:pt modelId="{8BA030FA-6827-401A-9F85-CA5FBCBF56FE}" type="pres">
      <dgm:prSet presAssocID="{8B4C18CE-A328-4F13-8257-958E676FBBFF}" presName="negativeSpace" presStyleCnt="0"/>
      <dgm:spPr/>
    </dgm:pt>
    <dgm:pt modelId="{3F098F4E-CA3D-44E4-83B0-A9BF8E3432C8}" type="pres">
      <dgm:prSet presAssocID="{8B4C18CE-A328-4F13-8257-958E676FBBFF}" presName="childText" presStyleLbl="conFgAcc1" presStyleIdx="0" presStyleCnt="3">
        <dgm:presLayoutVars>
          <dgm:bulletEnabled val="1"/>
        </dgm:presLayoutVars>
      </dgm:prSet>
      <dgm:spPr/>
    </dgm:pt>
    <dgm:pt modelId="{3E73FE3F-29B8-4F72-84E9-06954AD8723A}" type="pres">
      <dgm:prSet presAssocID="{FADFB808-903F-4BA3-BD1A-3176EEDE144C}" presName="spaceBetweenRectangles" presStyleCnt="0"/>
      <dgm:spPr/>
    </dgm:pt>
    <dgm:pt modelId="{0188EBA5-E183-40C5-B66C-33AA3C58DD40}" type="pres">
      <dgm:prSet presAssocID="{C407734D-785A-468D-BCF8-6E1E58CC0A35}" presName="parentLin" presStyleCnt="0"/>
      <dgm:spPr/>
    </dgm:pt>
    <dgm:pt modelId="{9A9B1D4F-F80F-4398-A8E5-E736F2CFAE19}" type="pres">
      <dgm:prSet presAssocID="{C407734D-785A-468D-BCF8-6E1E58CC0A35}" presName="parentLeftMargin" presStyleLbl="node1" presStyleIdx="0" presStyleCnt="3"/>
      <dgm:spPr/>
      <dgm:t>
        <a:bodyPr/>
        <a:lstStyle/>
        <a:p>
          <a:endParaRPr lang="en-US"/>
        </a:p>
      </dgm:t>
    </dgm:pt>
    <dgm:pt modelId="{771CB7EF-0F6A-45DF-80D6-D588925FF7D2}" type="pres">
      <dgm:prSet presAssocID="{C407734D-785A-468D-BCF8-6E1E58CC0A35}" presName="parentText" presStyleLbl="node1" presStyleIdx="1" presStyleCnt="3" custScaleY="283686">
        <dgm:presLayoutVars>
          <dgm:chMax val="0"/>
          <dgm:bulletEnabled val="1"/>
        </dgm:presLayoutVars>
      </dgm:prSet>
      <dgm:spPr/>
      <dgm:t>
        <a:bodyPr/>
        <a:lstStyle/>
        <a:p>
          <a:endParaRPr lang="en-US"/>
        </a:p>
      </dgm:t>
    </dgm:pt>
    <dgm:pt modelId="{BF64180D-25D4-4E44-8E2D-C328288C4869}" type="pres">
      <dgm:prSet presAssocID="{C407734D-785A-468D-BCF8-6E1E58CC0A35}" presName="negativeSpace" presStyleCnt="0"/>
      <dgm:spPr/>
    </dgm:pt>
    <dgm:pt modelId="{61CDD141-5585-4136-ADD4-A48872E80F1C}" type="pres">
      <dgm:prSet presAssocID="{C407734D-785A-468D-BCF8-6E1E58CC0A35}" presName="childText" presStyleLbl="conFgAcc1" presStyleIdx="1" presStyleCnt="3">
        <dgm:presLayoutVars>
          <dgm:bulletEnabled val="1"/>
        </dgm:presLayoutVars>
      </dgm:prSet>
      <dgm:spPr/>
    </dgm:pt>
    <dgm:pt modelId="{94B41FD6-3CC2-45A2-80A5-27C315A2F7F1}" type="pres">
      <dgm:prSet presAssocID="{007993A4-CA07-4A23-9E4F-A545938457F4}" presName="spaceBetweenRectangles" presStyleCnt="0"/>
      <dgm:spPr/>
    </dgm:pt>
    <dgm:pt modelId="{FD812ADF-FDBE-484F-94FB-32ACB4C7FA44}" type="pres">
      <dgm:prSet presAssocID="{D62DCBF1-43EA-4FBE-916B-207B8DF2029D}" presName="parentLin" presStyleCnt="0"/>
      <dgm:spPr/>
    </dgm:pt>
    <dgm:pt modelId="{785F738E-9505-4758-9473-33810CB4A32D}" type="pres">
      <dgm:prSet presAssocID="{D62DCBF1-43EA-4FBE-916B-207B8DF2029D}" presName="parentLeftMargin" presStyleLbl="node1" presStyleIdx="1" presStyleCnt="3"/>
      <dgm:spPr/>
      <dgm:t>
        <a:bodyPr/>
        <a:lstStyle/>
        <a:p>
          <a:endParaRPr lang="en-US"/>
        </a:p>
      </dgm:t>
    </dgm:pt>
    <dgm:pt modelId="{158F0BF4-6BA1-4422-9A35-63D9F4B89624}" type="pres">
      <dgm:prSet presAssocID="{D62DCBF1-43EA-4FBE-916B-207B8DF2029D}" presName="parentText" presStyleLbl="node1" presStyleIdx="2" presStyleCnt="3" custScaleX="111749" custScaleY="225288">
        <dgm:presLayoutVars>
          <dgm:chMax val="0"/>
          <dgm:bulletEnabled val="1"/>
        </dgm:presLayoutVars>
      </dgm:prSet>
      <dgm:spPr/>
      <dgm:t>
        <a:bodyPr/>
        <a:lstStyle/>
        <a:p>
          <a:endParaRPr lang="en-US"/>
        </a:p>
      </dgm:t>
    </dgm:pt>
    <dgm:pt modelId="{2E38DA9F-58C7-455F-A982-F1331F1B2B3E}" type="pres">
      <dgm:prSet presAssocID="{D62DCBF1-43EA-4FBE-916B-207B8DF2029D}" presName="negativeSpace" presStyleCnt="0"/>
      <dgm:spPr/>
    </dgm:pt>
    <dgm:pt modelId="{3262601C-8563-4134-A0A3-360F2AEAFC5E}" type="pres">
      <dgm:prSet presAssocID="{D62DCBF1-43EA-4FBE-916B-207B8DF2029D}" presName="childText" presStyleLbl="conFgAcc1" presStyleIdx="2" presStyleCnt="3">
        <dgm:presLayoutVars>
          <dgm:bulletEnabled val="1"/>
        </dgm:presLayoutVars>
      </dgm:prSet>
      <dgm:spPr/>
    </dgm:pt>
  </dgm:ptLst>
  <dgm:cxnLst>
    <dgm:cxn modelId="{CDA76BF2-894D-486A-AE89-342FAC90284B}" type="presOf" srcId="{6943A565-82B8-4CA4-9A60-B97057EEAD28}" destId="{14864E5D-96C1-4F25-871A-FD61B80C6C9A}" srcOrd="0" destOrd="0" presId="urn:microsoft.com/office/officeart/2005/8/layout/list1"/>
    <dgm:cxn modelId="{03EC7B6C-DB10-4D5F-83FD-F587FF4F7612}" srcId="{6943A565-82B8-4CA4-9A60-B97057EEAD28}" destId="{8B4C18CE-A328-4F13-8257-958E676FBBFF}" srcOrd="0" destOrd="0" parTransId="{AA782193-0D4E-4D75-BA22-99FFF8B3EC81}" sibTransId="{FADFB808-903F-4BA3-BD1A-3176EEDE144C}"/>
    <dgm:cxn modelId="{5239EB64-3377-4FE1-BF9D-28C292E17020}" type="presOf" srcId="{8B4C18CE-A328-4F13-8257-958E676FBBFF}" destId="{CE2DCA55-6325-48B5-BBAD-59E8D6B01F6E}" srcOrd="0" destOrd="0" presId="urn:microsoft.com/office/officeart/2005/8/layout/list1"/>
    <dgm:cxn modelId="{CD759E5B-E2CC-4D4D-9541-3F33DC32C5D6}" type="presOf" srcId="{C407734D-785A-468D-BCF8-6E1E58CC0A35}" destId="{9A9B1D4F-F80F-4398-A8E5-E736F2CFAE19}" srcOrd="0" destOrd="0" presId="urn:microsoft.com/office/officeart/2005/8/layout/list1"/>
    <dgm:cxn modelId="{9ADB042D-109B-4D04-9F8B-EB2F5C4D9ED4}" type="presOf" srcId="{D62DCBF1-43EA-4FBE-916B-207B8DF2029D}" destId="{158F0BF4-6BA1-4422-9A35-63D9F4B89624}" srcOrd="1" destOrd="0" presId="urn:microsoft.com/office/officeart/2005/8/layout/list1"/>
    <dgm:cxn modelId="{E6A2B5A1-8978-4FBC-9770-7A8CC04CCD25}" srcId="{6943A565-82B8-4CA4-9A60-B97057EEAD28}" destId="{C407734D-785A-468D-BCF8-6E1E58CC0A35}" srcOrd="1" destOrd="0" parTransId="{744EEB6D-C483-411A-9EB4-DEA4F2A578DB}" sibTransId="{007993A4-CA07-4A23-9E4F-A545938457F4}"/>
    <dgm:cxn modelId="{0C2674F6-DBF7-4839-8C23-FBD0DD81928D}" type="presOf" srcId="{8B4C18CE-A328-4F13-8257-958E676FBBFF}" destId="{70BFEF96-125D-42C9-BC09-CC7A7208E470}" srcOrd="1" destOrd="0" presId="urn:microsoft.com/office/officeart/2005/8/layout/list1"/>
    <dgm:cxn modelId="{166647F7-03C7-4D9E-B37B-DB47AD4AA3CC}" srcId="{6943A565-82B8-4CA4-9A60-B97057EEAD28}" destId="{D62DCBF1-43EA-4FBE-916B-207B8DF2029D}" srcOrd="2" destOrd="0" parTransId="{96B84B18-E52A-4C63-B59E-6B0CDD218D06}" sibTransId="{3DE0D8AA-6010-4E4E-BB84-0ECAEC057AEE}"/>
    <dgm:cxn modelId="{B385DF33-B3E2-4DB3-9172-D75AD0ABA175}" type="presOf" srcId="{D62DCBF1-43EA-4FBE-916B-207B8DF2029D}" destId="{785F738E-9505-4758-9473-33810CB4A32D}" srcOrd="0" destOrd="0" presId="urn:microsoft.com/office/officeart/2005/8/layout/list1"/>
    <dgm:cxn modelId="{1C560740-F4D6-4ABA-BC82-AF43A44A39B3}" type="presOf" srcId="{C407734D-785A-468D-BCF8-6E1E58CC0A35}" destId="{771CB7EF-0F6A-45DF-80D6-D588925FF7D2}" srcOrd="1" destOrd="0" presId="urn:microsoft.com/office/officeart/2005/8/layout/list1"/>
    <dgm:cxn modelId="{078D46F9-87AA-41D0-908C-063E34B2EACB}" type="presParOf" srcId="{14864E5D-96C1-4F25-871A-FD61B80C6C9A}" destId="{EF67DB19-2E35-4DEA-BAA2-52E03650FCCE}" srcOrd="0" destOrd="0" presId="urn:microsoft.com/office/officeart/2005/8/layout/list1"/>
    <dgm:cxn modelId="{8D89D1E9-1A86-4EAB-903A-2787A02F8841}" type="presParOf" srcId="{EF67DB19-2E35-4DEA-BAA2-52E03650FCCE}" destId="{CE2DCA55-6325-48B5-BBAD-59E8D6B01F6E}" srcOrd="0" destOrd="0" presId="urn:microsoft.com/office/officeart/2005/8/layout/list1"/>
    <dgm:cxn modelId="{E6AA5787-1B6D-4D95-B1CD-2D173BF617E0}" type="presParOf" srcId="{EF67DB19-2E35-4DEA-BAA2-52E03650FCCE}" destId="{70BFEF96-125D-42C9-BC09-CC7A7208E470}" srcOrd="1" destOrd="0" presId="urn:microsoft.com/office/officeart/2005/8/layout/list1"/>
    <dgm:cxn modelId="{F1AC7477-D07D-4857-810E-6C68AF7B68EF}" type="presParOf" srcId="{14864E5D-96C1-4F25-871A-FD61B80C6C9A}" destId="{8BA030FA-6827-401A-9F85-CA5FBCBF56FE}" srcOrd="1" destOrd="0" presId="urn:microsoft.com/office/officeart/2005/8/layout/list1"/>
    <dgm:cxn modelId="{AC70F32B-C64F-4B04-91C6-E526BC232670}" type="presParOf" srcId="{14864E5D-96C1-4F25-871A-FD61B80C6C9A}" destId="{3F098F4E-CA3D-44E4-83B0-A9BF8E3432C8}" srcOrd="2" destOrd="0" presId="urn:microsoft.com/office/officeart/2005/8/layout/list1"/>
    <dgm:cxn modelId="{4C4D11A2-8F7B-4E07-BF5F-7C8C5D0ECB12}" type="presParOf" srcId="{14864E5D-96C1-4F25-871A-FD61B80C6C9A}" destId="{3E73FE3F-29B8-4F72-84E9-06954AD8723A}" srcOrd="3" destOrd="0" presId="urn:microsoft.com/office/officeart/2005/8/layout/list1"/>
    <dgm:cxn modelId="{9B0EDE4F-A841-47D3-B794-C1F8218EB0F0}" type="presParOf" srcId="{14864E5D-96C1-4F25-871A-FD61B80C6C9A}" destId="{0188EBA5-E183-40C5-B66C-33AA3C58DD40}" srcOrd="4" destOrd="0" presId="urn:microsoft.com/office/officeart/2005/8/layout/list1"/>
    <dgm:cxn modelId="{91C5507F-C62C-44D6-BBE4-2FDA646323FB}" type="presParOf" srcId="{0188EBA5-E183-40C5-B66C-33AA3C58DD40}" destId="{9A9B1D4F-F80F-4398-A8E5-E736F2CFAE19}" srcOrd="0" destOrd="0" presId="urn:microsoft.com/office/officeart/2005/8/layout/list1"/>
    <dgm:cxn modelId="{728E330E-C377-438B-98D8-CF1C30C9FF37}" type="presParOf" srcId="{0188EBA5-E183-40C5-B66C-33AA3C58DD40}" destId="{771CB7EF-0F6A-45DF-80D6-D588925FF7D2}" srcOrd="1" destOrd="0" presId="urn:microsoft.com/office/officeart/2005/8/layout/list1"/>
    <dgm:cxn modelId="{EDB5F446-CC8D-4C1F-8F5E-EC9E9524A140}" type="presParOf" srcId="{14864E5D-96C1-4F25-871A-FD61B80C6C9A}" destId="{BF64180D-25D4-4E44-8E2D-C328288C4869}" srcOrd="5" destOrd="0" presId="urn:microsoft.com/office/officeart/2005/8/layout/list1"/>
    <dgm:cxn modelId="{4E31D6F7-2C0E-4EF9-A4F0-C5FE38C9A691}" type="presParOf" srcId="{14864E5D-96C1-4F25-871A-FD61B80C6C9A}" destId="{61CDD141-5585-4136-ADD4-A48872E80F1C}" srcOrd="6" destOrd="0" presId="urn:microsoft.com/office/officeart/2005/8/layout/list1"/>
    <dgm:cxn modelId="{D00703F4-136F-4449-8CEE-91171628C767}" type="presParOf" srcId="{14864E5D-96C1-4F25-871A-FD61B80C6C9A}" destId="{94B41FD6-3CC2-45A2-80A5-27C315A2F7F1}" srcOrd="7" destOrd="0" presId="urn:microsoft.com/office/officeart/2005/8/layout/list1"/>
    <dgm:cxn modelId="{F19BA681-530B-42C4-8081-F62DDACED4B0}" type="presParOf" srcId="{14864E5D-96C1-4F25-871A-FD61B80C6C9A}" destId="{FD812ADF-FDBE-484F-94FB-32ACB4C7FA44}" srcOrd="8" destOrd="0" presId="urn:microsoft.com/office/officeart/2005/8/layout/list1"/>
    <dgm:cxn modelId="{AAD433B7-7A9D-4F78-8E5D-8627E1EE717A}" type="presParOf" srcId="{FD812ADF-FDBE-484F-94FB-32ACB4C7FA44}" destId="{785F738E-9505-4758-9473-33810CB4A32D}" srcOrd="0" destOrd="0" presId="urn:microsoft.com/office/officeart/2005/8/layout/list1"/>
    <dgm:cxn modelId="{34F8ACFA-46D9-4CEB-8A32-6C11ED65B8FB}" type="presParOf" srcId="{FD812ADF-FDBE-484F-94FB-32ACB4C7FA44}" destId="{158F0BF4-6BA1-4422-9A35-63D9F4B89624}" srcOrd="1" destOrd="0" presId="urn:microsoft.com/office/officeart/2005/8/layout/list1"/>
    <dgm:cxn modelId="{CE76DAF3-D74B-4D48-B687-2F5A65A1CCC5}" type="presParOf" srcId="{14864E5D-96C1-4F25-871A-FD61B80C6C9A}" destId="{2E38DA9F-58C7-455F-A982-F1331F1B2B3E}" srcOrd="9" destOrd="0" presId="urn:microsoft.com/office/officeart/2005/8/layout/list1"/>
    <dgm:cxn modelId="{88FF276B-1410-405D-8E00-873DB69E5623}" type="presParOf" srcId="{14864E5D-96C1-4F25-871A-FD61B80C6C9A}" destId="{3262601C-8563-4134-A0A3-360F2AEAFC5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7DB27-309B-4574-8091-7C61862773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5AEAAB-8880-46E4-8EB9-5F064917F2F2}">
      <dgm:prSet phldrT="[Text]" custT="1"/>
      <dgm:spPr/>
      <dgm:t>
        <a:bodyPr/>
        <a:lstStyle/>
        <a:p>
          <a:r>
            <a:rPr lang="en-US" sz="4400" b="1" dirty="0" err="1" smtClean="0"/>
            <a:t>Tiêu</a:t>
          </a:r>
          <a:r>
            <a:rPr lang="en-US" sz="4400" b="1" dirty="0" smtClean="0"/>
            <a:t> </a:t>
          </a:r>
          <a:r>
            <a:rPr lang="en-US" sz="4400" b="1" dirty="0" err="1" smtClean="0"/>
            <a:t>diệt</a:t>
          </a:r>
          <a:r>
            <a:rPr lang="en-US" sz="4400" b="1" dirty="0" smtClean="0"/>
            <a:t> </a:t>
          </a:r>
          <a:r>
            <a:rPr lang="en-US" sz="4400" b="1" dirty="0" err="1" smtClean="0"/>
            <a:t>sâu</a:t>
          </a:r>
          <a:r>
            <a:rPr lang="en-US" sz="4400" b="1" dirty="0" smtClean="0"/>
            <a:t> </a:t>
          </a:r>
          <a:r>
            <a:rPr lang="en-US" sz="4400" b="1" dirty="0" err="1" smtClean="0"/>
            <a:t>bệnh</a:t>
          </a:r>
          <a:r>
            <a:rPr lang="en-US" sz="4400" b="1" dirty="0" smtClean="0"/>
            <a:t> </a:t>
          </a:r>
          <a:r>
            <a:rPr lang="en-US" sz="4400" b="1" dirty="0" err="1" smtClean="0"/>
            <a:t>đồng</a:t>
          </a:r>
          <a:r>
            <a:rPr lang="en-US" sz="4400" b="1" dirty="0" smtClean="0"/>
            <a:t> </a:t>
          </a:r>
          <a:r>
            <a:rPr lang="en-US" sz="4400" b="1" dirty="0" err="1" smtClean="0"/>
            <a:t>loạt</a:t>
          </a:r>
          <a:endParaRPr lang="en-US" sz="4400" b="1" dirty="0"/>
        </a:p>
      </dgm:t>
    </dgm:pt>
    <dgm:pt modelId="{70147E90-EF9E-4956-99BC-6355C4240B8A}" type="parTrans" cxnId="{860D9923-EFD7-400A-A59C-F4642CEC38E6}">
      <dgm:prSet/>
      <dgm:spPr/>
      <dgm:t>
        <a:bodyPr/>
        <a:lstStyle/>
        <a:p>
          <a:endParaRPr lang="en-US"/>
        </a:p>
      </dgm:t>
    </dgm:pt>
    <dgm:pt modelId="{F7AA74CF-96A9-4CEA-88D8-80935B220CE5}" type="sibTrans" cxnId="{860D9923-EFD7-400A-A59C-F4642CEC38E6}">
      <dgm:prSet/>
      <dgm:spPr/>
      <dgm:t>
        <a:bodyPr/>
        <a:lstStyle/>
        <a:p>
          <a:endParaRPr lang="en-US"/>
        </a:p>
      </dgm:t>
    </dgm:pt>
    <dgm:pt modelId="{2D53024F-D23A-4E65-9DE0-B140905C6231}">
      <dgm:prSet phldrT="[Text]" phldr="1"/>
      <dgm:spPr/>
      <dgm:t>
        <a:bodyPr/>
        <a:lstStyle/>
        <a:p>
          <a:endParaRPr lang="en-US"/>
        </a:p>
      </dgm:t>
    </dgm:pt>
    <dgm:pt modelId="{D257F91F-42CF-4B55-BF8D-C63A440D6F8A}" type="parTrans" cxnId="{7010E4DD-80EA-42B1-A38E-65AAD3B8DBA6}">
      <dgm:prSet/>
      <dgm:spPr/>
      <dgm:t>
        <a:bodyPr/>
        <a:lstStyle/>
        <a:p>
          <a:endParaRPr lang="en-US"/>
        </a:p>
      </dgm:t>
    </dgm:pt>
    <dgm:pt modelId="{4618176A-7B40-448B-9847-3A83FD18711B}" type="sibTrans" cxnId="{7010E4DD-80EA-42B1-A38E-65AAD3B8DBA6}">
      <dgm:prSet/>
      <dgm:spPr/>
      <dgm:t>
        <a:bodyPr/>
        <a:lstStyle/>
        <a:p>
          <a:endParaRPr lang="en-US"/>
        </a:p>
      </dgm:t>
    </dgm:pt>
    <dgm:pt modelId="{63AC7EB1-DAB2-441B-9C16-C3AD1CDC1394}">
      <dgm:prSet phldrT="[Text]" custT="1"/>
      <dgm:spPr/>
      <dgm:t>
        <a:bodyPr/>
        <a:lstStyle/>
        <a:p>
          <a:r>
            <a:rPr lang="en-US" sz="4400" b="1" dirty="0" err="1" smtClean="0"/>
            <a:t>Không</a:t>
          </a:r>
          <a:r>
            <a:rPr lang="en-US" sz="4400" b="1" dirty="0" smtClean="0"/>
            <a:t> </a:t>
          </a:r>
          <a:r>
            <a:rPr lang="en-US" sz="4400" b="1" dirty="0" err="1" smtClean="0"/>
            <a:t>cho</a:t>
          </a:r>
          <a:r>
            <a:rPr lang="en-US" sz="4400" b="1" dirty="0" smtClean="0"/>
            <a:t> </a:t>
          </a:r>
          <a:r>
            <a:rPr lang="en-US" sz="4400" b="1" dirty="0" err="1" smtClean="0"/>
            <a:t>sâu</a:t>
          </a:r>
          <a:r>
            <a:rPr lang="en-US" sz="4400" b="1" dirty="0" smtClean="0"/>
            <a:t> </a:t>
          </a:r>
          <a:r>
            <a:rPr lang="en-US" sz="4400" b="1" dirty="0" err="1" smtClean="0"/>
            <a:t>bệnh</a:t>
          </a:r>
          <a:r>
            <a:rPr lang="en-US" sz="4400" b="1" dirty="0" smtClean="0"/>
            <a:t> </a:t>
          </a:r>
          <a:r>
            <a:rPr lang="en-US" sz="4400" b="1" dirty="0" err="1" smtClean="0"/>
            <a:t>phát</a:t>
          </a:r>
          <a:r>
            <a:rPr lang="en-US" sz="4400" b="1" dirty="0" smtClean="0"/>
            <a:t> </a:t>
          </a:r>
          <a:r>
            <a:rPr lang="en-US" sz="4400" b="1" dirty="0" err="1" smtClean="0"/>
            <a:t>tán</a:t>
          </a:r>
          <a:r>
            <a:rPr lang="en-US" sz="4400" b="1" dirty="0" smtClean="0"/>
            <a:t>, </a:t>
          </a:r>
          <a:r>
            <a:rPr lang="en-US" sz="4400" b="1" dirty="0" err="1" smtClean="0"/>
            <a:t>lây</a:t>
          </a:r>
          <a:r>
            <a:rPr lang="en-US" sz="4400" b="1" dirty="0" smtClean="0"/>
            <a:t> </a:t>
          </a:r>
          <a:r>
            <a:rPr lang="en-US" sz="4400" b="1" dirty="0" err="1" smtClean="0"/>
            <a:t>lan</a:t>
          </a:r>
          <a:r>
            <a:rPr lang="en-US" sz="4400" b="1" dirty="0" smtClean="0"/>
            <a:t> </a:t>
          </a:r>
          <a:r>
            <a:rPr lang="en-US" sz="4400" b="1" dirty="0" err="1" smtClean="0"/>
            <a:t>từ</a:t>
          </a:r>
          <a:r>
            <a:rPr lang="en-US" sz="4400" b="1" dirty="0" smtClean="0"/>
            <a:t> </a:t>
          </a:r>
          <a:r>
            <a:rPr lang="en-US" sz="4400" b="1" dirty="0" err="1" smtClean="0"/>
            <a:t>ruộng</a:t>
          </a:r>
          <a:r>
            <a:rPr lang="en-US" sz="4400" b="1" dirty="0" smtClean="0"/>
            <a:t> </a:t>
          </a:r>
          <a:r>
            <a:rPr lang="en-US" sz="4400" b="1" dirty="0" err="1" smtClean="0"/>
            <a:t>này</a:t>
          </a:r>
          <a:r>
            <a:rPr lang="en-US" sz="4400" b="1" dirty="0" smtClean="0"/>
            <a:t> sang </a:t>
          </a:r>
          <a:r>
            <a:rPr lang="en-US" sz="4400" b="1" dirty="0" err="1" smtClean="0"/>
            <a:t>ruộng</a:t>
          </a:r>
          <a:r>
            <a:rPr lang="en-US" sz="4400" b="1" dirty="0" smtClean="0"/>
            <a:t> </a:t>
          </a:r>
          <a:r>
            <a:rPr lang="en-US" sz="4400" b="1" dirty="0" err="1" smtClean="0"/>
            <a:t>khác</a:t>
          </a:r>
          <a:endParaRPr lang="en-US" sz="4400" b="1" dirty="0"/>
        </a:p>
      </dgm:t>
    </dgm:pt>
    <dgm:pt modelId="{4E2ADC49-EB23-4BB8-8766-A105F0F908CD}" type="parTrans" cxnId="{B4FDF05C-3919-4978-A267-4FD1ED7E2EEB}">
      <dgm:prSet/>
      <dgm:spPr/>
      <dgm:t>
        <a:bodyPr/>
        <a:lstStyle/>
        <a:p>
          <a:endParaRPr lang="en-US"/>
        </a:p>
      </dgm:t>
    </dgm:pt>
    <dgm:pt modelId="{A0727CE0-ED4A-4AB6-A731-384DA2BB1B7C}" type="sibTrans" cxnId="{B4FDF05C-3919-4978-A267-4FD1ED7E2EEB}">
      <dgm:prSet/>
      <dgm:spPr/>
      <dgm:t>
        <a:bodyPr/>
        <a:lstStyle/>
        <a:p>
          <a:endParaRPr lang="en-US"/>
        </a:p>
      </dgm:t>
    </dgm:pt>
    <dgm:pt modelId="{B4452D26-4EC7-484D-80AE-453291EDA6AC}">
      <dgm:prSet phldrT="[Text]" phldr="1"/>
      <dgm:spPr/>
      <dgm:t>
        <a:bodyPr/>
        <a:lstStyle/>
        <a:p>
          <a:endParaRPr lang="en-US"/>
        </a:p>
      </dgm:t>
    </dgm:pt>
    <dgm:pt modelId="{0AD1EA20-CAD1-412C-9F23-0B1406356CEA}" type="parTrans" cxnId="{8F0F4B1B-24DD-4874-911A-BC490E658E99}">
      <dgm:prSet/>
      <dgm:spPr/>
      <dgm:t>
        <a:bodyPr/>
        <a:lstStyle/>
        <a:p>
          <a:endParaRPr lang="en-US"/>
        </a:p>
      </dgm:t>
    </dgm:pt>
    <dgm:pt modelId="{C55B8F3B-767A-497B-8CA4-408684E82A15}" type="sibTrans" cxnId="{8F0F4B1B-24DD-4874-911A-BC490E658E99}">
      <dgm:prSet/>
      <dgm:spPr/>
      <dgm:t>
        <a:bodyPr/>
        <a:lstStyle/>
        <a:p>
          <a:endParaRPr lang="en-US"/>
        </a:p>
      </dgm:t>
    </dgm:pt>
    <dgm:pt modelId="{8657221B-A204-40B3-B442-31D138593BA6}" type="pres">
      <dgm:prSet presAssocID="{A687DB27-309B-4574-8091-7C618627734F}" presName="linear" presStyleCnt="0">
        <dgm:presLayoutVars>
          <dgm:animLvl val="lvl"/>
          <dgm:resizeHandles val="exact"/>
        </dgm:presLayoutVars>
      </dgm:prSet>
      <dgm:spPr/>
      <dgm:t>
        <a:bodyPr/>
        <a:lstStyle/>
        <a:p>
          <a:endParaRPr lang="en-US"/>
        </a:p>
      </dgm:t>
    </dgm:pt>
    <dgm:pt modelId="{C384BE78-81A5-40D0-A47C-1C31A1744AF8}" type="pres">
      <dgm:prSet presAssocID="{885AEAAB-8880-46E4-8EB9-5F064917F2F2}" presName="parentText" presStyleLbl="node1" presStyleIdx="0" presStyleCnt="2">
        <dgm:presLayoutVars>
          <dgm:chMax val="0"/>
          <dgm:bulletEnabled val="1"/>
        </dgm:presLayoutVars>
      </dgm:prSet>
      <dgm:spPr/>
      <dgm:t>
        <a:bodyPr/>
        <a:lstStyle/>
        <a:p>
          <a:endParaRPr lang="en-US"/>
        </a:p>
      </dgm:t>
    </dgm:pt>
    <dgm:pt modelId="{CA82D57D-A2AE-4DCD-9CA6-3C5EEBB2DE95}" type="pres">
      <dgm:prSet presAssocID="{885AEAAB-8880-46E4-8EB9-5F064917F2F2}" presName="childText" presStyleLbl="revTx" presStyleIdx="0" presStyleCnt="2">
        <dgm:presLayoutVars>
          <dgm:bulletEnabled val="1"/>
        </dgm:presLayoutVars>
      </dgm:prSet>
      <dgm:spPr/>
      <dgm:t>
        <a:bodyPr/>
        <a:lstStyle/>
        <a:p>
          <a:endParaRPr lang="en-US"/>
        </a:p>
      </dgm:t>
    </dgm:pt>
    <dgm:pt modelId="{408A81FF-EF02-4D9E-B0AD-A61C2AB80EAF}" type="pres">
      <dgm:prSet presAssocID="{63AC7EB1-DAB2-441B-9C16-C3AD1CDC1394}" presName="parentText" presStyleLbl="node1" presStyleIdx="1" presStyleCnt="2">
        <dgm:presLayoutVars>
          <dgm:chMax val="0"/>
          <dgm:bulletEnabled val="1"/>
        </dgm:presLayoutVars>
      </dgm:prSet>
      <dgm:spPr/>
      <dgm:t>
        <a:bodyPr/>
        <a:lstStyle/>
        <a:p>
          <a:endParaRPr lang="en-US"/>
        </a:p>
      </dgm:t>
    </dgm:pt>
    <dgm:pt modelId="{DE784D3D-80F1-4102-B6B1-DC4E7C08BFB2}" type="pres">
      <dgm:prSet presAssocID="{63AC7EB1-DAB2-441B-9C16-C3AD1CDC1394}" presName="childText" presStyleLbl="revTx" presStyleIdx="1" presStyleCnt="2">
        <dgm:presLayoutVars>
          <dgm:bulletEnabled val="1"/>
        </dgm:presLayoutVars>
      </dgm:prSet>
      <dgm:spPr/>
      <dgm:t>
        <a:bodyPr/>
        <a:lstStyle/>
        <a:p>
          <a:endParaRPr lang="en-US"/>
        </a:p>
      </dgm:t>
    </dgm:pt>
  </dgm:ptLst>
  <dgm:cxnLst>
    <dgm:cxn modelId="{B4FDF05C-3919-4978-A267-4FD1ED7E2EEB}" srcId="{A687DB27-309B-4574-8091-7C618627734F}" destId="{63AC7EB1-DAB2-441B-9C16-C3AD1CDC1394}" srcOrd="1" destOrd="0" parTransId="{4E2ADC49-EB23-4BB8-8766-A105F0F908CD}" sibTransId="{A0727CE0-ED4A-4AB6-A731-384DA2BB1B7C}"/>
    <dgm:cxn modelId="{1B2A5E2F-17D4-47A8-AB13-B589FF45D90A}" type="presOf" srcId="{2D53024F-D23A-4E65-9DE0-B140905C6231}" destId="{CA82D57D-A2AE-4DCD-9CA6-3C5EEBB2DE95}" srcOrd="0" destOrd="0" presId="urn:microsoft.com/office/officeart/2005/8/layout/vList2"/>
    <dgm:cxn modelId="{7010E4DD-80EA-42B1-A38E-65AAD3B8DBA6}" srcId="{885AEAAB-8880-46E4-8EB9-5F064917F2F2}" destId="{2D53024F-D23A-4E65-9DE0-B140905C6231}" srcOrd="0" destOrd="0" parTransId="{D257F91F-42CF-4B55-BF8D-C63A440D6F8A}" sibTransId="{4618176A-7B40-448B-9847-3A83FD18711B}"/>
    <dgm:cxn modelId="{375D54E1-6148-4C96-94B1-797D0898D317}" type="presOf" srcId="{63AC7EB1-DAB2-441B-9C16-C3AD1CDC1394}" destId="{408A81FF-EF02-4D9E-B0AD-A61C2AB80EAF}" srcOrd="0" destOrd="0" presId="urn:microsoft.com/office/officeart/2005/8/layout/vList2"/>
    <dgm:cxn modelId="{860D9923-EFD7-400A-A59C-F4642CEC38E6}" srcId="{A687DB27-309B-4574-8091-7C618627734F}" destId="{885AEAAB-8880-46E4-8EB9-5F064917F2F2}" srcOrd="0" destOrd="0" parTransId="{70147E90-EF9E-4956-99BC-6355C4240B8A}" sibTransId="{F7AA74CF-96A9-4CEA-88D8-80935B220CE5}"/>
    <dgm:cxn modelId="{8F0F4B1B-24DD-4874-911A-BC490E658E99}" srcId="{63AC7EB1-DAB2-441B-9C16-C3AD1CDC1394}" destId="{B4452D26-4EC7-484D-80AE-453291EDA6AC}" srcOrd="0" destOrd="0" parTransId="{0AD1EA20-CAD1-412C-9F23-0B1406356CEA}" sibTransId="{C55B8F3B-767A-497B-8CA4-408684E82A15}"/>
    <dgm:cxn modelId="{C10DF822-F471-41F7-9FE6-5393F8694F69}" type="presOf" srcId="{B4452D26-4EC7-484D-80AE-453291EDA6AC}" destId="{DE784D3D-80F1-4102-B6B1-DC4E7C08BFB2}" srcOrd="0" destOrd="0" presId="urn:microsoft.com/office/officeart/2005/8/layout/vList2"/>
    <dgm:cxn modelId="{01CE5B9A-8A86-46B2-86F7-377B738303DF}" type="presOf" srcId="{A687DB27-309B-4574-8091-7C618627734F}" destId="{8657221B-A204-40B3-B442-31D138593BA6}" srcOrd="0" destOrd="0" presId="urn:microsoft.com/office/officeart/2005/8/layout/vList2"/>
    <dgm:cxn modelId="{E79A8243-67AD-420D-A093-F75DF278C3A3}" type="presOf" srcId="{885AEAAB-8880-46E4-8EB9-5F064917F2F2}" destId="{C384BE78-81A5-40D0-A47C-1C31A1744AF8}" srcOrd="0" destOrd="0" presId="urn:microsoft.com/office/officeart/2005/8/layout/vList2"/>
    <dgm:cxn modelId="{8D6424C0-EDD6-4180-8EDD-EA169BBE3E6E}" type="presParOf" srcId="{8657221B-A204-40B3-B442-31D138593BA6}" destId="{C384BE78-81A5-40D0-A47C-1C31A1744AF8}" srcOrd="0" destOrd="0" presId="urn:microsoft.com/office/officeart/2005/8/layout/vList2"/>
    <dgm:cxn modelId="{333BED96-D704-4CF7-B28F-47C904751FC3}" type="presParOf" srcId="{8657221B-A204-40B3-B442-31D138593BA6}" destId="{CA82D57D-A2AE-4DCD-9CA6-3C5EEBB2DE95}" srcOrd="1" destOrd="0" presId="urn:microsoft.com/office/officeart/2005/8/layout/vList2"/>
    <dgm:cxn modelId="{B9D05A1A-0BE7-4750-9AF3-15F7EA56689E}" type="presParOf" srcId="{8657221B-A204-40B3-B442-31D138593BA6}" destId="{408A81FF-EF02-4D9E-B0AD-A61C2AB80EAF}" srcOrd="2" destOrd="0" presId="urn:microsoft.com/office/officeart/2005/8/layout/vList2"/>
    <dgm:cxn modelId="{B2080F7E-7DFA-4F02-8338-7A673AB3B89A}" type="presParOf" srcId="{8657221B-A204-40B3-B442-31D138593BA6}" destId="{DE784D3D-80F1-4102-B6B1-DC4E7C08BF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2452E-DAF7-4200-967F-D5BA12778C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2FC2A1-2DC9-4CC4-891C-EB582898B427}">
      <dgm:prSet phldrT="[Text]" custT="1"/>
      <dgm:spPr/>
      <dgm:t>
        <a:bodyPr/>
        <a:lstStyle/>
        <a:p>
          <a:r>
            <a:rPr lang="en-US" sz="4400" b="1" dirty="0" err="1" smtClean="0"/>
            <a:t>Giúp</a:t>
          </a:r>
          <a:r>
            <a:rPr lang="en-US" sz="4400" b="1" dirty="0" smtClean="0"/>
            <a:t> </a:t>
          </a:r>
          <a:r>
            <a:rPr lang="en-US" sz="4400" b="1" dirty="0" err="1" smtClean="0"/>
            <a:t>cho</a:t>
          </a:r>
          <a:r>
            <a:rPr lang="en-US" sz="4400" b="1" dirty="0" smtClean="0"/>
            <a:t> </a:t>
          </a:r>
          <a:r>
            <a:rPr lang="en-US" sz="4400" b="1" dirty="0" err="1" smtClean="0"/>
            <a:t>việc</a:t>
          </a:r>
          <a:r>
            <a:rPr lang="en-US" sz="4400" b="1" dirty="0" smtClean="0"/>
            <a:t> </a:t>
          </a:r>
          <a:r>
            <a:rPr lang="en-US" sz="4400" b="1" dirty="0" err="1" smtClean="0"/>
            <a:t>phòng</a:t>
          </a:r>
          <a:r>
            <a:rPr lang="en-US" sz="4400" b="1" dirty="0" smtClean="0"/>
            <a:t> </a:t>
          </a:r>
          <a:r>
            <a:rPr lang="en-US" sz="4400" b="1" dirty="0" err="1" smtClean="0"/>
            <a:t>trừ</a:t>
          </a:r>
          <a:r>
            <a:rPr lang="en-US" sz="4400" b="1" dirty="0" smtClean="0"/>
            <a:t> </a:t>
          </a:r>
          <a:r>
            <a:rPr lang="en-US" sz="4400" b="1" dirty="0" err="1" smtClean="0"/>
            <a:t>sâu</a:t>
          </a:r>
          <a:r>
            <a:rPr lang="en-US" sz="4400" b="1" dirty="0" smtClean="0"/>
            <a:t> </a:t>
          </a:r>
          <a:r>
            <a:rPr lang="en-US" sz="4400" b="1" dirty="0" err="1" smtClean="0"/>
            <a:t>bệnh</a:t>
          </a:r>
          <a:r>
            <a:rPr lang="en-US" sz="4400" b="1" dirty="0" smtClean="0"/>
            <a:t> </a:t>
          </a:r>
          <a:r>
            <a:rPr lang="en-US" sz="4400" b="1" dirty="0" err="1" smtClean="0"/>
            <a:t>diễn</a:t>
          </a:r>
          <a:r>
            <a:rPr lang="en-US" sz="4400" b="1" dirty="0" smtClean="0"/>
            <a:t> </a:t>
          </a:r>
          <a:r>
            <a:rPr lang="en-US" sz="4400" b="1" dirty="0" err="1" smtClean="0"/>
            <a:t>ra</a:t>
          </a:r>
          <a:r>
            <a:rPr lang="en-US" sz="4400" b="1" dirty="0" smtClean="0"/>
            <a:t> </a:t>
          </a:r>
          <a:r>
            <a:rPr lang="en-US" sz="4400" b="1" dirty="0" err="1" smtClean="0"/>
            <a:t>nhanh</a:t>
          </a:r>
          <a:r>
            <a:rPr lang="en-US" sz="4400" b="1" dirty="0" smtClean="0"/>
            <a:t> </a:t>
          </a:r>
          <a:r>
            <a:rPr lang="en-US" sz="4400" b="1" dirty="0" err="1" smtClean="0"/>
            <a:t>chóng</a:t>
          </a:r>
          <a:endParaRPr lang="en-US" sz="4400" b="1" dirty="0"/>
        </a:p>
      </dgm:t>
    </dgm:pt>
    <dgm:pt modelId="{95A14741-F00C-43E5-96D3-8AFF9018DF0F}" type="parTrans" cxnId="{CE5F663E-AB7E-48D2-910E-98C3DFDF8E96}">
      <dgm:prSet/>
      <dgm:spPr/>
      <dgm:t>
        <a:bodyPr/>
        <a:lstStyle/>
        <a:p>
          <a:endParaRPr lang="en-US"/>
        </a:p>
      </dgm:t>
    </dgm:pt>
    <dgm:pt modelId="{CBE4D84D-6F70-421A-BD08-5A40E6F556B3}" type="sibTrans" cxnId="{CE5F663E-AB7E-48D2-910E-98C3DFDF8E96}">
      <dgm:prSet/>
      <dgm:spPr/>
      <dgm:t>
        <a:bodyPr/>
        <a:lstStyle/>
        <a:p>
          <a:endParaRPr lang="en-US"/>
        </a:p>
      </dgm:t>
    </dgm:pt>
    <dgm:pt modelId="{50FCC84C-5A3E-441F-B094-CB928D32517D}">
      <dgm:prSet phldrT="[Text]" custT="1"/>
      <dgm:spPr/>
      <dgm:t>
        <a:bodyPr/>
        <a:lstStyle/>
        <a:p>
          <a:r>
            <a:rPr lang="en-US" sz="4800" b="1" dirty="0" smtClean="0"/>
            <a:t>An </a:t>
          </a:r>
          <a:r>
            <a:rPr lang="en-US" sz="4800" b="1" dirty="0" err="1" smtClean="0"/>
            <a:t>toàn</a:t>
          </a:r>
          <a:r>
            <a:rPr lang="en-US" sz="4800" b="1" dirty="0" smtClean="0"/>
            <a:t> </a:t>
          </a:r>
          <a:r>
            <a:rPr lang="en-US" sz="4800" b="1" dirty="0" err="1" smtClean="0"/>
            <a:t>thực</a:t>
          </a:r>
          <a:r>
            <a:rPr lang="en-US" sz="4800" b="1" dirty="0" smtClean="0"/>
            <a:t> </a:t>
          </a:r>
          <a:r>
            <a:rPr lang="en-US" sz="4800" b="1" dirty="0" err="1" smtClean="0"/>
            <a:t>phẩm</a:t>
          </a:r>
          <a:endParaRPr lang="en-US" sz="4800" b="1" dirty="0"/>
        </a:p>
      </dgm:t>
    </dgm:pt>
    <dgm:pt modelId="{345F9FC5-8F2D-4444-87DF-417571E04B74}" type="parTrans" cxnId="{4C114F4E-6939-427F-B175-D22608840192}">
      <dgm:prSet/>
      <dgm:spPr/>
      <dgm:t>
        <a:bodyPr/>
        <a:lstStyle/>
        <a:p>
          <a:endParaRPr lang="en-US"/>
        </a:p>
      </dgm:t>
    </dgm:pt>
    <dgm:pt modelId="{F88CFC7F-8CF7-49D6-BB53-E3D5BAF7DA4F}" type="sibTrans" cxnId="{4C114F4E-6939-427F-B175-D22608840192}">
      <dgm:prSet/>
      <dgm:spPr/>
      <dgm:t>
        <a:bodyPr/>
        <a:lstStyle/>
        <a:p>
          <a:endParaRPr lang="en-US"/>
        </a:p>
      </dgm:t>
    </dgm:pt>
    <dgm:pt modelId="{BB664FF4-CDEC-4CC2-8FB4-1EA8E9229DFB}">
      <dgm:prSet phldrT="[Text]" custT="1"/>
      <dgm:spPr/>
      <dgm:t>
        <a:bodyPr/>
        <a:lstStyle/>
        <a:p>
          <a:r>
            <a:rPr lang="en-US" sz="4800" b="1" dirty="0" err="1" smtClean="0"/>
            <a:t>Ít</a:t>
          </a:r>
          <a:r>
            <a:rPr lang="en-US" sz="4800" b="1" dirty="0" smtClean="0"/>
            <a:t> </a:t>
          </a:r>
          <a:r>
            <a:rPr lang="en-US" sz="4800" b="1" dirty="0" err="1" smtClean="0"/>
            <a:t>tốn</a:t>
          </a:r>
          <a:r>
            <a:rPr lang="en-US" sz="4800" b="1" dirty="0" smtClean="0"/>
            <a:t> </a:t>
          </a:r>
          <a:r>
            <a:rPr lang="en-US" sz="4800" b="1" dirty="0" err="1" smtClean="0"/>
            <a:t>công</a:t>
          </a:r>
          <a:r>
            <a:rPr lang="en-US" sz="4800" b="1" dirty="0" smtClean="0"/>
            <a:t> </a:t>
          </a:r>
          <a:r>
            <a:rPr lang="en-US" sz="4800" b="1" dirty="0" err="1" smtClean="0"/>
            <a:t>lao</a:t>
          </a:r>
          <a:r>
            <a:rPr lang="en-US" sz="4800" b="1" dirty="0" smtClean="0"/>
            <a:t> </a:t>
          </a:r>
          <a:r>
            <a:rPr lang="en-US" sz="4800" b="1" dirty="0" err="1" smtClean="0"/>
            <a:t>động</a:t>
          </a:r>
          <a:endParaRPr lang="en-US" sz="4800" b="1" dirty="0"/>
        </a:p>
      </dgm:t>
    </dgm:pt>
    <dgm:pt modelId="{C63882B9-BF2A-47B5-90FA-884F2883233E}" type="parTrans" cxnId="{72427103-A9B1-4A48-A5EC-3682C1D04D86}">
      <dgm:prSet/>
      <dgm:spPr/>
      <dgm:t>
        <a:bodyPr/>
        <a:lstStyle/>
        <a:p>
          <a:endParaRPr lang="en-US"/>
        </a:p>
      </dgm:t>
    </dgm:pt>
    <dgm:pt modelId="{003EFC67-A49A-421A-ACD7-6D85E6C654E6}" type="sibTrans" cxnId="{72427103-A9B1-4A48-A5EC-3682C1D04D86}">
      <dgm:prSet/>
      <dgm:spPr/>
      <dgm:t>
        <a:bodyPr/>
        <a:lstStyle/>
        <a:p>
          <a:endParaRPr lang="en-US"/>
        </a:p>
      </dgm:t>
    </dgm:pt>
    <dgm:pt modelId="{81103C63-D7CC-43EC-A023-7B2B4FC3C7EB}" type="pres">
      <dgm:prSet presAssocID="{0ED2452E-DAF7-4200-967F-D5BA12778CB9}" presName="linear" presStyleCnt="0">
        <dgm:presLayoutVars>
          <dgm:dir/>
          <dgm:animLvl val="lvl"/>
          <dgm:resizeHandles val="exact"/>
        </dgm:presLayoutVars>
      </dgm:prSet>
      <dgm:spPr/>
      <dgm:t>
        <a:bodyPr/>
        <a:lstStyle/>
        <a:p>
          <a:endParaRPr lang="en-US"/>
        </a:p>
      </dgm:t>
    </dgm:pt>
    <dgm:pt modelId="{12D0855C-C7D6-4FB9-A8B6-CE55C5F635FB}" type="pres">
      <dgm:prSet presAssocID="{0F2FC2A1-2DC9-4CC4-891C-EB582898B427}" presName="parentLin" presStyleCnt="0"/>
      <dgm:spPr/>
    </dgm:pt>
    <dgm:pt modelId="{62498CEC-B69B-4251-B496-837271FEEC80}" type="pres">
      <dgm:prSet presAssocID="{0F2FC2A1-2DC9-4CC4-891C-EB582898B427}" presName="parentLeftMargin" presStyleLbl="node1" presStyleIdx="0" presStyleCnt="3"/>
      <dgm:spPr/>
      <dgm:t>
        <a:bodyPr/>
        <a:lstStyle/>
        <a:p>
          <a:endParaRPr lang="en-US"/>
        </a:p>
      </dgm:t>
    </dgm:pt>
    <dgm:pt modelId="{A1830212-6335-4D90-8DB1-602616F8CFE9}" type="pres">
      <dgm:prSet presAssocID="{0F2FC2A1-2DC9-4CC4-891C-EB582898B427}" presName="parentText" presStyleLbl="node1" presStyleIdx="0" presStyleCnt="3" custScaleX="100533" custScaleY="760376">
        <dgm:presLayoutVars>
          <dgm:chMax val="0"/>
          <dgm:bulletEnabled val="1"/>
        </dgm:presLayoutVars>
      </dgm:prSet>
      <dgm:spPr/>
      <dgm:t>
        <a:bodyPr/>
        <a:lstStyle/>
        <a:p>
          <a:endParaRPr lang="en-US"/>
        </a:p>
      </dgm:t>
    </dgm:pt>
    <dgm:pt modelId="{BA1333B7-0BC2-4690-844B-E8602449C6FD}" type="pres">
      <dgm:prSet presAssocID="{0F2FC2A1-2DC9-4CC4-891C-EB582898B427}" presName="negativeSpace" presStyleCnt="0"/>
      <dgm:spPr/>
    </dgm:pt>
    <dgm:pt modelId="{D81BF388-39E8-4560-8CB8-006DD186CFC5}" type="pres">
      <dgm:prSet presAssocID="{0F2FC2A1-2DC9-4CC4-891C-EB582898B427}" presName="childText" presStyleLbl="conFgAcc1" presStyleIdx="0" presStyleCnt="3">
        <dgm:presLayoutVars>
          <dgm:bulletEnabled val="1"/>
        </dgm:presLayoutVars>
      </dgm:prSet>
      <dgm:spPr/>
    </dgm:pt>
    <dgm:pt modelId="{F1DA0640-27A4-4BC5-915E-58F5F36BB546}" type="pres">
      <dgm:prSet presAssocID="{CBE4D84D-6F70-421A-BD08-5A40E6F556B3}" presName="spaceBetweenRectangles" presStyleCnt="0"/>
      <dgm:spPr/>
    </dgm:pt>
    <dgm:pt modelId="{0D5F1D53-D60C-4F70-9D66-DB7D4998B7E7}" type="pres">
      <dgm:prSet presAssocID="{50FCC84C-5A3E-441F-B094-CB928D32517D}" presName="parentLin" presStyleCnt="0"/>
      <dgm:spPr/>
    </dgm:pt>
    <dgm:pt modelId="{3964FAA2-9953-4178-ADE6-4DCA230DE6C6}" type="pres">
      <dgm:prSet presAssocID="{50FCC84C-5A3E-441F-B094-CB928D32517D}" presName="parentLeftMargin" presStyleLbl="node1" presStyleIdx="0" presStyleCnt="3"/>
      <dgm:spPr/>
      <dgm:t>
        <a:bodyPr/>
        <a:lstStyle/>
        <a:p>
          <a:endParaRPr lang="en-US"/>
        </a:p>
      </dgm:t>
    </dgm:pt>
    <dgm:pt modelId="{935702A7-D2BF-4D67-ABEB-4239F470E348}" type="pres">
      <dgm:prSet presAssocID="{50FCC84C-5A3E-441F-B094-CB928D32517D}" presName="parentText" presStyleLbl="node1" presStyleIdx="1" presStyleCnt="3" custScaleX="100051" custScaleY="283136">
        <dgm:presLayoutVars>
          <dgm:chMax val="0"/>
          <dgm:bulletEnabled val="1"/>
        </dgm:presLayoutVars>
      </dgm:prSet>
      <dgm:spPr/>
      <dgm:t>
        <a:bodyPr/>
        <a:lstStyle/>
        <a:p>
          <a:endParaRPr lang="en-US"/>
        </a:p>
      </dgm:t>
    </dgm:pt>
    <dgm:pt modelId="{60A73D0F-64F2-4BCA-81AE-623211FCDC65}" type="pres">
      <dgm:prSet presAssocID="{50FCC84C-5A3E-441F-B094-CB928D32517D}" presName="negativeSpace" presStyleCnt="0"/>
      <dgm:spPr/>
    </dgm:pt>
    <dgm:pt modelId="{D852AC25-F773-4E5E-9E46-6B2C5F66AAC4}" type="pres">
      <dgm:prSet presAssocID="{50FCC84C-5A3E-441F-B094-CB928D32517D}" presName="childText" presStyleLbl="conFgAcc1" presStyleIdx="1" presStyleCnt="3">
        <dgm:presLayoutVars>
          <dgm:bulletEnabled val="1"/>
        </dgm:presLayoutVars>
      </dgm:prSet>
      <dgm:spPr/>
    </dgm:pt>
    <dgm:pt modelId="{9B0FB425-1F1B-48AD-BAC0-D4814720F381}" type="pres">
      <dgm:prSet presAssocID="{F88CFC7F-8CF7-49D6-BB53-E3D5BAF7DA4F}" presName="spaceBetweenRectangles" presStyleCnt="0"/>
      <dgm:spPr/>
    </dgm:pt>
    <dgm:pt modelId="{4E557031-113A-459F-B6F5-304A9A7CD64C}" type="pres">
      <dgm:prSet presAssocID="{BB664FF4-CDEC-4CC2-8FB4-1EA8E9229DFB}" presName="parentLin" presStyleCnt="0"/>
      <dgm:spPr/>
    </dgm:pt>
    <dgm:pt modelId="{99F8BB39-B001-467E-9C7C-ED826406D4F6}" type="pres">
      <dgm:prSet presAssocID="{BB664FF4-CDEC-4CC2-8FB4-1EA8E9229DFB}" presName="parentLeftMargin" presStyleLbl="node1" presStyleIdx="1" presStyleCnt="3"/>
      <dgm:spPr/>
      <dgm:t>
        <a:bodyPr/>
        <a:lstStyle/>
        <a:p>
          <a:endParaRPr lang="en-US"/>
        </a:p>
      </dgm:t>
    </dgm:pt>
    <dgm:pt modelId="{36FB17F7-3347-4066-A1EC-966347C39670}" type="pres">
      <dgm:prSet presAssocID="{BB664FF4-CDEC-4CC2-8FB4-1EA8E9229DFB}" presName="parentText" presStyleLbl="node1" presStyleIdx="2" presStyleCnt="3" custScaleX="94899" custScaleY="192254">
        <dgm:presLayoutVars>
          <dgm:chMax val="0"/>
          <dgm:bulletEnabled val="1"/>
        </dgm:presLayoutVars>
      </dgm:prSet>
      <dgm:spPr/>
      <dgm:t>
        <a:bodyPr/>
        <a:lstStyle/>
        <a:p>
          <a:endParaRPr lang="en-US"/>
        </a:p>
      </dgm:t>
    </dgm:pt>
    <dgm:pt modelId="{85FD5E44-BA9D-417E-A05C-CC9ECEDE481E}" type="pres">
      <dgm:prSet presAssocID="{BB664FF4-CDEC-4CC2-8FB4-1EA8E9229DFB}" presName="negativeSpace" presStyleCnt="0"/>
      <dgm:spPr/>
    </dgm:pt>
    <dgm:pt modelId="{7DB6BE7F-CA35-4F48-92C1-FF0D740D3194}" type="pres">
      <dgm:prSet presAssocID="{BB664FF4-CDEC-4CC2-8FB4-1EA8E9229DFB}" presName="childText" presStyleLbl="conFgAcc1" presStyleIdx="2" presStyleCnt="3">
        <dgm:presLayoutVars>
          <dgm:bulletEnabled val="1"/>
        </dgm:presLayoutVars>
      </dgm:prSet>
      <dgm:spPr/>
    </dgm:pt>
  </dgm:ptLst>
  <dgm:cxnLst>
    <dgm:cxn modelId="{9A264670-3108-499C-A3DD-CA43BC6D6D34}" type="presOf" srcId="{0ED2452E-DAF7-4200-967F-D5BA12778CB9}" destId="{81103C63-D7CC-43EC-A023-7B2B4FC3C7EB}" srcOrd="0" destOrd="0" presId="urn:microsoft.com/office/officeart/2005/8/layout/list1"/>
    <dgm:cxn modelId="{3B0D14EC-2B6F-4D0C-B413-9FD2ADAD68D3}" type="presOf" srcId="{50FCC84C-5A3E-441F-B094-CB928D32517D}" destId="{3964FAA2-9953-4178-ADE6-4DCA230DE6C6}" srcOrd="0" destOrd="0" presId="urn:microsoft.com/office/officeart/2005/8/layout/list1"/>
    <dgm:cxn modelId="{3EBCBBC8-529E-4970-8F09-95C78509BFAD}" type="presOf" srcId="{0F2FC2A1-2DC9-4CC4-891C-EB582898B427}" destId="{A1830212-6335-4D90-8DB1-602616F8CFE9}" srcOrd="1" destOrd="0" presId="urn:microsoft.com/office/officeart/2005/8/layout/list1"/>
    <dgm:cxn modelId="{CE5F663E-AB7E-48D2-910E-98C3DFDF8E96}" srcId="{0ED2452E-DAF7-4200-967F-D5BA12778CB9}" destId="{0F2FC2A1-2DC9-4CC4-891C-EB582898B427}" srcOrd="0" destOrd="0" parTransId="{95A14741-F00C-43E5-96D3-8AFF9018DF0F}" sibTransId="{CBE4D84D-6F70-421A-BD08-5A40E6F556B3}"/>
    <dgm:cxn modelId="{FC511A7F-07E2-47F9-B9D4-2CD13E19AB53}" type="presOf" srcId="{BB664FF4-CDEC-4CC2-8FB4-1EA8E9229DFB}" destId="{99F8BB39-B001-467E-9C7C-ED826406D4F6}" srcOrd="0" destOrd="0" presId="urn:microsoft.com/office/officeart/2005/8/layout/list1"/>
    <dgm:cxn modelId="{4C114F4E-6939-427F-B175-D22608840192}" srcId="{0ED2452E-DAF7-4200-967F-D5BA12778CB9}" destId="{50FCC84C-5A3E-441F-B094-CB928D32517D}" srcOrd="1" destOrd="0" parTransId="{345F9FC5-8F2D-4444-87DF-417571E04B74}" sibTransId="{F88CFC7F-8CF7-49D6-BB53-E3D5BAF7DA4F}"/>
    <dgm:cxn modelId="{72427103-A9B1-4A48-A5EC-3682C1D04D86}" srcId="{0ED2452E-DAF7-4200-967F-D5BA12778CB9}" destId="{BB664FF4-CDEC-4CC2-8FB4-1EA8E9229DFB}" srcOrd="2" destOrd="0" parTransId="{C63882B9-BF2A-47B5-90FA-884F2883233E}" sibTransId="{003EFC67-A49A-421A-ACD7-6D85E6C654E6}"/>
    <dgm:cxn modelId="{20FDDC20-5E31-450D-A67D-A77F7E8AF991}" type="presOf" srcId="{0F2FC2A1-2DC9-4CC4-891C-EB582898B427}" destId="{62498CEC-B69B-4251-B496-837271FEEC80}" srcOrd="0" destOrd="0" presId="urn:microsoft.com/office/officeart/2005/8/layout/list1"/>
    <dgm:cxn modelId="{96D8D468-3748-44B9-AF94-B2E85B5DB9DD}" type="presOf" srcId="{BB664FF4-CDEC-4CC2-8FB4-1EA8E9229DFB}" destId="{36FB17F7-3347-4066-A1EC-966347C39670}" srcOrd="1" destOrd="0" presId="urn:microsoft.com/office/officeart/2005/8/layout/list1"/>
    <dgm:cxn modelId="{22F042D6-8D83-4A81-862B-5172646F18AE}" type="presOf" srcId="{50FCC84C-5A3E-441F-B094-CB928D32517D}" destId="{935702A7-D2BF-4D67-ABEB-4239F470E348}" srcOrd="1" destOrd="0" presId="urn:microsoft.com/office/officeart/2005/8/layout/list1"/>
    <dgm:cxn modelId="{BEBA3C7F-BE59-4D0A-BF9A-DFB9DF5E557C}" type="presParOf" srcId="{81103C63-D7CC-43EC-A023-7B2B4FC3C7EB}" destId="{12D0855C-C7D6-4FB9-A8B6-CE55C5F635FB}" srcOrd="0" destOrd="0" presId="urn:microsoft.com/office/officeart/2005/8/layout/list1"/>
    <dgm:cxn modelId="{4A7F1F6A-AB86-473A-B1BB-F3673B33A5DE}" type="presParOf" srcId="{12D0855C-C7D6-4FB9-A8B6-CE55C5F635FB}" destId="{62498CEC-B69B-4251-B496-837271FEEC80}" srcOrd="0" destOrd="0" presId="urn:microsoft.com/office/officeart/2005/8/layout/list1"/>
    <dgm:cxn modelId="{98BFCD3B-AD8F-484A-8600-AD31C629F227}" type="presParOf" srcId="{12D0855C-C7D6-4FB9-A8B6-CE55C5F635FB}" destId="{A1830212-6335-4D90-8DB1-602616F8CFE9}" srcOrd="1" destOrd="0" presId="urn:microsoft.com/office/officeart/2005/8/layout/list1"/>
    <dgm:cxn modelId="{9159D7BC-E1BD-4E3B-9431-7345EFDD5A31}" type="presParOf" srcId="{81103C63-D7CC-43EC-A023-7B2B4FC3C7EB}" destId="{BA1333B7-0BC2-4690-844B-E8602449C6FD}" srcOrd="1" destOrd="0" presId="urn:microsoft.com/office/officeart/2005/8/layout/list1"/>
    <dgm:cxn modelId="{6A8D978D-FA27-44CB-AE5E-6F5344817447}" type="presParOf" srcId="{81103C63-D7CC-43EC-A023-7B2B4FC3C7EB}" destId="{D81BF388-39E8-4560-8CB8-006DD186CFC5}" srcOrd="2" destOrd="0" presId="urn:microsoft.com/office/officeart/2005/8/layout/list1"/>
    <dgm:cxn modelId="{1F51E036-AAEC-4728-BFAC-0CE3947E9762}" type="presParOf" srcId="{81103C63-D7CC-43EC-A023-7B2B4FC3C7EB}" destId="{F1DA0640-27A4-4BC5-915E-58F5F36BB546}" srcOrd="3" destOrd="0" presId="urn:microsoft.com/office/officeart/2005/8/layout/list1"/>
    <dgm:cxn modelId="{BD7F41BE-87FC-422E-AFF0-06FEB8FE55A1}" type="presParOf" srcId="{81103C63-D7CC-43EC-A023-7B2B4FC3C7EB}" destId="{0D5F1D53-D60C-4F70-9D66-DB7D4998B7E7}" srcOrd="4" destOrd="0" presId="urn:microsoft.com/office/officeart/2005/8/layout/list1"/>
    <dgm:cxn modelId="{9CE47490-7937-482F-8368-148D9DD67340}" type="presParOf" srcId="{0D5F1D53-D60C-4F70-9D66-DB7D4998B7E7}" destId="{3964FAA2-9953-4178-ADE6-4DCA230DE6C6}" srcOrd="0" destOrd="0" presId="urn:microsoft.com/office/officeart/2005/8/layout/list1"/>
    <dgm:cxn modelId="{D32BD54A-2204-452F-A143-B972C2A261E5}" type="presParOf" srcId="{0D5F1D53-D60C-4F70-9D66-DB7D4998B7E7}" destId="{935702A7-D2BF-4D67-ABEB-4239F470E348}" srcOrd="1" destOrd="0" presId="urn:microsoft.com/office/officeart/2005/8/layout/list1"/>
    <dgm:cxn modelId="{2E0E8878-F846-4415-BF02-88C793C429FF}" type="presParOf" srcId="{81103C63-D7CC-43EC-A023-7B2B4FC3C7EB}" destId="{60A73D0F-64F2-4BCA-81AE-623211FCDC65}" srcOrd="5" destOrd="0" presId="urn:microsoft.com/office/officeart/2005/8/layout/list1"/>
    <dgm:cxn modelId="{505F2CC4-7A45-490D-869F-90A32126AD5A}" type="presParOf" srcId="{81103C63-D7CC-43EC-A023-7B2B4FC3C7EB}" destId="{D852AC25-F773-4E5E-9E46-6B2C5F66AAC4}" srcOrd="6" destOrd="0" presId="urn:microsoft.com/office/officeart/2005/8/layout/list1"/>
    <dgm:cxn modelId="{3078C13A-6EFC-4C3B-80D2-5AE8B76237F4}" type="presParOf" srcId="{81103C63-D7CC-43EC-A023-7B2B4FC3C7EB}" destId="{9B0FB425-1F1B-48AD-BAC0-D4814720F381}" srcOrd="7" destOrd="0" presId="urn:microsoft.com/office/officeart/2005/8/layout/list1"/>
    <dgm:cxn modelId="{49EF20F8-1BA1-4609-B21A-68E1EDB31D9F}" type="presParOf" srcId="{81103C63-D7CC-43EC-A023-7B2B4FC3C7EB}" destId="{4E557031-113A-459F-B6F5-304A9A7CD64C}" srcOrd="8" destOrd="0" presId="urn:microsoft.com/office/officeart/2005/8/layout/list1"/>
    <dgm:cxn modelId="{4732EC92-C2B0-467A-96E2-AD25D49B6BAF}" type="presParOf" srcId="{4E557031-113A-459F-B6F5-304A9A7CD64C}" destId="{99F8BB39-B001-467E-9C7C-ED826406D4F6}" srcOrd="0" destOrd="0" presId="urn:microsoft.com/office/officeart/2005/8/layout/list1"/>
    <dgm:cxn modelId="{76A0006B-9BB2-4DC6-BE18-190964B15B3B}" type="presParOf" srcId="{4E557031-113A-459F-B6F5-304A9A7CD64C}" destId="{36FB17F7-3347-4066-A1EC-966347C39670}" srcOrd="1" destOrd="0" presId="urn:microsoft.com/office/officeart/2005/8/layout/list1"/>
    <dgm:cxn modelId="{084A304D-1122-4414-81B2-551B71FAA864}" type="presParOf" srcId="{81103C63-D7CC-43EC-A023-7B2B4FC3C7EB}" destId="{85FD5E44-BA9D-417E-A05C-CC9ECEDE481E}" srcOrd="9" destOrd="0" presId="urn:microsoft.com/office/officeart/2005/8/layout/list1"/>
    <dgm:cxn modelId="{AE93B20F-B87F-4336-8861-65749BCB433B}" type="presParOf" srcId="{81103C63-D7CC-43EC-A023-7B2B4FC3C7EB}" destId="{7DB6BE7F-CA35-4F48-92C1-FF0D740D319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48C134-A311-455F-9231-A7FB8B08397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C785B6F-2295-48D1-9EA7-AE574F4FDE89}">
      <dgm:prSet phldrT="[Text]"/>
      <dgm:spPr/>
      <dgm:t>
        <a:bodyPr/>
        <a:lstStyle/>
        <a:p>
          <a:r>
            <a:rPr lang="en-US" dirty="0" err="1" smtClean="0"/>
            <a:t>Ưu</a:t>
          </a:r>
          <a:r>
            <a:rPr lang="en-US" dirty="0" smtClean="0"/>
            <a:t> </a:t>
          </a:r>
          <a:r>
            <a:rPr lang="en-US" dirty="0" err="1" smtClean="0"/>
            <a:t>điểm</a:t>
          </a:r>
          <a:endParaRPr lang="en-US" dirty="0"/>
        </a:p>
      </dgm:t>
    </dgm:pt>
    <dgm:pt modelId="{763BE22C-BA71-4D04-8357-AD1F0F96FAFB}" type="parTrans" cxnId="{E18E7B40-1A2D-494F-BA75-ED84ACDC7BC4}">
      <dgm:prSet/>
      <dgm:spPr/>
      <dgm:t>
        <a:bodyPr/>
        <a:lstStyle/>
        <a:p>
          <a:endParaRPr lang="en-US"/>
        </a:p>
      </dgm:t>
    </dgm:pt>
    <dgm:pt modelId="{76F17859-8D0A-42E8-A19E-DD325883129A}" type="sibTrans" cxnId="{E18E7B40-1A2D-494F-BA75-ED84ACDC7BC4}">
      <dgm:prSet/>
      <dgm:spPr/>
      <dgm:t>
        <a:bodyPr/>
        <a:lstStyle/>
        <a:p>
          <a:endParaRPr lang="en-US"/>
        </a:p>
      </dgm:t>
    </dgm:pt>
    <dgm:pt modelId="{714F9F0B-34C0-4D56-B3C3-4EEE95D01F47}">
      <dgm:prSet phldrT="[Text]" custT="1"/>
      <dgm:spPr/>
      <dgm:t>
        <a:bodyPr/>
        <a:lstStyle/>
        <a:p>
          <a:r>
            <a:rPr lang="en-US" sz="3200" dirty="0" err="1" smtClean="0"/>
            <a:t>Có</a:t>
          </a:r>
          <a:r>
            <a:rPr lang="en-US" sz="3200" dirty="0" smtClean="0"/>
            <a:t> </a:t>
          </a:r>
          <a:r>
            <a:rPr lang="en-US" sz="3200" dirty="0" err="1" smtClean="0"/>
            <a:t>hiệu</a:t>
          </a:r>
          <a:r>
            <a:rPr lang="en-US" sz="3200" dirty="0" smtClean="0"/>
            <a:t> </a:t>
          </a:r>
          <a:r>
            <a:rPr lang="en-US" sz="3200" dirty="0" err="1" smtClean="0"/>
            <a:t>quả</a:t>
          </a:r>
          <a:r>
            <a:rPr lang="en-US" sz="3200" dirty="0" smtClean="0"/>
            <a:t> </a:t>
          </a:r>
          <a:r>
            <a:rPr lang="en-US" sz="3200" dirty="0" err="1" smtClean="0"/>
            <a:t>cao</a:t>
          </a:r>
          <a:endParaRPr lang="en-US" sz="3200" dirty="0"/>
        </a:p>
      </dgm:t>
    </dgm:pt>
    <dgm:pt modelId="{1BBA15EE-8BA1-45D1-9AFE-95348E568A38}" type="parTrans" cxnId="{C3FABFB3-1F4E-4E4E-B7D1-AD6DD7BFA619}">
      <dgm:prSet/>
      <dgm:spPr/>
      <dgm:t>
        <a:bodyPr/>
        <a:lstStyle/>
        <a:p>
          <a:endParaRPr lang="en-US"/>
        </a:p>
      </dgm:t>
    </dgm:pt>
    <dgm:pt modelId="{D431B622-F236-418B-85B0-F44A748E59C7}" type="sibTrans" cxnId="{C3FABFB3-1F4E-4E4E-B7D1-AD6DD7BFA619}">
      <dgm:prSet/>
      <dgm:spPr/>
      <dgm:t>
        <a:bodyPr/>
        <a:lstStyle/>
        <a:p>
          <a:endParaRPr lang="en-US"/>
        </a:p>
      </dgm:t>
    </dgm:pt>
    <dgm:pt modelId="{65F5F3E9-B5D8-4E7A-B80F-856D7D8CD23F}">
      <dgm:prSet phldrT="[Text]" custT="1"/>
      <dgm:spPr/>
      <dgm:t>
        <a:bodyPr/>
        <a:lstStyle/>
        <a:p>
          <a:r>
            <a:rPr lang="en-US" sz="3200" dirty="0" err="1" smtClean="0"/>
            <a:t>Ít</a:t>
          </a:r>
          <a:r>
            <a:rPr lang="en-US" sz="3200" dirty="0" smtClean="0"/>
            <a:t> </a:t>
          </a:r>
          <a:r>
            <a:rPr lang="en-US" sz="3200" dirty="0" err="1" smtClean="0"/>
            <a:t>tốn</a:t>
          </a:r>
          <a:r>
            <a:rPr lang="en-US" sz="3200" dirty="0" smtClean="0"/>
            <a:t> </a:t>
          </a:r>
          <a:r>
            <a:rPr lang="en-US" sz="3200" dirty="0" err="1" smtClean="0"/>
            <a:t>công</a:t>
          </a:r>
          <a:r>
            <a:rPr lang="en-US" sz="3200" dirty="0" smtClean="0"/>
            <a:t> </a:t>
          </a:r>
          <a:r>
            <a:rPr lang="en-US" sz="3200" dirty="0" err="1" smtClean="0"/>
            <a:t>sức</a:t>
          </a:r>
          <a:endParaRPr lang="en-US" sz="3200" dirty="0"/>
        </a:p>
      </dgm:t>
    </dgm:pt>
    <dgm:pt modelId="{918F7C99-C621-49CA-9B61-6A574990F61C}" type="parTrans" cxnId="{87AAD0BF-847C-4EE7-9415-348E1CA83A68}">
      <dgm:prSet/>
      <dgm:spPr/>
      <dgm:t>
        <a:bodyPr/>
        <a:lstStyle/>
        <a:p>
          <a:endParaRPr lang="en-US"/>
        </a:p>
      </dgm:t>
    </dgm:pt>
    <dgm:pt modelId="{971227D5-748C-4BF5-A144-2B26BD0CCF41}" type="sibTrans" cxnId="{87AAD0BF-847C-4EE7-9415-348E1CA83A68}">
      <dgm:prSet/>
      <dgm:spPr/>
      <dgm:t>
        <a:bodyPr/>
        <a:lstStyle/>
        <a:p>
          <a:endParaRPr lang="en-US"/>
        </a:p>
      </dgm:t>
    </dgm:pt>
    <dgm:pt modelId="{C2EAC07A-6E61-4CF4-A88D-FFC94A5F2052}">
      <dgm:prSet phldrT="[Text]"/>
      <dgm:spPr/>
      <dgm:t>
        <a:bodyPr/>
        <a:lstStyle/>
        <a:p>
          <a:r>
            <a:rPr lang="en-US" dirty="0" err="1" smtClean="0"/>
            <a:t>Nhược</a:t>
          </a:r>
          <a:r>
            <a:rPr lang="en-US" dirty="0" smtClean="0"/>
            <a:t> </a:t>
          </a:r>
          <a:r>
            <a:rPr lang="en-US" dirty="0" err="1" smtClean="0"/>
            <a:t>điểm</a:t>
          </a:r>
          <a:endParaRPr lang="en-US" dirty="0"/>
        </a:p>
      </dgm:t>
    </dgm:pt>
    <dgm:pt modelId="{7CB2F784-EDCF-4D4C-BB31-27CDA195A112}" type="parTrans" cxnId="{21DE0B36-C962-42A6-8CAC-365687C646DE}">
      <dgm:prSet/>
      <dgm:spPr/>
      <dgm:t>
        <a:bodyPr/>
        <a:lstStyle/>
        <a:p>
          <a:endParaRPr lang="en-US"/>
        </a:p>
      </dgm:t>
    </dgm:pt>
    <dgm:pt modelId="{04A71CB5-353F-459A-BB3F-A8A0D2268436}" type="sibTrans" cxnId="{21DE0B36-C962-42A6-8CAC-365687C646DE}">
      <dgm:prSet/>
      <dgm:spPr/>
      <dgm:t>
        <a:bodyPr/>
        <a:lstStyle/>
        <a:p>
          <a:endParaRPr lang="en-US"/>
        </a:p>
      </dgm:t>
    </dgm:pt>
    <dgm:pt modelId="{B4074795-D1D6-4F8A-8B8D-84ED2F383726}">
      <dgm:prSet phldrT="[Text]" custT="1"/>
      <dgm:spPr/>
      <dgm:t>
        <a:bodyPr/>
        <a:lstStyle/>
        <a:p>
          <a:r>
            <a:rPr lang="en-US" sz="2000" b="1" dirty="0" err="1" smtClean="0"/>
            <a:t>Gây</a:t>
          </a:r>
          <a:r>
            <a:rPr lang="en-US" sz="2000" b="1" dirty="0" smtClean="0"/>
            <a:t> </a:t>
          </a:r>
          <a:r>
            <a:rPr lang="en-US" sz="2000" b="1" dirty="0" err="1" smtClean="0"/>
            <a:t>độc</a:t>
          </a:r>
          <a:r>
            <a:rPr lang="en-US" sz="2000" b="1" dirty="0" smtClean="0"/>
            <a:t> </a:t>
          </a:r>
          <a:r>
            <a:rPr lang="en-US" sz="2000" b="1" dirty="0" err="1" smtClean="0"/>
            <a:t>cho</a:t>
          </a:r>
          <a:r>
            <a:rPr lang="en-US" sz="2000" b="1" dirty="0" smtClean="0"/>
            <a:t> </a:t>
          </a:r>
          <a:r>
            <a:rPr lang="en-US" sz="2000" b="1" dirty="0" err="1" smtClean="0"/>
            <a:t>người</a:t>
          </a:r>
          <a:r>
            <a:rPr lang="en-US" sz="2000" b="1" dirty="0" smtClean="0"/>
            <a:t>, </a:t>
          </a:r>
          <a:r>
            <a:rPr lang="en-US" sz="2000" b="1" dirty="0" err="1" smtClean="0"/>
            <a:t>cây</a:t>
          </a:r>
          <a:r>
            <a:rPr lang="en-US" sz="2000" b="1" dirty="0" smtClean="0"/>
            <a:t> </a:t>
          </a:r>
          <a:r>
            <a:rPr lang="en-US" sz="2000" b="1" dirty="0" err="1" smtClean="0"/>
            <a:t>trồng</a:t>
          </a:r>
          <a:r>
            <a:rPr lang="en-US" sz="2000" b="1" dirty="0" smtClean="0"/>
            <a:t>, </a:t>
          </a:r>
          <a:r>
            <a:rPr lang="en-US" sz="2000" b="1" dirty="0" err="1" smtClean="0"/>
            <a:t>vật</a:t>
          </a:r>
          <a:r>
            <a:rPr lang="en-US" sz="2000" b="1" dirty="0" smtClean="0"/>
            <a:t> </a:t>
          </a:r>
          <a:r>
            <a:rPr lang="en-US" sz="2000" b="1" dirty="0" err="1" smtClean="0"/>
            <a:t>nuôi</a:t>
          </a:r>
          <a:endParaRPr lang="en-US" sz="2000" b="1" dirty="0"/>
        </a:p>
      </dgm:t>
    </dgm:pt>
    <dgm:pt modelId="{178DA523-FCA1-4E0D-B87C-276F42F2D5B1}" type="parTrans" cxnId="{9655E897-7863-40A8-B076-8E0D5DCC7ED7}">
      <dgm:prSet/>
      <dgm:spPr/>
      <dgm:t>
        <a:bodyPr/>
        <a:lstStyle/>
        <a:p>
          <a:endParaRPr lang="en-US"/>
        </a:p>
      </dgm:t>
    </dgm:pt>
    <dgm:pt modelId="{1DC54310-0227-4E8A-9135-A083329E7E0F}" type="sibTrans" cxnId="{9655E897-7863-40A8-B076-8E0D5DCC7ED7}">
      <dgm:prSet/>
      <dgm:spPr/>
      <dgm:t>
        <a:bodyPr/>
        <a:lstStyle/>
        <a:p>
          <a:endParaRPr lang="en-US"/>
        </a:p>
      </dgm:t>
    </dgm:pt>
    <dgm:pt modelId="{E588176A-E57F-4952-B520-3ED1242D295F}">
      <dgm:prSet phldrT="[Text]" custT="1"/>
      <dgm:spPr/>
      <dgm:t>
        <a:bodyPr/>
        <a:lstStyle/>
        <a:p>
          <a:r>
            <a:rPr lang="en-US" sz="2000" b="1" dirty="0" smtClean="0"/>
            <a:t>Ô </a:t>
          </a:r>
          <a:r>
            <a:rPr lang="en-US" sz="2000" b="1" dirty="0" err="1" smtClean="0"/>
            <a:t>nhiễm</a:t>
          </a:r>
          <a:r>
            <a:rPr lang="en-US" sz="2000" b="1" dirty="0" smtClean="0"/>
            <a:t> </a:t>
          </a:r>
          <a:r>
            <a:rPr lang="en-US" sz="2000" b="1" dirty="0" err="1" smtClean="0"/>
            <a:t>môi</a:t>
          </a:r>
          <a:r>
            <a:rPr lang="en-US" sz="2000" b="1" dirty="0" smtClean="0"/>
            <a:t> </a:t>
          </a:r>
          <a:r>
            <a:rPr lang="en-US" sz="2000" b="1" dirty="0" err="1" smtClean="0"/>
            <a:t>trường</a:t>
          </a:r>
          <a:r>
            <a:rPr lang="en-US" sz="2000" b="1" dirty="0" smtClean="0"/>
            <a:t> </a:t>
          </a:r>
          <a:r>
            <a:rPr lang="en-US" sz="2000" b="1" dirty="0" err="1" smtClean="0"/>
            <a:t>đất</a:t>
          </a:r>
          <a:r>
            <a:rPr lang="en-US" sz="2000" b="1" dirty="0" smtClean="0"/>
            <a:t>, </a:t>
          </a:r>
          <a:r>
            <a:rPr lang="en-US" sz="2000" b="1" dirty="0" err="1" smtClean="0"/>
            <a:t>nước</a:t>
          </a:r>
          <a:r>
            <a:rPr lang="en-US" sz="2000" b="1" dirty="0" smtClean="0"/>
            <a:t>, </a:t>
          </a:r>
          <a:r>
            <a:rPr lang="en-US" sz="2000" b="1" dirty="0" err="1" smtClean="0"/>
            <a:t>không</a:t>
          </a:r>
          <a:r>
            <a:rPr lang="en-US" sz="2000" b="1" dirty="0" smtClean="0"/>
            <a:t> </a:t>
          </a:r>
          <a:r>
            <a:rPr lang="en-US" sz="2000" b="1" dirty="0" err="1" smtClean="0"/>
            <a:t>khí</a:t>
          </a:r>
          <a:endParaRPr lang="en-US" sz="2000" b="1" dirty="0"/>
        </a:p>
      </dgm:t>
    </dgm:pt>
    <dgm:pt modelId="{25EDE0DE-901D-4762-A8FA-BDD55702D912}" type="parTrans" cxnId="{E84ECBB8-8840-4AC4-B8DB-8BD5F9880026}">
      <dgm:prSet/>
      <dgm:spPr/>
      <dgm:t>
        <a:bodyPr/>
        <a:lstStyle/>
        <a:p>
          <a:endParaRPr lang="en-US"/>
        </a:p>
      </dgm:t>
    </dgm:pt>
    <dgm:pt modelId="{BE7F3E02-0650-4BC1-AC26-0DE571D943FE}" type="sibTrans" cxnId="{E84ECBB8-8840-4AC4-B8DB-8BD5F9880026}">
      <dgm:prSet/>
      <dgm:spPr/>
      <dgm:t>
        <a:bodyPr/>
        <a:lstStyle/>
        <a:p>
          <a:endParaRPr lang="en-US"/>
        </a:p>
      </dgm:t>
    </dgm:pt>
    <dgm:pt modelId="{54726DFF-01FF-4D23-9E1F-AD7DAB8FA7FD}">
      <dgm:prSet phldrT="[Text]" custT="1"/>
      <dgm:spPr/>
      <dgm:t>
        <a:bodyPr/>
        <a:lstStyle/>
        <a:p>
          <a:r>
            <a:rPr lang="en-US" sz="3200" dirty="0" err="1" smtClean="0"/>
            <a:t>Diệt</a:t>
          </a:r>
          <a:r>
            <a:rPr lang="en-US" sz="3200" dirty="0" smtClean="0"/>
            <a:t> </a:t>
          </a:r>
          <a:r>
            <a:rPr lang="en-US" sz="3200" dirty="0" err="1" smtClean="0"/>
            <a:t>nhanh</a:t>
          </a:r>
          <a:endParaRPr lang="en-US" sz="3200" dirty="0"/>
        </a:p>
      </dgm:t>
    </dgm:pt>
    <dgm:pt modelId="{F3B42F07-CDC1-4730-A9C4-250D60EACC5C}" type="parTrans" cxnId="{C166A67D-5ACE-47E8-92A4-F97A67405D2E}">
      <dgm:prSet/>
      <dgm:spPr/>
      <dgm:t>
        <a:bodyPr/>
        <a:lstStyle/>
        <a:p>
          <a:endParaRPr lang="en-US"/>
        </a:p>
      </dgm:t>
    </dgm:pt>
    <dgm:pt modelId="{B27CDD0A-37AE-4907-8CEB-019A8E9D3573}" type="sibTrans" cxnId="{C166A67D-5ACE-47E8-92A4-F97A67405D2E}">
      <dgm:prSet/>
      <dgm:spPr/>
      <dgm:t>
        <a:bodyPr/>
        <a:lstStyle/>
        <a:p>
          <a:endParaRPr lang="en-US"/>
        </a:p>
      </dgm:t>
    </dgm:pt>
    <dgm:pt modelId="{13670BBD-E5AD-4282-BCFC-DFA8DC9A2608}">
      <dgm:prSet phldrT="[Text]" custT="1"/>
      <dgm:spPr/>
      <dgm:t>
        <a:bodyPr/>
        <a:lstStyle/>
        <a:p>
          <a:r>
            <a:rPr lang="en-US" sz="2000" b="1" dirty="0" err="1" smtClean="0"/>
            <a:t>Giết</a:t>
          </a:r>
          <a:r>
            <a:rPr lang="en-US" sz="2000" b="1" dirty="0" smtClean="0"/>
            <a:t> </a:t>
          </a:r>
          <a:r>
            <a:rPr lang="en-US" sz="2000" b="1" dirty="0" err="1" smtClean="0"/>
            <a:t>chết</a:t>
          </a:r>
          <a:r>
            <a:rPr lang="en-US" sz="2000" b="1" dirty="0" smtClean="0"/>
            <a:t> </a:t>
          </a:r>
          <a:r>
            <a:rPr lang="en-US" sz="2000" b="1" dirty="0" err="1" smtClean="0"/>
            <a:t>các</a:t>
          </a:r>
          <a:r>
            <a:rPr lang="en-US" sz="2000" b="1" dirty="0" smtClean="0"/>
            <a:t> </a:t>
          </a:r>
          <a:r>
            <a:rPr lang="en-US" sz="2000" b="1" dirty="0" err="1" smtClean="0"/>
            <a:t>sinh</a:t>
          </a:r>
          <a:r>
            <a:rPr lang="en-US" sz="2000" b="1" dirty="0" smtClean="0"/>
            <a:t> </a:t>
          </a:r>
          <a:r>
            <a:rPr lang="en-US" sz="2000" b="1" dirty="0" err="1" smtClean="0"/>
            <a:t>vật</a:t>
          </a:r>
          <a:r>
            <a:rPr lang="en-US" sz="2000" b="1" dirty="0" smtClean="0"/>
            <a:t> </a:t>
          </a:r>
          <a:r>
            <a:rPr lang="en-US" sz="2000" b="1" dirty="0" err="1" smtClean="0"/>
            <a:t>khác</a:t>
          </a:r>
          <a:r>
            <a:rPr lang="en-US" sz="2000" b="1" dirty="0" smtClean="0"/>
            <a:t> ở </a:t>
          </a:r>
          <a:r>
            <a:rPr lang="en-US" sz="2000" b="1" dirty="0" err="1" smtClean="0"/>
            <a:t>ruộng</a:t>
          </a:r>
          <a:endParaRPr lang="en-US" sz="2000" b="1" dirty="0"/>
        </a:p>
      </dgm:t>
    </dgm:pt>
    <dgm:pt modelId="{0656151B-EA80-4A1F-B001-6305B29EC46F}" type="parTrans" cxnId="{4B61FC35-E022-4F91-97DF-5D292EB9E65F}">
      <dgm:prSet/>
      <dgm:spPr/>
      <dgm:t>
        <a:bodyPr/>
        <a:lstStyle/>
        <a:p>
          <a:endParaRPr lang="en-US"/>
        </a:p>
      </dgm:t>
    </dgm:pt>
    <dgm:pt modelId="{B5B6769C-404D-41BD-B081-C166E6D6C057}" type="sibTrans" cxnId="{4B61FC35-E022-4F91-97DF-5D292EB9E65F}">
      <dgm:prSet/>
      <dgm:spPr/>
      <dgm:t>
        <a:bodyPr/>
        <a:lstStyle/>
        <a:p>
          <a:endParaRPr lang="en-US"/>
        </a:p>
      </dgm:t>
    </dgm:pt>
    <dgm:pt modelId="{FEA66CC2-4B04-4DA8-BD22-80E76EE0A4C3}" type="pres">
      <dgm:prSet presAssocID="{A748C134-A311-455F-9231-A7FB8B083978}" presName="Name0" presStyleCnt="0">
        <dgm:presLayoutVars>
          <dgm:dir/>
          <dgm:animLvl val="lvl"/>
          <dgm:resizeHandles/>
        </dgm:presLayoutVars>
      </dgm:prSet>
      <dgm:spPr/>
      <dgm:t>
        <a:bodyPr/>
        <a:lstStyle/>
        <a:p>
          <a:endParaRPr lang="en-US"/>
        </a:p>
      </dgm:t>
    </dgm:pt>
    <dgm:pt modelId="{14D774D9-2206-4C37-8ABF-5B13B7D2FF9C}" type="pres">
      <dgm:prSet presAssocID="{0C785B6F-2295-48D1-9EA7-AE574F4FDE89}" presName="linNode" presStyleCnt="0"/>
      <dgm:spPr/>
    </dgm:pt>
    <dgm:pt modelId="{CFA45E3B-B0BC-40D6-9488-1CD1B20E7D96}" type="pres">
      <dgm:prSet presAssocID="{0C785B6F-2295-48D1-9EA7-AE574F4FDE89}" presName="parentShp" presStyleLbl="node1" presStyleIdx="0" presStyleCnt="2">
        <dgm:presLayoutVars>
          <dgm:bulletEnabled val="1"/>
        </dgm:presLayoutVars>
      </dgm:prSet>
      <dgm:spPr/>
      <dgm:t>
        <a:bodyPr/>
        <a:lstStyle/>
        <a:p>
          <a:endParaRPr lang="en-US"/>
        </a:p>
      </dgm:t>
    </dgm:pt>
    <dgm:pt modelId="{AAF57FCF-8463-4AB4-BD7D-A7E98E76E970}" type="pres">
      <dgm:prSet presAssocID="{0C785B6F-2295-48D1-9EA7-AE574F4FDE89}" presName="childShp" presStyleLbl="bgAccFollowNode1" presStyleIdx="0" presStyleCnt="2">
        <dgm:presLayoutVars>
          <dgm:bulletEnabled val="1"/>
        </dgm:presLayoutVars>
      </dgm:prSet>
      <dgm:spPr/>
      <dgm:t>
        <a:bodyPr/>
        <a:lstStyle/>
        <a:p>
          <a:endParaRPr lang="en-US"/>
        </a:p>
      </dgm:t>
    </dgm:pt>
    <dgm:pt modelId="{2B55E0BE-A4B0-473C-A559-8E74DFC9A7CB}" type="pres">
      <dgm:prSet presAssocID="{76F17859-8D0A-42E8-A19E-DD325883129A}" presName="spacing" presStyleCnt="0"/>
      <dgm:spPr/>
    </dgm:pt>
    <dgm:pt modelId="{E17D6FB6-10DE-4068-8ACB-52BF8FEEC3B4}" type="pres">
      <dgm:prSet presAssocID="{C2EAC07A-6E61-4CF4-A88D-FFC94A5F2052}" presName="linNode" presStyleCnt="0"/>
      <dgm:spPr/>
    </dgm:pt>
    <dgm:pt modelId="{CA8BA1AD-3316-4FC9-99FC-2D5234CC5868}" type="pres">
      <dgm:prSet presAssocID="{C2EAC07A-6E61-4CF4-A88D-FFC94A5F2052}" presName="parentShp" presStyleLbl="node1" presStyleIdx="1" presStyleCnt="2">
        <dgm:presLayoutVars>
          <dgm:bulletEnabled val="1"/>
        </dgm:presLayoutVars>
      </dgm:prSet>
      <dgm:spPr/>
      <dgm:t>
        <a:bodyPr/>
        <a:lstStyle/>
        <a:p>
          <a:endParaRPr lang="en-US"/>
        </a:p>
      </dgm:t>
    </dgm:pt>
    <dgm:pt modelId="{24C97DA7-BDFB-49C5-8F41-05560EF8CF26}" type="pres">
      <dgm:prSet presAssocID="{C2EAC07A-6E61-4CF4-A88D-FFC94A5F2052}" presName="childShp" presStyleLbl="bgAccFollowNode1" presStyleIdx="1" presStyleCnt="2">
        <dgm:presLayoutVars>
          <dgm:bulletEnabled val="1"/>
        </dgm:presLayoutVars>
      </dgm:prSet>
      <dgm:spPr/>
      <dgm:t>
        <a:bodyPr/>
        <a:lstStyle/>
        <a:p>
          <a:endParaRPr lang="en-US"/>
        </a:p>
      </dgm:t>
    </dgm:pt>
  </dgm:ptLst>
  <dgm:cxnLst>
    <dgm:cxn modelId="{28BC9F3D-E7F2-4867-8F03-77A442478C4B}" type="presOf" srcId="{E588176A-E57F-4952-B520-3ED1242D295F}" destId="{24C97DA7-BDFB-49C5-8F41-05560EF8CF26}" srcOrd="0" destOrd="1" presId="urn:microsoft.com/office/officeart/2005/8/layout/vList6"/>
    <dgm:cxn modelId="{6EE92CAA-E7A2-4DCC-B828-2D576BC190BA}" type="presOf" srcId="{B4074795-D1D6-4F8A-8B8D-84ED2F383726}" destId="{24C97DA7-BDFB-49C5-8F41-05560EF8CF26}" srcOrd="0" destOrd="0" presId="urn:microsoft.com/office/officeart/2005/8/layout/vList6"/>
    <dgm:cxn modelId="{E18E7B40-1A2D-494F-BA75-ED84ACDC7BC4}" srcId="{A748C134-A311-455F-9231-A7FB8B083978}" destId="{0C785B6F-2295-48D1-9EA7-AE574F4FDE89}" srcOrd="0" destOrd="0" parTransId="{763BE22C-BA71-4D04-8357-AD1F0F96FAFB}" sibTransId="{76F17859-8D0A-42E8-A19E-DD325883129A}"/>
    <dgm:cxn modelId="{21DE0B36-C962-42A6-8CAC-365687C646DE}" srcId="{A748C134-A311-455F-9231-A7FB8B083978}" destId="{C2EAC07A-6E61-4CF4-A88D-FFC94A5F2052}" srcOrd="1" destOrd="0" parTransId="{7CB2F784-EDCF-4D4C-BB31-27CDA195A112}" sibTransId="{04A71CB5-353F-459A-BB3F-A8A0D2268436}"/>
    <dgm:cxn modelId="{C3FABFB3-1F4E-4E4E-B7D1-AD6DD7BFA619}" srcId="{0C785B6F-2295-48D1-9EA7-AE574F4FDE89}" destId="{714F9F0B-34C0-4D56-B3C3-4EEE95D01F47}" srcOrd="0" destOrd="0" parTransId="{1BBA15EE-8BA1-45D1-9AFE-95348E568A38}" sibTransId="{D431B622-F236-418B-85B0-F44A748E59C7}"/>
    <dgm:cxn modelId="{0998236B-5A25-40EB-8B1B-5B1FC9FFED6C}" type="presOf" srcId="{0C785B6F-2295-48D1-9EA7-AE574F4FDE89}" destId="{CFA45E3B-B0BC-40D6-9488-1CD1B20E7D96}" srcOrd="0" destOrd="0" presId="urn:microsoft.com/office/officeart/2005/8/layout/vList6"/>
    <dgm:cxn modelId="{2DBFFEF8-7158-4CA2-B8D6-69E45F0DF03A}" type="presOf" srcId="{A748C134-A311-455F-9231-A7FB8B083978}" destId="{FEA66CC2-4B04-4DA8-BD22-80E76EE0A4C3}" srcOrd="0" destOrd="0" presId="urn:microsoft.com/office/officeart/2005/8/layout/vList6"/>
    <dgm:cxn modelId="{CAD8AF83-BDCF-4C48-B896-3B30650E4EE1}" type="presOf" srcId="{65F5F3E9-B5D8-4E7A-B80F-856D7D8CD23F}" destId="{AAF57FCF-8463-4AB4-BD7D-A7E98E76E970}" srcOrd="0" destOrd="2" presId="urn:microsoft.com/office/officeart/2005/8/layout/vList6"/>
    <dgm:cxn modelId="{87AAD0BF-847C-4EE7-9415-348E1CA83A68}" srcId="{0C785B6F-2295-48D1-9EA7-AE574F4FDE89}" destId="{65F5F3E9-B5D8-4E7A-B80F-856D7D8CD23F}" srcOrd="2" destOrd="0" parTransId="{918F7C99-C621-49CA-9B61-6A574990F61C}" sibTransId="{971227D5-748C-4BF5-A144-2B26BD0CCF41}"/>
    <dgm:cxn modelId="{0D658879-AEF0-4BDF-8D97-3AD750360BD7}" type="presOf" srcId="{C2EAC07A-6E61-4CF4-A88D-FFC94A5F2052}" destId="{CA8BA1AD-3316-4FC9-99FC-2D5234CC5868}" srcOrd="0" destOrd="0" presId="urn:microsoft.com/office/officeart/2005/8/layout/vList6"/>
    <dgm:cxn modelId="{4B61FC35-E022-4F91-97DF-5D292EB9E65F}" srcId="{C2EAC07A-6E61-4CF4-A88D-FFC94A5F2052}" destId="{13670BBD-E5AD-4282-BCFC-DFA8DC9A2608}" srcOrd="2" destOrd="0" parTransId="{0656151B-EA80-4A1F-B001-6305B29EC46F}" sibTransId="{B5B6769C-404D-41BD-B081-C166E6D6C057}"/>
    <dgm:cxn modelId="{4183444B-8614-494E-97FF-74CF03E43103}" type="presOf" srcId="{54726DFF-01FF-4D23-9E1F-AD7DAB8FA7FD}" destId="{AAF57FCF-8463-4AB4-BD7D-A7E98E76E970}" srcOrd="0" destOrd="1" presId="urn:microsoft.com/office/officeart/2005/8/layout/vList6"/>
    <dgm:cxn modelId="{A4572E62-CE05-4B26-AE75-B39603E77933}" type="presOf" srcId="{714F9F0B-34C0-4D56-B3C3-4EEE95D01F47}" destId="{AAF57FCF-8463-4AB4-BD7D-A7E98E76E970}" srcOrd="0" destOrd="0" presId="urn:microsoft.com/office/officeart/2005/8/layout/vList6"/>
    <dgm:cxn modelId="{9655E897-7863-40A8-B076-8E0D5DCC7ED7}" srcId="{C2EAC07A-6E61-4CF4-A88D-FFC94A5F2052}" destId="{B4074795-D1D6-4F8A-8B8D-84ED2F383726}" srcOrd="0" destOrd="0" parTransId="{178DA523-FCA1-4E0D-B87C-276F42F2D5B1}" sibTransId="{1DC54310-0227-4E8A-9135-A083329E7E0F}"/>
    <dgm:cxn modelId="{C166A67D-5ACE-47E8-92A4-F97A67405D2E}" srcId="{0C785B6F-2295-48D1-9EA7-AE574F4FDE89}" destId="{54726DFF-01FF-4D23-9E1F-AD7DAB8FA7FD}" srcOrd="1" destOrd="0" parTransId="{F3B42F07-CDC1-4730-A9C4-250D60EACC5C}" sibTransId="{B27CDD0A-37AE-4907-8CEB-019A8E9D3573}"/>
    <dgm:cxn modelId="{57336022-16CB-4221-9CA2-5B6458380578}" type="presOf" srcId="{13670BBD-E5AD-4282-BCFC-DFA8DC9A2608}" destId="{24C97DA7-BDFB-49C5-8F41-05560EF8CF26}" srcOrd="0" destOrd="2" presId="urn:microsoft.com/office/officeart/2005/8/layout/vList6"/>
    <dgm:cxn modelId="{E84ECBB8-8840-4AC4-B8DB-8BD5F9880026}" srcId="{C2EAC07A-6E61-4CF4-A88D-FFC94A5F2052}" destId="{E588176A-E57F-4952-B520-3ED1242D295F}" srcOrd="1" destOrd="0" parTransId="{25EDE0DE-901D-4762-A8FA-BDD55702D912}" sibTransId="{BE7F3E02-0650-4BC1-AC26-0DE571D943FE}"/>
    <dgm:cxn modelId="{192389E2-DA19-45C4-8826-A0159348E878}" type="presParOf" srcId="{FEA66CC2-4B04-4DA8-BD22-80E76EE0A4C3}" destId="{14D774D9-2206-4C37-8ABF-5B13B7D2FF9C}" srcOrd="0" destOrd="0" presId="urn:microsoft.com/office/officeart/2005/8/layout/vList6"/>
    <dgm:cxn modelId="{CDFC1DA1-0E47-425D-BF87-B6AB6876E00F}" type="presParOf" srcId="{14D774D9-2206-4C37-8ABF-5B13B7D2FF9C}" destId="{CFA45E3B-B0BC-40D6-9488-1CD1B20E7D96}" srcOrd="0" destOrd="0" presId="urn:microsoft.com/office/officeart/2005/8/layout/vList6"/>
    <dgm:cxn modelId="{0E0D09DC-8C96-4AF6-8959-19444796471B}" type="presParOf" srcId="{14D774D9-2206-4C37-8ABF-5B13B7D2FF9C}" destId="{AAF57FCF-8463-4AB4-BD7D-A7E98E76E970}" srcOrd="1" destOrd="0" presId="urn:microsoft.com/office/officeart/2005/8/layout/vList6"/>
    <dgm:cxn modelId="{4D4A946D-E0CA-4525-805A-3E2BC7302B62}" type="presParOf" srcId="{FEA66CC2-4B04-4DA8-BD22-80E76EE0A4C3}" destId="{2B55E0BE-A4B0-473C-A559-8E74DFC9A7CB}" srcOrd="1" destOrd="0" presId="urn:microsoft.com/office/officeart/2005/8/layout/vList6"/>
    <dgm:cxn modelId="{A68944BF-EF08-4A0F-9974-30169185A210}" type="presParOf" srcId="{FEA66CC2-4B04-4DA8-BD22-80E76EE0A4C3}" destId="{E17D6FB6-10DE-4068-8ACB-52BF8FEEC3B4}" srcOrd="2" destOrd="0" presId="urn:microsoft.com/office/officeart/2005/8/layout/vList6"/>
    <dgm:cxn modelId="{9F63CCB4-1F8D-4C30-A3B3-A4CB049F631B}" type="presParOf" srcId="{E17D6FB6-10DE-4068-8ACB-52BF8FEEC3B4}" destId="{CA8BA1AD-3316-4FC9-99FC-2D5234CC5868}" srcOrd="0" destOrd="0" presId="urn:microsoft.com/office/officeart/2005/8/layout/vList6"/>
    <dgm:cxn modelId="{B4D4C55B-9D87-48B2-A9CD-EE1620639F72}" type="presParOf" srcId="{E17D6FB6-10DE-4068-8ACB-52BF8FEEC3B4}" destId="{24C97DA7-BDFB-49C5-8F41-05560EF8CF2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8C134-A311-455F-9231-A7FB8B08397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C785B6F-2295-48D1-9EA7-AE574F4FDE89}">
      <dgm:prSet phldrT="[Text]"/>
      <dgm:spPr/>
      <dgm:t>
        <a:bodyPr/>
        <a:lstStyle/>
        <a:p>
          <a:r>
            <a:rPr lang="en-US" dirty="0" err="1" smtClean="0"/>
            <a:t>Ưu</a:t>
          </a:r>
          <a:r>
            <a:rPr lang="en-US" dirty="0" smtClean="0"/>
            <a:t> </a:t>
          </a:r>
          <a:r>
            <a:rPr lang="en-US" dirty="0" err="1" smtClean="0"/>
            <a:t>điểm</a:t>
          </a:r>
          <a:endParaRPr lang="en-US" dirty="0"/>
        </a:p>
      </dgm:t>
    </dgm:pt>
    <dgm:pt modelId="{763BE22C-BA71-4D04-8357-AD1F0F96FAFB}" type="parTrans" cxnId="{E18E7B40-1A2D-494F-BA75-ED84ACDC7BC4}">
      <dgm:prSet/>
      <dgm:spPr/>
      <dgm:t>
        <a:bodyPr/>
        <a:lstStyle/>
        <a:p>
          <a:endParaRPr lang="en-US"/>
        </a:p>
      </dgm:t>
    </dgm:pt>
    <dgm:pt modelId="{76F17859-8D0A-42E8-A19E-DD325883129A}" type="sibTrans" cxnId="{E18E7B40-1A2D-494F-BA75-ED84ACDC7BC4}">
      <dgm:prSet/>
      <dgm:spPr/>
      <dgm:t>
        <a:bodyPr/>
        <a:lstStyle/>
        <a:p>
          <a:endParaRPr lang="en-US"/>
        </a:p>
      </dgm:t>
    </dgm:pt>
    <dgm:pt modelId="{714F9F0B-34C0-4D56-B3C3-4EEE95D01F47}">
      <dgm:prSet phldrT="[Text]" custT="1"/>
      <dgm:spPr/>
      <dgm:t>
        <a:bodyPr/>
        <a:lstStyle/>
        <a:p>
          <a:r>
            <a:rPr lang="en-US" sz="2400" b="1" dirty="0" smtClean="0"/>
            <a:t>An </a:t>
          </a:r>
          <a:r>
            <a:rPr lang="en-US" sz="2400" b="1" dirty="0" err="1" smtClean="0"/>
            <a:t>toàn</a:t>
          </a:r>
          <a:r>
            <a:rPr lang="en-US" sz="2400" b="1" dirty="0" smtClean="0"/>
            <a:t> </a:t>
          </a:r>
          <a:r>
            <a:rPr lang="en-US" sz="2400" b="1" dirty="0" err="1" smtClean="0"/>
            <a:t>với</a:t>
          </a:r>
          <a:r>
            <a:rPr lang="en-US" sz="2400" b="1" dirty="0" smtClean="0"/>
            <a:t> </a:t>
          </a:r>
          <a:r>
            <a:rPr lang="en-US" sz="2400" b="1" dirty="0" err="1" smtClean="0"/>
            <a:t>người</a:t>
          </a:r>
          <a:r>
            <a:rPr lang="en-US" sz="2400" b="1" dirty="0" smtClean="0"/>
            <a:t> </a:t>
          </a:r>
          <a:r>
            <a:rPr lang="en-US" sz="2400" b="1" dirty="0" err="1" smtClean="0"/>
            <a:t>và</a:t>
          </a:r>
          <a:r>
            <a:rPr lang="en-US" sz="2400" b="1" dirty="0" smtClean="0"/>
            <a:t> </a:t>
          </a:r>
          <a:r>
            <a:rPr lang="en-US" sz="2400" b="1" dirty="0" err="1" smtClean="0"/>
            <a:t>động</a:t>
          </a:r>
          <a:r>
            <a:rPr lang="en-US" sz="2400" b="1" dirty="0" smtClean="0"/>
            <a:t> </a:t>
          </a:r>
          <a:r>
            <a:rPr lang="en-US" sz="2400" b="1" dirty="0" err="1" smtClean="0"/>
            <a:t>vật</a:t>
          </a:r>
          <a:endParaRPr lang="en-US" sz="2400" b="1" dirty="0"/>
        </a:p>
      </dgm:t>
    </dgm:pt>
    <dgm:pt modelId="{1BBA15EE-8BA1-45D1-9AFE-95348E568A38}" type="parTrans" cxnId="{C3FABFB3-1F4E-4E4E-B7D1-AD6DD7BFA619}">
      <dgm:prSet/>
      <dgm:spPr/>
      <dgm:t>
        <a:bodyPr/>
        <a:lstStyle/>
        <a:p>
          <a:endParaRPr lang="en-US"/>
        </a:p>
      </dgm:t>
    </dgm:pt>
    <dgm:pt modelId="{D431B622-F236-418B-85B0-F44A748E59C7}" type="sibTrans" cxnId="{C3FABFB3-1F4E-4E4E-B7D1-AD6DD7BFA619}">
      <dgm:prSet/>
      <dgm:spPr/>
      <dgm:t>
        <a:bodyPr/>
        <a:lstStyle/>
        <a:p>
          <a:endParaRPr lang="en-US"/>
        </a:p>
      </dgm:t>
    </dgm:pt>
    <dgm:pt modelId="{C2EAC07A-6E61-4CF4-A88D-FFC94A5F2052}">
      <dgm:prSet phldrT="[Text]"/>
      <dgm:spPr/>
      <dgm:t>
        <a:bodyPr/>
        <a:lstStyle/>
        <a:p>
          <a:r>
            <a:rPr lang="en-US" dirty="0" err="1" smtClean="0"/>
            <a:t>Nhược</a:t>
          </a:r>
          <a:r>
            <a:rPr lang="en-US" dirty="0" smtClean="0"/>
            <a:t> </a:t>
          </a:r>
          <a:r>
            <a:rPr lang="en-US" dirty="0" err="1" smtClean="0"/>
            <a:t>điểm</a:t>
          </a:r>
          <a:endParaRPr lang="en-US" dirty="0"/>
        </a:p>
      </dgm:t>
    </dgm:pt>
    <dgm:pt modelId="{7CB2F784-EDCF-4D4C-BB31-27CDA195A112}" type="parTrans" cxnId="{21DE0B36-C962-42A6-8CAC-365687C646DE}">
      <dgm:prSet/>
      <dgm:spPr/>
      <dgm:t>
        <a:bodyPr/>
        <a:lstStyle/>
        <a:p>
          <a:endParaRPr lang="en-US"/>
        </a:p>
      </dgm:t>
    </dgm:pt>
    <dgm:pt modelId="{04A71CB5-353F-459A-BB3F-A8A0D2268436}" type="sibTrans" cxnId="{21DE0B36-C962-42A6-8CAC-365687C646DE}">
      <dgm:prSet/>
      <dgm:spPr/>
      <dgm:t>
        <a:bodyPr/>
        <a:lstStyle/>
        <a:p>
          <a:endParaRPr lang="en-US"/>
        </a:p>
      </dgm:t>
    </dgm:pt>
    <dgm:pt modelId="{B4074795-D1D6-4F8A-8B8D-84ED2F383726}">
      <dgm:prSet phldrT="[Text]" custT="1"/>
      <dgm:spPr/>
      <dgm:t>
        <a:bodyPr/>
        <a:lstStyle/>
        <a:p>
          <a:r>
            <a:rPr lang="en-US" sz="2400" b="1" dirty="0" err="1" smtClean="0"/>
            <a:t>Hiệu</a:t>
          </a:r>
          <a:r>
            <a:rPr lang="en-US" sz="2400" b="1" dirty="0" smtClean="0"/>
            <a:t> </a:t>
          </a:r>
          <a:r>
            <a:rPr lang="en-US" sz="2400" b="1" dirty="0" err="1" smtClean="0"/>
            <a:t>quảh</a:t>
          </a:r>
          <a:r>
            <a:rPr lang="en-US" sz="2400" b="1" dirty="0" smtClean="0"/>
            <a:t> </a:t>
          </a:r>
          <a:r>
            <a:rPr lang="en-US" sz="2400" b="1" dirty="0" err="1" smtClean="0"/>
            <a:t>cậm</a:t>
          </a:r>
          <a:r>
            <a:rPr lang="en-US" sz="2400" b="1" dirty="0" smtClean="0"/>
            <a:t> </a:t>
          </a:r>
          <a:r>
            <a:rPr lang="en-US" sz="2400" b="1" dirty="0" err="1" smtClean="0"/>
            <a:t>phụ</a:t>
          </a:r>
          <a:r>
            <a:rPr lang="en-US" sz="2400" b="1" dirty="0" smtClean="0"/>
            <a:t> </a:t>
          </a:r>
          <a:r>
            <a:rPr lang="en-US" sz="2400" b="1" dirty="0" err="1" smtClean="0"/>
            <a:t>thuộc</a:t>
          </a:r>
          <a:r>
            <a:rPr lang="en-US" sz="2400" b="1" dirty="0" smtClean="0"/>
            <a:t> </a:t>
          </a:r>
          <a:r>
            <a:rPr lang="en-US" sz="2400" b="1" dirty="0" err="1" smtClean="0"/>
            <a:t>vào</a:t>
          </a:r>
          <a:r>
            <a:rPr lang="en-US" sz="2400" b="1" dirty="0" smtClean="0"/>
            <a:t> </a:t>
          </a:r>
          <a:r>
            <a:rPr lang="en-US" sz="2400" b="1" dirty="0" err="1" smtClean="0"/>
            <a:t>loại</a:t>
          </a:r>
          <a:r>
            <a:rPr lang="en-US" sz="2400" b="1" dirty="0" smtClean="0"/>
            <a:t> </a:t>
          </a:r>
          <a:r>
            <a:rPr lang="en-US" sz="2400" b="1" dirty="0" err="1" smtClean="0"/>
            <a:t>thiên</a:t>
          </a:r>
          <a:r>
            <a:rPr lang="en-US" sz="2400" b="1" dirty="0" smtClean="0"/>
            <a:t> </a:t>
          </a:r>
          <a:r>
            <a:rPr lang="en-US" sz="2400" b="1" dirty="0" err="1" smtClean="0"/>
            <a:t>địch</a:t>
          </a:r>
          <a:endParaRPr lang="en-US" sz="2400" b="1" dirty="0"/>
        </a:p>
      </dgm:t>
    </dgm:pt>
    <dgm:pt modelId="{1DC54310-0227-4E8A-9135-A083329E7E0F}" type="sibTrans" cxnId="{9655E897-7863-40A8-B076-8E0D5DCC7ED7}">
      <dgm:prSet/>
      <dgm:spPr/>
      <dgm:t>
        <a:bodyPr/>
        <a:lstStyle/>
        <a:p>
          <a:endParaRPr lang="en-US"/>
        </a:p>
      </dgm:t>
    </dgm:pt>
    <dgm:pt modelId="{178DA523-FCA1-4E0D-B87C-276F42F2D5B1}" type="parTrans" cxnId="{9655E897-7863-40A8-B076-8E0D5DCC7ED7}">
      <dgm:prSet/>
      <dgm:spPr/>
      <dgm:t>
        <a:bodyPr/>
        <a:lstStyle/>
        <a:p>
          <a:endParaRPr lang="en-US"/>
        </a:p>
      </dgm:t>
    </dgm:pt>
    <dgm:pt modelId="{150AFBD7-7E2D-4A7A-9AB8-FCA0E95104C2}">
      <dgm:prSet phldrT="[Text]" custT="1"/>
      <dgm:spPr/>
      <dgm:t>
        <a:bodyPr/>
        <a:lstStyle/>
        <a:p>
          <a:r>
            <a:rPr lang="en-US" sz="2400" b="1" dirty="0" err="1" smtClean="0"/>
            <a:t>Không</a:t>
          </a:r>
          <a:r>
            <a:rPr lang="en-US" sz="2400" b="1" dirty="0" smtClean="0"/>
            <a:t> </a:t>
          </a:r>
          <a:r>
            <a:rPr lang="en-US" sz="2400" b="1" dirty="0" err="1" smtClean="0"/>
            <a:t>gây</a:t>
          </a:r>
          <a:r>
            <a:rPr lang="en-US" sz="2400" b="1" dirty="0" smtClean="0"/>
            <a:t> ô </a:t>
          </a:r>
          <a:r>
            <a:rPr lang="en-US" sz="2400" b="1" dirty="0" err="1" smtClean="0"/>
            <a:t>nhiễm</a:t>
          </a:r>
          <a:r>
            <a:rPr lang="en-US" sz="2400" b="1" dirty="0" smtClean="0"/>
            <a:t> </a:t>
          </a:r>
          <a:r>
            <a:rPr lang="en-US" sz="2400" b="1" dirty="0" err="1" smtClean="0"/>
            <a:t>môi</a:t>
          </a:r>
          <a:r>
            <a:rPr lang="en-US" sz="2400" b="1" dirty="0" smtClean="0"/>
            <a:t> </a:t>
          </a:r>
          <a:r>
            <a:rPr lang="en-US" sz="2400" b="1" dirty="0" err="1" smtClean="0"/>
            <a:t>trường</a:t>
          </a:r>
          <a:endParaRPr lang="en-US" sz="2400" b="1" dirty="0"/>
        </a:p>
      </dgm:t>
    </dgm:pt>
    <dgm:pt modelId="{59C418DB-54B9-4253-A4DD-FDAD72CBE475}" type="parTrans" cxnId="{12A3E637-7E46-44E9-A4E5-194A2D4CE5FA}">
      <dgm:prSet/>
      <dgm:spPr/>
      <dgm:t>
        <a:bodyPr/>
        <a:lstStyle/>
        <a:p>
          <a:endParaRPr lang="en-US"/>
        </a:p>
      </dgm:t>
    </dgm:pt>
    <dgm:pt modelId="{C761374A-247F-4986-8636-EC1328784166}" type="sibTrans" cxnId="{12A3E637-7E46-44E9-A4E5-194A2D4CE5FA}">
      <dgm:prSet/>
      <dgm:spPr/>
      <dgm:t>
        <a:bodyPr/>
        <a:lstStyle/>
        <a:p>
          <a:endParaRPr lang="en-US"/>
        </a:p>
      </dgm:t>
    </dgm:pt>
    <dgm:pt modelId="{20E8E798-DB3A-434F-BD35-67872339F384}">
      <dgm:prSet phldrT="[Text]" custT="1"/>
      <dgm:spPr/>
      <dgm:t>
        <a:bodyPr/>
        <a:lstStyle/>
        <a:p>
          <a:r>
            <a:rPr lang="en-US" sz="2400" b="1" dirty="0" err="1" smtClean="0"/>
            <a:t>Hiệu</a:t>
          </a:r>
          <a:r>
            <a:rPr lang="en-US" sz="2400" b="1" dirty="0" smtClean="0"/>
            <a:t> </a:t>
          </a:r>
          <a:r>
            <a:rPr lang="en-US" sz="2400" b="1" dirty="0" err="1" smtClean="0"/>
            <a:t>quả</a:t>
          </a:r>
          <a:r>
            <a:rPr lang="en-US" sz="2400" b="1" dirty="0" smtClean="0"/>
            <a:t> </a:t>
          </a:r>
          <a:r>
            <a:rPr lang="en-US" sz="2400" b="1" dirty="0" err="1" smtClean="0"/>
            <a:t>cao</a:t>
          </a:r>
          <a:endParaRPr lang="en-US" sz="2400" b="1" dirty="0"/>
        </a:p>
      </dgm:t>
    </dgm:pt>
    <dgm:pt modelId="{C678040D-59A0-4D9B-94D6-59C680178D7E}" type="parTrans" cxnId="{68AAB98B-BAF7-44D5-B998-48E1033DCF52}">
      <dgm:prSet/>
      <dgm:spPr/>
      <dgm:t>
        <a:bodyPr/>
        <a:lstStyle/>
        <a:p>
          <a:endParaRPr lang="en-US"/>
        </a:p>
      </dgm:t>
    </dgm:pt>
    <dgm:pt modelId="{465E390F-1ABE-462F-B4FC-DD47AF3E2780}" type="sibTrans" cxnId="{68AAB98B-BAF7-44D5-B998-48E1033DCF52}">
      <dgm:prSet/>
      <dgm:spPr/>
      <dgm:t>
        <a:bodyPr/>
        <a:lstStyle/>
        <a:p>
          <a:endParaRPr lang="en-US"/>
        </a:p>
      </dgm:t>
    </dgm:pt>
    <dgm:pt modelId="{FEA66CC2-4B04-4DA8-BD22-80E76EE0A4C3}" type="pres">
      <dgm:prSet presAssocID="{A748C134-A311-455F-9231-A7FB8B083978}" presName="Name0" presStyleCnt="0">
        <dgm:presLayoutVars>
          <dgm:dir/>
          <dgm:animLvl val="lvl"/>
          <dgm:resizeHandles/>
        </dgm:presLayoutVars>
      </dgm:prSet>
      <dgm:spPr/>
      <dgm:t>
        <a:bodyPr/>
        <a:lstStyle/>
        <a:p>
          <a:endParaRPr lang="en-US"/>
        </a:p>
      </dgm:t>
    </dgm:pt>
    <dgm:pt modelId="{14D774D9-2206-4C37-8ABF-5B13B7D2FF9C}" type="pres">
      <dgm:prSet presAssocID="{0C785B6F-2295-48D1-9EA7-AE574F4FDE89}" presName="linNode" presStyleCnt="0"/>
      <dgm:spPr/>
    </dgm:pt>
    <dgm:pt modelId="{CFA45E3B-B0BC-40D6-9488-1CD1B20E7D96}" type="pres">
      <dgm:prSet presAssocID="{0C785B6F-2295-48D1-9EA7-AE574F4FDE89}" presName="parentShp" presStyleLbl="node1" presStyleIdx="0" presStyleCnt="2">
        <dgm:presLayoutVars>
          <dgm:bulletEnabled val="1"/>
        </dgm:presLayoutVars>
      </dgm:prSet>
      <dgm:spPr/>
      <dgm:t>
        <a:bodyPr/>
        <a:lstStyle/>
        <a:p>
          <a:endParaRPr lang="en-US"/>
        </a:p>
      </dgm:t>
    </dgm:pt>
    <dgm:pt modelId="{AAF57FCF-8463-4AB4-BD7D-A7E98E76E970}" type="pres">
      <dgm:prSet presAssocID="{0C785B6F-2295-48D1-9EA7-AE574F4FDE89}" presName="childShp" presStyleLbl="bgAccFollowNode1" presStyleIdx="0" presStyleCnt="2">
        <dgm:presLayoutVars>
          <dgm:bulletEnabled val="1"/>
        </dgm:presLayoutVars>
      </dgm:prSet>
      <dgm:spPr/>
      <dgm:t>
        <a:bodyPr/>
        <a:lstStyle/>
        <a:p>
          <a:endParaRPr lang="en-US"/>
        </a:p>
      </dgm:t>
    </dgm:pt>
    <dgm:pt modelId="{2B55E0BE-A4B0-473C-A559-8E74DFC9A7CB}" type="pres">
      <dgm:prSet presAssocID="{76F17859-8D0A-42E8-A19E-DD325883129A}" presName="spacing" presStyleCnt="0"/>
      <dgm:spPr/>
    </dgm:pt>
    <dgm:pt modelId="{E17D6FB6-10DE-4068-8ACB-52BF8FEEC3B4}" type="pres">
      <dgm:prSet presAssocID="{C2EAC07A-6E61-4CF4-A88D-FFC94A5F2052}" presName="linNode" presStyleCnt="0"/>
      <dgm:spPr/>
    </dgm:pt>
    <dgm:pt modelId="{CA8BA1AD-3316-4FC9-99FC-2D5234CC5868}" type="pres">
      <dgm:prSet presAssocID="{C2EAC07A-6E61-4CF4-A88D-FFC94A5F2052}" presName="parentShp" presStyleLbl="node1" presStyleIdx="1" presStyleCnt="2">
        <dgm:presLayoutVars>
          <dgm:bulletEnabled val="1"/>
        </dgm:presLayoutVars>
      </dgm:prSet>
      <dgm:spPr/>
      <dgm:t>
        <a:bodyPr/>
        <a:lstStyle/>
        <a:p>
          <a:endParaRPr lang="en-US"/>
        </a:p>
      </dgm:t>
    </dgm:pt>
    <dgm:pt modelId="{24C97DA7-BDFB-49C5-8F41-05560EF8CF26}" type="pres">
      <dgm:prSet presAssocID="{C2EAC07A-6E61-4CF4-A88D-FFC94A5F2052}" presName="childShp" presStyleLbl="bgAccFollowNode1" presStyleIdx="1" presStyleCnt="2">
        <dgm:presLayoutVars>
          <dgm:bulletEnabled val="1"/>
        </dgm:presLayoutVars>
      </dgm:prSet>
      <dgm:spPr/>
      <dgm:t>
        <a:bodyPr/>
        <a:lstStyle/>
        <a:p>
          <a:endParaRPr lang="en-US"/>
        </a:p>
      </dgm:t>
    </dgm:pt>
  </dgm:ptLst>
  <dgm:cxnLst>
    <dgm:cxn modelId="{FC43E8F5-B73E-48D5-8952-DE3F304DA38B}" type="presOf" srcId="{714F9F0B-34C0-4D56-B3C3-4EEE95D01F47}" destId="{AAF57FCF-8463-4AB4-BD7D-A7E98E76E970}" srcOrd="0" destOrd="0" presId="urn:microsoft.com/office/officeart/2005/8/layout/vList6"/>
    <dgm:cxn modelId="{DA2997F3-78C4-4124-95BD-FE904F2CEF10}" type="presOf" srcId="{C2EAC07A-6E61-4CF4-A88D-FFC94A5F2052}" destId="{CA8BA1AD-3316-4FC9-99FC-2D5234CC5868}" srcOrd="0" destOrd="0" presId="urn:microsoft.com/office/officeart/2005/8/layout/vList6"/>
    <dgm:cxn modelId="{21DE0B36-C962-42A6-8CAC-365687C646DE}" srcId="{A748C134-A311-455F-9231-A7FB8B083978}" destId="{C2EAC07A-6E61-4CF4-A88D-FFC94A5F2052}" srcOrd="1" destOrd="0" parTransId="{7CB2F784-EDCF-4D4C-BB31-27CDA195A112}" sibTransId="{04A71CB5-353F-459A-BB3F-A8A0D2268436}"/>
    <dgm:cxn modelId="{820BAFCF-7C07-4A06-914C-54757A621050}" type="presOf" srcId="{0C785B6F-2295-48D1-9EA7-AE574F4FDE89}" destId="{CFA45E3B-B0BC-40D6-9488-1CD1B20E7D96}" srcOrd="0" destOrd="0" presId="urn:microsoft.com/office/officeart/2005/8/layout/vList6"/>
    <dgm:cxn modelId="{68AAB98B-BAF7-44D5-B998-48E1033DCF52}" srcId="{0C785B6F-2295-48D1-9EA7-AE574F4FDE89}" destId="{20E8E798-DB3A-434F-BD35-67872339F384}" srcOrd="2" destOrd="0" parTransId="{C678040D-59A0-4D9B-94D6-59C680178D7E}" sibTransId="{465E390F-1ABE-462F-B4FC-DD47AF3E2780}"/>
    <dgm:cxn modelId="{12A3E637-7E46-44E9-A4E5-194A2D4CE5FA}" srcId="{0C785B6F-2295-48D1-9EA7-AE574F4FDE89}" destId="{150AFBD7-7E2D-4A7A-9AB8-FCA0E95104C2}" srcOrd="1" destOrd="0" parTransId="{59C418DB-54B9-4253-A4DD-FDAD72CBE475}" sibTransId="{C761374A-247F-4986-8636-EC1328784166}"/>
    <dgm:cxn modelId="{C3FABFB3-1F4E-4E4E-B7D1-AD6DD7BFA619}" srcId="{0C785B6F-2295-48D1-9EA7-AE574F4FDE89}" destId="{714F9F0B-34C0-4D56-B3C3-4EEE95D01F47}" srcOrd="0" destOrd="0" parTransId="{1BBA15EE-8BA1-45D1-9AFE-95348E568A38}" sibTransId="{D431B622-F236-418B-85B0-F44A748E59C7}"/>
    <dgm:cxn modelId="{31E7B25A-BE9C-4695-A7C2-B647445FEEB8}" type="presOf" srcId="{A748C134-A311-455F-9231-A7FB8B083978}" destId="{FEA66CC2-4B04-4DA8-BD22-80E76EE0A4C3}" srcOrd="0" destOrd="0" presId="urn:microsoft.com/office/officeart/2005/8/layout/vList6"/>
    <dgm:cxn modelId="{34A8B095-2052-4C8C-B094-8512FFBBE64F}" type="presOf" srcId="{B4074795-D1D6-4F8A-8B8D-84ED2F383726}" destId="{24C97DA7-BDFB-49C5-8F41-05560EF8CF26}" srcOrd="0" destOrd="0" presId="urn:microsoft.com/office/officeart/2005/8/layout/vList6"/>
    <dgm:cxn modelId="{E18E7B40-1A2D-494F-BA75-ED84ACDC7BC4}" srcId="{A748C134-A311-455F-9231-A7FB8B083978}" destId="{0C785B6F-2295-48D1-9EA7-AE574F4FDE89}" srcOrd="0" destOrd="0" parTransId="{763BE22C-BA71-4D04-8357-AD1F0F96FAFB}" sibTransId="{76F17859-8D0A-42E8-A19E-DD325883129A}"/>
    <dgm:cxn modelId="{2CA3B761-8CF8-48C4-96CB-022B042CBC39}" type="presOf" srcId="{150AFBD7-7E2D-4A7A-9AB8-FCA0E95104C2}" destId="{AAF57FCF-8463-4AB4-BD7D-A7E98E76E970}" srcOrd="0" destOrd="1" presId="urn:microsoft.com/office/officeart/2005/8/layout/vList6"/>
    <dgm:cxn modelId="{D717FFFF-6127-416E-A5C0-5E73C8361880}" type="presOf" srcId="{20E8E798-DB3A-434F-BD35-67872339F384}" destId="{AAF57FCF-8463-4AB4-BD7D-A7E98E76E970}" srcOrd="0" destOrd="2" presId="urn:microsoft.com/office/officeart/2005/8/layout/vList6"/>
    <dgm:cxn modelId="{9655E897-7863-40A8-B076-8E0D5DCC7ED7}" srcId="{C2EAC07A-6E61-4CF4-A88D-FFC94A5F2052}" destId="{B4074795-D1D6-4F8A-8B8D-84ED2F383726}" srcOrd="0" destOrd="0" parTransId="{178DA523-FCA1-4E0D-B87C-276F42F2D5B1}" sibTransId="{1DC54310-0227-4E8A-9135-A083329E7E0F}"/>
    <dgm:cxn modelId="{A42E4185-9935-451E-A28F-2A0D32D4915C}" type="presParOf" srcId="{FEA66CC2-4B04-4DA8-BD22-80E76EE0A4C3}" destId="{14D774D9-2206-4C37-8ABF-5B13B7D2FF9C}" srcOrd="0" destOrd="0" presId="urn:microsoft.com/office/officeart/2005/8/layout/vList6"/>
    <dgm:cxn modelId="{EB012B9D-E12E-4570-9E00-34F74F4F32FE}" type="presParOf" srcId="{14D774D9-2206-4C37-8ABF-5B13B7D2FF9C}" destId="{CFA45E3B-B0BC-40D6-9488-1CD1B20E7D96}" srcOrd="0" destOrd="0" presId="urn:microsoft.com/office/officeart/2005/8/layout/vList6"/>
    <dgm:cxn modelId="{EAA64173-349F-4B60-8A9D-723E5156B88C}" type="presParOf" srcId="{14D774D9-2206-4C37-8ABF-5B13B7D2FF9C}" destId="{AAF57FCF-8463-4AB4-BD7D-A7E98E76E970}" srcOrd="1" destOrd="0" presId="urn:microsoft.com/office/officeart/2005/8/layout/vList6"/>
    <dgm:cxn modelId="{99E18FC4-1D5B-49CF-B576-423272058D2B}" type="presParOf" srcId="{FEA66CC2-4B04-4DA8-BD22-80E76EE0A4C3}" destId="{2B55E0BE-A4B0-473C-A559-8E74DFC9A7CB}" srcOrd="1" destOrd="0" presId="urn:microsoft.com/office/officeart/2005/8/layout/vList6"/>
    <dgm:cxn modelId="{750A104D-7A6A-40E1-82D4-393CA960FF92}" type="presParOf" srcId="{FEA66CC2-4B04-4DA8-BD22-80E76EE0A4C3}" destId="{E17D6FB6-10DE-4068-8ACB-52BF8FEEC3B4}" srcOrd="2" destOrd="0" presId="urn:microsoft.com/office/officeart/2005/8/layout/vList6"/>
    <dgm:cxn modelId="{1224DFEE-1316-4E72-9045-4013AB85AFDD}" type="presParOf" srcId="{E17D6FB6-10DE-4068-8ACB-52BF8FEEC3B4}" destId="{CA8BA1AD-3316-4FC9-99FC-2D5234CC5868}" srcOrd="0" destOrd="0" presId="urn:microsoft.com/office/officeart/2005/8/layout/vList6"/>
    <dgm:cxn modelId="{C48445C5-1063-4398-B830-ED9CE5E0EA8D}" type="presParOf" srcId="{E17D6FB6-10DE-4068-8ACB-52BF8FEEC3B4}" destId="{24C97DA7-BDFB-49C5-8F41-05560EF8CF2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FFE87-235A-4D84-88EE-DF0F436611E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8CF96E3-6AC3-41E0-BB2A-AC9FA7D18529}">
      <dgm:prSet phldrT="[Text]"/>
      <dgm:spPr/>
      <dgm:t>
        <a:bodyPr/>
        <a:lstStyle/>
        <a:p>
          <a:r>
            <a:rPr lang="en-US" dirty="0" err="1" smtClean="0"/>
            <a:t>Ưu</a:t>
          </a:r>
          <a:r>
            <a:rPr lang="en-US" dirty="0" smtClean="0"/>
            <a:t> </a:t>
          </a:r>
          <a:r>
            <a:rPr lang="en-US" dirty="0" err="1" smtClean="0"/>
            <a:t>điểm</a:t>
          </a:r>
          <a:endParaRPr lang="en-US" dirty="0"/>
        </a:p>
      </dgm:t>
    </dgm:pt>
    <dgm:pt modelId="{15839BD4-8AB2-4516-8F01-4D12B6F94FA9}" type="parTrans" cxnId="{A0B00D30-AE4C-44D0-92BE-0F4ED146B2C1}">
      <dgm:prSet/>
      <dgm:spPr/>
      <dgm:t>
        <a:bodyPr/>
        <a:lstStyle/>
        <a:p>
          <a:endParaRPr lang="en-US"/>
        </a:p>
      </dgm:t>
    </dgm:pt>
    <dgm:pt modelId="{A4D9A6BD-A526-4A0A-87BB-3889A64D0A59}" type="sibTrans" cxnId="{A0B00D30-AE4C-44D0-92BE-0F4ED146B2C1}">
      <dgm:prSet/>
      <dgm:spPr/>
      <dgm:t>
        <a:bodyPr/>
        <a:lstStyle/>
        <a:p>
          <a:endParaRPr lang="en-US"/>
        </a:p>
      </dgm:t>
    </dgm:pt>
    <dgm:pt modelId="{EC117B21-92F4-46DA-BD21-C5D8AC8291D4}">
      <dgm:prSet phldrT="[Text]" custT="1"/>
      <dgm:spPr/>
      <dgm:t>
        <a:bodyPr/>
        <a:lstStyle/>
        <a:p>
          <a:r>
            <a:rPr lang="en-US" sz="3200" b="1" dirty="0" err="1" smtClean="0"/>
            <a:t>Ngăn</a:t>
          </a:r>
          <a:r>
            <a:rPr lang="en-US" sz="3200" b="1" dirty="0" smtClean="0"/>
            <a:t> </a:t>
          </a:r>
          <a:r>
            <a:rPr lang="en-US" sz="3200" b="1" dirty="0" err="1" smtClean="0"/>
            <a:t>chặn</a:t>
          </a:r>
          <a:r>
            <a:rPr lang="en-US" sz="3200" b="1" dirty="0" smtClean="0"/>
            <a:t> </a:t>
          </a:r>
          <a:r>
            <a:rPr lang="en-US" sz="3200" b="1" dirty="0" err="1" smtClean="0"/>
            <a:t>sự</a:t>
          </a:r>
          <a:r>
            <a:rPr lang="en-US" sz="3200" b="1" dirty="0" smtClean="0"/>
            <a:t> </a:t>
          </a:r>
          <a:r>
            <a:rPr lang="en-US" sz="3200" b="1" dirty="0" err="1" smtClean="0"/>
            <a:t>lây</a:t>
          </a:r>
          <a:r>
            <a:rPr lang="en-US" sz="3200" b="1" dirty="0" smtClean="0"/>
            <a:t> </a:t>
          </a:r>
          <a:r>
            <a:rPr lang="en-US" sz="3200" b="1" dirty="0" err="1" smtClean="0"/>
            <a:t>lan</a:t>
          </a:r>
          <a:r>
            <a:rPr lang="en-US" sz="3200" b="1" dirty="0" smtClean="0"/>
            <a:t> </a:t>
          </a:r>
          <a:r>
            <a:rPr lang="en-US" sz="3200" b="1" dirty="0" err="1" smtClean="0"/>
            <a:t>của</a:t>
          </a:r>
          <a:r>
            <a:rPr lang="en-US" sz="3200" b="1" dirty="0" smtClean="0"/>
            <a:t> </a:t>
          </a:r>
          <a:r>
            <a:rPr lang="en-US" sz="3200" b="1" dirty="0" err="1" smtClean="0"/>
            <a:t>sâu</a:t>
          </a:r>
          <a:r>
            <a:rPr lang="en-US" sz="3200" b="1" dirty="0" smtClean="0"/>
            <a:t>, </a:t>
          </a:r>
          <a:r>
            <a:rPr lang="en-US" sz="3200" b="1" dirty="0" err="1" smtClean="0"/>
            <a:t>bệnh</a:t>
          </a:r>
          <a:r>
            <a:rPr lang="en-US" sz="3200" b="1" dirty="0" smtClean="0"/>
            <a:t> </a:t>
          </a:r>
          <a:r>
            <a:rPr lang="en-US" sz="3200" b="1" dirty="0" err="1" smtClean="0"/>
            <a:t>hại</a:t>
          </a:r>
          <a:r>
            <a:rPr lang="en-US" sz="3200" b="1" dirty="0" smtClean="0"/>
            <a:t> </a:t>
          </a:r>
          <a:r>
            <a:rPr lang="en-US" sz="3200" b="1" dirty="0" err="1" smtClean="0"/>
            <a:t>nguy</a:t>
          </a:r>
          <a:r>
            <a:rPr lang="en-US" sz="3200" b="1" dirty="0" smtClean="0"/>
            <a:t> </a:t>
          </a:r>
          <a:r>
            <a:rPr lang="en-US" sz="3200" b="1" dirty="0" err="1" smtClean="0"/>
            <a:t>hiểm</a:t>
          </a:r>
          <a:endParaRPr lang="en-US" sz="3200" b="1" dirty="0"/>
        </a:p>
      </dgm:t>
    </dgm:pt>
    <dgm:pt modelId="{50E8CFF0-6796-44EB-B6A3-361BCF64464D}" type="parTrans" cxnId="{9DDC6CDA-003C-48B5-B447-BF733C1F8B51}">
      <dgm:prSet/>
      <dgm:spPr/>
      <dgm:t>
        <a:bodyPr/>
        <a:lstStyle/>
        <a:p>
          <a:endParaRPr lang="en-US"/>
        </a:p>
      </dgm:t>
    </dgm:pt>
    <dgm:pt modelId="{3F6BBED1-D2C3-4BFA-82D6-5A906EAFE51C}" type="sibTrans" cxnId="{9DDC6CDA-003C-48B5-B447-BF733C1F8B51}">
      <dgm:prSet/>
      <dgm:spPr/>
      <dgm:t>
        <a:bodyPr/>
        <a:lstStyle/>
        <a:p>
          <a:endParaRPr lang="en-US"/>
        </a:p>
      </dgm:t>
    </dgm:pt>
    <dgm:pt modelId="{30EECF0E-68F2-4D57-8550-B5A8F8082580}">
      <dgm:prSet phldrT="[Text]"/>
      <dgm:spPr/>
      <dgm:t>
        <a:bodyPr/>
        <a:lstStyle/>
        <a:p>
          <a:r>
            <a:rPr lang="en-US" dirty="0" err="1" smtClean="0"/>
            <a:t>Nhược</a:t>
          </a:r>
          <a:r>
            <a:rPr lang="en-US" dirty="0" smtClean="0"/>
            <a:t> </a:t>
          </a:r>
          <a:r>
            <a:rPr lang="en-US" dirty="0" err="1" smtClean="0"/>
            <a:t>điểm</a:t>
          </a:r>
          <a:endParaRPr lang="en-US" dirty="0"/>
        </a:p>
      </dgm:t>
    </dgm:pt>
    <dgm:pt modelId="{95AFACE0-3B84-481F-87DC-6543366695CB}" type="parTrans" cxnId="{556BEDC0-B811-4BDA-830D-93FC42AF6121}">
      <dgm:prSet/>
      <dgm:spPr/>
      <dgm:t>
        <a:bodyPr/>
        <a:lstStyle/>
        <a:p>
          <a:endParaRPr lang="en-US"/>
        </a:p>
      </dgm:t>
    </dgm:pt>
    <dgm:pt modelId="{5FD71864-A547-4B90-BCA1-1F733AC82863}" type="sibTrans" cxnId="{556BEDC0-B811-4BDA-830D-93FC42AF6121}">
      <dgm:prSet/>
      <dgm:spPr/>
      <dgm:t>
        <a:bodyPr/>
        <a:lstStyle/>
        <a:p>
          <a:endParaRPr lang="en-US"/>
        </a:p>
      </dgm:t>
    </dgm:pt>
    <dgm:pt modelId="{0433E403-C0E0-41B8-8668-8DF7747CB47F}">
      <dgm:prSet phldrT="[Text]" custT="1"/>
      <dgm:spPr/>
      <dgm:t>
        <a:bodyPr/>
        <a:lstStyle/>
        <a:p>
          <a:r>
            <a:rPr lang="en-US" sz="3600" b="1" dirty="0" err="1" smtClean="0"/>
            <a:t>Tốn</a:t>
          </a:r>
          <a:r>
            <a:rPr lang="en-US" sz="3600" b="1" dirty="0" smtClean="0"/>
            <a:t> </a:t>
          </a:r>
          <a:r>
            <a:rPr lang="en-US" sz="3600" b="1" dirty="0" err="1" smtClean="0"/>
            <a:t>kém</a:t>
          </a:r>
          <a:endParaRPr lang="en-US" sz="3600" b="1" dirty="0"/>
        </a:p>
      </dgm:t>
    </dgm:pt>
    <dgm:pt modelId="{162D52B5-A4B5-4D13-BE5C-92369AA9DB1B}" type="parTrans" cxnId="{4ADF56D2-84E4-4252-84D2-C3710B78DEA2}">
      <dgm:prSet/>
      <dgm:spPr/>
      <dgm:t>
        <a:bodyPr/>
        <a:lstStyle/>
        <a:p>
          <a:endParaRPr lang="en-US"/>
        </a:p>
      </dgm:t>
    </dgm:pt>
    <dgm:pt modelId="{23018FC5-70AD-4AB7-809C-AB98D405B6E8}" type="sibTrans" cxnId="{4ADF56D2-84E4-4252-84D2-C3710B78DEA2}">
      <dgm:prSet/>
      <dgm:spPr/>
      <dgm:t>
        <a:bodyPr/>
        <a:lstStyle/>
        <a:p>
          <a:endParaRPr lang="en-US"/>
        </a:p>
      </dgm:t>
    </dgm:pt>
    <dgm:pt modelId="{754C100B-A77C-4532-910B-F75197EFBF23}" type="pres">
      <dgm:prSet presAssocID="{DADFFE87-235A-4D84-88EE-DF0F436611E6}" presName="Name0" presStyleCnt="0">
        <dgm:presLayoutVars>
          <dgm:dir/>
          <dgm:animLvl val="lvl"/>
          <dgm:resizeHandles/>
        </dgm:presLayoutVars>
      </dgm:prSet>
      <dgm:spPr/>
      <dgm:t>
        <a:bodyPr/>
        <a:lstStyle/>
        <a:p>
          <a:endParaRPr lang="en-US"/>
        </a:p>
      </dgm:t>
    </dgm:pt>
    <dgm:pt modelId="{171B161C-66A0-4724-B5CE-B7B7D0091AF0}" type="pres">
      <dgm:prSet presAssocID="{78CF96E3-6AC3-41E0-BB2A-AC9FA7D18529}" presName="linNode" presStyleCnt="0"/>
      <dgm:spPr/>
    </dgm:pt>
    <dgm:pt modelId="{DAAD1F45-51B0-451F-9E3B-4DEE367277E2}" type="pres">
      <dgm:prSet presAssocID="{78CF96E3-6AC3-41E0-BB2A-AC9FA7D18529}" presName="parentShp" presStyleLbl="node1" presStyleIdx="0" presStyleCnt="2" custLinFactNeighborX="-361" custLinFactNeighborY="-1654">
        <dgm:presLayoutVars>
          <dgm:bulletEnabled val="1"/>
        </dgm:presLayoutVars>
      </dgm:prSet>
      <dgm:spPr/>
      <dgm:t>
        <a:bodyPr/>
        <a:lstStyle/>
        <a:p>
          <a:endParaRPr lang="en-US"/>
        </a:p>
      </dgm:t>
    </dgm:pt>
    <dgm:pt modelId="{FF0365DA-E125-42C9-87C9-C89F9E736364}" type="pres">
      <dgm:prSet presAssocID="{78CF96E3-6AC3-41E0-BB2A-AC9FA7D18529}" presName="childShp" presStyleLbl="bgAccFollowNode1" presStyleIdx="0" presStyleCnt="2" custScaleX="145271">
        <dgm:presLayoutVars>
          <dgm:bulletEnabled val="1"/>
        </dgm:presLayoutVars>
      </dgm:prSet>
      <dgm:spPr/>
      <dgm:t>
        <a:bodyPr/>
        <a:lstStyle/>
        <a:p>
          <a:endParaRPr lang="en-US"/>
        </a:p>
      </dgm:t>
    </dgm:pt>
    <dgm:pt modelId="{18B21276-E72A-4D5C-BB2E-7E242740BCB5}" type="pres">
      <dgm:prSet presAssocID="{A4D9A6BD-A526-4A0A-87BB-3889A64D0A59}" presName="spacing" presStyleCnt="0"/>
      <dgm:spPr/>
    </dgm:pt>
    <dgm:pt modelId="{3623B766-89F9-4762-9F9F-4BB9CBBA68FB}" type="pres">
      <dgm:prSet presAssocID="{30EECF0E-68F2-4D57-8550-B5A8F8082580}" presName="linNode" presStyleCnt="0"/>
      <dgm:spPr/>
    </dgm:pt>
    <dgm:pt modelId="{9FA70A61-2E2F-47CA-B632-CA10FA1125AB}" type="pres">
      <dgm:prSet presAssocID="{30EECF0E-68F2-4D57-8550-B5A8F8082580}" presName="parentShp" presStyleLbl="node1" presStyleIdx="1" presStyleCnt="2">
        <dgm:presLayoutVars>
          <dgm:bulletEnabled val="1"/>
        </dgm:presLayoutVars>
      </dgm:prSet>
      <dgm:spPr/>
      <dgm:t>
        <a:bodyPr/>
        <a:lstStyle/>
        <a:p>
          <a:endParaRPr lang="en-US"/>
        </a:p>
      </dgm:t>
    </dgm:pt>
    <dgm:pt modelId="{9BE2AB4D-1834-41C1-9B64-E6BF2D072392}" type="pres">
      <dgm:prSet presAssocID="{30EECF0E-68F2-4D57-8550-B5A8F8082580}" presName="childShp" presStyleLbl="bgAccFollowNode1" presStyleIdx="1" presStyleCnt="2">
        <dgm:presLayoutVars>
          <dgm:bulletEnabled val="1"/>
        </dgm:presLayoutVars>
      </dgm:prSet>
      <dgm:spPr/>
      <dgm:t>
        <a:bodyPr/>
        <a:lstStyle/>
        <a:p>
          <a:endParaRPr lang="en-US"/>
        </a:p>
      </dgm:t>
    </dgm:pt>
  </dgm:ptLst>
  <dgm:cxnLst>
    <dgm:cxn modelId="{AF0906BF-6E4B-42B1-AB80-A432AA7E3D4C}" type="presOf" srcId="{DADFFE87-235A-4D84-88EE-DF0F436611E6}" destId="{754C100B-A77C-4532-910B-F75197EFBF23}" srcOrd="0" destOrd="0" presId="urn:microsoft.com/office/officeart/2005/8/layout/vList6"/>
    <dgm:cxn modelId="{A735D98A-BC62-478F-A534-8F5782466073}" type="presOf" srcId="{78CF96E3-6AC3-41E0-BB2A-AC9FA7D18529}" destId="{DAAD1F45-51B0-451F-9E3B-4DEE367277E2}" srcOrd="0" destOrd="0" presId="urn:microsoft.com/office/officeart/2005/8/layout/vList6"/>
    <dgm:cxn modelId="{AB9DEBDE-0DCF-499E-823B-862A256A1E4C}" type="presOf" srcId="{30EECF0E-68F2-4D57-8550-B5A8F8082580}" destId="{9FA70A61-2E2F-47CA-B632-CA10FA1125AB}" srcOrd="0" destOrd="0" presId="urn:microsoft.com/office/officeart/2005/8/layout/vList6"/>
    <dgm:cxn modelId="{A0B00D30-AE4C-44D0-92BE-0F4ED146B2C1}" srcId="{DADFFE87-235A-4D84-88EE-DF0F436611E6}" destId="{78CF96E3-6AC3-41E0-BB2A-AC9FA7D18529}" srcOrd="0" destOrd="0" parTransId="{15839BD4-8AB2-4516-8F01-4D12B6F94FA9}" sibTransId="{A4D9A6BD-A526-4A0A-87BB-3889A64D0A59}"/>
    <dgm:cxn modelId="{BFF5D300-5990-4B27-88A5-589B9957B369}" type="presOf" srcId="{0433E403-C0E0-41B8-8668-8DF7747CB47F}" destId="{9BE2AB4D-1834-41C1-9B64-E6BF2D072392}" srcOrd="0" destOrd="0" presId="urn:microsoft.com/office/officeart/2005/8/layout/vList6"/>
    <dgm:cxn modelId="{556BEDC0-B811-4BDA-830D-93FC42AF6121}" srcId="{DADFFE87-235A-4D84-88EE-DF0F436611E6}" destId="{30EECF0E-68F2-4D57-8550-B5A8F8082580}" srcOrd="1" destOrd="0" parTransId="{95AFACE0-3B84-481F-87DC-6543366695CB}" sibTransId="{5FD71864-A547-4B90-BCA1-1F733AC82863}"/>
    <dgm:cxn modelId="{4ADF56D2-84E4-4252-84D2-C3710B78DEA2}" srcId="{30EECF0E-68F2-4D57-8550-B5A8F8082580}" destId="{0433E403-C0E0-41B8-8668-8DF7747CB47F}" srcOrd="0" destOrd="0" parTransId="{162D52B5-A4B5-4D13-BE5C-92369AA9DB1B}" sibTransId="{23018FC5-70AD-4AB7-809C-AB98D405B6E8}"/>
    <dgm:cxn modelId="{EE9D3E90-80D7-44A4-951D-2B77A76E1526}" type="presOf" srcId="{EC117B21-92F4-46DA-BD21-C5D8AC8291D4}" destId="{FF0365DA-E125-42C9-87C9-C89F9E736364}" srcOrd="0" destOrd="0" presId="urn:microsoft.com/office/officeart/2005/8/layout/vList6"/>
    <dgm:cxn modelId="{9DDC6CDA-003C-48B5-B447-BF733C1F8B51}" srcId="{78CF96E3-6AC3-41E0-BB2A-AC9FA7D18529}" destId="{EC117B21-92F4-46DA-BD21-C5D8AC8291D4}" srcOrd="0" destOrd="0" parTransId="{50E8CFF0-6796-44EB-B6A3-361BCF64464D}" sibTransId="{3F6BBED1-D2C3-4BFA-82D6-5A906EAFE51C}"/>
    <dgm:cxn modelId="{6FD015A2-3457-4130-9520-B825DEA022A0}" type="presParOf" srcId="{754C100B-A77C-4532-910B-F75197EFBF23}" destId="{171B161C-66A0-4724-B5CE-B7B7D0091AF0}" srcOrd="0" destOrd="0" presId="urn:microsoft.com/office/officeart/2005/8/layout/vList6"/>
    <dgm:cxn modelId="{5AB590AE-BC26-486F-B8BC-12CF3EC0C35D}" type="presParOf" srcId="{171B161C-66A0-4724-B5CE-B7B7D0091AF0}" destId="{DAAD1F45-51B0-451F-9E3B-4DEE367277E2}" srcOrd="0" destOrd="0" presId="urn:microsoft.com/office/officeart/2005/8/layout/vList6"/>
    <dgm:cxn modelId="{C7384DC8-5118-45DF-BA41-11911B0D8817}" type="presParOf" srcId="{171B161C-66A0-4724-B5CE-B7B7D0091AF0}" destId="{FF0365DA-E125-42C9-87C9-C89F9E736364}" srcOrd="1" destOrd="0" presId="urn:microsoft.com/office/officeart/2005/8/layout/vList6"/>
    <dgm:cxn modelId="{494BB95A-7FBC-4C75-8E87-9EF9BBCBA863}" type="presParOf" srcId="{754C100B-A77C-4532-910B-F75197EFBF23}" destId="{18B21276-E72A-4D5C-BB2E-7E242740BCB5}" srcOrd="1" destOrd="0" presId="urn:microsoft.com/office/officeart/2005/8/layout/vList6"/>
    <dgm:cxn modelId="{815C7371-81BA-4CC8-920C-4D0DD10E0F5F}" type="presParOf" srcId="{754C100B-A77C-4532-910B-F75197EFBF23}" destId="{3623B766-89F9-4762-9F9F-4BB9CBBA68FB}" srcOrd="2" destOrd="0" presId="urn:microsoft.com/office/officeart/2005/8/layout/vList6"/>
    <dgm:cxn modelId="{AFE00A1A-B46A-4CEA-9C05-FF0508B58F8C}" type="presParOf" srcId="{3623B766-89F9-4762-9F9F-4BB9CBBA68FB}" destId="{9FA70A61-2E2F-47CA-B632-CA10FA1125AB}" srcOrd="0" destOrd="0" presId="urn:microsoft.com/office/officeart/2005/8/layout/vList6"/>
    <dgm:cxn modelId="{3FCE5927-CBC0-434D-B714-69E2E93EC87E}" type="presParOf" srcId="{3623B766-89F9-4762-9F9F-4BB9CBBA68FB}" destId="{9BE2AB4D-1834-41C1-9B64-E6BF2D0723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98F4E-CA3D-44E4-83B0-A9BF8E3432C8}">
      <dsp:nvSpPr>
        <dsp:cNvPr id="0" name=""/>
        <dsp:cNvSpPr/>
      </dsp:nvSpPr>
      <dsp:spPr>
        <a:xfrm>
          <a:off x="0" y="1105514"/>
          <a:ext cx="101361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FEF96-125D-42C9-BC09-CC7A7208E470}">
      <dsp:nvSpPr>
        <dsp:cNvPr id="0" name=""/>
        <dsp:cNvSpPr/>
      </dsp:nvSpPr>
      <dsp:spPr>
        <a:xfrm>
          <a:off x="506809" y="37990"/>
          <a:ext cx="7095330" cy="1392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87" tIns="0" rIns="268187" bIns="0" numCol="1" spcCol="1270" anchor="ctr" anchorCtr="0">
          <a:noAutofit/>
        </a:bodyPr>
        <a:lstStyle/>
        <a:p>
          <a:pPr lvl="0" algn="l" defTabSz="1600200">
            <a:lnSpc>
              <a:spcPct val="90000"/>
            </a:lnSpc>
            <a:spcBef>
              <a:spcPct val="0"/>
            </a:spcBef>
            <a:spcAft>
              <a:spcPct val="35000"/>
            </a:spcAft>
          </a:pPr>
          <a:r>
            <a:rPr lang="en-US" sz="3600" b="1" kern="1200" dirty="0" err="1" smtClean="0"/>
            <a:t>Phòng</a:t>
          </a:r>
          <a:r>
            <a:rPr lang="en-US" sz="3600" b="1" kern="1200" dirty="0" smtClean="0"/>
            <a:t> </a:t>
          </a:r>
          <a:r>
            <a:rPr lang="en-US" sz="3600" b="1" kern="1200" dirty="0" err="1" smtClean="0"/>
            <a:t>là</a:t>
          </a:r>
          <a:r>
            <a:rPr lang="en-US" sz="3600" b="1" kern="1200" dirty="0" smtClean="0"/>
            <a:t> </a:t>
          </a:r>
          <a:r>
            <a:rPr lang="en-US" sz="3600" b="1" kern="1200" dirty="0" err="1" smtClean="0"/>
            <a:t>chính</a:t>
          </a:r>
          <a:r>
            <a:rPr lang="en-US" sz="3600" b="1" kern="1200" dirty="0" smtClean="0"/>
            <a:t>.</a:t>
          </a:r>
          <a:endParaRPr lang="en-US" sz="3600" b="1" kern="1200" dirty="0"/>
        </a:p>
      </dsp:txBody>
      <dsp:txXfrm>
        <a:off x="574773" y="105954"/>
        <a:ext cx="6959402" cy="1256315"/>
      </dsp:txXfrm>
    </dsp:sp>
    <dsp:sp modelId="{61CDD141-5585-4136-ADD4-A48872E80F1C}">
      <dsp:nvSpPr>
        <dsp:cNvPr id="0" name=""/>
        <dsp:cNvSpPr/>
      </dsp:nvSpPr>
      <dsp:spPr>
        <a:xfrm>
          <a:off x="0" y="3296364"/>
          <a:ext cx="101361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CB7EF-0F6A-45DF-80D6-D588925FF7D2}">
      <dsp:nvSpPr>
        <dsp:cNvPr id="0" name=""/>
        <dsp:cNvSpPr/>
      </dsp:nvSpPr>
      <dsp:spPr>
        <a:xfrm>
          <a:off x="506809" y="1778714"/>
          <a:ext cx="7095330" cy="1842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87" tIns="0" rIns="268187" bIns="0" numCol="1" spcCol="1270" anchor="ctr" anchorCtr="0">
          <a:noAutofit/>
        </a:bodyPr>
        <a:lstStyle/>
        <a:p>
          <a:pPr lvl="0" algn="l" defTabSz="1600200">
            <a:lnSpc>
              <a:spcPct val="90000"/>
            </a:lnSpc>
            <a:spcBef>
              <a:spcPct val="0"/>
            </a:spcBef>
            <a:spcAft>
              <a:spcPct val="35000"/>
            </a:spcAft>
          </a:pPr>
          <a:r>
            <a:rPr lang="en-US" sz="3600" b="1" kern="1200" dirty="0" err="1" smtClean="0"/>
            <a:t>Trừ</a:t>
          </a:r>
          <a:r>
            <a:rPr lang="en-US" sz="3600" b="1" kern="1200" dirty="0" smtClean="0"/>
            <a:t> </a:t>
          </a:r>
          <a:r>
            <a:rPr lang="en-US" sz="3600" b="1" kern="1200" dirty="0" err="1" smtClean="0"/>
            <a:t>sớm</a:t>
          </a:r>
          <a:r>
            <a:rPr lang="en-US" sz="3600" b="1" kern="1200" dirty="0" smtClean="0"/>
            <a:t>, </a:t>
          </a:r>
          <a:r>
            <a:rPr lang="en-US" sz="3600" b="1" kern="1200" dirty="0" err="1" smtClean="0"/>
            <a:t>kịp</a:t>
          </a:r>
          <a:r>
            <a:rPr lang="en-US" sz="3600" b="1" kern="1200" dirty="0" smtClean="0"/>
            <a:t> </a:t>
          </a:r>
          <a:r>
            <a:rPr lang="en-US" sz="3600" b="1" kern="1200" dirty="0" err="1" smtClean="0"/>
            <a:t>thời</a:t>
          </a:r>
          <a:r>
            <a:rPr lang="en-US" sz="3600" b="1" kern="1200" dirty="0" smtClean="0"/>
            <a:t> , </a:t>
          </a:r>
          <a:r>
            <a:rPr lang="en-US" sz="3600" b="1" kern="1200" dirty="0" err="1" smtClean="0"/>
            <a:t>nhanh</a:t>
          </a:r>
          <a:r>
            <a:rPr lang="en-US" sz="3600" b="1" kern="1200" dirty="0" smtClean="0"/>
            <a:t> </a:t>
          </a:r>
          <a:r>
            <a:rPr lang="en-US" sz="3600" b="1" kern="1200" dirty="0" err="1" smtClean="0"/>
            <a:t>chóng</a:t>
          </a:r>
          <a:r>
            <a:rPr lang="en-US" sz="3600" b="1" kern="1200" dirty="0" smtClean="0"/>
            <a:t> </a:t>
          </a:r>
          <a:r>
            <a:rPr lang="en-US" sz="3600" b="1" kern="1200" dirty="0" err="1" smtClean="0"/>
            <a:t>và</a:t>
          </a:r>
          <a:r>
            <a:rPr lang="en-US" sz="3600" b="1" kern="1200" dirty="0" smtClean="0"/>
            <a:t> </a:t>
          </a:r>
          <a:r>
            <a:rPr lang="en-US" sz="3600" b="1" kern="1200" dirty="0" err="1" smtClean="0"/>
            <a:t>triệt</a:t>
          </a:r>
          <a:r>
            <a:rPr lang="en-US" sz="3600" b="1" kern="1200" dirty="0" smtClean="0"/>
            <a:t> </a:t>
          </a:r>
          <a:r>
            <a:rPr lang="en-US" sz="3600" b="1" kern="1200" dirty="0" err="1" smtClean="0"/>
            <a:t>để</a:t>
          </a:r>
          <a:r>
            <a:rPr lang="en-US" sz="3600" b="1" kern="1200" dirty="0" smtClean="0"/>
            <a:t>.</a:t>
          </a:r>
          <a:endParaRPr lang="en-US" sz="3600" b="1" kern="1200" dirty="0"/>
        </a:p>
      </dsp:txBody>
      <dsp:txXfrm>
        <a:off x="596746" y="1868651"/>
        <a:ext cx="6915456" cy="1662496"/>
      </dsp:txXfrm>
    </dsp:sp>
    <dsp:sp modelId="{3262601C-8563-4134-A0A3-360F2AEAFC5E}">
      <dsp:nvSpPr>
        <dsp:cNvPr id="0" name=""/>
        <dsp:cNvSpPr/>
      </dsp:nvSpPr>
      <dsp:spPr>
        <a:xfrm>
          <a:off x="0" y="5107955"/>
          <a:ext cx="101361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8F0BF4-6BA1-4422-9A35-63D9F4B89624}">
      <dsp:nvSpPr>
        <dsp:cNvPr id="0" name=""/>
        <dsp:cNvSpPr/>
      </dsp:nvSpPr>
      <dsp:spPr>
        <a:xfrm>
          <a:off x="506809" y="3969564"/>
          <a:ext cx="7928961" cy="14631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87" tIns="0" rIns="268187" bIns="0" numCol="1" spcCol="1270" anchor="ctr" anchorCtr="0">
          <a:noAutofit/>
        </a:bodyPr>
        <a:lstStyle/>
        <a:p>
          <a:pPr lvl="0" algn="l" defTabSz="1600200">
            <a:lnSpc>
              <a:spcPct val="90000"/>
            </a:lnSpc>
            <a:spcBef>
              <a:spcPct val="0"/>
            </a:spcBef>
            <a:spcAft>
              <a:spcPct val="35000"/>
            </a:spcAft>
          </a:pPr>
          <a:r>
            <a:rPr lang="en-US" sz="3600" b="1" kern="1200" dirty="0" err="1" smtClean="0"/>
            <a:t>Sử</a:t>
          </a:r>
          <a:r>
            <a:rPr lang="en-US" sz="3600" b="1" kern="1200" dirty="0" smtClean="0"/>
            <a:t> </a:t>
          </a:r>
          <a:r>
            <a:rPr lang="en-US" sz="3600" b="1" kern="1200" dirty="0" err="1" smtClean="0"/>
            <a:t>dụng</a:t>
          </a:r>
          <a:r>
            <a:rPr lang="en-US" sz="3600" b="1" kern="1200" dirty="0" smtClean="0"/>
            <a:t> </a:t>
          </a:r>
          <a:r>
            <a:rPr lang="en-US" sz="3600" b="1" kern="1200" dirty="0" err="1" smtClean="0"/>
            <a:t>tổng</a:t>
          </a:r>
          <a:r>
            <a:rPr lang="en-US" sz="3600" b="1" kern="1200" dirty="0" smtClean="0"/>
            <a:t> </a:t>
          </a:r>
          <a:r>
            <a:rPr lang="en-US" sz="3600" b="1" kern="1200" dirty="0" err="1" smtClean="0"/>
            <a:t>hợp</a:t>
          </a:r>
          <a:r>
            <a:rPr lang="en-US" sz="3600" b="1" kern="1200" dirty="0" smtClean="0"/>
            <a:t> </a:t>
          </a:r>
          <a:r>
            <a:rPr lang="en-US" sz="3600" b="1" kern="1200" dirty="0" err="1" smtClean="0"/>
            <a:t>các</a:t>
          </a:r>
          <a:r>
            <a:rPr lang="en-US" sz="3600" b="1" kern="1200" dirty="0" smtClean="0"/>
            <a:t> </a:t>
          </a:r>
          <a:r>
            <a:rPr lang="en-US" sz="3600" b="1" kern="1200" dirty="0" err="1" smtClean="0"/>
            <a:t>biện</a:t>
          </a:r>
          <a:r>
            <a:rPr lang="en-US" sz="3600" b="1" kern="1200" dirty="0" smtClean="0"/>
            <a:t> </a:t>
          </a:r>
          <a:r>
            <a:rPr lang="en-US" sz="3600" b="1" kern="1200" dirty="0" err="1" smtClean="0"/>
            <a:t>pháp</a:t>
          </a:r>
          <a:r>
            <a:rPr lang="en-US" sz="3600" b="1" kern="1200" dirty="0" smtClean="0"/>
            <a:t> </a:t>
          </a:r>
          <a:r>
            <a:rPr lang="en-US" sz="3600" b="1" kern="1200" dirty="0" err="1" smtClean="0"/>
            <a:t>phòng</a:t>
          </a:r>
          <a:r>
            <a:rPr lang="en-US" sz="3600" b="1" kern="1200" dirty="0" smtClean="0"/>
            <a:t> </a:t>
          </a:r>
          <a:r>
            <a:rPr lang="en-US" sz="3600" b="1" kern="1200" dirty="0" err="1" smtClean="0"/>
            <a:t>trừ</a:t>
          </a:r>
          <a:r>
            <a:rPr lang="en-US" sz="3600" b="1" kern="1200" dirty="0" smtClean="0"/>
            <a:t> </a:t>
          </a:r>
          <a:r>
            <a:rPr lang="en-US" sz="3600" b="1" kern="1200" dirty="0" err="1" smtClean="0"/>
            <a:t>sâu</a:t>
          </a:r>
          <a:r>
            <a:rPr lang="en-US" sz="3600" b="1" kern="1200" dirty="0" smtClean="0"/>
            <a:t>, </a:t>
          </a:r>
          <a:r>
            <a:rPr lang="en-US" sz="3600" b="1" kern="1200" dirty="0" err="1" smtClean="0"/>
            <a:t>bệnh</a:t>
          </a:r>
          <a:r>
            <a:rPr lang="en-US" sz="3600" b="1" kern="1200" dirty="0" smtClean="0"/>
            <a:t> </a:t>
          </a:r>
          <a:r>
            <a:rPr lang="en-US" sz="3600" b="1" kern="1200" dirty="0" err="1" smtClean="0"/>
            <a:t>hại</a:t>
          </a:r>
          <a:r>
            <a:rPr lang="en-US" sz="3600" b="1" kern="1200" dirty="0" smtClean="0"/>
            <a:t>.</a:t>
          </a:r>
          <a:endParaRPr lang="en-US" sz="3600" b="1" kern="1200" dirty="0"/>
        </a:p>
      </dsp:txBody>
      <dsp:txXfrm>
        <a:off x="578232" y="4040987"/>
        <a:ext cx="7786115" cy="132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4BE78-81A5-40D0-A47C-1C31A1744AF8}">
      <dsp:nvSpPr>
        <dsp:cNvPr id="0" name=""/>
        <dsp:cNvSpPr/>
      </dsp:nvSpPr>
      <dsp:spPr>
        <a:xfrm>
          <a:off x="0" y="66501"/>
          <a:ext cx="10487879" cy="2358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1" kern="1200" dirty="0" err="1" smtClean="0"/>
            <a:t>Tiêu</a:t>
          </a:r>
          <a:r>
            <a:rPr lang="en-US" sz="4400" b="1" kern="1200" dirty="0" smtClean="0"/>
            <a:t> </a:t>
          </a:r>
          <a:r>
            <a:rPr lang="en-US" sz="4400" b="1" kern="1200" dirty="0" err="1" smtClean="0"/>
            <a:t>diệt</a:t>
          </a:r>
          <a:r>
            <a:rPr lang="en-US" sz="4400" b="1" kern="1200" dirty="0" smtClean="0"/>
            <a:t> </a:t>
          </a:r>
          <a:r>
            <a:rPr lang="en-US" sz="4400" b="1" kern="1200" dirty="0" err="1" smtClean="0"/>
            <a:t>sâu</a:t>
          </a:r>
          <a:r>
            <a:rPr lang="en-US" sz="4400" b="1" kern="1200" dirty="0" smtClean="0"/>
            <a:t> </a:t>
          </a:r>
          <a:r>
            <a:rPr lang="en-US" sz="4400" b="1" kern="1200" dirty="0" err="1" smtClean="0"/>
            <a:t>bệnh</a:t>
          </a:r>
          <a:r>
            <a:rPr lang="en-US" sz="4400" b="1" kern="1200" dirty="0" smtClean="0"/>
            <a:t> </a:t>
          </a:r>
          <a:r>
            <a:rPr lang="en-US" sz="4400" b="1" kern="1200" dirty="0" err="1" smtClean="0"/>
            <a:t>đồng</a:t>
          </a:r>
          <a:r>
            <a:rPr lang="en-US" sz="4400" b="1" kern="1200" dirty="0" smtClean="0"/>
            <a:t> </a:t>
          </a:r>
          <a:r>
            <a:rPr lang="en-US" sz="4400" b="1" kern="1200" dirty="0" err="1" smtClean="0"/>
            <a:t>loạt</a:t>
          </a:r>
          <a:endParaRPr lang="en-US" sz="4400" b="1" kern="1200" dirty="0"/>
        </a:p>
      </dsp:txBody>
      <dsp:txXfrm>
        <a:off x="115149" y="181650"/>
        <a:ext cx="10257581" cy="2128531"/>
      </dsp:txXfrm>
    </dsp:sp>
    <dsp:sp modelId="{CA82D57D-A2AE-4DCD-9CA6-3C5EEBB2DE95}">
      <dsp:nvSpPr>
        <dsp:cNvPr id="0" name=""/>
        <dsp:cNvSpPr/>
      </dsp:nvSpPr>
      <dsp:spPr>
        <a:xfrm>
          <a:off x="0" y="2425331"/>
          <a:ext cx="1048787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99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a:p>
      </dsp:txBody>
      <dsp:txXfrm>
        <a:off x="0" y="2425331"/>
        <a:ext cx="10487879" cy="380880"/>
      </dsp:txXfrm>
    </dsp:sp>
    <dsp:sp modelId="{408A81FF-EF02-4D9E-B0AD-A61C2AB80EAF}">
      <dsp:nvSpPr>
        <dsp:cNvPr id="0" name=""/>
        <dsp:cNvSpPr/>
      </dsp:nvSpPr>
      <dsp:spPr>
        <a:xfrm>
          <a:off x="0" y="2806211"/>
          <a:ext cx="10487879" cy="2358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1" kern="1200" dirty="0" err="1" smtClean="0"/>
            <a:t>Không</a:t>
          </a:r>
          <a:r>
            <a:rPr lang="en-US" sz="4400" b="1" kern="1200" dirty="0" smtClean="0"/>
            <a:t> </a:t>
          </a:r>
          <a:r>
            <a:rPr lang="en-US" sz="4400" b="1" kern="1200" dirty="0" err="1" smtClean="0"/>
            <a:t>cho</a:t>
          </a:r>
          <a:r>
            <a:rPr lang="en-US" sz="4400" b="1" kern="1200" dirty="0" smtClean="0"/>
            <a:t> </a:t>
          </a:r>
          <a:r>
            <a:rPr lang="en-US" sz="4400" b="1" kern="1200" dirty="0" err="1" smtClean="0"/>
            <a:t>sâu</a:t>
          </a:r>
          <a:r>
            <a:rPr lang="en-US" sz="4400" b="1" kern="1200" dirty="0" smtClean="0"/>
            <a:t> </a:t>
          </a:r>
          <a:r>
            <a:rPr lang="en-US" sz="4400" b="1" kern="1200" dirty="0" err="1" smtClean="0"/>
            <a:t>bệnh</a:t>
          </a:r>
          <a:r>
            <a:rPr lang="en-US" sz="4400" b="1" kern="1200" dirty="0" smtClean="0"/>
            <a:t> </a:t>
          </a:r>
          <a:r>
            <a:rPr lang="en-US" sz="4400" b="1" kern="1200" dirty="0" err="1" smtClean="0"/>
            <a:t>phát</a:t>
          </a:r>
          <a:r>
            <a:rPr lang="en-US" sz="4400" b="1" kern="1200" dirty="0" smtClean="0"/>
            <a:t> </a:t>
          </a:r>
          <a:r>
            <a:rPr lang="en-US" sz="4400" b="1" kern="1200" dirty="0" err="1" smtClean="0"/>
            <a:t>tán</a:t>
          </a:r>
          <a:r>
            <a:rPr lang="en-US" sz="4400" b="1" kern="1200" dirty="0" smtClean="0"/>
            <a:t>, </a:t>
          </a:r>
          <a:r>
            <a:rPr lang="en-US" sz="4400" b="1" kern="1200" dirty="0" err="1" smtClean="0"/>
            <a:t>lây</a:t>
          </a:r>
          <a:r>
            <a:rPr lang="en-US" sz="4400" b="1" kern="1200" dirty="0" smtClean="0"/>
            <a:t> </a:t>
          </a:r>
          <a:r>
            <a:rPr lang="en-US" sz="4400" b="1" kern="1200" dirty="0" err="1" smtClean="0"/>
            <a:t>lan</a:t>
          </a:r>
          <a:r>
            <a:rPr lang="en-US" sz="4400" b="1" kern="1200" dirty="0" smtClean="0"/>
            <a:t> </a:t>
          </a:r>
          <a:r>
            <a:rPr lang="en-US" sz="4400" b="1" kern="1200" dirty="0" err="1" smtClean="0"/>
            <a:t>từ</a:t>
          </a:r>
          <a:r>
            <a:rPr lang="en-US" sz="4400" b="1" kern="1200" dirty="0" smtClean="0"/>
            <a:t> </a:t>
          </a:r>
          <a:r>
            <a:rPr lang="en-US" sz="4400" b="1" kern="1200" dirty="0" err="1" smtClean="0"/>
            <a:t>ruộng</a:t>
          </a:r>
          <a:r>
            <a:rPr lang="en-US" sz="4400" b="1" kern="1200" dirty="0" smtClean="0"/>
            <a:t> </a:t>
          </a:r>
          <a:r>
            <a:rPr lang="en-US" sz="4400" b="1" kern="1200" dirty="0" err="1" smtClean="0"/>
            <a:t>này</a:t>
          </a:r>
          <a:r>
            <a:rPr lang="en-US" sz="4400" b="1" kern="1200" dirty="0" smtClean="0"/>
            <a:t> sang </a:t>
          </a:r>
          <a:r>
            <a:rPr lang="en-US" sz="4400" b="1" kern="1200" dirty="0" err="1" smtClean="0"/>
            <a:t>ruộng</a:t>
          </a:r>
          <a:r>
            <a:rPr lang="en-US" sz="4400" b="1" kern="1200" dirty="0" smtClean="0"/>
            <a:t> </a:t>
          </a:r>
          <a:r>
            <a:rPr lang="en-US" sz="4400" b="1" kern="1200" dirty="0" err="1" smtClean="0"/>
            <a:t>khác</a:t>
          </a:r>
          <a:endParaRPr lang="en-US" sz="4400" b="1" kern="1200" dirty="0"/>
        </a:p>
      </dsp:txBody>
      <dsp:txXfrm>
        <a:off x="115149" y="2921360"/>
        <a:ext cx="10257581" cy="2128531"/>
      </dsp:txXfrm>
    </dsp:sp>
    <dsp:sp modelId="{DE784D3D-80F1-4102-B6B1-DC4E7C08BFB2}">
      <dsp:nvSpPr>
        <dsp:cNvPr id="0" name=""/>
        <dsp:cNvSpPr/>
      </dsp:nvSpPr>
      <dsp:spPr>
        <a:xfrm>
          <a:off x="0" y="5165041"/>
          <a:ext cx="1048787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99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a:p>
      </dsp:txBody>
      <dsp:txXfrm>
        <a:off x="0" y="5165041"/>
        <a:ext cx="10487879"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BF388-39E8-4560-8CB8-006DD186CFC5}">
      <dsp:nvSpPr>
        <dsp:cNvPr id="0" name=""/>
        <dsp:cNvSpPr/>
      </dsp:nvSpPr>
      <dsp:spPr>
        <a:xfrm>
          <a:off x="0" y="2955172"/>
          <a:ext cx="1041754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30212-6335-4D90-8DB1-602616F8CFE9}">
      <dsp:nvSpPr>
        <dsp:cNvPr id="0" name=""/>
        <dsp:cNvSpPr/>
      </dsp:nvSpPr>
      <dsp:spPr>
        <a:xfrm>
          <a:off x="520368" y="19330"/>
          <a:ext cx="7323987" cy="31424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631" tIns="0" rIns="275631" bIns="0" numCol="1" spcCol="1270" anchor="ctr" anchorCtr="0">
          <a:noAutofit/>
        </a:bodyPr>
        <a:lstStyle/>
        <a:p>
          <a:pPr lvl="0" algn="l" defTabSz="1955800">
            <a:lnSpc>
              <a:spcPct val="90000"/>
            </a:lnSpc>
            <a:spcBef>
              <a:spcPct val="0"/>
            </a:spcBef>
            <a:spcAft>
              <a:spcPct val="35000"/>
            </a:spcAft>
          </a:pPr>
          <a:r>
            <a:rPr lang="en-US" sz="4400" b="1" kern="1200" dirty="0" err="1" smtClean="0"/>
            <a:t>Giúp</a:t>
          </a:r>
          <a:r>
            <a:rPr lang="en-US" sz="4400" b="1" kern="1200" dirty="0" smtClean="0"/>
            <a:t> </a:t>
          </a:r>
          <a:r>
            <a:rPr lang="en-US" sz="4400" b="1" kern="1200" dirty="0" err="1" smtClean="0"/>
            <a:t>cho</a:t>
          </a:r>
          <a:r>
            <a:rPr lang="en-US" sz="4400" b="1" kern="1200" dirty="0" smtClean="0"/>
            <a:t> </a:t>
          </a:r>
          <a:r>
            <a:rPr lang="en-US" sz="4400" b="1" kern="1200" dirty="0" err="1" smtClean="0"/>
            <a:t>việc</a:t>
          </a:r>
          <a:r>
            <a:rPr lang="en-US" sz="4400" b="1" kern="1200" dirty="0" smtClean="0"/>
            <a:t> </a:t>
          </a:r>
          <a:r>
            <a:rPr lang="en-US" sz="4400" b="1" kern="1200" dirty="0" err="1" smtClean="0"/>
            <a:t>phòng</a:t>
          </a:r>
          <a:r>
            <a:rPr lang="en-US" sz="4400" b="1" kern="1200" dirty="0" smtClean="0"/>
            <a:t> </a:t>
          </a:r>
          <a:r>
            <a:rPr lang="en-US" sz="4400" b="1" kern="1200" dirty="0" err="1" smtClean="0"/>
            <a:t>trừ</a:t>
          </a:r>
          <a:r>
            <a:rPr lang="en-US" sz="4400" b="1" kern="1200" dirty="0" smtClean="0"/>
            <a:t> </a:t>
          </a:r>
          <a:r>
            <a:rPr lang="en-US" sz="4400" b="1" kern="1200" dirty="0" err="1" smtClean="0"/>
            <a:t>sâu</a:t>
          </a:r>
          <a:r>
            <a:rPr lang="en-US" sz="4400" b="1" kern="1200" dirty="0" smtClean="0"/>
            <a:t> </a:t>
          </a:r>
          <a:r>
            <a:rPr lang="en-US" sz="4400" b="1" kern="1200" dirty="0" err="1" smtClean="0"/>
            <a:t>bệnh</a:t>
          </a:r>
          <a:r>
            <a:rPr lang="en-US" sz="4400" b="1" kern="1200" dirty="0" smtClean="0"/>
            <a:t> </a:t>
          </a:r>
          <a:r>
            <a:rPr lang="en-US" sz="4400" b="1" kern="1200" dirty="0" err="1" smtClean="0"/>
            <a:t>diễn</a:t>
          </a:r>
          <a:r>
            <a:rPr lang="en-US" sz="4400" b="1" kern="1200" dirty="0" smtClean="0"/>
            <a:t> </a:t>
          </a:r>
          <a:r>
            <a:rPr lang="en-US" sz="4400" b="1" kern="1200" dirty="0" err="1" smtClean="0"/>
            <a:t>ra</a:t>
          </a:r>
          <a:r>
            <a:rPr lang="en-US" sz="4400" b="1" kern="1200" dirty="0" smtClean="0"/>
            <a:t> </a:t>
          </a:r>
          <a:r>
            <a:rPr lang="en-US" sz="4400" b="1" kern="1200" dirty="0" err="1" smtClean="0"/>
            <a:t>nhanh</a:t>
          </a:r>
          <a:r>
            <a:rPr lang="en-US" sz="4400" b="1" kern="1200" dirty="0" smtClean="0"/>
            <a:t> </a:t>
          </a:r>
          <a:r>
            <a:rPr lang="en-US" sz="4400" b="1" kern="1200" dirty="0" err="1" smtClean="0"/>
            <a:t>chóng</a:t>
          </a:r>
          <a:endParaRPr lang="en-US" sz="4400" b="1" kern="1200" dirty="0"/>
        </a:p>
      </dsp:txBody>
      <dsp:txXfrm>
        <a:off x="673771" y="172733"/>
        <a:ext cx="7017181" cy="2835675"/>
      </dsp:txXfrm>
    </dsp:sp>
    <dsp:sp modelId="{D852AC25-F773-4E5E-9E46-6B2C5F66AAC4}">
      <dsp:nvSpPr>
        <dsp:cNvPr id="0" name=""/>
        <dsp:cNvSpPr/>
      </dsp:nvSpPr>
      <dsp:spPr>
        <a:xfrm>
          <a:off x="0" y="4347077"/>
          <a:ext cx="1041754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702A7-D2BF-4D67-ABEB-4239F470E348}">
      <dsp:nvSpPr>
        <dsp:cNvPr id="0" name=""/>
        <dsp:cNvSpPr/>
      </dsp:nvSpPr>
      <dsp:spPr>
        <a:xfrm>
          <a:off x="520877" y="3383572"/>
          <a:ext cx="7295997" cy="1170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631" tIns="0" rIns="275631" bIns="0" numCol="1" spcCol="1270" anchor="ctr" anchorCtr="0">
          <a:noAutofit/>
        </a:bodyPr>
        <a:lstStyle/>
        <a:p>
          <a:pPr lvl="0" algn="l" defTabSz="2133600">
            <a:lnSpc>
              <a:spcPct val="90000"/>
            </a:lnSpc>
            <a:spcBef>
              <a:spcPct val="0"/>
            </a:spcBef>
            <a:spcAft>
              <a:spcPct val="35000"/>
            </a:spcAft>
          </a:pPr>
          <a:r>
            <a:rPr lang="en-US" sz="4800" b="1" kern="1200" dirty="0" smtClean="0"/>
            <a:t>An </a:t>
          </a:r>
          <a:r>
            <a:rPr lang="en-US" sz="4800" b="1" kern="1200" dirty="0" err="1" smtClean="0"/>
            <a:t>toàn</a:t>
          </a:r>
          <a:r>
            <a:rPr lang="en-US" sz="4800" b="1" kern="1200" dirty="0" smtClean="0"/>
            <a:t> </a:t>
          </a:r>
          <a:r>
            <a:rPr lang="en-US" sz="4800" b="1" kern="1200" dirty="0" err="1" smtClean="0"/>
            <a:t>thực</a:t>
          </a:r>
          <a:r>
            <a:rPr lang="en-US" sz="4800" b="1" kern="1200" dirty="0" smtClean="0"/>
            <a:t> </a:t>
          </a:r>
          <a:r>
            <a:rPr lang="en-US" sz="4800" b="1" kern="1200" dirty="0" err="1" smtClean="0"/>
            <a:t>phẩm</a:t>
          </a:r>
          <a:endParaRPr lang="en-US" sz="4800" b="1" kern="1200" dirty="0"/>
        </a:p>
      </dsp:txBody>
      <dsp:txXfrm>
        <a:off x="577999" y="3440694"/>
        <a:ext cx="7181753" cy="1055900"/>
      </dsp:txXfrm>
    </dsp:sp>
    <dsp:sp modelId="{7DB6BE7F-CA35-4F48-92C1-FF0D740D3194}">
      <dsp:nvSpPr>
        <dsp:cNvPr id="0" name=""/>
        <dsp:cNvSpPr/>
      </dsp:nvSpPr>
      <dsp:spPr>
        <a:xfrm>
          <a:off x="0" y="5363384"/>
          <a:ext cx="1041754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B17F7-3347-4066-A1EC-966347C39670}">
      <dsp:nvSpPr>
        <dsp:cNvPr id="0" name=""/>
        <dsp:cNvSpPr/>
      </dsp:nvSpPr>
      <dsp:spPr>
        <a:xfrm>
          <a:off x="520877" y="4775477"/>
          <a:ext cx="6920299" cy="794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631" tIns="0" rIns="275631" bIns="0" numCol="1" spcCol="1270" anchor="ctr" anchorCtr="0">
          <a:noAutofit/>
        </a:bodyPr>
        <a:lstStyle/>
        <a:p>
          <a:pPr lvl="0" algn="l" defTabSz="2133600">
            <a:lnSpc>
              <a:spcPct val="90000"/>
            </a:lnSpc>
            <a:spcBef>
              <a:spcPct val="0"/>
            </a:spcBef>
            <a:spcAft>
              <a:spcPct val="35000"/>
            </a:spcAft>
          </a:pPr>
          <a:r>
            <a:rPr lang="en-US" sz="4800" b="1" kern="1200" dirty="0" err="1" smtClean="0"/>
            <a:t>Ít</a:t>
          </a:r>
          <a:r>
            <a:rPr lang="en-US" sz="4800" b="1" kern="1200" dirty="0" smtClean="0"/>
            <a:t> </a:t>
          </a:r>
          <a:r>
            <a:rPr lang="en-US" sz="4800" b="1" kern="1200" dirty="0" err="1" smtClean="0"/>
            <a:t>tốn</a:t>
          </a:r>
          <a:r>
            <a:rPr lang="en-US" sz="4800" b="1" kern="1200" dirty="0" smtClean="0"/>
            <a:t> </a:t>
          </a:r>
          <a:r>
            <a:rPr lang="en-US" sz="4800" b="1" kern="1200" dirty="0" err="1" smtClean="0"/>
            <a:t>công</a:t>
          </a:r>
          <a:r>
            <a:rPr lang="en-US" sz="4800" b="1" kern="1200" dirty="0" smtClean="0"/>
            <a:t> </a:t>
          </a:r>
          <a:r>
            <a:rPr lang="en-US" sz="4800" b="1" kern="1200" dirty="0" err="1" smtClean="0"/>
            <a:t>lao</a:t>
          </a:r>
          <a:r>
            <a:rPr lang="en-US" sz="4800" b="1" kern="1200" dirty="0" smtClean="0"/>
            <a:t> </a:t>
          </a:r>
          <a:r>
            <a:rPr lang="en-US" sz="4800" b="1" kern="1200" dirty="0" err="1" smtClean="0"/>
            <a:t>động</a:t>
          </a:r>
          <a:endParaRPr lang="en-US" sz="4800" b="1" kern="1200" dirty="0"/>
        </a:p>
      </dsp:txBody>
      <dsp:txXfrm>
        <a:off x="559664" y="4814264"/>
        <a:ext cx="6842725" cy="716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7FCF-8463-4AB4-BD7D-A7E98E76E970}">
      <dsp:nvSpPr>
        <dsp:cNvPr id="0" name=""/>
        <dsp:cNvSpPr/>
      </dsp:nvSpPr>
      <dsp:spPr>
        <a:xfrm>
          <a:off x="4363964" y="700"/>
          <a:ext cx="6545946" cy="273053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smtClean="0"/>
            <a:t>Có</a:t>
          </a:r>
          <a:r>
            <a:rPr lang="en-US" sz="3200" kern="1200" dirty="0" smtClean="0"/>
            <a:t> </a:t>
          </a:r>
          <a:r>
            <a:rPr lang="en-US" sz="3200" kern="1200" dirty="0" err="1" smtClean="0"/>
            <a:t>hiệu</a:t>
          </a:r>
          <a:r>
            <a:rPr lang="en-US" sz="3200" kern="1200" dirty="0" smtClean="0"/>
            <a:t> </a:t>
          </a:r>
          <a:r>
            <a:rPr lang="en-US" sz="3200" kern="1200" dirty="0" err="1" smtClean="0"/>
            <a:t>quả</a:t>
          </a:r>
          <a:r>
            <a:rPr lang="en-US" sz="3200" kern="1200" dirty="0" smtClean="0"/>
            <a:t> </a:t>
          </a:r>
          <a:r>
            <a:rPr lang="en-US" sz="3200" kern="1200" dirty="0" err="1" smtClean="0"/>
            <a:t>cao</a:t>
          </a:r>
          <a:endParaRPr lang="en-US" sz="3200" kern="1200" dirty="0"/>
        </a:p>
        <a:p>
          <a:pPr marL="285750" lvl="1" indent="-285750" algn="l" defTabSz="1422400">
            <a:lnSpc>
              <a:spcPct val="90000"/>
            </a:lnSpc>
            <a:spcBef>
              <a:spcPct val="0"/>
            </a:spcBef>
            <a:spcAft>
              <a:spcPct val="15000"/>
            </a:spcAft>
            <a:buChar char="••"/>
          </a:pPr>
          <a:r>
            <a:rPr lang="en-US" sz="3200" kern="1200" dirty="0" err="1" smtClean="0"/>
            <a:t>Diệt</a:t>
          </a:r>
          <a:r>
            <a:rPr lang="en-US" sz="3200" kern="1200" dirty="0" smtClean="0"/>
            <a:t> </a:t>
          </a:r>
          <a:r>
            <a:rPr lang="en-US" sz="3200" kern="1200" dirty="0" err="1" smtClean="0"/>
            <a:t>nhanh</a:t>
          </a:r>
          <a:endParaRPr lang="en-US" sz="3200" kern="1200" dirty="0"/>
        </a:p>
        <a:p>
          <a:pPr marL="285750" lvl="1" indent="-285750" algn="l" defTabSz="1422400">
            <a:lnSpc>
              <a:spcPct val="90000"/>
            </a:lnSpc>
            <a:spcBef>
              <a:spcPct val="0"/>
            </a:spcBef>
            <a:spcAft>
              <a:spcPct val="15000"/>
            </a:spcAft>
            <a:buChar char="••"/>
          </a:pPr>
          <a:r>
            <a:rPr lang="en-US" sz="3200" kern="1200" dirty="0" err="1" smtClean="0"/>
            <a:t>Ít</a:t>
          </a:r>
          <a:r>
            <a:rPr lang="en-US" sz="3200" kern="1200" dirty="0" smtClean="0"/>
            <a:t> </a:t>
          </a:r>
          <a:r>
            <a:rPr lang="en-US" sz="3200" kern="1200" dirty="0" err="1" smtClean="0"/>
            <a:t>tốn</a:t>
          </a:r>
          <a:r>
            <a:rPr lang="en-US" sz="3200" kern="1200" dirty="0" smtClean="0"/>
            <a:t> </a:t>
          </a:r>
          <a:r>
            <a:rPr lang="en-US" sz="3200" kern="1200" dirty="0" err="1" smtClean="0"/>
            <a:t>công</a:t>
          </a:r>
          <a:r>
            <a:rPr lang="en-US" sz="3200" kern="1200" dirty="0" smtClean="0"/>
            <a:t> </a:t>
          </a:r>
          <a:r>
            <a:rPr lang="en-US" sz="3200" kern="1200" dirty="0" err="1" smtClean="0"/>
            <a:t>sức</a:t>
          </a:r>
          <a:endParaRPr lang="en-US" sz="3200" kern="1200" dirty="0"/>
        </a:p>
      </dsp:txBody>
      <dsp:txXfrm>
        <a:off x="4363964" y="342016"/>
        <a:ext cx="5521997" cy="2047898"/>
      </dsp:txXfrm>
    </dsp:sp>
    <dsp:sp modelId="{CFA45E3B-B0BC-40D6-9488-1CD1B20E7D96}">
      <dsp:nvSpPr>
        <dsp:cNvPr id="0" name=""/>
        <dsp:cNvSpPr/>
      </dsp:nvSpPr>
      <dsp:spPr>
        <a:xfrm>
          <a:off x="0" y="700"/>
          <a:ext cx="4363964" cy="2730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dirty="0" err="1" smtClean="0"/>
            <a:t>Ưu</a:t>
          </a:r>
          <a:r>
            <a:rPr lang="en-US" sz="5500" kern="1200" dirty="0" smtClean="0"/>
            <a:t> </a:t>
          </a:r>
          <a:r>
            <a:rPr lang="en-US" sz="5500" kern="1200" dirty="0" err="1" smtClean="0"/>
            <a:t>điểm</a:t>
          </a:r>
          <a:endParaRPr lang="en-US" sz="5500" kern="1200" dirty="0"/>
        </a:p>
      </dsp:txBody>
      <dsp:txXfrm>
        <a:off x="133293" y="133993"/>
        <a:ext cx="4097378" cy="2463944"/>
      </dsp:txXfrm>
    </dsp:sp>
    <dsp:sp modelId="{24C97DA7-BDFB-49C5-8F41-05560EF8CF26}">
      <dsp:nvSpPr>
        <dsp:cNvPr id="0" name=""/>
        <dsp:cNvSpPr/>
      </dsp:nvSpPr>
      <dsp:spPr>
        <a:xfrm>
          <a:off x="4363964" y="3004284"/>
          <a:ext cx="6545946" cy="273053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err="1" smtClean="0"/>
            <a:t>Gây</a:t>
          </a:r>
          <a:r>
            <a:rPr lang="en-US" sz="2000" b="1" kern="1200" dirty="0" smtClean="0"/>
            <a:t> </a:t>
          </a:r>
          <a:r>
            <a:rPr lang="en-US" sz="2000" b="1" kern="1200" dirty="0" err="1" smtClean="0"/>
            <a:t>độc</a:t>
          </a:r>
          <a:r>
            <a:rPr lang="en-US" sz="2000" b="1" kern="1200" dirty="0" smtClean="0"/>
            <a:t> </a:t>
          </a:r>
          <a:r>
            <a:rPr lang="en-US" sz="2000" b="1" kern="1200" dirty="0" err="1" smtClean="0"/>
            <a:t>cho</a:t>
          </a:r>
          <a:r>
            <a:rPr lang="en-US" sz="2000" b="1" kern="1200" dirty="0" smtClean="0"/>
            <a:t> </a:t>
          </a:r>
          <a:r>
            <a:rPr lang="en-US" sz="2000" b="1" kern="1200" dirty="0" err="1" smtClean="0"/>
            <a:t>người</a:t>
          </a:r>
          <a:r>
            <a:rPr lang="en-US" sz="2000" b="1" kern="1200" dirty="0" smtClean="0"/>
            <a:t>, </a:t>
          </a:r>
          <a:r>
            <a:rPr lang="en-US" sz="2000" b="1" kern="1200" dirty="0" err="1" smtClean="0"/>
            <a:t>cây</a:t>
          </a:r>
          <a:r>
            <a:rPr lang="en-US" sz="2000" b="1" kern="1200" dirty="0" smtClean="0"/>
            <a:t> </a:t>
          </a:r>
          <a:r>
            <a:rPr lang="en-US" sz="2000" b="1" kern="1200" dirty="0" err="1" smtClean="0"/>
            <a:t>trồng</a:t>
          </a:r>
          <a:r>
            <a:rPr lang="en-US" sz="2000" b="1" kern="1200" dirty="0" smtClean="0"/>
            <a:t>, </a:t>
          </a:r>
          <a:r>
            <a:rPr lang="en-US" sz="2000" b="1" kern="1200" dirty="0" err="1" smtClean="0"/>
            <a:t>vật</a:t>
          </a:r>
          <a:r>
            <a:rPr lang="en-US" sz="2000" b="1" kern="1200" dirty="0" smtClean="0"/>
            <a:t> </a:t>
          </a:r>
          <a:r>
            <a:rPr lang="en-US" sz="2000" b="1" kern="1200" dirty="0" err="1" smtClean="0"/>
            <a:t>nuôi</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Ô </a:t>
          </a:r>
          <a:r>
            <a:rPr lang="en-US" sz="2000" b="1" kern="1200" dirty="0" err="1" smtClean="0"/>
            <a:t>nhiễm</a:t>
          </a:r>
          <a:r>
            <a:rPr lang="en-US" sz="2000" b="1" kern="1200" dirty="0" smtClean="0"/>
            <a:t> </a:t>
          </a:r>
          <a:r>
            <a:rPr lang="en-US" sz="2000" b="1" kern="1200" dirty="0" err="1" smtClean="0"/>
            <a:t>môi</a:t>
          </a:r>
          <a:r>
            <a:rPr lang="en-US" sz="2000" b="1" kern="1200" dirty="0" smtClean="0"/>
            <a:t> </a:t>
          </a:r>
          <a:r>
            <a:rPr lang="en-US" sz="2000" b="1" kern="1200" dirty="0" err="1" smtClean="0"/>
            <a:t>trường</a:t>
          </a:r>
          <a:r>
            <a:rPr lang="en-US" sz="2000" b="1" kern="1200" dirty="0" smtClean="0"/>
            <a:t> </a:t>
          </a:r>
          <a:r>
            <a:rPr lang="en-US" sz="2000" b="1" kern="1200" dirty="0" err="1" smtClean="0"/>
            <a:t>đất</a:t>
          </a:r>
          <a:r>
            <a:rPr lang="en-US" sz="2000" b="1" kern="1200" dirty="0" smtClean="0"/>
            <a:t>, </a:t>
          </a:r>
          <a:r>
            <a:rPr lang="en-US" sz="2000" b="1" kern="1200" dirty="0" err="1" smtClean="0"/>
            <a:t>nước</a:t>
          </a:r>
          <a:r>
            <a:rPr lang="en-US" sz="2000" b="1" kern="1200" dirty="0" smtClean="0"/>
            <a:t>, </a:t>
          </a:r>
          <a:r>
            <a:rPr lang="en-US" sz="2000" b="1" kern="1200" dirty="0" err="1" smtClean="0"/>
            <a:t>không</a:t>
          </a:r>
          <a:r>
            <a:rPr lang="en-US" sz="2000" b="1" kern="1200" dirty="0" smtClean="0"/>
            <a:t> </a:t>
          </a:r>
          <a:r>
            <a:rPr lang="en-US" sz="2000" b="1" kern="1200" dirty="0" err="1" smtClean="0"/>
            <a:t>khí</a:t>
          </a:r>
          <a:endParaRPr lang="en-US" sz="2000" b="1" kern="1200" dirty="0"/>
        </a:p>
        <a:p>
          <a:pPr marL="228600" lvl="1" indent="-228600" algn="l" defTabSz="889000">
            <a:lnSpc>
              <a:spcPct val="90000"/>
            </a:lnSpc>
            <a:spcBef>
              <a:spcPct val="0"/>
            </a:spcBef>
            <a:spcAft>
              <a:spcPct val="15000"/>
            </a:spcAft>
            <a:buChar char="••"/>
          </a:pPr>
          <a:r>
            <a:rPr lang="en-US" sz="2000" b="1" kern="1200" dirty="0" err="1" smtClean="0"/>
            <a:t>Giết</a:t>
          </a:r>
          <a:r>
            <a:rPr lang="en-US" sz="2000" b="1" kern="1200" dirty="0" smtClean="0"/>
            <a:t> </a:t>
          </a:r>
          <a:r>
            <a:rPr lang="en-US" sz="2000" b="1" kern="1200" dirty="0" err="1" smtClean="0"/>
            <a:t>chết</a:t>
          </a:r>
          <a:r>
            <a:rPr lang="en-US" sz="2000" b="1" kern="1200" dirty="0" smtClean="0"/>
            <a:t> </a:t>
          </a:r>
          <a:r>
            <a:rPr lang="en-US" sz="2000" b="1" kern="1200" dirty="0" err="1" smtClean="0"/>
            <a:t>các</a:t>
          </a:r>
          <a:r>
            <a:rPr lang="en-US" sz="2000" b="1" kern="1200" dirty="0" smtClean="0"/>
            <a:t> </a:t>
          </a:r>
          <a:r>
            <a:rPr lang="en-US" sz="2000" b="1" kern="1200" dirty="0" err="1" smtClean="0"/>
            <a:t>sinh</a:t>
          </a:r>
          <a:r>
            <a:rPr lang="en-US" sz="2000" b="1" kern="1200" dirty="0" smtClean="0"/>
            <a:t> </a:t>
          </a:r>
          <a:r>
            <a:rPr lang="en-US" sz="2000" b="1" kern="1200" dirty="0" err="1" smtClean="0"/>
            <a:t>vật</a:t>
          </a:r>
          <a:r>
            <a:rPr lang="en-US" sz="2000" b="1" kern="1200" dirty="0" smtClean="0"/>
            <a:t> </a:t>
          </a:r>
          <a:r>
            <a:rPr lang="en-US" sz="2000" b="1" kern="1200" dirty="0" err="1" smtClean="0"/>
            <a:t>khác</a:t>
          </a:r>
          <a:r>
            <a:rPr lang="en-US" sz="2000" b="1" kern="1200" dirty="0" smtClean="0"/>
            <a:t> ở </a:t>
          </a:r>
          <a:r>
            <a:rPr lang="en-US" sz="2000" b="1" kern="1200" dirty="0" err="1" smtClean="0"/>
            <a:t>ruộng</a:t>
          </a:r>
          <a:endParaRPr lang="en-US" sz="2000" b="1" kern="1200" dirty="0"/>
        </a:p>
      </dsp:txBody>
      <dsp:txXfrm>
        <a:off x="4363964" y="3345600"/>
        <a:ext cx="5521997" cy="2047898"/>
      </dsp:txXfrm>
    </dsp:sp>
    <dsp:sp modelId="{CA8BA1AD-3316-4FC9-99FC-2D5234CC5868}">
      <dsp:nvSpPr>
        <dsp:cNvPr id="0" name=""/>
        <dsp:cNvSpPr/>
      </dsp:nvSpPr>
      <dsp:spPr>
        <a:xfrm>
          <a:off x="0" y="3004284"/>
          <a:ext cx="4363964" cy="2730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dirty="0" err="1" smtClean="0"/>
            <a:t>Nhược</a:t>
          </a:r>
          <a:r>
            <a:rPr lang="en-US" sz="5500" kern="1200" dirty="0" smtClean="0"/>
            <a:t> </a:t>
          </a:r>
          <a:r>
            <a:rPr lang="en-US" sz="5500" kern="1200" dirty="0" err="1" smtClean="0"/>
            <a:t>điểm</a:t>
          </a:r>
          <a:endParaRPr lang="en-US" sz="5500" kern="1200" dirty="0"/>
        </a:p>
      </dsp:txBody>
      <dsp:txXfrm>
        <a:off x="133293" y="3137577"/>
        <a:ext cx="4097378" cy="2463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7FCF-8463-4AB4-BD7D-A7E98E76E970}">
      <dsp:nvSpPr>
        <dsp:cNvPr id="0" name=""/>
        <dsp:cNvSpPr/>
      </dsp:nvSpPr>
      <dsp:spPr>
        <a:xfrm>
          <a:off x="3927865" y="513"/>
          <a:ext cx="5891799" cy="20008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An </a:t>
          </a:r>
          <a:r>
            <a:rPr lang="en-US" sz="2400" b="1" kern="1200" dirty="0" err="1" smtClean="0"/>
            <a:t>toàn</a:t>
          </a:r>
          <a:r>
            <a:rPr lang="en-US" sz="2400" b="1" kern="1200" dirty="0" smtClean="0"/>
            <a:t> </a:t>
          </a:r>
          <a:r>
            <a:rPr lang="en-US" sz="2400" b="1" kern="1200" dirty="0" err="1" smtClean="0"/>
            <a:t>với</a:t>
          </a:r>
          <a:r>
            <a:rPr lang="en-US" sz="2400" b="1" kern="1200" dirty="0" smtClean="0"/>
            <a:t> </a:t>
          </a:r>
          <a:r>
            <a:rPr lang="en-US" sz="2400" b="1" kern="1200" dirty="0" err="1" smtClean="0"/>
            <a:t>người</a:t>
          </a:r>
          <a:r>
            <a:rPr lang="en-US" sz="2400" b="1" kern="1200" dirty="0" smtClean="0"/>
            <a:t> </a:t>
          </a:r>
          <a:r>
            <a:rPr lang="en-US" sz="2400" b="1" kern="1200" dirty="0" err="1" smtClean="0"/>
            <a:t>và</a:t>
          </a:r>
          <a:r>
            <a:rPr lang="en-US" sz="2400" b="1" kern="1200" dirty="0" smtClean="0"/>
            <a:t> </a:t>
          </a:r>
          <a:r>
            <a:rPr lang="en-US" sz="2400" b="1" kern="1200" dirty="0" err="1" smtClean="0"/>
            <a:t>động</a:t>
          </a:r>
          <a:r>
            <a:rPr lang="en-US" sz="2400" b="1" kern="1200" dirty="0" smtClean="0"/>
            <a:t> </a:t>
          </a:r>
          <a:r>
            <a:rPr lang="en-US" sz="2400" b="1" kern="1200" dirty="0" err="1" smtClean="0"/>
            <a:t>vật</a:t>
          </a: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Không</a:t>
          </a:r>
          <a:r>
            <a:rPr lang="en-US" sz="2400" b="1" kern="1200" dirty="0" smtClean="0"/>
            <a:t> </a:t>
          </a:r>
          <a:r>
            <a:rPr lang="en-US" sz="2400" b="1" kern="1200" dirty="0" err="1" smtClean="0"/>
            <a:t>gây</a:t>
          </a:r>
          <a:r>
            <a:rPr lang="en-US" sz="2400" b="1" kern="1200" dirty="0" smtClean="0"/>
            <a:t> ô </a:t>
          </a:r>
          <a:r>
            <a:rPr lang="en-US" sz="2400" b="1" kern="1200" dirty="0" err="1" smtClean="0"/>
            <a:t>nhiễm</a:t>
          </a:r>
          <a:r>
            <a:rPr lang="en-US" sz="2400" b="1" kern="1200" dirty="0" smtClean="0"/>
            <a:t> </a:t>
          </a:r>
          <a:r>
            <a:rPr lang="en-US" sz="2400" b="1" kern="1200" dirty="0" err="1" smtClean="0"/>
            <a:t>môi</a:t>
          </a:r>
          <a:r>
            <a:rPr lang="en-US" sz="2400" b="1" kern="1200" dirty="0" smtClean="0"/>
            <a:t> </a:t>
          </a:r>
          <a:r>
            <a:rPr lang="en-US" sz="2400" b="1" kern="1200" dirty="0" err="1" smtClean="0"/>
            <a:t>trường</a:t>
          </a: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Hiệu</a:t>
          </a:r>
          <a:r>
            <a:rPr lang="en-US" sz="2400" b="1" kern="1200" dirty="0" smtClean="0"/>
            <a:t> </a:t>
          </a:r>
          <a:r>
            <a:rPr lang="en-US" sz="2400" b="1" kern="1200" dirty="0" err="1" smtClean="0"/>
            <a:t>quả</a:t>
          </a:r>
          <a:r>
            <a:rPr lang="en-US" sz="2400" b="1" kern="1200" dirty="0" smtClean="0"/>
            <a:t> </a:t>
          </a:r>
          <a:r>
            <a:rPr lang="en-US" sz="2400" b="1" kern="1200" dirty="0" err="1" smtClean="0"/>
            <a:t>cao</a:t>
          </a:r>
          <a:endParaRPr lang="en-US" sz="2400" b="1" kern="1200" dirty="0"/>
        </a:p>
      </dsp:txBody>
      <dsp:txXfrm>
        <a:off x="3927865" y="250614"/>
        <a:ext cx="5141496" cy="1500606"/>
      </dsp:txXfrm>
    </dsp:sp>
    <dsp:sp modelId="{CFA45E3B-B0BC-40D6-9488-1CD1B20E7D96}">
      <dsp:nvSpPr>
        <dsp:cNvPr id="0" name=""/>
        <dsp:cNvSpPr/>
      </dsp:nvSpPr>
      <dsp:spPr>
        <a:xfrm>
          <a:off x="0" y="513"/>
          <a:ext cx="3927866" cy="2000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err="1" smtClean="0"/>
            <a:t>Ưu</a:t>
          </a:r>
          <a:r>
            <a:rPr lang="en-US" sz="4500" kern="1200" dirty="0" smtClean="0"/>
            <a:t> </a:t>
          </a:r>
          <a:r>
            <a:rPr lang="en-US" sz="4500" kern="1200" dirty="0" err="1" smtClean="0"/>
            <a:t>điểm</a:t>
          </a:r>
          <a:endParaRPr lang="en-US" sz="4500" kern="1200" dirty="0"/>
        </a:p>
      </dsp:txBody>
      <dsp:txXfrm>
        <a:off x="97671" y="98184"/>
        <a:ext cx="3732524" cy="1805466"/>
      </dsp:txXfrm>
    </dsp:sp>
    <dsp:sp modelId="{24C97DA7-BDFB-49C5-8F41-05560EF8CF26}">
      <dsp:nvSpPr>
        <dsp:cNvPr id="0" name=""/>
        <dsp:cNvSpPr/>
      </dsp:nvSpPr>
      <dsp:spPr>
        <a:xfrm>
          <a:off x="3927865" y="2201401"/>
          <a:ext cx="5891799" cy="20008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err="1" smtClean="0"/>
            <a:t>Hiệu</a:t>
          </a:r>
          <a:r>
            <a:rPr lang="en-US" sz="2400" b="1" kern="1200" dirty="0" smtClean="0"/>
            <a:t> </a:t>
          </a:r>
          <a:r>
            <a:rPr lang="en-US" sz="2400" b="1" kern="1200" dirty="0" err="1" smtClean="0"/>
            <a:t>quảh</a:t>
          </a:r>
          <a:r>
            <a:rPr lang="en-US" sz="2400" b="1" kern="1200" dirty="0" smtClean="0"/>
            <a:t> </a:t>
          </a:r>
          <a:r>
            <a:rPr lang="en-US" sz="2400" b="1" kern="1200" dirty="0" err="1" smtClean="0"/>
            <a:t>cậm</a:t>
          </a:r>
          <a:r>
            <a:rPr lang="en-US" sz="2400" b="1" kern="1200" dirty="0" smtClean="0"/>
            <a:t> </a:t>
          </a:r>
          <a:r>
            <a:rPr lang="en-US" sz="2400" b="1" kern="1200" dirty="0" err="1" smtClean="0"/>
            <a:t>phụ</a:t>
          </a:r>
          <a:r>
            <a:rPr lang="en-US" sz="2400" b="1" kern="1200" dirty="0" smtClean="0"/>
            <a:t> </a:t>
          </a:r>
          <a:r>
            <a:rPr lang="en-US" sz="2400" b="1" kern="1200" dirty="0" err="1" smtClean="0"/>
            <a:t>thuộc</a:t>
          </a:r>
          <a:r>
            <a:rPr lang="en-US" sz="2400" b="1" kern="1200" dirty="0" smtClean="0"/>
            <a:t> </a:t>
          </a:r>
          <a:r>
            <a:rPr lang="en-US" sz="2400" b="1" kern="1200" dirty="0" err="1" smtClean="0"/>
            <a:t>vào</a:t>
          </a:r>
          <a:r>
            <a:rPr lang="en-US" sz="2400" b="1" kern="1200" dirty="0" smtClean="0"/>
            <a:t> </a:t>
          </a:r>
          <a:r>
            <a:rPr lang="en-US" sz="2400" b="1" kern="1200" dirty="0" err="1" smtClean="0"/>
            <a:t>loại</a:t>
          </a:r>
          <a:r>
            <a:rPr lang="en-US" sz="2400" b="1" kern="1200" dirty="0" smtClean="0"/>
            <a:t> </a:t>
          </a:r>
          <a:r>
            <a:rPr lang="en-US" sz="2400" b="1" kern="1200" dirty="0" err="1" smtClean="0"/>
            <a:t>thiên</a:t>
          </a:r>
          <a:r>
            <a:rPr lang="en-US" sz="2400" b="1" kern="1200" dirty="0" smtClean="0"/>
            <a:t> </a:t>
          </a:r>
          <a:r>
            <a:rPr lang="en-US" sz="2400" b="1" kern="1200" dirty="0" err="1" smtClean="0"/>
            <a:t>địch</a:t>
          </a:r>
          <a:endParaRPr lang="en-US" sz="2400" b="1" kern="1200" dirty="0"/>
        </a:p>
      </dsp:txBody>
      <dsp:txXfrm>
        <a:off x="3927865" y="2451502"/>
        <a:ext cx="5141496" cy="1500606"/>
      </dsp:txXfrm>
    </dsp:sp>
    <dsp:sp modelId="{CA8BA1AD-3316-4FC9-99FC-2D5234CC5868}">
      <dsp:nvSpPr>
        <dsp:cNvPr id="0" name=""/>
        <dsp:cNvSpPr/>
      </dsp:nvSpPr>
      <dsp:spPr>
        <a:xfrm>
          <a:off x="0" y="2201401"/>
          <a:ext cx="3927866" cy="2000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err="1" smtClean="0"/>
            <a:t>Nhược</a:t>
          </a:r>
          <a:r>
            <a:rPr lang="en-US" sz="4500" kern="1200" dirty="0" smtClean="0"/>
            <a:t> </a:t>
          </a:r>
          <a:r>
            <a:rPr lang="en-US" sz="4500" kern="1200" dirty="0" err="1" smtClean="0"/>
            <a:t>điểm</a:t>
          </a:r>
          <a:endParaRPr lang="en-US" sz="4500" kern="1200" dirty="0"/>
        </a:p>
      </dsp:txBody>
      <dsp:txXfrm>
        <a:off x="97671" y="2299072"/>
        <a:ext cx="3732524" cy="1805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365DA-E125-42C9-87C9-C89F9E736364}">
      <dsp:nvSpPr>
        <dsp:cNvPr id="0" name=""/>
        <dsp:cNvSpPr/>
      </dsp:nvSpPr>
      <dsp:spPr>
        <a:xfrm>
          <a:off x="2940198" y="545"/>
          <a:ext cx="6403491" cy="21263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err="1" smtClean="0"/>
            <a:t>Ngăn</a:t>
          </a:r>
          <a:r>
            <a:rPr lang="en-US" sz="3200" b="1" kern="1200" dirty="0" smtClean="0"/>
            <a:t> </a:t>
          </a:r>
          <a:r>
            <a:rPr lang="en-US" sz="3200" b="1" kern="1200" dirty="0" err="1" smtClean="0"/>
            <a:t>chặn</a:t>
          </a:r>
          <a:r>
            <a:rPr lang="en-US" sz="3200" b="1" kern="1200" dirty="0" smtClean="0"/>
            <a:t> </a:t>
          </a:r>
          <a:r>
            <a:rPr lang="en-US" sz="3200" b="1" kern="1200" dirty="0" err="1" smtClean="0"/>
            <a:t>sự</a:t>
          </a:r>
          <a:r>
            <a:rPr lang="en-US" sz="3200" b="1" kern="1200" dirty="0" smtClean="0"/>
            <a:t> </a:t>
          </a:r>
          <a:r>
            <a:rPr lang="en-US" sz="3200" b="1" kern="1200" dirty="0" err="1" smtClean="0"/>
            <a:t>lây</a:t>
          </a:r>
          <a:r>
            <a:rPr lang="en-US" sz="3200" b="1" kern="1200" dirty="0" smtClean="0"/>
            <a:t> </a:t>
          </a:r>
          <a:r>
            <a:rPr lang="en-US" sz="3200" b="1" kern="1200" dirty="0" err="1" smtClean="0"/>
            <a:t>lan</a:t>
          </a:r>
          <a:r>
            <a:rPr lang="en-US" sz="3200" b="1" kern="1200" dirty="0" smtClean="0"/>
            <a:t> </a:t>
          </a:r>
          <a:r>
            <a:rPr lang="en-US" sz="3200" b="1" kern="1200" dirty="0" err="1" smtClean="0"/>
            <a:t>của</a:t>
          </a:r>
          <a:r>
            <a:rPr lang="en-US" sz="3200" b="1" kern="1200" dirty="0" smtClean="0"/>
            <a:t> </a:t>
          </a:r>
          <a:r>
            <a:rPr lang="en-US" sz="3200" b="1" kern="1200" dirty="0" err="1" smtClean="0"/>
            <a:t>sâu</a:t>
          </a:r>
          <a:r>
            <a:rPr lang="en-US" sz="3200" b="1" kern="1200" dirty="0" smtClean="0"/>
            <a:t>, </a:t>
          </a:r>
          <a:r>
            <a:rPr lang="en-US" sz="3200" b="1" kern="1200" dirty="0" err="1" smtClean="0"/>
            <a:t>bệnh</a:t>
          </a:r>
          <a:r>
            <a:rPr lang="en-US" sz="3200" b="1" kern="1200" dirty="0" smtClean="0"/>
            <a:t> </a:t>
          </a:r>
          <a:r>
            <a:rPr lang="en-US" sz="3200" b="1" kern="1200" dirty="0" err="1" smtClean="0"/>
            <a:t>hại</a:t>
          </a:r>
          <a:r>
            <a:rPr lang="en-US" sz="3200" b="1" kern="1200" dirty="0" smtClean="0"/>
            <a:t> </a:t>
          </a:r>
          <a:r>
            <a:rPr lang="en-US" sz="3200" b="1" kern="1200" dirty="0" err="1" smtClean="0"/>
            <a:t>nguy</a:t>
          </a:r>
          <a:r>
            <a:rPr lang="en-US" sz="3200" b="1" kern="1200" dirty="0" smtClean="0"/>
            <a:t> </a:t>
          </a:r>
          <a:r>
            <a:rPr lang="en-US" sz="3200" b="1" kern="1200" dirty="0" err="1" smtClean="0"/>
            <a:t>hiểm</a:t>
          </a:r>
          <a:endParaRPr lang="en-US" sz="3200" b="1" kern="1200" dirty="0"/>
        </a:p>
      </dsp:txBody>
      <dsp:txXfrm>
        <a:off x="2940198" y="266343"/>
        <a:ext cx="5606098" cy="1594785"/>
      </dsp:txXfrm>
    </dsp:sp>
    <dsp:sp modelId="{DAAD1F45-51B0-451F-9E3B-4DEE367277E2}">
      <dsp:nvSpPr>
        <dsp:cNvPr id="0" name=""/>
        <dsp:cNvSpPr/>
      </dsp:nvSpPr>
      <dsp:spPr>
        <a:xfrm>
          <a:off x="0" y="0"/>
          <a:ext cx="2938641" cy="2126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err="1" smtClean="0"/>
            <a:t>Ưu</a:t>
          </a:r>
          <a:r>
            <a:rPr lang="en-US" sz="4300" kern="1200" dirty="0" smtClean="0"/>
            <a:t> </a:t>
          </a:r>
          <a:r>
            <a:rPr lang="en-US" sz="4300" kern="1200" dirty="0" err="1" smtClean="0"/>
            <a:t>điểm</a:t>
          </a:r>
          <a:endParaRPr lang="en-US" sz="4300" kern="1200" dirty="0"/>
        </a:p>
      </dsp:txBody>
      <dsp:txXfrm>
        <a:off x="103801" y="103801"/>
        <a:ext cx="2731039" cy="1918779"/>
      </dsp:txXfrm>
    </dsp:sp>
    <dsp:sp modelId="{9BE2AB4D-1834-41C1-9B64-E6BF2D072392}">
      <dsp:nvSpPr>
        <dsp:cNvPr id="0" name=""/>
        <dsp:cNvSpPr/>
      </dsp:nvSpPr>
      <dsp:spPr>
        <a:xfrm>
          <a:off x="3738098" y="2339565"/>
          <a:ext cx="5607147" cy="21263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b="1" kern="1200" dirty="0" err="1" smtClean="0"/>
            <a:t>Tốn</a:t>
          </a:r>
          <a:r>
            <a:rPr lang="en-US" sz="3600" b="1" kern="1200" dirty="0" smtClean="0"/>
            <a:t> </a:t>
          </a:r>
          <a:r>
            <a:rPr lang="en-US" sz="3600" b="1" kern="1200" dirty="0" err="1" smtClean="0"/>
            <a:t>kém</a:t>
          </a:r>
          <a:endParaRPr lang="en-US" sz="3600" b="1" kern="1200" dirty="0"/>
        </a:p>
      </dsp:txBody>
      <dsp:txXfrm>
        <a:off x="3738098" y="2605363"/>
        <a:ext cx="4809754" cy="1594785"/>
      </dsp:txXfrm>
    </dsp:sp>
    <dsp:sp modelId="{9FA70A61-2E2F-47CA-B632-CA10FA1125AB}">
      <dsp:nvSpPr>
        <dsp:cNvPr id="0" name=""/>
        <dsp:cNvSpPr/>
      </dsp:nvSpPr>
      <dsp:spPr>
        <a:xfrm>
          <a:off x="0" y="2339565"/>
          <a:ext cx="3738098" cy="2126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err="1" smtClean="0"/>
            <a:t>Nhược</a:t>
          </a:r>
          <a:r>
            <a:rPr lang="en-US" sz="4300" kern="1200" dirty="0" smtClean="0"/>
            <a:t> </a:t>
          </a:r>
          <a:r>
            <a:rPr lang="en-US" sz="4300" kern="1200" dirty="0" err="1" smtClean="0"/>
            <a:t>điểm</a:t>
          </a:r>
          <a:endParaRPr lang="en-US" sz="4300" kern="1200" dirty="0"/>
        </a:p>
      </dsp:txBody>
      <dsp:txXfrm>
        <a:off x="103801" y="2443366"/>
        <a:ext cx="3530496" cy="19187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47679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158304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rxrtjx</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1856470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11/4/2019</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11/4/2019</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11/4/2019</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11/4/2019</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11/4/2019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1021724"/>
          </a:xfrm>
        </p:spPr>
        <p:txBody>
          <a:bodyPr>
            <a:normAutofit/>
          </a:bodyPr>
          <a:lstStyle/>
          <a:p>
            <a:r>
              <a:rPr lang="vi-VN" sz="4400" b="1" dirty="0" smtClean="0">
                <a:latin typeface="Arial" panose="020B0604020202020204" pitchFamily="34" charset="0"/>
                <a:cs typeface="Arial" panose="020B0604020202020204" pitchFamily="34" charset="0"/>
              </a:rPr>
              <a:t>CÂU HỎI</a:t>
            </a:r>
            <a:r>
              <a:rPr lang="en-US" sz="4400" b="1" dirty="0" smtClean="0">
                <a:latin typeface="Arial" panose="020B0604020202020204" pitchFamily="34" charset="0"/>
                <a:cs typeface="Arial" panose="020B0604020202020204" pitchFamily="34" charset="0"/>
              </a:rPr>
              <a:t> KIỂM TRA BÀI CŨ</a:t>
            </a:r>
            <a:endParaRPr sz="4400" b="1" dirty="0">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a:xfrm>
            <a:off x="1065214" y="1429555"/>
            <a:ext cx="10698894" cy="4552145"/>
          </a:xfrm>
        </p:spPr>
        <p:txBody>
          <a:bodyPr>
            <a:normAutofit/>
          </a:bodyPr>
          <a:lstStyle/>
          <a:p>
            <a:pPr marL="457200" indent="-457200">
              <a:buAutoNum type="arabicPeriod"/>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sâu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bệnh</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a:t>
            </a:r>
          </a:p>
          <a:p>
            <a:pPr marL="0" indent="0">
              <a:buNone/>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Ảnh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hưởng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trưởng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triển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trồng</a:t>
            </a:r>
            <a:r>
              <a:rPr lang="en-US" sz="4000" dirty="0" smtClean="0">
                <a:latin typeface="Arial" panose="020B0604020202020204" pitchFamily="34" charset="0"/>
                <a:cs typeface="Arial" panose="020B0604020202020204" pitchFamily="34" charset="0"/>
              </a:rPr>
              <a:t>.</a:t>
            </a:r>
          </a:p>
          <a:p>
            <a:pPr marL="0" indent="0">
              <a:buNone/>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sản</a:t>
            </a:r>
            <a:r>
              <a:rPr lang="en-US" sz="4000" dirty="0" smtClean="0">
                <a:latin typeface="Arial" panose="020B0604020202020204" pitchFamily="34" charset="0"/>
                <a:cs typeface="Arial" panose="020B0604020202020204" pitchFamily="34" charset="0"/>
              </a:rPr>
              <a:t>.</a:t>
            </a:r>
            <a:endParaRP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2808744"/>
              </p:ext>
            </p:extLst>
          </p:nvPr>
        </p:nvGraphicFramePr>
        <p:xfrm>
          <a:off x="1065212" y="369277"/>
          <a:ext cx="10487879" cy="5612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32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loud Callout 3"/>
          <p:cNvSpPr/>
          <p:nvPr/>
        </p:nvSpPr>
        <p:spPr>
          <a:xfrm>
            <a:off x="4835769" y="334108"/>
            <a:ext cx="7121769" cy="3763108"/>
          </a:xfrm>
          <a:prstGeom prst="cloudCallout">
            <a:avLst>
              <a:gd name="adj1" fmla="val -67993"/>
              <a:gd name="adj2" fmla="val 2558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dirty="0" err="1" smtClean="0"/>
              <a:t>Sử</a:t>
            </a:r>
            <a:r>
              <a:rPr lang="en-US" sz="3600" b="1" dirty="0" smtClean="0"/>
              <a:t> </a:t>
            </a:r>
            <a:r>
              <a:rPr lang="en-US" sz="3600" b="1" dirty="0" err="1" smtClean="0"/>
              <a:t>dụng</a:t>
            </a:r>
            <a:r>
              <a:rPr lang="en-US" sz="3600" b="1" dirty="0" smtClean="0"/>
              <a:t> </a:t>
            </a:r>
            <a:r>
              <a:rPr lang="en-US" sz="3600" b="1" dirty="0" err="1" smtClean="0"/>
              <a:t>tổng</a:t>
            </a:r>
            <a:r>
              <a:rPr lang="en-US" sz="3600" b="1" dirty="0" smtClean="0"/>
              <a:t> </a:t>
            </a:r>
            <a:r>
              <a:rPr lang="en-US" sz="3600" b="1" dirty="0" err="1" smtClean="0"/>
              <a:t>hợp</a:t>
            </a:r>
            <a:r>
              <a:rPr lang="en-US" sz="3600" b="1" dirty="0" smtClean="0"/>
              <a:t> </a:t>
            </a:r>
            <a:r>
              <a:rPr lang="en-US" sz="3600" b="1" dirty="0" err="1" smtClean="0"/>
              <a:t>các</a:t>
            </a:r>
            <a:r>
              <a:rPr lang="en-US" sz="3600" b="1" dirty="0" smtClean="0"/>
              <a:t> </a:t>
            </a:r>
            <a:r>
              <a:rPr lang="en-US" sz="3600" b="1" dirty="0" err="1" smtClean="0"/>
              <a:t>biện</a:t>
            </a:r>
            <a:r>
              <a:rPr lang="en-US" sz="3600" b="1" dirty="0" smtClean="0"/>
              <a:t> </a:t>
            </a:r>
            <a:r>
              <a:rPr lang="en-US" sz="3600" b="1" dirty="0" err="1" smtClean="0"/>
              <a:t>pháp</a:t>
            </a:r>
            <a:r>
              <a:rPr lang="en-US" sz="3600" b="1" dirty="0" smtClean="0"/>
              <a:t> </a:t>
            </a:r>
            <a:r>
              <a:rPr lang="en-US" sz="3600" b="1" dirty="0" err="1" smtClean="0"/>
              <a:t>phòng</a:t>
            </a:r>
            <a:r>
              <a:rPr lang="en-US" sz="3600" b="1" dirty="0" smtClean="0"/>
              <a:t> </a:t>
            </a:r>
            <a:r>
              <a:rPr lang="en-US" sz="3600" b="1" dirty="0" err="1" smtClean="0"/>
              <a:t>trừ</a:t>
            </a:r>
            <a:r>
              <a:rPr lang="en-US" sz="3600" b="1" dirty="0" smtClean="0"/>
              <a:t> </a:t>
            </a:r>
            <a:r>
              <a:rPr lang="en-US" sz="3600" b="1" dirty="0" err="1" smtClean="0"/>
              <a:t>sâu</a:t>
            </a:r>
            <a:r>
              <a:rPr lang="en-US" sz="3600" b="1" dirty="0" smtClean="0"/>
              <a:t> </a:t>
            </a:r>
            <a:r>
              <a:rPr lang="en-US" sz="3600" b="1" dirty="0" err="1" smtClean="0"/>
              <a:t>bệnh</a:t>
            </a:r>
            <a:r>
              <a:rPr lang="en-US" sz="3600" b="1" dirty="0" smtClean="0"/>
              <a:t> </a:t>
            </a:r>
            <a:r>
              <a:rPr lang="en-US" sz="3600" b="1" dirty="0" err="1" smtClean="0"/>
              <a:t>hại</a:t>
            </a:r>
            <a:r>
              <a:rPr lang="en-US" sz="3600" b="1" dirty="0" smtClean="0"/>
              <a:t> </a:t>
            </a:r>
            <a:r>
              <a:rPr lang="en-US" sz="3600" b="1" dirty="0" err="1" smtClean="0"/>
              <a:t>có</a:t>
            </a:r>
            <a:r>
              <a:rPr lang="en-US" sz="3600" b="1" dirty="0" smtClean="0"/>
              <a:t> </a:t>
            </a:r>
            <a:r>
              <a:rPr lang="en-US" sz="3600" b="1" dirty="0" err="1" smtClean="0"/>
              <a:t>tác</a:t>
            </a:r>
            <a:r>
              <a:rPr lang="en-US" sz="3600" b="1" dirty="0" smtClean="0"/>
              <a:t> </a:t>
            </a:r>
            <a:r>
              <a:rPr lang="en-US" sz="3600" b="1" dirty="0" err="1" smtClean="0"/>
              <a:t>dụng</a:t>
            </a:r>
            <a:r>
              <a:rPr lang="en-US" sz="3600" b="1" dirty="0" smtClean="0"/>
              <a:t> </a:t>
            </a:r>
            <a:r>
              <a:rPr lang="en-US" sz="3600" b="1" dirty="0" err="1" smtClean="0"/>
              <a:t>gì</a:t>
            </a:r>
            <a:endParaRPr lang="en-US" sz="3600" b="1"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426" y="2198078"/>
            <a:ext cx="3170834"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609080"/>
              </p:ext>
            </p:extLst>
          </p:nvPr>
        </p:nvGraphicFramePr>
        <p:xfrm>
          <a:off x="1065212" y="246185"/>
          <a:ext cx="10417541" cy="573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6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II. </a:t>
            </a:r>
            <a:r>
              <a:rPr lang="en-US" b="1" dirty="0" err="1" smtClean="0">
                <a:latin typeface="Arial" pitchFamily="34" charset="0"/>
                <a:cs typeface="Arial" pitchFamily="34" charset="0"/>
              </a:rPr>
              <a:t>Các</a:t>
            </a:r>
            <a:r>
              <a:rPr lang="en-US" b="1" dirty="0" smtClean="0">
                <a:latin typeface="Arial" pitchFamily="34" charset="0"/>
                <a:cs typeface="Arial" pitchFamily="34" charset="0"/>
              </a:rPr>
              <a:t> </a:t>
            </a:r>
            <a:r>
              <a:rPr lang="en-US" b="1" dirty="0" err="1" smtClean="0">
                <a:latin typeface="Arial" pitchFamily="34" charset="0"/>
                <a:cs typeface="Arial" pitchFamily="34" charset="0"/>
              </a:rPr>
              <a:t>biện</a:t>
            </a:r>
            <a:r>
              <a:rPr lang="en-US" b="1" dirty="0" smtClean="0">
                <a:latin typeface="Arial" pitchFamily="34" charset="0"/>
                <a:cs typeface="Arial" pitchFamily="34" charset="0"/>
              </a:rPr>
              <a:t> </a:t>
            </a:r>
            <a:r>
              <a:rPr lang="en-US" b="1" dirty="0" err="1" smtClean="0">
                <a:latin typeface="Arial" pitchFamily="34" charset="0"/>
                <a:cs typeface="Arial" pitchFamily="34" charset="0"/>
              </a:rPr>
              <a:t>pháp</a:t>
            </a:r>
            <a:r>
              <a:rPr lang="en-US" b="1" dirty="0" smtClean="0">
                <a:latin typeface="Arial" pitchFamily="34" charset="0"/>
                <a:cs typeface="Arial" pitchFamily="34" charset="0"/>
              </a:rPr>
              <a:t> </a:t>
            </a:r>
            <a:r>
              <a:rPr lang="en-US" b="1" dirty="0" err="1" smtClean="0">
                <a:latin typeface="Arial" pitchFamily="34" charset="0"/>
                <a:cs typeface="Arial" pitchFamily="34" charset="0"/>
              </a:rPr>
              <a:t>phòng</a:t>
            </a:r>
            <a:r>
              <a:rPr lang="en-US" b="1" dirty="0" smtClean="0">
                <a:latin typeface="Arial" pitchFamily="34" charset="0"/>
                <a:cs typeface="Arial" pitchFamily="34" charset="0"/>
              </a:rPr>
              <a:t> </a:t>
            </a:r>
            <a:r>
              <a:rPr lang="en-US" b="1" dirty="0" err="1" smtClean="0">
                <a:latin typeface="Arial" pitchFamily="34" charset="0"/>
                <a:cs typeface="Arial" pitchFamily="34" charset="0"/>
              </a:rPr>
              <a:t>trừ</a:t>
            </a:r>
            <a:r>
              <a:rPr lang="en-US" b="1" dirty="0" smtClean="0">
                <a:latin typeface="Arial" pitchFamily="34" charset="0"/>
                <a:cs typeface="Arial" pitchFamily="34" charset="0"/>
              </a:rPr>
              <a:t> </a:t>
            </a:r>
            <a:r>
              <a:rPr lang="en-US" b="1" dirty="0" err="1" smtClean="0">
                <a:latin typeface="Arial" pitchFamily="34" charset="0"/>
                <a:cs typeface="Arial" pitchFamily="34" charset="0"/>
              </a:rPr>
              <a:t>sâu</a:t>
            </a:r>
            <a:r>
              <a:rPr lang="en-US" b="1" dirty="0" smtClean="0">
                <a:latin typeface="Arial" pitchFamily="34" charset="0"/>
                <a:cs typeface="Arial" pitchFamily="34" charset="0"/>
              </a:rPr>
              <a:t> </a:t>
            </a:r>
            <a:r>
              <a:rPr lang="en-US" b="1" dirty="0" err="1" smtClean="0">
                <a:latin typeface="Arial" pitchFamily="34" charset="0"/>
                <a:cs typeface="Arial" pitchFamily="34" charset="0"/>
              </a:rPr>
              <a:t>bệnh</a:t>
            </a:r>
            <a:endParaRPr lang="en-US" b="1" dirty="0">
              <a:latin typeface="Arial" pitchFamily="34" charset="0"/>
              <a:cs typeface="Arial" pitchFamily="34" charset="0"/>
            </a:endParaRPr>
          </a:p>
        </p:txBody>
      </p:sp>
      <p:sp>
        <p:nvSpPr>
          <p:cNvPr id="3" name="Content Placeholder 2"/>
          <p:cNvSpPr>
            <a:spLocks noGrp="1"/>
          </p:cNvSpPr>
          <p:nvPr>
            <p:ph idx="1"/>
          </p:nvPr>
        </p:nvSpPr>
        <p:spPr>
          <a:xfrm>
            <a:off x="984737" y="1459523"/>
            <a:ext cx="10814539" cy="4522177"/>
          </a:xfrm>
        </p:spPr>
        <p:txBody>
          <a:bodyPr>
            <a:normAutofit/>
          </a:bodyPr>
          <a:lstStyle/>
          <a:p>
            <a:pPr marL="0" indent="0">
              <a:buNone/>
            </a:pPr>
            <a:r>
              <a:rPr lang="en-US" sz="2800" b="1" dirty="0" smtClean="0">
                <a:latin typeface="Arial" pitchFamily="34" charset="0"/>
                <a:cs typeface="Arial" pitchFamily="34" charset="0"/>
              </a:rPr>
              <a:t>1. </a:t>
            </a:r>
            <a:r>
              <a:rPr lang="en-US" sz="2800" b="1" dirty="0" err="1" smtClean="0">
                <a:latin typeface="Arial" pitchFamily="34" charset="0"/>
                <a:cs typeface="Arial" pitchFamily="34" charset="0"/>
              </a:rPr>
              <a:t>Biện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pháp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canh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tác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giống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chống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sâu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bệnh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hại</a:t>
            </a:r>
            <a:endParaRPr lang="en-US" sz="2800" b="1"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59741565"/>
              </p:ext>
            </p:extLst>
          </p:nvPr>
        </p:nvGraphicFramePr>
        <p:xfrm>
          <a:off x="422030" y="2373920"/>
          <a:ext cx="11289324" cy="3980532"/>
        </p:xfrm>
        <a:graphic>
          <a:graphicData uri="http://schemas.openxmlformats.org/drawingml/2006/table">
            <a:tbl>
              <a:tblPr firstRow="1" bandRow="1">
                <a:tableStyleId>{F5AB1C69-6EDB-4FF4-983F-18BD219EF322}</a:tableStyleId>
              </a:tblPr>
              <a:tblGrid>
                <a:gridCol w="5644662"/>
                <a:gridCol w="5644662"/>
              </a:tblGrid>
              <a:tr h="641882">
                <a:tc>
                  <a:txBody>
                    <a:bodyPr/>
                    <a:lstStyle/>
                    <a:p>
                      <a:r>
                        <a:rPr lang="en-US" sz="2000" b="1" dirty="0" err="1" smtClean="0">
                          <a:latin typeface="Arial" pitchFamily="34" charset="0"/>
                          <a:cs typeface="Arial" pitchFamily="34" charset="0"/>
                        </a:rPr>
                        <a:t>Biện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pháp</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phòng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trừ</a:t>
                      </a:r>
                      <a:endParaRPr lang="en-US" sz="2000" b="1" dirty="0">
                        <a:latin typeface="Arial" pitchFamily="34" charset="0"/>
                        <a:cs typeface="Arial" pitchFamily="34" charset="0"/>
                      </a:endParaRPr>
                    </a:p>
                  </a:txBody>
                  <a:tcPr/>
                </a:tc>
                <a:tc>
                  <a:txBody>
                    <a:bodyPr/>
                    <a:lstStyle/>
                    <a:p>
                      <a:r>
                        <a:rPr lang="en-US" sz="2000" b="1" dirty="0" err="1" smtClean="0">
                          <a:latin typeface="Arial" pitchFamily="34" charset="0"/>
                          <a:cs typeface="Arial" pitchFamily="34" charset="0"/>
                        </a:rPr>
                        <a:t>Tác</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dụng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phòng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trừ</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hại</a:t>
                      </a:r>
                      <a:endParaRPr lang="en-US" sz="2000" b="1" dirty="0">
                        <a:latin typeface="Arial" pitchFamily="34" charset="0"/>
                        <a:cs typeface="Arial" pitchFamily="34" charset="0"/>
                      </a:endParaRPr>
                    </a:p>
                  </a:txBody>
                  <a:tcPr/>
                </a:tc>
              </a:tr>
              <a:tr h="641882">
                <a:tc>
                  <a:txBody>
                    <a:bodyPr/>
                    <a:lstStyle/>
                    <a:p>
                      <a:r>
                        <a:rPr lang="en-US" sz="2000" b="1" dirty="0" err="1" smtClean="0">
                          <a:latin typeface="Arial" pitchFamily="34" charset="0"/>
                          <a:cs typeface="Arial" pitchFamily="34" charset="0"/>
                        </a:rPr>
                        <a:t>Làm</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đất</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vệ</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sinh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đồng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ruộng</a:t>
                      </a:r>
                      <a:endParaRPr lang="en-US" sz="2000" b="1" dirty="0">
                        <a:latin typeface="Arial" pitchFamily="34" charset="0"/>
                        <a:cs typeface="Arial" pitchFamily="34" charset="0"/>
                      </a:endParaRPr>
                    </a:p>
                  </a:txBody>
                  <a:tcPr/>
                </a:tc>
                <a:tc>
                  <a:txBody>
                    <a:bodyPr/>
                    <a:lstStyle/>
                    <a:p>
                      <a:r>
                        <a:rPr lang="en-US" sz="2000" b="1" dirty="0" err="1" smtClean="0">
                          <a:latin typeface="Arial" pitchFamily="34" charset="0"/>
                          <a:cs typeface="Arial" pitchFamily="34" charset="0"/>
                        </a:rPr>
                        <a:t>Diệt</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trừ</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mầm</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mống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nơi</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ẩn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náu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của</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endParaRPr lang="en-US" sz="2000" b="1" dirty="0">
                        <a:latin typeface="Arial" pitchFamily="34" charset="0"/>
                        <a:cs typeface="Arial" pitchFamily="34" charset="0"/>
                      </a:endParaRPr>
                    </a:p>
                  </a:txBody>
                  <a:tcPr/>
                </a:tc>
              </a:tr>
              <a:tr h="641882">
                <a:tc>
                  <a:txBody>
                    <a:bodyPr/>
                    <a:lstStyle/>
                    <a:p>
                      <a:r>
                        <a:rPr lang="en-US" sz="2000" b="1" dirty="0" err="1" smtClean="0">
                          <a:latin typeface="Arial" pitchFamily="34" charset="0"/>
                          <a:cs typeface="Arial" pitchFamily="34" charset="0"/>
                        </a:rPr>
                        <a:t>Gieo</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trồng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đúng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thời</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vụ</a:t>
                      </a:r>
                      <a:endParaRPr lang="en-US" sz="2000" b="1" dirty="0">
                        <a:latin typeface="Arial" pitchFamily="34" charset="0"/>
                        <a:cs typeface="Arial" pitchFamily="34" charset="0"/>
                      </a:endParaRPr>
                    </a:p>
                  </a:txBody>
                  <a:tcPr/>
                </a:tc>
                <a:tc>
                  <a:txBody>
                    <a:bodyPr/>
                    <a:lstStyle/>
                    <a:p>
                      <a:r>
                        <a:rPr lang="en-US" sz="2000" b="1" dirty="0" err="1" smtClean="0">
                          <a:latin typeface="Arial" pitchFamily="34" charset="0"/>
                          <a:cs typeface="Arial" pitchFamily="34" charset="0"/>
                        </a:rPr>
                        <a:t>Tránh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thời</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kì</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phát</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triển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mạnh</a:t>
                      </a:r>
                      <a:endParaRPr lang="en-US" sz="2000" b="1" dirty="0">
                        <a:latin typeface="Arial" pitchFamily="34" charset="0"/>
                        <a:cs typeface="Arial" pitchFamily="34" charset="0"/>
                      </a:endParaRPr>
                    </a:p>
                  </a:txBody>
                  <a:tcPr/>
                </a:tc>
              </a:tr>
              <a:tr h="641882">
                <a:tc>
                  <a:txBody>
                    <a:bodyPr/>
                    <a:lstStyle/>
                    <a:p>
                      <a:r>
                        <a:rPr lang="en-US" sz="2000" b="1" dirty="0" err="1" smtClean="0">
                          <a:latin typeface="Arial" pitchFamily="34" charset="0"/>
                          <a:cs typeface="Arial" pitchFamily="34" charset="0"/>
                        </a:rPr>
                        <a:t>Chăm</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sóc</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kịp</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thời</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bón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phân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hợp</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lí</a:t>
                      </a:r>
                      <a:endParaRPr lang="en-US" sz="2000" b="1" dirty="0">
                        <a:latin typeface="Arial" pitchFamily="34" charset="0"/>
                        <a:cs typeface="Arial" pitchFamily="34" charset="0"/>
                      </a:endParaRPr>
                    </a:p>
                  </a:txBody>
                  <a:tcPr/>
                </a:tc>
                <a:tc>
                  <a:txBody>
                    <a:bodyPr/>
                    <a:lstStyle/>
                    <a:p>
                      <a:r>
                        <a:rPr lang="en-US" sz="2000" b="1" dirty="0" err="1" smtClean="0">
                          <a:latin typeface="Arial" pitchFamily="34" charset="0"/>
                          <a:cs typeface="Arial" pitchFamily="34" charset="0"/>
                        </a:rPr>
                        <a:t>Tăng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sức</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chống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chịu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cho</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cây</a:t>
                      </a:r>
                      <a:endParaRPr lang="en-US" sz="2000" b="1" dirty="0">
                        <a:latin typeface="Arial" pitchFamily="34" charset="0"/>
                        <a:cs typeface="Arial" pitchFamily="34" charset="0"/>
                      </a:endParaRPr>
                    </a:p>
                  </a:txBody>
                  <a:tcPr/>
                </a:tc>
              </a:tr>
              <a:tr h="931764">
                <a:tc>
                  <a:txBody>
                    <a:bodyPr/>
                    <a:lstStyle/>
                    <a:p>
                      <a:r>
                        <a:rPr lang="en-US" sz="2000" b="1" dirty="0" err="1" smtClean="0">
                          <a:latin typeface="Arial" pitchFamily="34" charset="0"/>
                          <a:cs typeface="Arial" pitchFamily="34" charset="0"/>
                        </a:rPr>
                        <a:t>Luân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phiên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các</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loại</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cây</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trồng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khác</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nhau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trên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một</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đơn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vị</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diện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tích</a:t>
                      </a:r>
                      <a:endParaRPr lang="en-US" sz="2000" b="1" dirty="0">
                        <a:latin typeface="Arial" pitchFamily="34" charset="0"/>
                        <a:cs typeface="Arial" pitchFamily="34" charset="0"/>
                      </a:endParaRPr>
                    </a:p>
                  </a:txBody>
                  <a:tcPr/>
                </a:tc>
                <a:tc>
                  <a:txBody>
                    <a:bodyPr/>
                    <a:lstStyle/>
                    <a:p>
                      <a:r>
                        <a:rPr lang="en-US" sz="2000" b="1" dirty="0" err="1" smtClean="0">
                          <a:latin typeface="Arial" pitchFamily="34" charset="0"/>
                          <a:cs typeface="Arial" pitchFamily="34" charset="0"/>
                        </a:rPr>
                        <a:t>Làm</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giảm</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sự</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phát</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triển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của</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endParaRPr lang="en-US" sz="2000" b="1" dirty="0">
                        <a:latin typeface="Arial" pitchFamily="34" charset="0"/>
                        <a:cs typeface="Arial" pitchFamily="34" charset="0"/>
                      </a:endParaRPr>
                    </a:p>
                  </a:txBody>
                  <a:tcPr/>
                </a:tc>
              </a:tr>
              <a:tr h="422082">
                <a:tc>
                  <a:txBody>
                    <a:bodyPr/>
                    <a:lstStyle/>
                    <a:p>
                      <a:r>
                        <a:rPr lang="en-US" sz="2000" b="1" dirty="0" err="1" smtClean="0">
                          <a:latin typeface="Arial" pitchFamily="34" charset="0"/>
                          <a:cs typeface="Arial" pitchFamily="34" charset="0"/>
                        </a:rPr>
                        <a:t>Sử</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dụng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giống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chống</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endParaRPr lang="en-US" sz="2000" b="1" dirty="0">
                        <a:latin typeface="Arial" pitchFamily="34" charset="0"/>
                        <a:cs typeface="Arial" pitchFamily="34" charset="0"/>
                      </a:endParaRPr>
                    </a:p>
                  </a:txBody>
                  <a:tcPr/>
                </a:tc>
                <a:tc>
                  <a:txBody>
                    <a:bodyPr/>
                    <a:lstStyle/>
                    <a:p>
                      <a:r>
                        <a:rPr lang="en-US" sz="2000" b="1" dirty="0" err="1" smtClean="0">
                          <a:latin typeface="Arial" pitchFamily="34" charset="0"/>
                          <a:cs typeface="Arial" pitchFamily="34" charset="0"/>
                        </a:rPr>
                        <a:t>Hạn</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chế</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sâu</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bệnh</a:t>
                      </a:r>
                      <a:endParaRPr lang="en-US" sz="20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1983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smtClean="0">
                <a:solidFill>
                  <a:srgbClr val="00B050"/>
                </a:solidFill>
                <a:latin typeface="Arial" pitchFamily="34" charset="0"/>
                <a:cs typeface="Arial" pitchFamily="34" charset="0"/>
              </a:rPr>
              <a:t>Ưu</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điểm</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nhược</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điểm</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của</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biện</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pháp</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này</a:t>
            </a:r>
            <a:endParaRPr lang="en-US" b="1" dirty="0">
              <a:solidFill>
                <a:srgbClr val="00B050"/>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0" indent="0">
              <a:buNone/>
            </a:pP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Ưu</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điểm</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Dễ</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thực</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hiện</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hiệu</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quả</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lâu</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dài</a:t>
            </a:r>
            <a:endParaRPr lang="en-US" sz="4800" dirty="0" smtClean="0">
              <a:latin typeface="Arial" pitchFamily="34" charset="0"/>
              <a:cs typeface="Arial" pitchFamily="34" charset="0"/>
            </a:endParaRPr>
          </a:p>
          <a:p>
            <a:pPr marL="0" indent="0">
              <a:buNone/>
            </a:pP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Nhược</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điểm</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Hiệu</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quả</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thấp</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khi</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sâu</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phát</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triển</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mạnh</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tốn</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công</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142862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323" y="879231"/>
            <a:ext cx="10121291" cy="5102469"/>
          </a:xfrm>
        </p:spPr>
        <p:txBody>
          <a:bodyPr/>
          <a:lstStyle/>
          <a:p>
            <a:pPr marL="0" indent="0">
              <a:buNone/>
            </a:pPr>
            <a:r>
              <a:rPr lang="en-US" sz="3200" dirty="0" smtClean="0">
                <a:latin typeface="Arial" pitchFamily="34" charset="0"/>
                <a:cs typeface="Arial" pitchFamily="34" charset="0"/>
              </a:rPr>
              <a:t>2. </a:t>
            </a:r>
            <a:r>
              <a:rPr lang="en-US" sz="3200" dirty="0" err="1" smtClean="0">
                <a:latin typeface="Arial" pitchFamily="34" charset="0"/>
                <a:cs typeface="Arial" pitchFamily="34" charset="0"/>
              </a:rPr>
              <a:t>Biện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pháp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thủ</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công</a:t>
            </a:r>
            <a:endParaRPr lang="en-US" sz="3200"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59" y="1755530"/>
            <a:ext cx="9615372" cy="436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7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723" y="738554"/>
            <a:ext cx="10349891" cy="5243146"/>
          </a:xfrm>
        </p:spPr>
        <p:txBody>
          <a:bodyPr/>
          <a:lstStyle/>
          <a:p>
            <a:pPr marL="0" indent="0">
              <a:buNone/>
            </a:pPr>
            <a:r>
              <a:rPr lang="en-US" sz="3200" dirty="0" err="1" smtClean="0">
                <a:latin typeface="Arial" pitchFamily="34" charset="0"/>
                <a:cs typeface="Arial" pitchFamily="34" charset="0"/>
              </a:rPr>
              <a:t>Dùng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tay</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bắt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sâu</a:t>
            </a:r>
            <a:r>
              <a:rPr lang="en-US" sz="3200" dirty="0" smtClean="0">
                <a:latin typeface="Arial" pitchFamily="34" charset="0"/>
                <a:cs typeface="Arial" pitchFamily="34" charset="0"/>
              </a:rPr>
              <a:t> hay </a:t>
            </a:r>
            <a:r>
              <a:rPr lang="en-US" sz="3200" dirty="0" err="1" smtClean="0">
                <a:latin typeface="Arial" pitchFamily="34" charset="0"/>
                <a:cs typeface="Arial" pitchFamily="34" charset="0"/>
              </a:rPr>
              <a:t>ngắt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bỏ</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những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cành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lá</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bị</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bệnh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Ngoài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ra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còn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dùng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vợt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bẫy</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đèn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bả</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độc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để</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diệt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sâu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hại</a:t>
            </a:r>
            <a:r>
              <a:rPr lang="en-US" sz="3200"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p:txBody>
      </p:sp>
      <p:sp>
        <p:nvSpPr>
          <p:cNvPr id="4" name="Rounded Rectangle 3"/>
          <p:cNvSpPr/>
          <p:nvPr/>
        </p:nvSpPr>
        <p:spPr>
          <a:xfrm>
            <a:off x="1213338" y="1934308"/>
            <a:ext cx="9249508" cy="133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Arial" pitchFamily="34" charset="0"/>
                <a:cs typeface="Arial" pitchFamily="34" charset="0"/>
              </a:rPr>
              <a:t>Ưu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điểm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Đơn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giản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dễ</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thực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hiện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có</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hiệu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quả</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sâu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bướm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mới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phát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sinh</a:t>
            </a:r>
            <a:endParaRPr lang="en-US" sz="3200" dirty="0">
              <a:latin typeface="Arial" pitchFamily="34" charset="0"/>
              <a:cs typeface="Arial" pitchFamily="34" charset="0"/>
            </a:endParaRPr>
          </a:p>
        </p:txBody>
      </p:sp>
      <p:sp>
        <p:nvSpPr>
          <p:cNvPr id="5" name="Rounded Rectangle 4"/>
          <p:cNvSpPr/>
          <p:nvPr/>
        </p:nvSpPr>
        <p:spPr>
          <a:xfrm>
            <a:off x="1213338" y="4237892"/>
            <a:ext cx="9249508" cy="1406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Arial" pitchFamily="34" charset="0"/>
                <a:cs typeface="Arial" pitchFamily="34" charset="0"/>
              </a:rPr>
              <a:t>Nhược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điểm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Hiệu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quả</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thấp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sâu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phát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triển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mạnh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tốn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công</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914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31" y="808892"/>
            <a:ext cx="10244383" cy="5172808"/>
          </a:xfrm>
        </p:spPr>
        <p:txBody>
          <a:bodyPr/>
          <a:lstStyle/>
          <a:p>
            <a:pPr marL="0" indent="0">
              <a:buNone/>
            </a:pPr>
            <a:r>
              <a:rPr lang="en-US" sz="3200" dirty="0" smtClean="0">
                <a:latin typeface="Arial" pitchFamily="34" charset="0"/>
                <a:cs typeface="Arial" pitchFamily="34" charset="0"/>
              </a:rPr>
              <a:t>3. </a:t>
            </a:r>
            <a:r>
              <a:rPr lang="en-US" sz="3200" dirty="0" err="1" smtClean="0">
                <a:latin typeface="Arial" pitchFamily="34" charset="0"/>
                <a:cs typeface="Arial" pitchFamily="34" charset="0"/>
              </a:rPr>
              <a:t>Phương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pháp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hóa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học</a:t>
            </a:r>
            <a:endParaRPr lang="en-US" sz="3200" dirty="0" smtClean="0">
              <a:latin typeface="Arial" pitchFamily="34" charset="0"/>
              <a:cs typeface="Arial" pitchFamily="34" charset="0"/>
            </a:endParaRPr>
          </a:p>
          <a:p>
            <a:pPr marL="0" indent="0">
              <a:buNone/>
            </a:pPr>
            <a:r>
              <a:rPr lang="en-US" sz="3200" dirty="0">
                <a:latin typeface="Arial" pitchFamily="34" charset="0"/>
                <a:cs typeface="Arial" pitchFamily="34" charset="0"/>
              </a:rPr>
              <a:t>	</a:t>
            </a:r>
            <a:r>
              <a:rPr lang="en-US" sz="3200" dirty="0" err="1" smtClean="0">
                <a:latin typeface="Arial" pitchFamily="34" charset="0"/>
                <a:cs typeface="Arial" pitchFamily="34" charset="0"/>
              </a:rPr>
              <a:t>Sử</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dụng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các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loại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thuốc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hóa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học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để</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trừ</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sâu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bệnh</a:t>
            </a:r>
            <a:r>
              <a:rPr lang="en-US" sz="3200"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106" y="2204455"/>
            <a:ext cx="8634045" cy="399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4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5017649"/>
              </p:ext>
            </p:extLst>
          </p:nvPr>
        </p:nvGraphicFramePr>
        <p:xfrm>
          <a:off x="1065212" y="246185"/>
          <a:ext cx="10909911" cy="573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50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985" y="545123"/>
            <a:ext cx="10191629" cy="5436577"/>
          </a:xfrm>
        </p:spPr>
        <p:txBody>
          <a:bodyPr/>
          <a:lstStyle/>
          <a:p>
            <a:pPr marL="0" indent="0">
              <a:buNone/>
            </a:pPr>
            <a:r>
              <a:rPr lang="en-US" sz="3200" dirty="0" smtClean="0">
                <a:latin typeface="Arial" pitchFamily="34" charset="0"/>
                <a:cs typeface="Arial" pitchFamily="34" charset="0"/>
              </a:rPr>
              <a:t>4. </a:t>
            </a:r>
            <a:r>
              <a:rPr lang="en-US" sz="3200" dirty="0" err="1" smtClean="0">
                <a:latin typeface="Arial" pitchFamily="34" charset="0"/>
                <a:cs typeface="Arial" pitchFamily="34" charset="0"/>
              </a:rPr>
              <a:t>Biện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pháp</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học</a:t>
            </a:r>
            <a:endParaRPr lang="en-US" sz="3200" dirty="0" smtClean="0">
              <a:latin typeface="Arial" pitchFamily="34" charset="0"/>
              <a:cs typeface="Arial" pitchFamily="34" charset="0"/>
            </a:endParaRPr>
          </a:p>
          <a:p>
            <a:pPr marL="0" indent="0">
              <a:buNone/>
            </a:pPr>
            <a:r>
              <a:rPr lang="en-US" dirty="0" err="1" smtClean="0">
                <a:latin typeface="Arial" pitchFamily="34" charset="0"/>
                <a:cs typeface="Arial" pitchFamily="34" charset="0"/>
              </a:rPr>
              <a:t>Sử</a:t>
            </a:r>
            <a:r>
              <a:rPr lang="en-US" dirty="0" smtClean="0">
                <a:latin typeface="Arial" pitchFamily="34" charset="0"/>
                <a:cs typeface="Arial" pitchFamily="34" charset="0"/>
              </a:rPr>
              <a:t> </a:t>
            </a:r>
            <a:r>
              <a:rPr lang="en-US" dirty="0" err="1" smtClean="0">
                <a:latin typeface="Arial" pitchFamily="34" charset="0"/>
                <a:cs typeface="Arial" pitchFamily="34" charset="0"/>
              </a:rPr>
              <a:t>dụng</a:t>
            </a:r>
            <a:r>
              <a:rPr lang="en-US" dirty="0" smtClean="0">
                <a:latin typeface="Arial" pitchFamily="34" charset="0"/>
                <a:cs typeface="Arial" pitchFamily="34" charset="0"/>
              </a:rPr>
              <a:t> </a:t>
            </a:r>
            <a:r>
              <a:rPr lang="en-US" dirty="0" err="1" smtClean="0">
                <a:latin typeface="Arial" pitchFamily="34" charset="0"/>
                <a:cs typeface="Arial" pitchFamily="34" charset="0"/>
              </a:rPr>
              <a:t>một</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loại</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a:t>
            </a:r>
            <a:r>
              <a:rPr lang="en-US" dirty="0" err="1" smtClean="0">
                <a:latin typeface="Arial" pitchFamily="34" charset="0"/>
                <a:cs typeface="Arial" pitchFamily="34" charset="0"/>
              </a:rPr>
              <a:t>vật</a:t>
            </a:r>
            <a:r>
              <a:rPr lang="en-US" dirty="0" smtClean="0">
                <a:latin typeface="Arial" pitchFamily="34" charset="0"/>
                <a:cs typeface="Arial" pitchFamily="34" charset="0"/>
              </a:rPr>
              <a:t> </a:t>
            </a:r>
            <a:r>
              <a:rPr lang="en-US" dirty="0" err="1" smtClean="0">
                <a:latin typeface="Arial" pitchFamily="34" charset="0"/>
                <a:cs typeface="Arial" pitchFamily="34" charset="0"/>
              </a:rPr>
              <a:t>như</a:t>
            </a:r>
            <a:r>
              <a:rPr lang="en-US" dirty="0" smtClean="0">
                <a:latin typeface="Arial" pitchFamily="34" charset="0"/>
                <a:cs typeface="Arial" pitchFamily="34" charset="0"/>
              </a:rPr>
              <a:t> </a:t>
            </a:r>
            <a:r>
              <a:rPr lang="en-US" dirty="0" err="1" smtClean="0">
                <a:latin typeface="Arial" pitchFamily="34" charset="0"/>
                <a:cs typeface="Arial" pitchFamily="34" charset="0"/>
              </a:rPr>
              <a:t>nấm</a:t>
            </a:r>
            <a:r>
              <a:rPr lang="en-US" dirty="0" smtClean="0">
                <a:latin typeface="Arial" pitchFamily="34" charset="0"/>
                <a:cs typeface="Arial" pitchFamily="34" charset="0"/>
              </a:rPr>
              <a:t>, </a:t>
            </a:r>
            <a:r>
              <a:rPr lang="en-US" dirty="0" err="1" smtClean="0">
                <a:latin typeface="Arial" pitchFamily="34" charset="0"/>
                <a:cs typeface="Arial" pitchFamily="34" charset="0"/>
              </a:rPr>
              <a:t>ong</a:t>
            </a:r>
            <a:r>
              <a:rPr lang="en-US" dirty="0" smtClean="0">
                <a:latin typeface="Arial" pitchFamily="34" charset="0"/>
                <a:cs typeface="Arial" pitchFamily="34" charset="0"/>
              </a:rPr>
              <a:t>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đỏ</a:t>
            </a:r>
            <a:r>
              <a:rPr lang="en-US" dirty="0" smtClean="0">
                <a:latin typeface="Arial" pitchFamily="34" charset="0"/>
                <a:cs typeface="Arial" pitchFamily="34" charset="0"/>
              </a:rPr>
              <a:t>, </a:t>
            </a:r>
            <a:r>
              <a:rPr lang="en-US" dirty="0" err="1" smtClean="0">
                <a:latin typeface="Arial" pitchFamily="34" charset="0"/>
                <a:cs typeface="Arial" pitchFamily="34" charset="0"/>
              </a:rPr>
              <a:t>bọ</a:t>
            </a:r>
            <a:r>
              <a:rPr lang="en-US" dirty="0" smtClean="0">
                <a:latin typeface="Arial" pitchFamily="34" charset="0"/>
                <a:cs typeface="Arial" pitchFamily="34" charset="0"/>
              </a:rPr>
              <a:t> </a:t>
            </a:r>
            <a:r>
              <a:rPr lang="en-US" dirty="0" err="1" smtClean="0">
                <a:latin typeface="Arial" pitchFamily="34" charset="0"/>
                <a:cs typeface="Arial" pitchFamily="34" charset="0"/>
              </a:rPr>
              <a:t>rùa</a:t>
            </a:r>
            <a:r>
              <a:rPr lang="en-US" dirty="0" smtClean="0">
                <a:latin typeface="Arial" pitchFamily="34" charset="0"/>
                <a:cs typeface="Arial" pitchFamily="34" charset="0"/>
              </a:rPr>
              <a:t>, </a:t>
            </a:r>
            <a:r>
              <a:rPr lang="en-US" dirty="0" err="1" smtClean="0">
                <a:latin typeface="Arial" pitchFamily="34" charset="0"/>
                <a:cs typeface="Arial" pitchFamily="34" charset="0"/>
              </a:rPr>
              <a:t>chim</a:t>
            </a:r>
            <a:r>
              <a:rPr lang="en-US" dirty="0" smtClean="0">
                <a:latin typeface="Arial" pitchFamily="34" charset="0"/>
                <a:cs typeface="Arial" pitchFamily="34" charset="0"/>
              </a:rPr>
              <a:t>, </a:t>
            </a:r>
            <a:r>
              <a:rPr lang="en-US" dirty="0" err="1" smtClean="0">
                <a:latin typeface="Arial" pitchFamily="34" charset="0"/>
                <a:cs typeface="Arial" pitchFamily="34" charset="0"/>
              </a:rPr>
              <a:t>ếch</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phế</a:t>
            </a:r>
            <a:r>
              <a:rPr lang="en-US" dirty="0" smtClean="0">
                <a:latin typeface="Arial" pitchFamily="34" charset="0"/>
                <a:cs typeface="Arial" pitchFamily="34" charset="0"/>
              </a:rPr>
              <a:t> </a:t>
            </a:r>
            <a:r>
              <a:rPr lang="en-US" dirty="0" err="1" smtClean="0">
                <a:latin typeface="Arial" pitchFamily="34" charset="0"/>
                <a:cs typeface="Arial" pitchFamily="34" charset="0"/>
              </a:rPr>
              <a:t>phẩm</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để</a:t>
            </a:r>
            <a:r>
              <a:rPr lang="en-US" dirty="0" smtClean="0">
                <a:latin typeface="Arial" pitchFamily="34" charset="0"/>
                <a:cs typeface="Arial" pitchFamily="34" charset="0"/>
              </a:rPr>
              <a:t> </a:t>
            </a:r>
            <a:r>
              <a:rPr lang="en-US" dirty="0" err="1" smtClean="0">
                <a:latin typeface="Arial" pitchFamily="34" charset="0"/>
                <a:cs typeface="Arial" pitchFamily="34" charset="0"/>
              </a:rPr>
              <a:t>diệt</a:t>
            </a:r>
            <a:r>
              <a:rPr lang="en-US" dirty="0" smtClean="0">
                <a:latin typeface="Arial" pitchFamily="34" charset="0"/>
                <a:cs typeface="Arial" pitchFamily="34" charset="0"/>
              </a:rPr>
              <a:t> </a:t>
            </a:r>
            <a:r>
              <a:rPr lang="en-US" dirty="0" err="1" smtClean="0">
                <a:latin typeface="Arial" pitchFamily="34" charset="0"/>
                <a:cs typeface="Arial" pitchFamily="34" charset="0"/>
              </a:rPr>
              <a:t>sâu</a:t>
            </a:r>
            <a:r>
              <a:rPr lang="en-US" dirty="0" smtClean="0">
                <a:latin typeface="Arial" pitchFamily="34" charset="0"/>
                <a:cs typeface="Arial" pitchFamily="34" charset="0"/>
              </a:rPr>
              <a:t> </a:t>
            </a:r>
            <a:r>
              <a:rPr lang="en-US" dirty="0" err="1" smtClean="0">
                <a:latin typeface="Arial" pitchFamily="34" charset="0"/>
                <a:cs typeface="Arial" pitchFamily="34" charset="0"/>
              </a:rPr>
              <a:t>hại</a:t>
            </a:r>
            <a:endParaRPr lang="en-US" dirty="0">
              <a:latin typeface="Arial" pitchFamily="34" charset="0"/>
              <a:cs typeface="Arial"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679773314"/>
              </p:ext>
            </p:extLst>
          </p:nvPr>
        </p:nvGraphicFramePr>
        <p:xfrm>
          <a:off x="1065212" y="2110153"/>
          <a:ext cx="9819665" cy="42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1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latin typeface="Arial" panose="020B0604020202020204" pitchFamily="34" charset="0"/>
                <a:cs typeface="Arial" panose="020B0604020202020204" pitchFamily="34" charset="0"/>
              </a:rPr>
              <a:t>CÂU HỎI</a:t>
            </a:r>
            <a:r>
              <a:rPr lang="en-US" b="1" dirty="0">
                <a:latin typeface="Arial" panose="020B0604020202020204" pitchFamily="34" charset="0"/>
                <a:cs typeface="Arial" panose="020B0604020202020204" pitchFamily="34" charset="0"/>
              </a:rPr>
              <a:t> KIỂM TRA BÀI CŨ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000" dirty="0" smtClean="0">
                <a:latin typeface="Arial" panose="020B0604020202020204" pitchFamily="34" charset="0"/>
                <a:cs typeface="Arial" panose="020B0604020202020204" pitchFamily="34" charset="0"/>
              </a:rPr>
              <a:t>2. </a:t>
            </a:r>
            <a:r>
              <a:rPr lang="en-US" sz="4000" dirty="0" err="1" smtClean="0">
                <a:latin typeface="Arial" panose="020B0604020202020204" pitchFamily="34" charset="0"/>
                <a:cs typeface="Arial" panose="020B0604020202020204" pitchFamily="34" charset="0"/>
              </a:rPr>
              <a:t>Côn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đặc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vòng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phát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triển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trùng</a:t>
            </a:r>
            <a:r>
              <a:rPr lang="en-US" sz="4000" dirty="0" smtClean="0">
                <a:latin typeface="Arial" panose="020B0604020202020204" pitchFamily="34" charset="0"/>
                <a:cs typeface="Arial" panose="020B0604020202020204" pitchFamily="34" charset="0"/>
              </a:rPr>
              <a:t>.</a:t>
            </a:r>
          </a:p>
          <a:p>
            <a:pPr marL="0" indent="0">
              <a:buNone/>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bụng</a:t>
            </a:r>
            <a:r>
              <a:rPr lang="en-US" sz="4000" dirty="0" smtClean="0">
                <a:latin typeface="Arial" panose="020B0604020202020204" pitchFamily="34" charset="0"/>
                <a:cs typeface="Arial" panose="020B0604020202020204" pitchFamily="34" charset="0"/>
              </a:rPr>
              <a:t>.</a:t>
            </a:r>
          </a:p>
          <a:p>
            <a:pPr marL="0" indent="0">
              <a:buNone/>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đôi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râu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mang</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đôi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đôi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cánh</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1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19908" y="668215"/>
            <a:ext cx="10103706" cy="5313485"/>
          </a:xfrm>
        </p:spPr>
        <p:txBody>
          <a:bodyPr>
            <a:normAutofit fontScale="92500" lnSpcReduction="10000"/>
          </a:bodyPr>
          <a:lstStyle/>
          <a:p>
            <a:pPr marL="0" indent="0">
              <a:buNone/>
            </a:pPr>
            <a:r>
              <a:rPr lang="en-US" sz="3200" dirty="0" err="1" smtClean="0">
                <a:latin typeface="Arial" pitchFamily="34" charset="0"/>
                <a:cs typeface="Arial" pitchFamily="34" charset="0"/>
              </a:rPr>
              <a:t>Để</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nâng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cao</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hiệu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quả</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của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thuốc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và</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khắc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phục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các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nhược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điểm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nêu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trên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cần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đảm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bảo</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các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yêu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cầu</a:t>
            </a:r>
            <a:r>
              <a:rPr lang="en-US" sz="3200" dirty="0" smtClean="0">
                <a:latin typeface="Arial" pitchFamily="34" charset="0"/>
                <a:cs typeface="Arial" pitchFamily="34" charset="0"/>
              </a:rPr>
              <a:t>:</a:t>
            </a:r>
          </a:p>
          <a:p>
            <a:pPr marL="0" indent="0">
              <a:buNone/>
            </a:pPr>
            <a:r>
              <a:rPr lang="en-US" sz="3200" dirty="0">
                <a:latin typeface="Arial" pitchFamily="34" charset="0"/>
                <a:cs typeface="Arial" pitchFamily="34" charset="0"/>
              </a:rPr>
              <a:t>	</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Sử</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dụng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đúng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loại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thuốc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nồng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độ</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và</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liều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lượng</a:t>
            </a:r>
            <a:r>
              <a:rPr lang="en-US" sz="3200" dirty="0" smtClean="0">
                <a:latin typeface="Arial" pitchFamily="34" charset="0"/>
                <a:cs typeface="Arial" pitchFamily="34" charset="0"/>
              </a:rPr>
              <a:t>.</a:t>
            </a:r>
          </a:p>
          <a:p>
            <a:pPr marL="0" indent="0">
              <a:buNone/>
            </a:pPr>
            <a:r>
              <a:rPr lang="en-US" sz="3200" dirty="0">
                <a:latin typeface="Arial" pitchFamily="34" charset="0"/>
                <a:cs typeface="Arial" pitchFamily="34" charset="0"/>
              </a:rPr>
              <a:t>	</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Phun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đúng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kĩ</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thuật</a:t>
            </a:r>
            <a:r>
              <a:rPr lang="en-US" sz="3200" dirty="0" smtClean="0">
                <a:latin typeface="Arial" pitchFamily="34" charset="0"/>
                <a:cs typeface="Arial" pitchFamily="34" charset="0"/>
              </a:rPr>
              <a:t> ( </a:t>
            </a:r>
            <a:r>
              <a:rPr lang="en-US" sz="3200" dirty="0" err="1" smtClean="0">
                <a:latin typeface="Arial" pitchFamily="34" charset="0"/>
                <a:cs typeface="Arial" pitchFamily="34" charset="0"/>
              </a:rPr>
              <a:t>đảm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bảo</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thời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gian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cách</a:t>
            </a:r>
            <a:r>
              <a:rPr lang="en-US" sz="3200" dirty="0" smtClean="0">
                <a:latin typeface="Arial" pitchFamily="34" charset="0"/>
                <a:cs typeface="Arial" pitchFamily="34" charset="0"/>
              </a:rPr>
              <a:t> li </a:t>
            </a:r>
            <a:r>
              <a:rPr lang="en-US" sz="3200" dirty="0" err="1" smtClean="0">
                <a:latin typeface="Arial" pitchFamily="34" charset="0"/>
                <a:cs typeface="Arial" pitchFamily="34" charset="0"/>
              </a:rPr>
              <a:t>đúng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quy</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định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phun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đều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không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phun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ngược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chiều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gió</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lúc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mưa</a:t>
            </a:r>
            <a:r>
              <a:rPr lang="en-US" sz="3200" dirty="0" smtClean="0">
                <a:latin typeface="Arial" pitchFamily="34" charset="0"/>
                <a:cs typeface="Arial" pitchFamily="34" charset="0"/>
              </a:rPr>
              <a:t>,…)</a:t>
            </a:r>
          </a:p>
          <a:p>
            <a:pPr marL="0" indent="0">
              <a:buNone/>
            </a:pPr>
            <a:r>
              <a:rPr lang="en-US" sz="3200" i="1" u="sng" dirty="0" err="1" smtClean="0">
                <a:latin typeface="Arial" pitchFamily="34" charset="0"/>
                <a:cs typeface="Arial" pitchFamily="34" charset="0"/>
              </a:rPr>
              <a:t>Chú</a:t>
            </a:r>
            <a:r>
              <a:rPr lang="en-US" sz="3200" i="1" u="sng" dirty="0" smtClean="0">
                <a:latin typeface="Arial" pitchFamily="34" charset="0"/>
                <a:cs typeface="Arial" pitchFamily="34" charset="0"/>
              </a:rPr>
              <a:t> ý: </a:t>
            </a:r>
            <a:r>
              <a:rPr lang="en-US" sz="3200" i="1" u="sng" dirty="0" err="1" smtClean="0">
                <a:latin typeface="Arial" pitchFamily="34" charset="0"/>
                <a:cs typeface="Arial" pitchFamily="34" charset="0"/>
              </a:rPr>
              <a:t>Khi</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tiếp</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xúc</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với</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thuốc</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hóa</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học</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trừ</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sâu</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bệnh</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phải</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thực</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hiện</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nghiêm</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chỉnh</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các</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quy</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định</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về</a:t>
            </a:r>
            <a:r>
              <a:rPr lang="en-US" sz="3200" i="1" u="sng" dirty="0" smtClean="0">
                <a:latin typeface="Arial" pitchFamily="34" charset="0"/>
                <a:cs typeface="Arial" pitchFamily="34" charset="0"/>
              </a:rPr>
              <a:t> an </a:t>
            </a:r>
            <a:r>
              <a:rPr lang="en-US" sz="3200" i="1" u="sng" dirty="0" err="1" smtClean="0">
                <a:latin typeface="Arial" pitchFamily="34" charset="0"/>
                <a:cs typeface="Arial" pitchFamily="34" charset="0"/>
              </a:rPr>
              <a:t>toàn</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lao</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động</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đeo</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khẩu</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trang</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đeo</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găng</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tay</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giầy</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ủng</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kính</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mặc</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áo</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dài</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tay</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quần</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dài</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đội</a:t>
            </a:r>
            <a:r>
              <a:rPr lang="en-US" sz="3200" i="1" u="sng" dirty="0" smtClean="0">
                <a:latin typeface="Arial" pitchFamily="34" charset="0"/>
                <a:cs typeface="Arial" pitchFamily="34" charset="0"/>
              </a:rPr>
              <a:t> </a:t>
            </a:r>
            <a:r>
              <a:rPr lang="en-US" sz="3200" i="1" u="sng" dirty="0" err="1" smtClean="0">
                <a:latin typeface="Arial" pitchFamily="34" charset="0"/>
                <a:cs typeface="Arial" pitchFamily="34" charset="0"/>
              </a:rPr>
              <a:t>mũ</a:t>
            </a:r>
            <a:r>
              <a:rPr lang="en-US" sz="3200" i="1" u="sng"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132998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45123"/>
            <a:ext cx="10437814" cy="5436577"/>
          </a:xfrm>
        </p:spPr>
        <p:txBody>
          <a:bodyPr/>
          <a:lstStyle/>
          <a:p>
            <a:pPr marL="0" indent="0">
              <a:buNone/>
            </a:pPr>
            <a:r>
              <a:rPr lang="en-US" sz="3200" b="1" dirty="0" smtClean="0">
                <a:latin typeface="Arial" pitchFamily="34" charset="0"/>
                <a:cs typeface="Arial" pitchFamily="34" charset="0"/>
              </a:rPr>
              <a:t>5. </a:t>
            </a:r>
            <a:r>
              <a:rPr lang="en-US" sz="3200" b="1" dirty="0" err="1" smtClean="0">
                <a:latin typeface="Arial" pitchFamily="34" charset="0"/>
                <a:cs typeface="Arial" pitchFamily="34" charset="0"/>
              </a:rPr>
              <a:t>Biện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pháp</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kiểm</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dịch</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thực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vật</a:t>
            </a:r>
            <a:endParaRPr lang="en-US" sz="3200" b="1" dirty="0" smtClean="0">
              <a:latin typeface="Arial" pitchFamily="34" charset="0"/>
              <a:cs typeface="Arial" pitchFamily="34" charset="0"/>
            </a:endParaRPr>
          </a:p>
          <a:p>
            <a:pPr marL="0" indent="0">
              <a:buNone/>
            </a:pPr>
            <a:r>
              <a:rPr lang="en-US" dirty="0" err="1" smtClean="0">
                <a:latin typeface="Arial" pitchFamily="34" charset="0"/>
                <a:cs typeface="Arial" pitchFamily="34" charset="0"/>
              </a:rPr>
              <a:t>Kiểm</a:t>
            </a:r>
            <a:r>
              <a:rPr lang="en-US" dirty="0" smtClean="0">
                <a:latin typeface="Arial" pitchFamily="34" charset="0"/>
                <a:cs typeface="Arial" pitchFamily="34" charset="0"/>
              </a:rPr>
              <a:t> </a:t>
            </a:r>
            <a:r>
              <a:rPr lang="en-US" dirty="0" err="1" smtClean="0">
                <a:latin typeface="Arial" pitchFamily="34" charset="0"/>
                <a:cs typeface="Arial" pitchFamily="34" charset="0"/>
              </a:rPr>
              <a:t>tra</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lí</a:t>
            </a:r>
            <a:r>
              <a:rPr lang="en-US" dirty="0" smtClean="0">
                <a:latin typeface="Arial" pitchFamily="34" charset="0"/>
                <a:cs typeface="Arial" pitchFamily="34" charset="0"/>
              </a:rPr>
              <a:t> </a:t>
            </a:r>
            <a:r>
              <a:rPr lang="en-US" dirty="0" err="1" smtClean="0">
                <a:latin typeface="Arial" pitchFamily="34" charset="0"/>
                <a:cs typeface="Arial" pitchFamily="34" charset="0"/>
              </a:rPr>
              <a:t>sản</a:t>
            </a:r>
            <a:r>
              <a:rPr lang="en-US" dirty="0" smtClean="0">
                <a:latin typeface="Arial" pitchFamily="34" charset="0"/>
                <a:cs typeface="Arial" pitchFamily="34" charset="0"/>
              </a:rPr>
              <a:t> </a:t>
            </a:r>
            <a:r>
              <a:rPr lang="en-US" dirty="0" err="1" smtClean="0">
                <a:latin typeface="Arial" pitchFamily="34" charset="0"/>
                <a:cs typeface="Arial" pitchFamily="34" charset="0"/>
              </a:rPr>
              <a:t>phẩm</a:t>
            </a:r>
            <a:r>
              <a:rPr lang="en-US" dirty="0" smtClean="0">
                <a:latin typeface="Arial" pitchFamily="34" charset="0"/>
                <a:cs typeface="Arial" pitchFamily="34" charset="0"/>
              </a:rPr>
              <a:t> </a:t>
            </a:r>
            <a:r>
              <a:rPr lang="en-US" dirty="0" err="1" smtClean="0">
                <a:latin typeface="Arial" pitchFamily="34" charset="0"/>
                <a:cs typeface="Arial" pitchFamily="34" charset="0"/>
              </a:rPr>
              <a:t>nông</a:t>
            </a:r>
            <a:r>
              <a:rPr lang="en-US" dirty="0" smtClean="0">
                <a:latin typeface="Arial" pitchFamily="34" charset="0"/>
                <a:cs typeface="Arial" pitchFamily="34" charset="0"/>
              </a:rPr>
              <a:t>, </a:t>
            </a:r>
            <a:r>
              <a:rPr lang="en-US" dirty="0" err="1" smtClean="0">
                <a:latin typeface="Arial" pitchFamily="34" charset="0"/>
                <a:cs typeface="Arial" pitchFamily="34" charset="0"/>
              </a:rPr>
              <a:t>lâm</a:t>
            </a:r>
            <a:r>
              <a:rPr lang="en-US" dirty="0" smtClean="0">
                <a:latin typeface="Arial" pitchFamily="34" charset="0"/>
                <a:cs typeface="Arial" pitchFamily="34" charset="0"/>
              </a:rPr>
              <a:t> </a:t>
            </a:r>
            <a:r>
              <a:rPr lang="en-US" dirty="0" err="1" smtClean="0">
                <a:latin typeface="Arial" pitchFamily="34" charset="0"/>
                <a:cs typeface="Arial" pitchFamily="34" charset="0"/>
              </a:rPr>
              <a:t>nghiệp</a:t>
            </a:r>
            <a:r>
              <a:rPr lang="en-US"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768074530"/>
              </p:ext>
            </p:extLst>
          </p:nvPr>
        </p:nvGraphicFramePr>
        <p:xfrm>
          <a:off x="1557216" y="1828800"/>
          <a:ext cx="9345246" cy="446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5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33446" y="844062"/>
            <a:ext cx="7290166" cy="3804138"/>
          </a:xfrm>
        </p:spPr>
        <p:txBody>
          <a:bodyPr>
            <a:normAutofit/>
          </a:bodyPr>
          <a:lstStyle/>
          <a:p>
            <a:r>
              <a:rPr lang="en-US" sz="4000" b="1" dirty="0" err="1" smtClean="0"/>
              <a:t>Kết</a:t>
            </a:r>
            <a:r>
              <a:rPr lang="en-US" sz="4000" b="1" dirty="0" smtClean="0"/>
              <a:t> </a:t>
            </a:r>
            <a:r>
              <a:rPr lang="en-US" sz="4000" b="1" dirty="0" err="1" smtClean="0"/>
              <a:t>luận</a:t>
            </a:r>
            <a:r>
              <a:rPr lang="en-US" sz="4000" b="1" dirty="0" smtClean="0"/>
              <a:t>: </a:t>
            </a:r>
            <a:r>
              <a:rPr lang="en-US" sz="4000" b="1" dirty="0" err="1" smtClean="0"/>
              <a:t>Tùy</a:t>
            </a:r>
            <a:r>
              <a:rPr lang="en-US" sz="4000" b="1" dirty="0" smtClean="0"/>
              <a:t> </a:t>
            </a:r>
            <a:r>
              <a:rPr lang="en-US" sz="4000" b="1" dirty="0" err="1" smtClean="0"/>
              <a:t>theo</a:t>
            </a:r>
            <a:r>
              <a:rPr lang="en-US" sz="4000" b="1" dirty="0" smtClean="0"/>
              <a:t> </a:t>
            </a:r>
            <a:r>
              <a:rPr lang="en-US" sz="4000" b="1" dirty="0" err="1" smtClean="0"/>
              <a:t>từng</a:t>
            </a:r>
            <a:r>
              <a:rPr lang="en-US" sz="4000" b="1" dirty="0" smtClean="0"/>
              <a:t> </a:t>
            </a:r>
            <a:r>
              <a:rPr lang="en-US" sz="4000" b="1" dirty="0" err="1" smtClean="0"/>
              <a:t>loại</a:t>
            </a:r>
            <a:r>
              <a:rPr lang="en-US" sz="4000" b="1" dirty="0" smtClean="0"/>
              <a:t> </a:t>
            </a:r>
            <a:r>
              <a:rPr lang="en-US" sz="4000" b="1" dirty="0" err="1" smtClean="0"/>
              <a:t>sâu</a:t>
            </a:r>
            <a:r>
              <a:rPr lang="en-US" sz="4000" b="1" dirty="0" smtClean="0"/>
              <a:t>, </a:t>
            </a:r>
            <a:r>
              <a:rPr lang="en-US" sz="4000" b="1" dirty="0" err="1" smtClean="0"/>
              <a:t>bệnh</a:t>
            </a:r>
            <a:r>
              <a:rPr lang="en-US" sz="4000" b="1" dirty="0" smtClean="0"/>
              <a:t> </a:t>
            </a:r>
            <a:r>
              <a:rPr lang="en-US" sz="4000" b="1" dirty="0" err="1" smtClean="0"/>
              <a:t>hại</a:t>
            </a:r>
            <a:r>
              <a:rPr lang="en-US" sz="4000" b="1" dirty="0" smtClean="0"/>
              <a:t> </a:t>
            </a:r>
            <a:r>
              <a:rPr lang="en-US" sz="4000" b="1" dirty="0" err="1" smtClean="0"/>
              <a:t>và</a:t>
            </a:r>
            <a:r>
              <a:rPr lang="en-US" sz="4000" b="1" dirty="0" smtClean="0"/>
              <a:t> </a:t>
            </a:r>
            <a:r>
              <a:rPr lang="en-US" sz="4000" b="1" dirty="0" err="1" smtClean="0"/>
              <a:t>điều</a:t>
            </a:r>
            <a:r>
              <a:rPr lang="en-US" sz="4000" b="1" dirty="0" smtClean="0"/>
              <a:t> </a:t>
            </a:r>
            <a:r>
              <a:rPr lang="en-US" sz="4000" b="1" dirty="0" err="1" smtClean="0"/>
              <a:t>kiện</a:t>
            </a:r>
            <a:r>
              <a:rPr lang="en-US" sz="4000" b="1" dirty="0" smtClean="0"/>
              <a:t> </a:t>
            </a:r>
            <a:r>
              <a:rPr lang="en-US" sz="4000" b="1" dirty="0" err="1" smtClean="0"/>
              <a:t>cụ</a:t>
            </a:r>
            <a:r>
              <a:rPr lang="en-US" sz="4000" b="1" dirty="0" smtClean="0"/>
              <a:t> </a:t>
            </a:r>
            <a:r>
              <a:rPr lang="en-US" sz="4000" b="1" dirty="0" err="1" smtClean="0"/>
              <a:t>thể</a:t>
            </a:r>
            <a:r>
              <a:rPr lang="en-US" sz="4000" b="1" dirty="0" smtClean="0"/>
              <a:t> </a:t>
            </a:r>
            <a:r>
              <a:rPr lang="en-US" sz="4000" b="1" dirty="0" err="1" smtClean="0"/>
              <a:t>mà</a:t>
            </a:r>
            <a:r>
              <a:rPr lang="en-US" sz="4000" b="1" dirty="0" smtClean="0"/>
              <a:t> </a:t>
            </a:r>
            <a:r>
              <a:rPr lang="en-US" sz="4000" b="1" dirty="0" err="1" smtClean="0"/>
              <a:t>áp</a:t>
            </a:r>
            <a:r>
              <a:rPr lang="en-US" sz="4000" b="1" dirty="0" smtClean="0"/>
              <a:t> </a:t>
            </a:r>
            <a:r>
              <a:rPr lang="en-US" sz="4000" b="1" dirty="0" err="1" smtClean="0"/>
              <a:t>dụng</a:t>
            </a:r>
            <a:r>
              <a:rPr lang="en-US" sz="4000" b="1" dirty="0" smtClean="0"/>
              <a:t> </a:t>
            </a:r>
            <a:r>
              <a:rPr lang="en-US" sz="4000" b="1" dirty="0" err="1" smtClean="0"/>
              <a:t>các</a:t>
            </a:r>
            <a:r>
              <a:rPr lang="en-US" sz="4000" b="1" dirty="0" smtClean="0"/>
              <a:t> </a:t>
            </a:r>
            <a:r>
              <a:rPr lang="en-US" sz="4000" b="1" dirty="0" err="1" smtClean="0"/>
              <a:t>biện</a:t>
            </a:r>
            <a:r>
              <a:rPr lang="en-US" sz="4000" b="1" dirty="0" smtClean="0"/>
              <a:t> </a:t>
            </a:r>
            <a:r>
              <a:rPr lang="en-US" sz="4000" b="1" dirty="0" err="1" smtClean="0"/>
              <a:t>pháp</a:t>
            </a:r>
            <a:r>
              <a:rPr lang="en-US" sz="4000" b="1" dirty="0" smtClean="0"/>
              <a:t> </a:t>
            </a:r>
            <a:r>
              <a:rPr lang="en-US" sz="4000" b="1" dirty="0" err="1" smtClean="0"/>
              <a:t>phòng</a:t>
            </a:r>
            <a:r>
              <a:rPr lang="en-US" sz="4000" b="1" dirty="0" smtClean="0"/>
              <a:t> </a:t>
            </a:r>
            <a:r>
              <a:rPr lang="en-US" sz="4000" b="1" dirty="0" err="1" smtClean="0"/>
              <a:t>trừ</a:t>
            </a:r>
            <a:r>
              <a:rPr lang="en-US" sz="4000" b="1" dirty="0" smtClean="0"/>
              <a:t> </a:t>
            </a:r>
            <a:r>
              <a:rPr lang="en-US" sz="4000" b="1" dirty="0" err="1" smtClean="0"/>
              <a:t>thích</a:t>
            </a:r>
            <a:r>
              <a:rPr lang="en-US" sz="4000" b="1" dirty="0" smtClean="0"/>
              <a:t> </a:t>
            </a:r>
            <a:r>
              <a:rPr lang="en-US" sz="4000" b="1" dirty="0" err="1" smtClean="0"/>
              <a:t>hợp</a:t>
            </a:r>
            <a:r>
              <a:rPr lang="en-US" sz="4000" b="1" dirty="0" smtClean="0"/>
              <a:t>, </a:t>
            </a:r>
            <a:r>
              <a:rPr lang="en-US" sz="4000" b="1" dirty="0" err="1" smtClean="0"/>
              <a:t>lấy</a:t>
            </a:r>
            <a:r>
              <a:rPr lang="en-US" sz="4000" b="1" dirty="0" smtClean="0"/>
              <a:t> </a:t>
            </a:r>
            <a:r>
              <a:rPr lang="en-US" sz="4000" b="1" dirty="0" err="1" smtClean="0"/>
              <a:t>biện</a:t>
            </a:r>
            <a:r>
              <a:rPr lang="en-US" sz="4000" b="1" dirty="0" smtClean="0"/>
              <a:t> </a:t>
            </a:r>
            <a:r>
              <a:rPr lang="en-US" sz="4000" b="1" dirty="0" err="1" smtClean="0"/>
              <a:t>pháp</a:t>
            </a:r>
            <a:r>
              <a:rPr lang="en-US" sz="4000" b="1" dirty="0" smtClean="0"/>
              <a:t> </a:t>
            </a:r>
            <a:r>
              <a:rPr lang="en-US" sz="4000" b="1" dirty="0" err="1" smtClean="0"/>
              <a:t>canh</a:t>
            </a:r>
            <a:r>
              <a:rPr lang="en-US" sz="4000" b="1" dirty="0" smtClean="0"/>
              <a:t> </a:t>
            </a:r>
            <a:r>
              <a:rPr lang="en-US" sz="4000" b="1" dirty="0" err="1" smtClean="0"/>
              <a:t>tác</a:t>
            </a:r>
            <a:r>
              <a:rPr lang="en-US" sz="4000" b="1" dirty="0" smtClean="0"/>
              <a:t> </a:t>
            </a:r>
            <a:r>
              <a:rPr lang="en-US" sz="4000" b="1" dirty="0" err="1" smtClean="0"/>
              <a:t>làm</a:t>
            </a:r>
            <a:r>
              <a:rPr lang="en-US" sz="4000" b="1" dirty="0" smtClean="0"/>
              <a:t> </a:t>
            </a:r>
            <a:r>
              <a:rPr lang="en-US" sz="4000" b="1" dirty="0" err="1" smtClean="0"/>
              <a:t>cơ</a:t>
            </a:r>
            <a:r>
              <a:rPr lang="en-US" sz="4000" b="1" dirty="0" smtClean="0"/>
              <a:t> </a:t>
            </a:r>
            <a:r>
              <a:rPr lang="en-US" sz="4000" b="1" dirty="0" err="1" smtClean="0"/>
              <a:t>sở</a:t>
            </a:r>
            <a:endParaRPr lang="en-US" sz="4000" b="1" dirty="0"/>
          </a:p>
        </p:txBody>
      </p:sp>
    </p:spTree>
    <p:extLst>
      <p:ext uri="{BB962C8B-B14F-4D97-AF65-F5344CB8AC3E}">
        <p14:creationId xmlns:p14="http://schemas.microsoft.com/office/powerpoint/2010/main" val="40227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latin typeface="Arial" panose="020B0604020202020204" pitchFamily="34" charset="0"/>
                <a:cs typeface="Arial" panose="020B0604020202020204" pitchFamily="34" charset="0"/>
              </a:rPr>
              <a:t>CÂU HỎI</a:t>
            </a:r>
            <a:r>
              <a:rPr lang="en-US" b="1" dirty="0">
                <a:latin typeface="Arial" panose="020B0604020202020204" pitchFamily="34" charset="0"/>
                <a:cs typeface="Arial" panose="020B0604020202020204" pitchFamily="34" charset="0"/>
              </a:rPr>
              <a:t> KIỂM TRA BÀI CŨ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5213" y="1752600"/>
            <a:ext cx="10165163" cy="4229100"/>
          </a:xfrm>
        </p:spPr>
        <p:txBody>
          <a:bodyPr>
            <a:noAutofit/>
          </a:bodyPr>
          <a:lstStyle/>
          <a:p>
            <a:pPr marL="0" indent="0">
              <a:buNone/>
            </a:pPr>
            <a:r>
              <a:rPr lang="en-US" sz="3600" dirty="0" smtClean="0">
                <a:latin typeface="Arial" panose="020B0604020202020204" pitchFamily="34" charset="0"/>
                <a:cs typeface="Arial" panose="020B0604020202020204" pitchFamily="34" charset="0"/>
              </a:rPr>
              <a:t>3. </a:t>
            </a:r>
            <a:r>
              <a:rPr lang="en-US" sz="3600" dirty="0" err="1" smtClean="0">
                <a:latin typeface="Arial" panose="020B0604020202020204" pitchFamily="34" charset="0"/>
                <a:cs typeface="Arial" panose="020B0604020202020204" pitchFamily="34" charset="0"/>
              </a:rPr>
              <a:t>Bệnh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nguyên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bệnh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dấu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sâu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bệnh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hại</a:t>
            </a:r>
            <a:r>
              <a:rPr lang="en-US" sz="3600" dirty="0" smtClean="0">
                <a:latin typeface="Arial" panose="020B0604020202020204" pitchFamily="34" charset="0"/>
                <a:cs typeface="Arial" panose="020B0604020202020204" pitchFamily="34" charset="0"/>
              </a:rPr>
              <a:t>.</a:t>
            </a:r>
          </a:p>
          <a:p>
            <a:pPr marL="0" indent="0">
              <a:buNone/>
            </a:pP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Bệnh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cây</a:t>
            </a:r>
            <a:r>
              <a:rPr lang="en-US" sz="3600" dirty="0" smtClean="0">
                <a:latin typeface="Arial" panose="020B0604020202020204" pitchFamily="34" charset="0"/>
                <a:cs typeface="Arial" panose="020B0604020202020204" pitchFamily="34" charset="0"/>
              </a:rPr>
              <a:t>.</a:t>
            </a:r>
          </a:p>
          <a:p>
            <a:pPr marL="0" indent="0">
              <a:buNone/>
            </a:pP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Nguyên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Do vi </a:t>
            </a:r>
            <a:r>
              <a:rPr lang="en-US" sz="3600" dirty="0" err="1" smtClean="0">
                <a:latin typeface="Arial" panose="020B0604020202020204" pitchFamily="34" charset="0"/>
                <a:cs typeface="Arial" panose="020B0604020202020204" pitchFamily="34" charset="0"/>
              </a:rPr>
              <a:t>sinh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hoặc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hoặc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kiện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lợi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23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133" y="1160585"/>
            <a:ext cx="11921544" cy="1621666"/>
          </a:xfrm>
        </p:spPr>
        <p:txBody>
          <a:bodyPr>
            <a:normAutofit fontScale="90000"/>
          </a:bodyPr>
          <a:lstStyle/>
          <a:p>
            <a:pPr algn="ctr"/>
            <a:r>
              <a:rPr lang="vi-VN" b="1" dirty="0" smtClean="0">
                <a:latin typeface="Arial" panose="020B0604020202020204" pitchFamily="34" charset="0"/>
                <a:cs typeface="Arial" panose="020B0604020202020204" pitchFamily="34" charset="0"/>
              </a:rPr>
              <a:t/>
            </a:r>
            <a:br>
              <a:rPr lang="vi-VN" b="1" dirty="0" smtClean="0">
                <a:latin typeface="Arial" panose="020B0604020202020204" pitchFamily="34" charset="0"/>
                <a:cs typeface="Arial" panose="020B0604020202020204" pitchFamily="34" charset="0"/>
              </a:rPr>
            </a:br>
            <a:r>
              <a:rPr lang="vi-VN" b="1" dirty="0">
                <a:latin typeface="Arial" panose="020B0604020202020204" pitchFamily="34" charset="0"/>
                <a:cs typeface="Arial" panose="020B0604020202020204" pitchFamily="34" charset="0"/>
              </a:rPr>
              <a:t/>
            </a:r>
            <a:br>
              <a:rPr lang="vi-VN" b="1" dirty="0">
                <a:latin typeface="Arial" panose="020B0604020202020204" pitchFamily="34" charset="0"/>
                <a:cs typeface="Arial" panose="020B0604020202020204" pitchFamily="34" charset="0"/>
              </a:rPr>
            </a:br>
            <a:r>
              <a:rPr lang="vi-VN" dirty="0" smtClean="0">
                <a:latin typeface="Arial" panose="020B0604020202020204" pitchFamily="34" charset="0"/>
                <a:cs typeface="Arial" panose="020B0604020202020204" pitchFamily="34" charset="0"/>
              </a:rPr>
              <a:t/>
            </a:r>
            <a:br>
              <a:rPr lang="vi-VN" dirty="0" smtClean="0">
                <a:latin typeface="Arial" panose="020B0604020202020204" pitchFamily="34" charset="0"/>
                <a:cs typeface="Arial" panose="020B0604020202020204" pitchFamily="34" charset="0"/>
              </a:rPr>
            </a:br>
            <a:r>
              <a:rPr lang="en-US" sz="4400" b="1" dirty="0">
                <a:solidFill>
                  <a:srgbClr val="FF0000"/>
                </a:solidFill>
                <a:latin typeface="Arial" pitchFamily="34" charset="0"/>
                <a:cs typeface="Arial" pitchFamily="34" charset="0"/>
              </a:rPr>
              <a:t>TIẾT 12: BÀI </a:t>
            </a:r>
            <a:r>
              <a:rPr lang="en-US" sz="4400" b="1" dirty="0" smtClean="0">
                <a:solidFill>
                  <a:srgbClr val="FF0000"/>
                </a:solidFill>
                <a:latin typeface="Arial" pitchFamily="34" charset="0"/>
                <a:cs typeface="Arial" pitchFamily="34" charset="0"/>
              </a:rPr>
              <a:t>13:</a:t>
            </a:r>
            <a:br>
              <a:rPr lang="en-US" sz="4400" b="1" dirty="0" smtClean="0">
                <a:solidFill>
                  <a:srgbClr val="FF0000"/>
                </a:solidFill>
                <a:latin typeface="Arial" pitchFamily="34" charset="0"/>
                <a:cs typeface="Arial" pitchFamily="34" charset="0"/>
              </a:rPr>
            </a:br>
            <a:r>
              <a:rPr lang="en-US" sz="4400" b="1" dirty="0" smtClean="0">
                <a:solidFill>
                  <a:srgbClr val="FF0000"/>
                </a:solidFill>
                <a:latin typeface="Arial" pitchFamily="34" charset="0"/>
                <a:cs typeface="Arial" pitchFamily="34" charset="0"/>
              </a:rPr>
              <a:t> </a:t>
            </a:r>
            <a:r>
              <a:rPr lang="en-US" sz="4400" b="1" dirty="0">
                <a:solidFill>
                  <a:srgbClr val="FF0000"/>
                </a:solidFill>
                <a:latin typeface="Arial" pitchFamily="34" charset="0"/>
                <a:cs typeface="Arial" pitchFamily="34" charset="0"/>
              </a:rPr>
              <a:t>PHÒNG TRỪ SÂU, BỆNH HẠI</a:t>
            </a:r>
            <a:endParaRPr lang="en-US" sz="3600" b="1" dirty="0">
              <a:solidFill>
                <a:srgbClr val="FF0000"/>
              </a:solidFill>
            </a:endParaRPr>
          </a:p>
        </p:txBody>
      </p:sp>
      <p:sp>
        <p:nvSpPr>
          <p:cNvPr id="3" name="Subtitle 2"/>
          <p:cNvSpPr>
            <a:spLocks noGrp="1"/>
          </p:cNvSpPr>
          <p:nvPr>
            <p:ph type="subTitle" idx="1"/>
          </p:nvPr>
        </p:nvSpPr>
        <p:spPr>
          <a:xfrm>
            <a:off x="6903075" y="3451538"/>
            <a:ext cx="4790693" cy="1196662"/>
          </a:xfrm>
        </p:spPr>
        <p:txBody>
          <a:bodyPr/>
          <a:lstStyle/>
          <a:p>
            <a:r>
              <a:rPr lang="en-US" b="1" dirty="0" smtClean="0">
                <a:solidFill>
                  <a:schemeClr val="tx2"/>
                </a:solidFill>
                <a:latin typeface="Arial" panose="020B0604020202020204" pitchFamily="34" charset="0"/>
                <a:cs typeface="Arial" panose="020B0604020202020204" pitchFamily="34" charset="0"/>
              </a:rPr>
              <a:t>GV: NGUYỄN THỊ THU CHANG</a:t>
            </a:r>
            <a:endParaRPr lang="en-US"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 </a:t>
            </a:r>
            <a:r>
              <a:rPr lang="en-US" b="1" dirty="0" err="1" smtClean="0">
                <a:latin typeface="Arial" panose="020B0604020202020204" pitchFamily="34" charset="0"/>
                <a:cs typeface="Arial" panose="020B0604020202020204" pitchFamily="34" charset="0"/>
              </a:rPr>
              <a:t>Nguyên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tắc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phòng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trừ</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sâu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bệnh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hại</a:t>
            </a:r>
            <a:endParaRPr lang="en-US" b="1" dirty="0">
              <a:latin typeface="Arial" panose="020B0604020202020204" pitchFamily="34" charset="0"/>
              <a:cs typeface="Arial" panose="020B0604020202020204" pitchFamily="34" charset="0"/>
            </a:endParaRPr>
          </a:p>
        </p:txBody>
      </p:sp>
      <p:sp>
        <p:nvSpPr>
          <p:cNvPr id="4" name="Cloud Callout 3"/>
          <p:cNvSpPr/>
          <p:nvPr/>
        </p:nvSpPr>
        <p:spPr>
          <a:xfrm>
            <a:off x="3552093" y="1652954"/>
            <a:ext cx="7614138" cy="3657600"/>
          </a:xfrm>
          <a:prstGeom prst="cloudCallout">
            <a:avLst>
              <a:gd name="adj1" fmla="val -60788"/>
              <a:gd name="adj2" fmla="val 2260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err="1" smtClean="0"/>
              <a:t>Khi</a:t>
            </a:r>
            <a:r>
              <a:rPr lang="en-US" sz="3200" b="1" dirty="0" smtClean="0"/>
              <a:t> </a:t>
            </a:r>
            <a:r>
              <a:rPr lang="en-US" sz="3200" b="1" dirty="0" err="1" smtClean="0"/>
              <a:t>tiến</a:t>
            </a:r>
            <a:r>
              <a:rPr lang="en-US" sz="3200" b="1" dirty="0" smtClean="0"/>
              <a:t> </a:t>
            </a:r>
            <a:r>
              <a:rPr lang="en-US" sz="3200" b="1" dirty="0" err="1" smtClean="0"/>
              <a:t>hành</a:t>
            </a:r>
            <a:r>
              <a:rPr lang="en-US" sz="3200" b="1" dirty="0" smtClean="0"/>
              <a:t> </a:t>
            </a:r>
            <a:r>
              <a:rPr lang="en-US" sz="3200" b="1" dirty="0" err="1" smtClean="0"/>
              <a:t>phòng</a:t>
            </a:r>
            <a:r>
              <a:rPr lang="en-US" sz="3200" b="1" dirty="0" smtClean="0"/>
              <a:t> </a:t>
            </a:r>
            <a:r>
              <a:rPr lang="en-US" sz="3200" b="1" dirty="0" err="1" smtClean="0"/>
              <a:t>trừ</a:t>
            </a:r>
            <a:r>
              <a:rPr lang="en-US" sz="3200" b="1" dirty="0" smtClean="0"/>
              <a:t> </a:t>
            </a:r>
            <a:r>
              <a:rPr lang="en-US" sz="3200" b="1" dirty="0" err="1" smtClean="0"/>
              <a:t>sâu</a:t>
            </a:r>
            <a:r>
              <a:rPr lang="en-US" sz="3200" b="1" dirty="0" smtClean="0"/>
              <a:t>, </a:t>
            </a:r>
            <a:r>
              <a:rPr lang="en-US" sz="3200" b="1" dirty="0" err="1" smtClean="0"/>
              <a:t>bệnh</a:t>
            </a:r>
            <a:r>
              <a:rPr lang="en-US" sz="3200" b="1" dirty="0" smtClean="0"/>
              <a:t> </a:t>
            </a:r>
            <a:r>
              <a:rPr lang="en-US" sz="3200" b="1" dirty="0" err="1" smtClean="0"/>
              <a:t>hại</a:t>
            </a:r>
            <a:r>
              <a:rPr lang="en-US" sz="3200" b="1" dirty="0" smtClean="0"/>
              <a:t> </a:t>
            </a:r>
            <a:r>
              <a:rPr lang="en-US" sz="3200" b="1" dirty="0" err="1" smtClean="0"/>
              <a:t>cây</a:t>
            </a:r>
            <a:r>
              <a:rPr lang="en-US" sz="3200" b="1" dirty="0" smtClean="0"/>
              <a:t> </a:t>
            </a:r>
            <a:r>
              <a:rPr lang="en-US" sz="3200" b="1" dirty="0" err="1" smtClean="0"/>
              <a:t>trồng</a:t>
            </a:r>
            <a:r>
              <a:rPr lang="en-US" sz="3200" b="1" dirty="0" smtClean="0"/>
              <a:t> ta </a:t>
            </a:r>
            <a:r>
              <a:rPr lang="en-US" sz="3200" b="1" dirty="0" err="1" smtClean="0"/>
              <a:t>phải</a:t>
            </a:r>
            <a:r>
              <a:rPr lang="en-US" sz="3200" b="1" dirty="0" smtClean="0"/>
              <a:t> </a:t>
            </a:r>
            <a:r>
              <a:rPr lang="en-US" sz="3200" b="1" dirty="0" err="1" smtClean="0"/>
              <a:t>tuân</a:t>
            </a:r>
            <a:r>
              <a:rPr lang="en-US" sz="3200" b="1" dirty="0" smtClean="0"/>
              <a:t> </a:t>
            </a:r>
            <a:r>
              <a:rPr lang="en-US" sz="3200" b="1" dirty="0" err="1" smtClean="0"/>
              <a:t>thủ</a:t>
            </a:r>
            <a:r>
              <a:rPr lang="en-US" sz="3200" b="1" dirty="0" smtClean="0"/>
              <a:t> </a:t>
            </a:r>
            <a:r>
              <a:rPr lang="en-US" sz="3200" b="1" dirty="0" err="1" smtClean="0"/>
              <a:t>theo</a:t>
            </a:r>
            <a:r>
              <a:rPr lang="en-US" sz="3200" b="1" dirty="0" smtClean="0"/>
              <a:t> </a:t>
            </a:r>
            <a:r>
              <a:rPr lang="en-US" sz="3200" b="1" dirty="0" err="1" smtClean="0"/>
              <a:t>những</a:t>
            </a:r>
            <a:r>
              <a:rPr lang="en-US" sz="3200" b="1" dirty="0" smtClean="0"/>
              <a:t> </a:t>
            </a:r>
            <a:r>
              <a:rPr lang="en-US" sz="3200" b="1" dirty="0" err="1" smtClean="0"/>
              <a:t>nguyên</a:t>
            </a:r>
            <a:r>
              <a:rPr lang="en-US" sz="3200" b="1" dirty="0" smtClean="0"/>
              <a:t> </a:t>
            </a:r>
            <a:r>
              <a:rPr lang="en-US" sz="3200" b="1" dirty="0" err="1" smtClean="0"/>
              <a:t>tắc</a:t>
            </a:r>
            <a:r>
              <a:rPr lang="en-US" sz="3200" b="1" dirty="0" smtClean="0"/>
              <a:t> </a:t>
            </a:r>
            <a:r>
              <a:rPr lang="en-US" sz="3200" b="1" dirty="0" err="1" smtClean="0"/>
              <a:t>gì</a:t>
            </a:r>
            <a:r>
              <a:rPr lang="en-US" sz="3200" b="1" dirty="0" smtClean="0"/>
              <a:t>?</a:t>
            </a:r>
            <a:endParaRPr lang="en-US"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954" y="3403243"/>
            <a:ext cx="2215905" cy="27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57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1619773"/>
              </p:ext>
            </p:extLst>
          </p:nvPr>
        </p:nvGraphicFramePr>
        <p:xfrm>
          <a:off x="1065212" y="281354"/>
          <a:ext cx="10136187" cy="5700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4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89904"/>
          </a:xfrm>
        </p:spPr>
        <p:txBody>
          <a:bodyPr/>
          <a:lstStyle/>
          <a:p>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5214" y="1094704"/>
            <a:ext cx="10058400" cy="4886996"/>
          </a:xfrm>
        </p:spPr>
        <p:txBody>
          <a:bodyPr>
            <a:normAutofit/>
          </a:bodyPr>
          <a:lstStyle/>
          <a:p>
            <a:pPr marL="0" indent="0">
              <a:buNone/>
            </a:pPr>
            <a:endParaRPr lang="vi-VN" sz="2800"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91" y="2323821"/>
            <a:ext cx="2769210" cy="40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4167554" y="11444"/>
            <a:ext cx="7086600" cy="4624754"/>
          </a:xfrm>
          <a:prstGeom prst="cloudCallout">
            <a:avLst>
              <a:gd name="adj1" fmla="val -64505"/>
              <a:gd name="adj2" fmla="val 2751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err="1" smtClean="0"/>
              <a:t>Tại</a:t>
            </a:r>
            <a:r>
              <a:rPr lang="en-US" sz="4400" b="1" dirty="0" smtClean="0"/>
              <a:t> </a:t>
            </a:r>
            <a:r>
              <a:rPr lang="en-US" sz="4400" b="1" dirty="0" err="1" smtClean="0"/>
              <a:t>sao</a:t>
            </a:r>
            <a:r>
              <a:rPr lang="en-US" sz="4400" b="1" dirty="0" smtClean="0"/>
              <a:t> ta </a:t>
            </a:r>
            <a:r>
              <a:rPr lang="en-US" sz="4400" b="1" dirty="0" err="1" smtClean="0"/>
              <a:t>lấy</a:t>
            </a:r>
            <a:r>
              <a:rPr lang="en-US" sz="4400" b="1" dirty="0" smtClean="0"/>
              <a:t> </a:t>
            </a:r>
            <a:r>
              <a:rPr lang="en-US" sz="4400" b="1" dirty="0" err="1" smtClean="0"/>
              <a:t>nguyên</a:t>
            </a:r>
            <a:r>
              <a:rPr lang="en-US" sz="4400" b="1" dirty="0" smtClean="0"/>
              <a:t> </a:t>
            </a:r>
            <a:r>
              <a:rPr lang="en-US" sz="4400" b="1" dirty="0" err="1" smtClean="0"/>
              <a:t>tắc</a:t>
            </a:r>
            <a:r>
              <a:rPr lang="en-US" sz="4400" b="1" dirty="0" smtClean="0"/>
              <a:t> </a:t>
            </a:r>
            <a:r>
              <a:rPr lang="en-US" sz="4400" b="1" dirty="0" err="1" smtClean="0"/>
              <a:t>đầu</a:t>
            </a:r>
            <a:r>
              <a:rPr lang="en-US" sz="4400" b="1" dirty="0" smtClean="0"/>
              <a:t> </a:t>
            </a:r>
            <a:r>
              <a:rPr lang="en-US" sz="4400" b="1" dirty="0" err="1" smtClean="0"/>
              <a:t>tiên</a:t>
            </a:r>
            <a:r>
              <a:rPr lang="en-US" sz="4400" b="1" dirty="0" smtClean="0"/>
              <a:t> </a:t>
            </a:r>
            <a:r>
              <a:rPr lang="en-US" sz="4400" b="1" dirty="0" err="1" smtClean="0"/>
              <a:t>là</a:t>
            </a:r>
            <a:r>
              <a:rPr lang="en-US" sz="4400" b="1" dirty="0" smtClean="0"/>
              <a:t> “</a:t>
            </a:r>
            <a:r>
              <a:rPr lang="en-US" sz="4400" b="1" dirty="0" err="1" smtClean="0"/>
              <a:t>phòng</a:t>
            </a:r>
            <a:r>
              <a:rPr lang="en-US" sz="4400" b="1" dirty="0" smtClean="0"/>
              <a:t> </a:t>
            </a:r>
            <a:r>
              <a:rPr lang="en-US" sz="4400" b="1" dirty="0" err="1" smtClean="0"/>
              <a:t>là</a:t>
            </a:r>
            <a:r>
              <a:rPr lang="en-US" sz="4400" b="1" dirty="0" smtClean="0"/>
              <a:t> </a:t>
            </a:r>
            <a:r>
              <a:rPr lang="en-US" sz="4400" b="1" dirty="0" err="1" smtClean="0"/>
              <a:t>chính</a:t>
            </a:r>
            <a:r>
              <a:rPr lang="en-US" sz="4400" b="1" dirty="0" smtClean="0"/>
              <a:t>”</a:t>
            </a:r>
            <a:endParaRPr lang="en-US" sz="4400" b="1" dirty="0"/>
          </a:p>
        </p:txBody>
      </p:sp>
    </p:spTree>
    <p:extLst>
      <p:ext uri="{BB962C8B-B14F-4D97-AF65-F5344CB8AC3E}">
        <p14:creationId xmlns:p14="http://schemas.microsoft.com/office/powerpoint/2010/main" val="32963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7261" y="861645"/>
            <a:ext cx="7536353" cy="4360985"/>
          </a:xfrm>
        </p:spPr>
        <p:txBody>
          <a:bodyPr>
            <a:noAutofit/>
          </a:bodyPr>
          <a:lstStyle/>
          <a:p>
            <a:r>
              <a:rPr lang="en-US" sz="3600" dirty="0" smtClean="0">
                <a:latin typeface="Arial" pitchFamily="34" charset="0"/>
                <a:cs typeface="Arial" pitchFamily="34" charset="0"/>
              </a:rPr>
              <a:t>+ </a:t>
            </a:r>
            <a:r>
              <a:rPr lang="en-US" sz="3600" dirty="0" err="1" smtClean="0">
                <a:latin typeface="Arial" pitchFamily="34" charset="0"/>
                <a:cs typeface="Arial" pitchFamily="34" charset="0"/>
              </a:rPr>
              <a:t>Vì</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nông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sản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khi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chăm</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sóc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tốt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và</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không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bị</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sâu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bệnh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phá</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hại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thì</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năng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suất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bao</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giờ</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cũng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đạt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tối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ngược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lại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nếu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cây</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trồng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đã</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bị</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sâu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hại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dù</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cho</a:t>
            </a:r>
            <a:r>
              <a:rPr lang="en-US" sz="3600" dirty="0" smtClean="0">
                <a:latin typeface="Arial" pitchFamily="34" charset="0"/>
                <a:cs typeface="Arial" pitchFamily="34" charset="0"/>
              </a:rPr>
              <a:t> ta </a:t>
            </a:r>
            <a:r>
              <a:rPr lang="en-US" sz="3600" dirty="0" err="1" smtClean="0">
                <a:latin typeface="Arial" pitchFamily="34" charset="0"/>
                <a:cs typeface="Arial" pitchFamily="34" charset="0"/>
              </a:rPr>
              <a:t>có</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diệt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trừ</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kịp</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thời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thì</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năng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suất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cũng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bị</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giảm</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sút</a:t>
            </a:r>
            <a:r>
              <a:rPr lang="en-US" sz="3600" dirty="0" smtClean="0">
                <a:latin typeface="Arial" pitchFamily="34" charset="0"/>
                <a:cs typeface="Arial" pitchFamily="34" charset="0"/>
              </a:rPr>
              <a:t>.</a:t>
            </a:r>
            <a:br>
              <a:rPr lang="en-US" sz="3600" dirty="0" smtClean="0">
                <a:latin typeface="Arial" pitchFamily="34" charset="0"/>
                <a:cs typeface="Arial" pitchFamily="34" charset="0"/>
              </a:rPr>
            </a:b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Tốn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công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tốn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tiền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của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để</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tiêu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diệt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sâu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bệnh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hại</a:t>
            </a:r>
            <a:r>
              <a:rPr lang="en-US" sz="3600" dirty="0" smtClean="0">
                <a:latin typeface="Arial" pitchFamily="34" charset="0"/>
                <a:cs typeface="Arial" pitchFamily="34" charset="0"/>
              </a:rPr>
              <a:t>.</a:t>
            </a:r>
            <a:br>
              <a:rPr lang="en-US" sz="3600" dirty="0" smtClean="0">
                <a:latin typeface="Arial" pitchFamily="34" charset="0"/>
                <a:cs typeface="Arial" pitchFamily="34" charset="0"/>
              </a:rPr>
            </a:b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Gây</a:t>
            </a:r>
            <a:r>
              <a:rPr lang="en-US" sz="3600" dirty="0" smtClean="0">
                <a:latin typeface="Arial" pitchFamily="34" charset="0"/>
                <a:cs typeface="Arial" pitchFamily="34" charset="0"/>
              </a:rPr>
              <a:t> ô </a:t>
            </a:r>
            <a:r>
              <a:rPr lang="en-US" sz="3600" dirty="0" err="1" smtClean="0">
                <a:latin typeface="Arial" pitchFamily="34" charset="0"/>
                <a:cs typeface="Arial" pitchFamily="34" charset="0"/>
              </a:rPr>
              <a:t>nhiễm</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môi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trường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ảnh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hưởng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đến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sức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khỏe</a:t>
            </a:r>
            <a:r>
              <a:rPr lang="en-US" sz="3600" dirty="0" smtClean="0">
                <a:latin typeface="Arial" pitchFamily="34" charset="0"/>
                <a:cs typeface="Arial" pitchFamily="34" charset="0"/>
              </a:rPr>
              <a:t> con </a:t>
            </a:r>
            <a:r>
              <a:rPr lang="en-US" sz="3600" dirty="0" err="1" smtClean="0">
                <a:latin typeface="Arial" pitchFamily="34" charset="0"/>
                <a:cs typeface="Arial" pitchFamily="34" charset="0"/>
              </a:rPr>
              <a:t>người</a:t>
            </a:r>
            <a:r>
              <a:rPr lang="en-US" sz="3600" dirty="0" smtClean="0">
                <a:latin typeface="Arial" pitchFamily="34" charset="0"/>
                <a:cs typeface="Arial" pitchFamily="34" charset="0"/>
              </a:rPr>
              <a:t>.</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4687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971550"/>
          </a:xfrm>
        </p:spPr>
        <p:txBody>
          <a:bodyPr/>
          <a:lstStyle/>
          <a:p>
            <a:endParaRPr lang="en-US"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746" y="2919045"/>
            <a:ext cx="3379177" cy="337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5064369" y="316523"/>
            <a:ext cx="6875585" cy="3903785"/>
          </a:xfrm>
          <a:prstGeom prst="cloudCallout">
            <a:avLst>
              <a:gd name="adj1" fmla="val -68403"/>
              <a:gd name="adj2" fmla="val 30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t>Trừ</a:t>
            </a:r>
            <a:r>
              <a:rPr lang="en-US" sz="3600" b="1" dirty="0" smtClean="0"/>
              <a:t> </a:t>
            </a:r>
            <a:r>
              <a:rPr lang="en-US" sz="3600" b="1" dirty="0" err="1" smtClean="0"/>
              <a:t>sớm</a:t>
            </a:r>
            <a:r>
              <a:rPr lang="en-US" sz="3600" b="1" dirty="0" smtClean="0"/>
              <a:t>, </a:t>
            </a:r>
            <a:r>
              <a:rPr lang="en-US" sz="3600" b="1" dirty="0" err="1" smtClean="0"/>
              <a:t>kịp</a:t>
            </a:r>
            <a:r>
              <a:rPr lang="en-US" sz="3600" b="1" dirty="0" smtClean="0"/>
              <a:t> </a:t>
            </a:r>
            <a:r>
              <a:rPr lang="en-US" sz="3600" b="1" dirty="0" err="1" smtClean="0"/>
              <a:t>thời</a:t>
            </a:r>
            <a:r>
              <a:rPr lang="en-US" sz="3600" b="1" dirty="0" smtClean="0"/>
              <a:t>, </a:t>
            </a:r>
            <a:r>
              <a:rPr lang="en-US" sz="3600" b="1" dirty="0" err="1" smtClean="0"/>
              <a:t>nhanh</a:t>
            </a:r>
            <a:r>
              <a:rPr lang="en-US" sz="3600" b="1" dirty="0" smtClean="0"/>
              <a:t> </a:t>
            </a:r>
            <a:r>
              <a:rPr lang="en-US" sz="3600" b="1" dirty="0" err="1" smtClean="0"/>
              <a:t>chóng</a:t>
            </a:r>
            <a:r>
              <a:rPr lang="en-US" sz="3600" b="1" dirty="0" smtClean="0"/>
              <a:t> </a:t>
            </a:r>
            <a:r>
              <a:rPr lang="en-US" sz="3600" b="1" dirty="0" err="1" smtClean="0"/>
              <a:t>và</a:t>
            </a:r>
            <a:r>
              <a:rPr lang="en-US" sz="3600" b="1" dirty="0" smtClean="0"/>
              <a:t> </a:t>
            </a:r>
            <a:r>
              <a:rPr lang="en-US" sz="3600" b="1" dirty="0" err="1" smtClean="0"/>
              <a:t>triệt</a:t>
            </a:r>
            <a:r>
              <a:rPr lang="en-US" sz="3600" b="1" dirty="0" smtClean="0"/>
              <a:t> </a:t>
            </a:r>
            <a:r>
              <a:rPr lang="en-US" sz="3600" b="1" dirty="0" err="1" smtClean="0"/>
              <a:t>để</a:t>
            </a:r>
            <a:r>
              <a:rPr lang="en-US" sz="3600" b="1" dirty="0" smtClean="0"/>
              <a:t> </a:t>
            </a:r>
            <a:r>
              <a:rPr lang="en-US" sz="3600" b="1" dirty="0" err="1" smtClean="0"/>
              <a:t>nhằm</a:t>
            </a:r>
            <a:r>
              <a:rPr lang="en-US" sz="3600" b="1" dirty="0" smtClean="0"/>
              <a:t> </a:t>
            </a:r>
            <a:r>
              <a:rPr lang="en-US" sz="3600" b="1" dirty="0" err="1" smtClean="0"/>
              <a:t>mục</a:t>
            </a:r>
            <a:r>
              <a:rPr lang="en-US" sz="3600" b="1" dirty="0" smtClean="0"/>
              <a:t> </a:t>
            </a:r>
            <a:r>
              <a:rPr lang="en-US" sz="3600" b="1" dirty="0" err="1" smtClean="0"/>
              <a:t>đích</a:t>
            </a:r>
            <a:r>
              <a:rPr lang="en-US" sz="3600" b="1" dirty="0" smtClean="0"/>
              <a:t> </a:t>
            </a:r>
            <a:r>
              <a:rPr lang="en-US" sz="3600" b="1" dirty="0" err="1" smtClean="0"/>
              <a:t>gì</a:t>
            </a:r>
            <a:endParaRPr lang="en-US" sz="3600" b="1" dirty="0"/>
          </a:p>
        </p:txBody>
      </p:sp>
    </p:spTree>
    <p:extLst>
      <p:ext uri="{BB962C8B-B14F-4D97-AF65-F5344CB8AC3E}">
        <p14:creationId xmlns:p14="http://schemas.microsoft.com/office/powerpoint/2010/main" val="42346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2645</TotalTime>
  <Words>819</Words>
  <Application>Microsoft Office PowerPoint</Application>
  <PresentationFormat>Custom</PresentationFormat>
  <Paragraphs>82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Nature Illustration 16x9</vt:lpstr>
      <vt:lpstr>CÂU HỎI KIỂM TRA BÀI CŨ</vt:lpstr>
      <vt:lpstr>CÂU HỎI KIỂM TRA BÀI CŨ</vt:lpstr>
      <vt:lpstr>CÂU HỎI KIỂM TRA BÀI CŨ</vt:lpstr>
      <vt:lpstr>   TIẾT 12: BÀI 13:  PHÒNG TRỪ SÂU, BỆNH HẠI</vt:lpstr>
      <vt:lpstr>I. Nguyên tắc phòng trừ sâu, bệnh hại</vt:lpstr>
      <vt:lpstr>PowerPoint Presentation</vt:lpstr>
      <vt:lpstr>PowerPoint Presentation</vt:lpstr>
      <vt:lpstr>+ Vì nông sản khi chăm sóc tốt và không bị sâu bệnh phá hại thì năng suất bao giờ cũng đạt tối đa, ngược lại nếu cây trồng đã bị sâu hại dù cho ta có diệt trừ kịp thời thì năng suất cũng bị giảm sút. + Tốn công, tốn tiền của để tiêu diệt sâu, bệnh hại. + Gây ô nhiễm môi trường, ảnh hưởng đến sức khỏe con người.</vt:lpstr>
      <vt:lpstr>PowerPoint Presentation</vt:lpstr>
      <vt:lpstr>PowerPoint Presentation</vt:lpstr>
      <vt:lpstr>PowerPoint Presentation</vt:lpstr>
      <vt:lpstr>PowerPoint Presentation</vt:lpstr>
      <vt:lpstr>II. Các biện pháp phòng trừ sâu bệnh</vt:lpstr>
      <vt:lpstr>Ưu điểm, nhược điểm của biện pháp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LÝ LUẬN DẠY HỌC KỸ THUẬT       CHƯƠNG 3: PHƯƠNG PHÁP DẠY HỌC KỸ THUẬT</dc:title>
  <dc:creator>Hồng Hà Dương</dc:creator>
  <cp:lastModifiedBy>Windows User</cp:lastModifiedBy>
  <cp:revision>82</cp:revision>
  <dcterms:created xsi:type="dcterms:W3CDTF">2017-09-27T09:21:02Z</dcterms:created>
  <dcterms:modified xsi:type="dcterms:W3CDTF">2019-11-04T03:58:38Z</dcterms:modified>
</cp:coreProperties>
</file>