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9" r:id="rId3"/>
    <p:sldId id="263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81" r:id="rId12"/>
    <p:sldId id="273" r:id="rId13"/>
    <p:sldId id="274" r:id="rId14"/>
    <p:sldId id="279" r:id="rId15"/>
    <p:sldId id="276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8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2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0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348A-78F4-47A6-BCC6-507474982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8A509-2B24-42DF-9D6F-E254ED5FF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57475-54D1-4A0C-98EB-3B9615B3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50E54-12E6-4228-9C7F-3B31F1BD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4CF6E-48A7-4B4D-A182-B0BDF6D3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172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483D-1C20-4CF0-9763-187686A4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10D08-87C3-4B29-9B1E-56EC97E8E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E4571-F7AD-45DE-BC7D-C70C2171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8095-F5CD-4F6A-8386-868EE0C76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DF94E-B86D-4059-9EA7-8D67196E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711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02F23-44A6-41F7-A5F9-C835A4CC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34F0B-9F69-43DC-B384-CD22CEDF4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A32A-F61D-43FB-863F-53EE9341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69E33-718B-4717-A6E4-B3543186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EBA2D-26CA-4988-B073-59FF558B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348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B364-F33B-483A-96C8-8F1CFCA6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7EC90-8288-4808-BCEC-0650497DD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AE73E-AF28-4C6A-83E0-BEFE4682E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B054F-E976-41F5-90C5-27406EE3E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B7CCF-DF8C-49A3-A459-4BF3D2E8F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1208D-88CB-480C-A728-5EECFA9A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40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65CB-6327-4D36-BDEC-912B5925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F380B-608D-40D5-8E70-A47EFE965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8069D-6E09-4033-A2CF-2BCDFE290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6305C-AC1B-48EF-80CE-3AE5DC19E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1F02A-A3D3-4194-A261-2C8DECF5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AD772-C59A-4816-9D15-85C7AF0D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1BF9F9-0BC4-4667-AB0E-A4B39F79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E6A95-A3A7-41CE-8536-63139B4B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213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52120-6D61-412D-9DAB-32E4ED45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2AD9AF-D8B6-4DCE-ACAF-B1B3C3AF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038B9-488D-4631-84C7-2D17B165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03D6C-F614-4B62-9980-4722C15D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912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FC0739-F62B-4E20-A5D0-51EFE178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6B1FD-BD72-4635-8D81-163CA8986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F3E64-9640-4E4C-B980-035E5F0A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479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E8D8-EE84-4C84-BE5D-D0961CA4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A7FAF-63A0-45A2-B92C-F07B7C737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92D82-0A9C-4EA5-B624-997412971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04669-98E5-4D33-AC0B-79E9D4C7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86243-8243-4D58-97F1-FA9D907C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EAC18-9CAB-421D-B2E7-9466EC58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57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5531-5CBD-4CBC-B9D1-74E05F423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F09CB-B50C-4055-BFD9-89EAF8018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BCDBA-CF59-44D3-AA70-0E83BC046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24FDB-D39A-4C51-8E99-86C98FBA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D1224-6AA0-4794-9F08-04343EC2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BC3B2-166B-4F03-A344-699208C3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042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EBA4-F44C-4A7B-B35D-776EC363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B4297-EF96-43C8-8220-2F756D285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C7D1-6DB2-4473-AA19-32812775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4126D-9325-44BF-90F2-EDF69A7D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D14F3-988B-4965-8DBE-D38ACFC8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38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3994D4-CAA0-4735-A352-874635D647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240D7-527C-4529-8A1B-8B513BE86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5DC73-8F51-45F6-96A7-03555F44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E1032-E0BD-4E03-B67C-0A59B88E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6AF2-FE07-4370-BC59-DE965454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22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9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0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6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8652-C76E-40E1-990D-B4E69920EF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8652-C76E-40E1-990D-B4E69920EF50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79582-297B-4936-88E2-22EE6D7AC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D5038-D3FF-4EFA-A52F-563C1657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F32FD-A25E-4C4B-ACC3-1B96BA1E2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E5F4A-C3A8-4050-8121-35A735F23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A3AB9-1D35-43AD-A873-7C85FEBE3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0A5A6-6B68-46FD-890D-61A0FFD63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313B9-7596-4259-9F06-F2F7D63E6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694C5-0658-4D10-A219-9F31B12CB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32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>
            <a:extLst>
              <a:ext uri="{FF2B5EF4-FFF2-40B4-BE49-F238E27FC236}">
                <a16:creationId xmlns:a16="http://schemas.microsoft.com/office/drawing/2014/main" id="{6F579657-88D7-4BC0-B737-DB282DB02817}"/>
              </a:ext>
            </a:extLst>
          </p:cNvPr>
          <p:cNvSpPr/>
          <p:nvPr/>
        </p:nvSpPr>
        <p:spPr>
          <a:xfrm>
            <a:off x="-633413" y="1085851"/>
            <a:ext cx="352425" cy="354013"/>
          </a:xfrm>
          <a:prstGeom prst="teardrop">
            <a:avLst/>
          </a:prstGeom>
          <a:solidFill>
            <a:srgbClr val="1B26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91F7FFB5-0E3F-4572-A41C-5B781CCDE633}"/>
              </a:ext>
            </a:extLst>
          </p:cNvPr>
          <p:cNvSpPr/>
          <p:nvPr/>
        </p:nvSpPr>
        <p:spPr>
          <a:xfrm>
            <a:off x="-633413" y="1498601"/>
            <a:ext cx="352425" cy="352425"/>
          </a:xfrm>
          <a:prstGeom prst="teardrop">
            <a:avLst/>
          </a:prstGeom>
          <a:solidFill>
            <a:srgbClr val="0F4C7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A2B8C9B7-A95D-4CA8-9608-9BE3EC78FA1A}"/>
              </a:ext>
            </a:extLst>
          </p:cNvPr>
          <p:cNvSpPr/>
          <p:nvPr/>
        </p:nvSpPr>
        <p:spPr>
          <a:xfrm>
            <a:off x="-633413" y="1909763"/>
            <a:ext cx="352425" cy="354012"/>
          </a:xfrm>
          <a:prstGeom prst="teardrop">
            <a:avLst/>
          </a:prstGeom>
          <a:solidFill>
            <a:srgbClr val="00B7C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596C60FE-D929-45E1-8394-EDE5C5FD3017}"/>
              </a:ext>
            </a:extLst>
          </p:cNvPr>
          <p:cNvSpPr/>
          <p:nvPr/>
        </p:nvSpPr>
        <p:spPr>
          <a:xfrm>
            <a:off x="-633413" y="2322513"/>
            <a:ext cx="352425" cy="354012"/>
          </a:xfrm>
          <a:prstGeom prst="teardrop">
            <a:avLst/>
          </a:prstGeom>
          <a:solidFill>
            <a:srgbClr val="FDCB9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4755B9-8E02-4162-BD8C-E656BC4B7E0F}"/>
              </a:ext>
            </a:extLst>
          </p:cNvPr>
          <p:cNvSpPr/>
          <p:nvPr/>
        </p:nvSpPr>
        <p:spPr>
          <a:xfrm>
            <a:off x="1719385" y="166999"/>
            <a:ext cx="265723" cy="1507814"/>
          </a:xfrm>
          <a:custGeom>
            <a:avLst/>
            <a:gdLst>
              <a:gd name="connsiteX0" fmla="*/ 0 w 1152523"/>
              <a:gd name="connsiteY0" fmla="*/ 0 h 1371600"/>
              <a:gd name="connsiteX1" fmla="*/ 1152523 w 1152523"/>
              <a:gd name="connsiteY1" fmla="*/ 0 h 1371600"/>
              <a:gd name="connsiteX2" fmla="*/ 1152523 w 1152523"/>
              <a:gd name="connsiteY2" fmla="*/ 1371600 h 1371600"/>
              <a:gd name="connsiteX3" fmla="*/ 0 w 1152523"/>
              <a:gd name="connsiteY3" fmla="*/ 1371600 h 1371600"/>
              <a:gd name="connsiteX4" fmla="*/ 0 w 1152523"/>
              <a:gd name="connsiteY4" fmla="*/ 0 h 1371600"/>
              <a:gd name="connsiteX0" fmla="*/ 0 w 1157286"/>
              <a:gd name="connsiteY0" fmla="*/ 0 h 1485900"/>
              <a:gd name="connsiteX1" fmla="*/ 1152523 w 1157286"/>
              <a:gd name="connsiteY1" fmla="*/ 0 h 1485900"/>
              <a:gd name="connsiteX2" fmla="*/ 1157286 w 1157286"/>
              <a:gd name="connsiteY2" fmla="*/ 1485900 h 1485900"/>
              <a:gd name="connsiteX3" fmla="*/ 0 w 1157286"/>
              <a:gd name="connsiteY3" fmla="*/ 1371600 h 1485900"/>
              <a:gd name="connsiteX4" fmla="*/ 0 w 1157286"/>
              <a:gd name="connsiteY4" fmla="*/ 0 h 1485900"/>
              <a:gd name="connsiteX0" fmla="*/ 0 w 1157744"/>
              <a:gd name="connsiteY0" fmla="*/ 0 h 1485900"/>
              <a:gd name="connsiteX1" fmla="*/ 1157286 w 1157744"/>
              <a:gd name="connsiteY1" fmla="*/ 323850 h 1485900"/>
              <a:gd name="connsiteX2" fmla="*/ 1157286 w 1157744"/>
              <a:gd name="connsiteY2" fmla="*/ 1485900 h 1485900"/>
              <a:gd name="connsiteX3" fmla="*/ 0 w 1157744"/>
              <a:gd name="connsiteY3" fmla="*/ 1371600 h 1485900"/>
              <a:gd name="connsiteX4" fmla="*/ 0 w 1157744"/>
              <a:gd name="connsiteY4" fmla="*/ 0 h 1485900"/>
              <a:gd name="connsiteX0" fmla="*/ 0 w 1162260"/>
              <a:gd name="connsiteY0" fmla="*/ 0 h 1485900"/>
              <a:gd name="connsiteX1" fmla="*/ 1162049 w 1162260"/>
              <a:gd name="connsiteY1" fmla="*/ 314325 h 1485900"/>
              <a:gd name="connsiteX2" fmla="*/ 1157286 w 1162260"/>
              <a:gd name="connsiteY2" fmla="*/ 1485900 h 1485900"/>
              <a:gd name="connsiteX3" fmla="*/ 0 w 1162260"/>
              <a:gd name="connsiteY3" fmla="*/ 1371600 h 1485900"/>
              <a:gd name="connsiteX4" fmla="*/ 0 w 1162260"/>
              <a:gd name="connsiteY4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260" h="1485900">
                <a:moveTo>
                  <a:pt x="0" y="0"/>
                </a:moveTo>
                <a:lnTo>
                  <a:pt x="1162049" y="314325"/>
                </a:lnTo>
                <a:cubicBezTo>
                  <a:pt x="1163637" y="809625"/>
                  <a:pt x="1155698" y="990600"/>
                  <a:pt x="1157286" y="1485900"/>
                </a:cubicBez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96A4734E-1B5D-4D3D-BE88-56325C391B84}"/>
              </a:ext>
            </a:extLst>
          </p:cNvPr>
          <p:cNvSpPr/>
          <p:nvPr/>
        </p:nvSpPr>
        <p:spPr>
          <a:xfrm>
            <a:off x="1985108" y="462580"/>
            <a:ext cx="9659617" cy="1205619"/>
          </a:xfrm>
          <a:prstGeom prst="homePlate">
            <a:avLst>
              <a:gd name="adj" fmla="val 3937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127000" dir="5400000" sx="103000" sy="10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9189" y="166999"/>
            <a:ext cx="1450196" cy="1388263"/>
            <a:chOff x="206665" y="178666"/>
            <a:chExt cx="2339975" cy="22637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E09672-54E9-4ED1-AEDA-0D1B379FFB65}"/>
                </a:ext>
              </a:extLst>
            </p:cNvPr>
            <p:cNvSpPr/>
            <p:nvPr/>
          </p:nvSpPr>
          <p:spPr>
            <a:xfrm>
              <a:off x="206665" y="178666"/>
              <a:ext cx="2339975" cy="2263775"/>
            </a:xfrm>
            <a:prstGeom prst="rect">
              <a:avLst/>
            </a:prstGeom>
            <a:solidFill>
              <a:srgbClr val="1B2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C404CC8-CB8F-4DBF-B6D4-D55BC1A0333E}"/>
                </a:ext>
              </a:extLst>
            </p:cNvPr>
            <p:cNvSpPr/>
            <p:nvPr/>
          </p:nvSpPr>
          <p:spPr>
            <a:xfrm>
              <a:off x="270579" y="280835"/>
              <a:ext cx="2212158" cy="20586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1D6A9D8-FB8A-4428-88C7-48E93CAD9634}"/>
                </a:ext>
              </a:extLst>
            </p:cNvPr>
            <p:cNvSpPr/>
            <p:nvPr/>
          </p:nvSpPr>
          <p:spPr>
            <a:xfrm>
              <a:off x="440027" y="413616"/>
              <a:ext cx="1873250" cy="1793875"/>
            </a:xfrm>
            <a:prstGeom prst="ellipse">
              <a:avLst/>
            </a:prstGeom>
            <a:solidFill>
              <a:srgbClr val="1B2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317265-1046-4FED-AD74-D56D0F9E7D4B}"/>
                </a:ext>
              </a:extLst>
            </p:cNvPr>
            <p:cNvSpPr txBox="1"/>
            <p:nvPr/>
          </p:nvSpPr>
          <p:spPr>
            <a:xfrm>
              <a:off x="366502" y="823930"/>
              <a:ext cx="2116137" cy="853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Tiết</a:t>
              </a:r>
              <a:r>
                <a:rPr 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 </a:t>
              </a:r>
              <a:r>
                <a: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41</a:t>
              </a:r>
              <a:endPara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7D8DB02B-2D0E-4EBD-87A6-DFB2CFEF164F}"/>
              </a:ext>
            </a:extLst>
          </p:cNvPr>
          <p:cNvSpPr txBox="1"/>
          <p:nvPr/>
        </p:nvSpPr>
        <p:spPr>
          <a:xfrm>
            <a:off x="2103423" y="478044"/>
            <a:ext cx="88122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Bài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7: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FFFF"/>
                </a:solidFill>
                <a:latin typeface="Arial"/>
              </a:rPr>
              <a:t>Trình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</a:rPr>
              <a:t>bày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</a:rPr>
              <a:t>và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</a:rPr>
              <a:t> in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</a:rPr>
              <a:t>trang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</a:rPr>
              <a:t>tính</a:t>
            </a:r>
            <a:endParaRPr lang="en-US" sz="3200" b="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35" y="1683663"/>
            <a:ext cx="7562374" cy="50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8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53EB94-B371-439C-8C73-ADD34402992C}"/>
              </a:ext>
            </a:extLst>
          </p:cNvPr>
          <p:cNvGrpSpPr/>
          <p:nvPr/>
        </p:nvGrpSpPr>
        <p:grpSpPr>
          <a:xfrm>
            <a:off x="9250861" y="921656"/>
            <a:ext cx="1422400" cy="2066847"/>
            <a:chOff x="9250861" y="921656"/>
            <a:chExt cx="1422400" cy="2066847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804B60-E38D-49BC-8086-5720E84430A1}"/>
                </a:ext>
              </a:extLst>
            </p:cNvPr>
            <p:cNvSpPr/>
            <p:nvPr/>
          </p:nvSpPr>
          <p:spPr>
            <a:xfrm>
              <a:off x="9250861" y="921656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Arrow: Chevron 65">
              <a:extLst>
                <a:ext uri="{FF2B5EF4-FFF2-40B4-BE49-F238E27FC236}">
                  <a16:creationId xmlns:a16="http://schemas.microsoft.com/office/drawing/2014/main" id="{664F5E39-5F2C-405F-88BD-5F547F783545}"/>
                </a:ext>
              </a:extLst>
            </p:cNvPr>
            <p:cNvSpPr/>
            <p:nvPr/>
          </p:nvSpPr>
          <p:spPr>
            <a:xfrm rot="5400000">
              <a:off x="9929402" y="2704034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1FFAF1-488D-41D5-A35F-DC25DF4D3CC4}"/>
              </a:ext>
            </a:extLst>
          </p:cNvPr>
          <p:cNvGrpSpPr/>
          <p:nvPr/>
        </p:nvGrpSpPr>
        <p:grpSpPr>
          <a:xfrm>
            <a:off x="6530098" y="925285"/>
            <a:ext cx="1422400" cy="2066847"/>
            <a:chOff x="6530098" y="925285"/>
            <a:chExt cx="1422400" cy="2066847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B96AF52-9D8D-4358-A825-48174974F715}"/>
                </a:ext>
              </a:extLst>
            </p:cNvPr>
            <p:cNvSpPr/>
            <p:nvPr/>
          </p:nvSpPr>
          <p:spPr>
            <a:xfrm>
              <a:off x="6530098" y="925285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Arrow: Chevron 51">
              <a:extLst>
                <a:ext uri="{FF2B5EF4-FFF2-40B4-BE49-F238E27FC236}">
                  <a16:creationId xmlns:a16="http://schemas.microsoft.com/office/drawing/2014/main" id="{09F3A126-787E-4B87-94A1-3E2B49974A46}"/>
                </a:ext>
              </a:extLst>
            </p:cNvPr>
            <p:cNvSpPr/>
            <p:nvPr/>
          </p:nvSpPr>
          <p:spPr>
            <a:xfrm rot="5400000">
              <a:off x="7208639" y="2707663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2B68F3-88DF-4290-9603-35B93F2A19EE}"/>
              </a:ext>
            </a:extLst>
          </p:cNvPr>
          <p:cNvGrpSpPr/>
          <p:nvPr/>
        </p:nvGrpSpPr>
        <p:grpSpPr>
          <a:xfrm>
            <a:off x="3809335" y="928914"/>
            <a:ext cx="1422400" cy="2066847"/>
            <a:chOff x="3809335" y="928914"/>
            <a:chExt cx="1422400" cy="206684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BEBF5AF-D23C-4498-94DE-EB30C54BB38D}"/>
                </a:ext>
              </a:extLst>
            </p:cNvPr>
            <p:cNvSpPr/>
            <p:nvPr/>
          </p:nvSpPr>
          <p:spPr>
            <a:xfrm>
              <a:off x="3809335" y="928914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0099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Arrow: Chevron 37">
              <a:extLst>
                <a:ext uri="{FF2B5EF4-FFF2-40B4-BE49-F238E27FC236}">
                  <a16:creationId xmlns:a16="http://schemas.microsoft.com/office/drawing/2014/main" id="{C6BFA98D-1C15-4D9F-821F-FAE4A2F62DC6}"/>
                </a:ext>
              </a:extLst>
            </p:cNvPr>
            <p:cNvSpPr/>
            <p:nvPr/>
          </p:nvSpPr>
          <p:spPr>
            <a:xfrm rot="5400000">
              <a:off x="4487876" y="2711292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B85CB92-2CC1-4D05-A009-2C4F15224E58}"/>
              </a:ext>
            </a:extLst>
          </p:cNvPr>
          <p:cNvGrpSpPr/>
          <p:nvPr/>
        </p:nvGrpSpPr>
        <p:grpSpPr>
          <a:xfrm>
            <a:off x="1088572" y="932543"/>
            <a:ext cx="1422400" cy="2066847"/>
            <a:chOff x="1088572" y="932543"/>
            <a:chExt cx="1422400" cy="206684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C5B36-4DFA-45BB-8240-C89F1DF5E2FE}"/>
                </a:ext>
              </a:extLst>
            </p:cNvPr>
            <p:cNvSpPr/>
            <p:nvPr/>
          </p:nvSpPr>
          <p:spPr>
            <a:xfrm>
              <a:off x="1088572" y="932543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FF00FF"/>
                </a:gs>
                <a:gs pos="100000">
                  <a:srgbClr val="CC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EE0803F4-5F54-4C10-8EA2-BE412A8A2A8A}"/>
                </a:ext>
              </a:extLst>
            </p:cNvPr>
            <p:cNvSpPr/>
            <p:nvPr/>
          </p:nvSpPr>
          <p:spPr>
            <a:xfrm rot="5400000">
              <a:off x="1767113" y="2714921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9F577DE7-99AC-4E8A-9244-828DA784807E}"/>
              </a:ext>
            </a:extLst>
          </p:cNvPr>
          <p:cNvSpPr/>
          <p:nvPr/>
        </p:nvSpPr>
        <p:spPr>
          <a:xfrm>
            <a:off x="824446" y="1384204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C78F5C9-19E5-4A27-842D-0E84469F258C}"/>
              </a:ext>
            </a:extLst>
          </p:cNvPr>
          <p:cNvSpPr/>
          <p:nvPr/>
        </p:nvSpPr>
        <p:spPr>
          <a:xfrm>
            <a:off x="685800" y="1492641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5C04129-2241-40F1-A891-0B926650C37C}"/>
              </a:ext>
            </a:extLst>
          </p:cNvPr>
          <p:cNvGrpSpPr/>
          <p:nvPr/>
        </p:nvGrpSpPr>
        <p:grpSpPr>
          <a:xfrm>
            <a:off x="1270000" y="1113971"/>
            <a:ext cx="1059543" cy="1059543"/>
            <a:chOff x="1270000" y="1113971"/>
            <a:chExt cx="1059543" cy="105954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7794D9-F594-4964-8271-3DB091AAB1AE}"/>
                </a:ext>
              </a:extLst>
            </p:cNvPr>
            <p:cNvSpPr/>
            <p:nvPr/>
          </p:nvSpPr>
          <p:spPr>
            <a:xfrm>
              <a:off x="1270000" y="1113971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067BC0-20E1-437F-A38F-DE60067AD356}"/>
                </a:ext>
              </a:extLst>
            </p:cNvPr>
            <p:cNvSpPr txBox="1"/>
            <p:nvPr/>
          </p:nvSpPr>
          <p:spPr>
            <a:xfrm>
              <a:off x="1328056" y="1290869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B2F59EDD-5778-476C-B52B-71031DD5A406}"/>
              </a:ext>
            </a:extLst>
          </p:cNvPr>
          <p:cNvSpPr/>
          <p:nvPr/>
        </p:nvSpPr>
        <p:spPr>
          <a:xfrm>
            <a:off x="3501162" y="1362156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82B992C-9668-42C5-AD57-ECE913A8F0AC}"/>
              </a:ext>
            </a:extLst>
          </p:cNvPr>
          <p:cNvSpPr/>
          <p:nvPr/>
        </p:nvSpPr>
        <p:spPr>
          <a:xfrm>
            <a:off x="3383793" y="1492641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B19139-FFD0-450E-9737-7730392CE127}"/>
              </a:ext>
            </a:extLst>
          </p:cNvPr>
          <p:cNvGrpSpPr/>
          <p:nvPr/>
        </p:nvGrpSpPr>
        <p:grpSpPr>
          <a:xfrm>
            <a:off x="3990763" y="1110342"/>
            <a:ext cx="1059543" cy="1059543"/>
            <a:chOff x="3990763" y="1110342"/>
            <a:chExt cx="1059543" cy="105954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169BBE-B830-473B-8F11-D2C61C5F1BB9}"/>
                </a:ext>
              </a:extLst>
            </p:cNvPr>
            <p:cNvSpPr/>
            <p:nvPr/>
          </p:nvSpPr>
          <p:spPr>
            <a:xfrm>
              <a:off x="3990763" y="1110342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52378D-95DB-493E-8A2B-E3A2D35DFFCF}"/>
                </a:ext>
              </a:extLst>
            </p:cNvPr>
            <p:cNvSpPr txBox="1"/>
            <p:nvPr/>
          </p:nvSpPr>
          <p:spPr>
            <a:xfrm>
              <a:off x="4048819" y="1273385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B5BF5075-B9FB-496E-9C2A-1E9115D63C46}"/>
              </a:ext>
            </a:extLst>
          </p:cNvPr>
          <p:cNvSpPr/>
          <p:nvPr/>
        </p:nvSpPr>
        <p:spPr>
          <a:xfrm>
            <a:off x="6212779" y="1381022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04F79E3-6203-4B31-B113-415EEE3AE3E4}"/>
              </a:ext>
            </a:extLst>
          </p:cNvPr>
          <p:cNvSpPr/>
          <p:nvPr/>
        </p:nvSpPr>
        <p:spPr>
          <a:xfrm>
            <a:off x="6116438" y="1492641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C9A4010-8D93-499C-AA85-FB4F0CC18FA4}"/>
              </a:ext>
            </a:extLst>
          </p:cNvPr>
          <p:cNvGrpSpPr/>
          <p:nvPr/>
        </p:nvGrpSpPr>
        <p:grpSpPr>
          <a:xfrm>
            <a:off x="6711526" y="1106713"/>
            <a:ext cx="1059543" cy="1059543"/>
            <a:chOff x="6711526" y="1106713"/>
            <a:chExt cx="1059543" cy="105954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1F1648D-FB8C-4857-9A15-AD0C307BF071}"/>
                </a:ext>
              </a:extLst>
            </p:cNvPr>
            <p:cNvSpPr/>
            <p:nvPr/>
          </p:nvSpPr>
          <p:spPr>
            <a:xfrm>
              <a:off x="6711526" y="1106713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5695CE-AD9B-4710-9E9A-1C9F63A0813C}"/>
                </a:ext>
              </a:extLst>
            </p:cNvPr>
            <p:cNvSpPr txBox="1"/>
            <p:nvPr/>
          </p:nvSpPr>
          <p:spPr>
            <a:xfrm>
              <a:off x="6759028" y="1307604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E0ABB4A-5650-499C-9A01-736DBE9B7290}"/>
              </a:ext>
            </a:extLst>
          </p:cNvPr>
          <p:cNvSpPr/>
          <p:nvPr/>
        </p:nvSpPr>
        <p:spPr>
          <a:xfrm>
            <a:off x="8950682" y="1381022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89B6962-C105-49E5-A0A9-8AACD0B70C4F}"/>
              </a:ext>
            </a:extLst>
          </p:cNvPr>
          <p:cNvSpPr/>
          <p:nvPr/>
        </p:nvSpPr>
        <p:spPr>
          <a:xfrm>
            <a:off x="8849083" y="1492641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2D4E958-EBA5-44DD-B9AB-99E481326911}"/>
              </a:ext>
            </a:extLst>
          </p:cNvPr>
          <p:cNvGrpSpPr/>
          <p:nvPr/>
        </p:nvGrpSpPr>
        <p:grpSpPr>
          <a:xfrm>
            <a:off x="9432289" y="1103084"/>
            <a:ext cx="1059543" cy="1059543"/>
            <a:chOff x="9432289" y="1103084"/>
            <a:chExt cx="1059543" cy="105954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7968D7B-781B-44D4-A688-BC5C12C876A9}"/>
                </a:ext>
              </a:extLst>
            </p:cNvPr>
            <p:cNvSpPr/>
            <p:nvPr/>
          </p:nvSpPr>
          <p:spPr>
            <a:xfrm>
              <a:off x="9432289" y="1103084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A658BB-92FF-4C47-B925-B3B03ED08F77}"/>
                </a:ext>
              </a:extLst>
            </p:cNvPr>
            <p:cNvSpPr txBox="1"/>
            <p:nvPr/>
          </p:nvSpPr>
          <p:spPr>
            <a:xfrm>
              <a:off x="9490345" y="1279982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0870D7-82C9-44D6-B3B5-1BCE10BF1A50}"/>
              </a:ext>
            </a:extLst>
          </p:cNvPr>
          <p:cNvGrpSpPr/>
          <p:nvPr/>
        </p:nvGrpSpPr>
        <p:grpSpPr>
          <a:xfrm>
            <a:off x="992243" y="3084070"/>
            <a:ext cx="1928055" cy="2863161"/>
            <a:chOff x="992243" y="3084070"/>
            <a:chExt cx="1928055" cy="28631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994A101-85C4-4813-AF46-44FF9B004F11}"/>
                </a:ext>
              </a:extLst>
            </p:cNvPr>
            <p:cNvGrpSpPr/>
            <p:nvPr/>
          </p:nvGrpSpPr>
          <p:grpSpPr>
            <a:xfrm>
              <a:off x="1088571" y="3161926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6FF2DA81-556A-41D3-922A-18CD3AA3A746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275E0300-0DD8-468E-BA02-4800B3D7DFAA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683E44-1506-4CF1-BE37-D12635282464}"/>
                </a:ext>
              </a:extLst>
            </p:cNvPr>
            <p:cNvGrpSpPr/>
            <p:nvPr/>
          </p:nvGrpSpPr>
          <p:grpSpPr>
            <a:xfrm>
              <a:off x="992243" y="3084070"/>
              <a:ext cx="1789228" cy="2717269"/>
              <a:chOff x="1171686" y="3026760"/>
              <a:chExt cx="1422400" cy="2717269"/>
            </a:xfrm>
            <a:solidFill>
              <a:schemeClr val="bg1"/>
            </a:solidFill>
          </p:grpSpPr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840DD7D-C4C6-473B-8E77-C7AC860BB9DB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A610744F-858D-42A2-B509-669129E1BF86}"/>
                  </a:ext>
                </a:extLst>
              </p:cNvPr>
              <p:cNvSpPr/>
              <p:nvPr/>
            </p:nvSpPr>
            <p:spPr>
              <a:xfrm>
                <a:off x="1171686" y="3026760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8848DF3-54A2-49F7-956F-DF01C2953373}"/>
                </a:ext>
              </a:extLst>
            </p:cNvPr>
            <p:cNvSpPr/>
            <p:nvPr/>
          </p:nvSpPr>
          <p:spPr>
            <a:xfrm>
              <a:off x="992243" y="5179413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FF00FF"/>
                </a:gs>
                <a:gs pos="100000">
                  <a:srgbClr val="CC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01DAD0-977F-49BA-B423-226D137106A3}"/>
                </a:ext>
              </a:extLst>
            </p:cNvPr>
            <p:cNvSpPr txBox="1"/>
            <p:nvPr/>
          </p:nvSpPr>
          <p:spPr>
            <a:xfrm>
              <a:off x="1040408" y="3548626"/>
              <a:ext cx="17892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CC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 TRƯỚC KHI IN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Graphic 10" descr="Handshake">
              <a:extLst>
                <a:ext uri="{FF2B5EF4-FFF2-40B4-BE49-F238E27FC236}">
                  <a16:creationId xmlns:a16="http://schemas.microsoft.com/office/drawing/2014/main" id="{5BDFC979-11B1-4A34-9D67-112E059C1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58256" y="5223512"/>
              <a:ext cx="457200" cy="4572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DE3DF-CA01-46D9-8637-6AE4781DBF47}"/>
              </a:ext>
            </a:extLst>
          </p:cNvPr>
          <p:cNvGrpSpPr/>
          <p:nvPr/>
        </p:nvGrpSpPr>
        <p:grpSpPr>
          <a:xfrm>
            <a:off x="3713006" y="3091543"/>
            <a:ext cx="1928055" cy="2852059"/>
            <a:chOff x="3713006" y="3091543"/>
            <a:chExt cx="1928055" cy="285205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AC2619-7C65-4618-9C3A-B76C14D7DF6E}"/>
                </a:ext>
              </a:extLst>
            </p:cNvPr>
            <p:cNvGrpSpPr/>
            <p:nvPr/>
          </p:nvGrpSpPr>
          <p:grpSpPr>
            <a:xfrm>
              <a:off x="3809334" y="3158297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1B3A62DE-263B-4E4B-A822-FE3EE21604BD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24D08F50-CE23-40B2-B5F6-66E597225CE9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8A65AE2-E7AF-4250-90B7-8B008FD9AD8A}"/>
                </a:ext>
              </a:extLst>
            </p:cNvPr>
            <p:cNvGrpSpPr/>
            <p:nvPr/>
          </p:nvGrpSpPr>
          <p:grpSpPr>
            <a:xfrm>
              <a:off x="3713006" y="3091543"/>
              <a:ext cx="1789228" cy="2706167"/>
              <a:chOff x="1171686" y="3037862"/>
              <a:chExt cx="1422400" cy="2706167"/>
            </a:xfrm>
            <a:solidFill>
              <a:schemeClr val="bg1"/>
            </a:solidFill>
          </p:grpSpPr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4A71EFE4-80CC-49F0-AFFA-8A0A0534FE26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28717C48-F018-489D-A518-BC85E8878E21}"/>
                  </a:ext>
                </a:extLst>
              </p:cNvPr>
              <p:cNvSpPr/>
              <p:nvPr/>
            </p:nvSpPr>
            <p:spPr>
              <a:xfrm>
                <a:off x="1171686" y="3037862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108DCB-FF27-43FC-A8EC-B2921F82FE86}"/>
                </a:ext>
              </a:extLst>
            </p:cNvPr>
            <p:cNvSpPr/>
            <p:nvPr/>
          </p:nvSpPr>
          <p:spPr>
            <a:xfrm>
              <a:off x="3713006" y="5175784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0099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81D1C1-4157-409F-A247-71BA3ED5ED4E}"/>
                </a:ext>
              </a:extLst>
            </p:cNvPr>
            <p:cNvSpPr txBox="1"/>
            <p:nvPr/>
          </p:nvSpPr>
          <p:spPr>
            <a:xfrm>
              <a:off x="3725845" y="3426710"/>
              <a:ext cx="1789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 CHỈNH NGẮT TRANG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" name="Graphic 66" descr="Trophy">
              <a:extLst>
                <a:ext uri="{FF2B5EF4-FFF2-40B4-BE49-F238E27FC236}">
                  <a16:creationId xmlns:a16="http://schemas.microsoft.com/office/drawing/2014/main" id="{ADF3EAA7-DA4C-4C75-9312-88D2540B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79019" y="5233812"/>
              <a:ext cx="457200" cy="457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2C9A5D-B2A1-4AB2-A90A-4C9D413F2A8D}"/>
              </a:ext>
            </a:extLst>
          </p:cNvPr>
          <p:cNvGrpSpPr/>
          <p:nvPr/>
        </p:nvGrpSpPr>
        <p:grpSpPr>
          <a:xfrm>
            <a:off x="6433769" y="3087914"/>
            <a:ext cx="1928055" cy="2852059"/>
            <a:chOff x="6433769" y="3087914"/>
            <a:chExt cx="1928055" cy="285205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6907DB2-0C1E-47B4-B7AC-00A91E44AA76}"/>
                </a:ext>
              </a:extLst>
            </p:cNvPr>
            <p:cNvGrpSpPr/>
            <p:nvPr/>
          </p:nvGrpSpPr>
          <p:grpSpPr>
            <a:xfrm>
              <a:off x="6530097" y="3154668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40" name="Rectangle: Top Corners Rounded 39">
                <a:extLst>
                  <a:ext uri="{FF2B5EF4-FFF2-40B4-BE49-F238E27FC236}">
                    <a16:creationId xmlns:a16="http://schemas.microsoft.com/office/drawing/2014/main" id="{08BF8C4F-DACC-488D-9B70-367036ABC565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B62C4B6D-95FE-440C-8B74-97131DB77705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67531F5-C599-4DF4-A1A9-D2841DB998D7}"/>
                </a:ext>
              </a:extLst>
            </p:cNvPr>
            <p:cNvGrpSpPr/>
            <p:nvPr/>
          </p:nvGrpSpPr>
          <p:grpSpPr>
            <a:xfrm>
              <a:off x="6433769" y="3087914"/>
              <a:ext cx="1789228" cy="2706167"/>
              <a:chOff x="1171686" y="3037862"/>
              <a:chExt cx="1422400" cy="2706167"/>
            </a:xfrm>
            <a:solidFill>
              <a:schemeClr val="bg1"/>
            </a:solidFill>
          </p:grpSpPr>
          <p:sp>
            <p:nvSpPr>
              <p:cNvPr id="45" name="Rectangle: Top Corners Rounded 44">
                <a:extLst>
                  <a:ext uri="{FF2B5EF4-FFF2-40B4-BE49-F238E27FC236}">
                    <a16:creationId xmlns:a16="http://schemas.microsoft.com/office/drawing/2014/main" id="{BF15B948-5843-468A-9B4D-770D7019352A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8C067795-0C3F-4C75-8B90-E9B16D966F4A}"/>
                  </a:ext>
                </a:extLst>
              </p:cNvPr>
              <p:cNvSpPr/>
              <p:nvPr/>
            </p:nvSpPr>
            <p:spPr>
              <a:xfrm>
                <a:off x="1171686" y="3037862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D9C35A1-F694-4E3D-96B9-0DE2012C2C9A}"/>
                </a:ext>
              </a:extLst>
            </p:cNvPr>
            <p:cNvSpPr/>
            <p:nvPr/>
          </p:nvSpPr>
          <p:spPr>
            <a:xfrm>
              <a:off x="6433769" y="5172155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DEAD43-3DBD-45BF-B71F-6A0B97AF084E}"/>
                </a:ext>
              </a:extLst>
            </p:cNvPr>
            <p:cNvSpPr txBox="1"/>
            <p:nvPr/>
          </p:nvSpPr>
          <p:spPr>
            <a:xfrm>
              <a:off x="6481934" y="3541368"/>
              <a:ext cx="178922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noProof="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 LỀ VÀ HƯỚNG GIẤY IN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Graphic 68" descr="Send">
              <a:extLst>
                <a:ext uri="{FF2B5EF4-FFF2-40B4-BE49-F238E27FC236}">
                  <a16:creationId xmlns:a16="http://schemas.microsoft.com/office/drawing/2014/main" id="{D7FCB594-42E9-4674-B906-566567CE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35908" y="5249637"/>
              <a:ext cx="457200" cy="4572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9ED901-0FE2-462B-B46F-C2B00FD91D10}"/>
              </a:ext>
            </a:extLst>
          </p:cNvPr>
          <p:cNvGrpSpPr/>
          <p:nvPr/>
        </p:nvGrpSpPr>
        <p:grpSpPr>
          <a:xfrm>
            <a:off x="9154532" y="3069771"/>
            <a:ext cx="1928055" cy="2866573"/>
            <a:chOff x="9154532" y="3069771"/>
            <a:chExt cx="1928055" cy="286657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68CD7A0-25E2-4E78-A58E-6B902F95B437}"/>
                </a:ext>
              </a:extLst>
            </p:cNvPr>
            <p:cNvGrpSpPr/>
            <p:nvPr/>
          </p:nvGrpSpPr>
          <p:grpSpPr>
            <a:xfrm>
              <a:off x="9250860" y="3151039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54" name="Rectangle: Top Corners Rounded 53">
                <a:extLst>
                  <a:ext uri="{FF2B5EF4-FFF2-40B4-BE49-F238E27FC236}">
                    <a16:creationId xmlns:a16="http://schemas.microsoft.com/office/drawing/2014/main" id="{DA0C0AA3-F515-41DC-B8B7-65D0C24287C2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E12663E5-8C08-4ED8-AC1F-3CD5CF0A283B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9C0137B-909B-430C-BE39-580574BC9C7D}"/>
                </a:ext>
              </a:extLst>
            </p:cNvPr>
            <p:cNvGrpSpPr/>
            <p:nvPr/>
          </p:nvGrpSpPr>
          <p:grpSpPr>
            <a:xfrm>
              <a:off x="9154532" y="3069771"/>
              <a:ext cx="1789228" cy="2720681"/>
              <a:chOff x="1171686" y="3023348"/>
              <a:chExt cx="1422400" cy="2720681"/>
            </a:xfrm>
            <a:solidFill>
              <a:schemeClr val="bg1"/>
            </a:solidFill>
          </p:grpSpPr>
          <p:sp>
            <p:nvSpPr>
              <p:cNvPr id="59" name="Rectangle: Top Corners Rounded 58">
                <a:extLst>
                  <a:ext uri="{FF2B5EF4-FFF2-40B4-BE49-F238E27FC236}">
                    <a16:creationId xmlns:a16="http://schemas.microsoft.com/office/drawing/2014/main" id="{02C6EF48-0699-4FA3-964E-9BC34A5DF589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4D64D4F0-47DD-43D7-84F9-166A2851FF69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A81F6D-D3D4-4E92-89FA-DB8D9F710AB7}"/>
                </a:ext>
              </a:extLst>
            </p:cNvPr>
            <p:cNvSpPr/>
            <p:nvPr/>
          </p:nvSpPr>
          <p:spPr>
            <a:xfrm>
              <a:off x="9154532" y="5168526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9459E6C-641E-4338-BE40-33E6E62263D6}"/>
                </a:ext>
              </a:extLst>
            </p:cNvPr>
            <p:cNvSpPr txBox="1"/>
            <p:nvPr/>
          </p:nvSpPr>
          <p:spPr>
            <a:xfrm>
              <a:off x="9202697" y="3537739"/>
              <a:ext cx="17892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TRANG 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Graphic 70" descr="Pin">
              <a:extLst>
                <a:ext uri="{FF2B5EF4-FFF2-40B4-BE49-F238E27FC236}">
                  <a16:creationId xmlns:a16="http://schemas.microsoft.com/office/drawing/2014/main" id="{6B05F6AA-93D0-4C06-A103-ABC38783D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16875" y="5191602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8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101781" y="1580513"/>
            <a:ext cx="205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Lề trang in</a:t>
            </a: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67" y="1269373"/>
            <a:ext cx="3779838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3301" name="Group 5"/>
          <p:cNvGrpSpPr>
            <a:grpSpLocks/>
          </p:cNvGrpSpPr>
          <p:nvPr/>
        </p:nvGrpSpPr>
        <p:grpSpPr bwMode="auto">
          <a:xfrm>
            <a:off x="4633167" y="1262390"/>
            <a:ext cx="381000" cy="5257800"/>
            <a:chOff x="1824" y="1056"/>
            <a:chExt cx="240" cy="3024"/>
          </a:xfrm>
        </p:grpSpPr>
        <p:sp>
          <p:nvSpPr>
            <p:cNvPr id="183302" name="Line 6"/>
            <p:cNvSpPr>
              <a:spLocks noChangeShapeType="1"/>
            </p:cNvSpPr>
            <p:nvPr/>
          </p:nvSpPr>
          <p:spPr bwMode="auto">
            <a:xfrm>
              <a:off x="2064" y="1056"/>
              <a:ext cx="0" cy="30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303" name="Line 7"/>
            <p:cNvSpPr>
              <a:spLocks noChangeShapeType="1"/>
            </p:cNvSpPr>
            <p:nvPr/>
          </p:nvSpPr>
          <p:spPr bwMode="auto">
            <a:xfrm flipH="1">
              <a:off x="1824" y="2272"/>
              <a:ext cx="2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3304" name="Group 8"/>
          <p:cNvGrpSpPr>
            <a:grpSpLocks/>
          </p:cNvGrpSpPr>
          <p:nvPr/>
        </p:nvGrpSpPr>
        <p:grpSpPr bwMode="auto">
          <a:xfrm>
            <a:off x="4633167" y="6248400"/>
            <a:ext cx="3733800" cy="381000"/>
            <a:chOff x="1952" y="3888"/>
            <a:chExt cx="2352" cy="240"/>
          </a:xfrm>
        </p:grpSpPr>
        <p:sp>
          <p:nvSpPr>
            <p:cNvPr id="183305" name="Line 9"/>
            <p:cNvSpPr>
              <a:spLocks noChangeShapeType="1"/>
            </p:cNvSpPr>
            <p:nvPr/>
          </p:nvSpPr>
          <p:spPr bwMode="auto">
            <a:xfrm>
              <a:off x="1952" y="3888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306" name="Line 10"/>
            <p:cNvSpPr>
              <a:spLocks noChangeShapeType="1"/>
            </p:cNvSpPr>
            <p:nvPr/>
          </p:nvSpPr>
          <p:spPr bwMode="auto">
            <a:xfrm>
              <a:off x="3072" y="3888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3307" name="Group 11"/>
          <p:cNvGrpSpPr>
            <a:grpSpLocks/>
          </p:cNvGrpSpPr>
          <p:nvPr/>
        </p:nvGrpSpPr>
        <p:grpSpPr bwMode="auto">
          <a:xfrm>
            <a:off x="4639276" y="1262390"/>
            <a:ext cx="3733800" cy="457200"/>
            <a:chOff x="1908" y="1056"/>
            <a:chExt cx="2352" cy="288"/>
          </a:xfrm>
        </p:grpSpPr>
        <p:sp>
          <p:nvSpPr>
            <p:cNvPr id="183308" name="Line 12"/>
            <p:cNvSpPr>
              <a:spLocks noChangeShapeType="1"/>
            </p:cNvSpPr>
            <p:nvPr/>
          </p:nvSpPr>
          <p:spPr bwMode="auto">
            <a:xfrm>
              <a:off x="1908" y="1344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309" name="Line 13"/>
            <p:cNvSpPr>
              <a:spLocks noChangeShapeType="1"/>
            </p:cNvSpPr>
            <p:nvPr/>
          </p:nvSpPr>
          <p:spPr bwMode="auto">
            <a:xfrm>
              <a:off x="3072" y="1056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3310" name="Group 14"/>
          <p:cNvGrpSpPr>
            <a:grpSpLocks/>
          </p:cNvGrpSpPr>
          <p:nvPr/>
        </p:nvGrpSpPr>
        <p:grpSpPr bwMode="auto">
          <a:xfrm flipH="1">
            <a:off x="7960567" y="1276472"/>
            <a:ext cx="406400" cy="5257800"/>
            <a:chOff x="1936" y="1088"/>
            <a:chExt cx="224" cy="3024"/>
          </a:xfrm>
        </p:grpSpPr>
        <p:sp>
          <p:nvSpPr>
            <p:cNvPr id="183311" name="Line 15"/>
            <p:cNvSpPr>
              <a:spLocks noChangeShapeType="1"/>
            </p:cNvSpPr>
            <p:nvPr/>
          </p:nvSpPr>
          <p:spPr bwMode="auto">
            <a:xfrm>
              <a:off x="2160" y="1088"/>
              <a:ext cx="0" cy="30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312" name="Line 16"/>
            <p:cNvSpPr>
              <a:spLocks noChangeShapeType="1"/>
            </p:cNvSpPr>
            <p:nvPr/>
          </p:nvSpPr>
          <p:spPr bwMode="auto">
            <a:xfrm flipH="1">
              <a:off x="1936" y="2592"/>
              <a:ext cx="2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3313" name="AutoShape 17"/>
          <p:cNvSpPr>
            <a:spLocks/>
          </p:cNvSpPr>
          <p:nvPr/>
        </p:nvSpPr>
        <p:spPr bwMode="auto">
          <a:xfrm>
            <a:off x="2667000" y="2596964"/>
            <a:ext cx="1143000" cy="418728"/>
          </a:xfrm>
          <a:prstGeom prst="callout2">
            <a:avLst>
              <a:gd name="adj1" fmla="val 33333"/>
              <a:gd name="adj2" fmla="val 103334"/>
              <a:gd name="adj3" fmla="val 33333"/>
              <a:gd name="adj4" fmla="val 146250"/>
              <a:gd name="adj5" fmla="val 177044"/>
              <a:gd name="adj6" fmla="val 186023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Lề trái</a:t>
            </a:r>
          </a:p>
        </p:txBody>
      </p:sp>
      <p:sp>
        <p:nvSpPr>
          <p:cNvPr id="183314" name="AutoShape 18"/>
          <p:cNvSpPr>
            <a:spLocks/>
          </p:cNvSpPr>
          <p:nvPr/>
        </p:nvSpPr>
        <p:spPr bwMode="auto">
          <a:xfrm>
            <a:off x="8686800" y="1981200"/>
            <a:ext cx="1143000" cy="511696"/>
          </a:xfrm>
          <a:prstGeom prst="callout2">
            <a:avLst>
              <a:gd name="adj1" fmla="val 33333"/>
              <a:gd name="adj2" fmla="val -6667"/>
              <a:gd name="adj3" fmla="val 33333"/>
              <a:gd name="adj4" fmla="val -99306"/>
              <a:gd name="adj5" fmla="val -95424"/>
              <a:gd name="adj6" fmla="val -189734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Lề trên</a:t>
            </a:r>
          </a:p>
        </p:txBody>
      </p:sp>
      <p:sp>
        <p:nvSpPr>
          <p:cNvPr id="183315" name="AutoShape 19"/>
          <p:cNvSpPr>
            <a:spLocks/>
          </p:cNvSpPr>
          <p:nvPr/>
        </p:nvSpPr>
        <p:spPr bwMode="auto">
          <a:xfrm>
            <a:off x="8948868" y="3293616"/>
            <a:ext cx="1371600" cy="525016"/>
          </a:xfrm>
          <a:prstGeom prst="callout2">
            <a:avLst>
              <a:gd name="adj1" fmla="val 27273"/>
              <a:gd name="adj2" fmla="val -5556"/>
              <a:gd name="adj3" fmla="val 27273"/>
              <a:gd name="adj4" fmla="val -33333"/>
              <a:gd name="adj5" fmla="val 115144"/>
              <a:gd name="adj6" fmla="val -60806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Lề phải</a:t>
            </a:r>
          </a:p>
        </p:txBody>
      </p:sp>
      <p:sp>
        <p:nvSpPr>
          <p:cNvPr id="183316" name="AutoShape 20"/>
          <p:cNvSpPr>
            <a:spLocks/>
          </p:cNvSpPr>
          <p:nvPr/>
        </p:nvSpPr>
        <p:spPr bwMode="auto">
          <a:xfrm>
            <a:off x="2800264" y="5951984"/>
            <a:ext cx="1331168" cy="458688"/>
          </a:xfrm>
          <a:prstGeom prst="callout2">
            <a:avLst>
              <a:gd name="adj1" fmla="val 30000"/>
              <a:gd name="adj2" fmla="val 106667"/>
              <a:gd name="adj3" fmla="val 30000"/>
              <a:gd name="adj4" fmla="val 201806"/>
              <a:gd name="adj5" fmla="val 107794"/>
              <a:gd name="adj6" fmla="val 265233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Lề dưới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932507" y="322569"/>
            <a:ext cx="5626296" cy="714294"/>
            <a:chOff x="504" y="1008"/>
            <a:chExt cx="4535" cy="772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gray">
            <a:xfrm>
              <a:off x="683" y="1081"/>
              <a:ext cx="4356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82296"/>
              <a:r>
                <a:rPr lang="en-US" sz="36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lề và hướng giấy in	</a:t>
              </a:r>
              <a:endParaRPr lang="vi-VN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51"/>
          <p:cNvGrpSpPr>
            <a:grpSpLocks/>
          </p:cNvGrpSpPr>
          <p:nvPr/>
        </p:nvGrpSpPr>
        <p:grpSpPr bwMode="auto">
          <a:xfrm>
            <a:off x="106798" y="195470"/>
            <a:ext cx="1048262" cy="1164407"/>
            <a:chOff x="144" y="1176"/>
            <a:chExt cx="586" cy="625"/>
          </a:xfrm>
        </p:grpSpPr>
        <p:grpSp>
          <p:nvGrpSpPr>
            <p:cNvPr id="26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28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 Box 62"/>
            <p:cNvSpPr txBox="1">
              <a:spLocks noChangeArrowheads="1"/>
            </p:cNvSpPr>
            <p:nvPr/>
          </p:nvSpPr>
          <p:spPr bwMode="gray">
            <a:xfrm>
              <a:off x="352" y="1296"/>
              <a:ext cx="245" cy="36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1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13" grpId="0" animBg="1"/>
      <p:bldP spid="183314" grpId="0" animBg="1"/>
      <p:bldP spid="183315" grpId="0" animBg="1"/>
      <p:bldP spid="1833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8750" y="1556517"/>
            <a:ext cx="2725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Đặt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999" y="2559879"/>
            <a:ext cx="675005" cy="460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932507" y="322569"/>
            <a:ext cx="5626296" cy="714294"/>
            <a:chOff x="504" y="1008"/>
            <a:chExt cx="4535" cy="772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gray">
            <a:xfrm>
              <a:off x="683" y="1081"/>
              <a:ext cx="4356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82296"/>
              <a:r>
                <a:rPr lang="en-US" sz="36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lề và hướng giấy in	</a:t>
              </a:r>
              <a:endParaRPr lang="vi-VN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51"/>
          <p:cNvGrpSpPr>
            <a:grpSpLocks/>
          </p:cNvGrpSpPr>
          <p:nvPr/>
        </p:nvGrpSpPr>
        <p:grpSpPr bwMode="auto">
          <a:xfrm>
            <a:off x="106798" y="195470"/>
            <a:ext cx="1048262" cy="1164407"/>
            <a:chOff x="144" y="1176"/>
            <a:chExt cx="586" cy="625"/>
          </a:xfrm>
        </p:grpSpPr>
        <p:grpSp>
          <p:nvGrpSpPr>
            <p:cNvPr id="30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32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Text Box 62"/>
            <p:cNvSpPr txBox="1">
              <a:spLocks noChangeArrowheads="1"/>
            </p:cNvSpPr>
            <p:nvPr/>
          </p:nvSpPr>
          <p:spPr bwMode="gray">
            <a:xfrm>
              <a:off x="352" y="1296"/>
              <a:ext cx="245" cy="36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09185" y="2559879"/>
            <a:ext cx="108463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Layout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Setup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Setup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Top, Bottom, Right, Left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Top, Bottom, Right, Left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8750" y="1556517"/>
            <a:ext cx="3938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932507" y="322569"/>
            <a:ext cx="5626296" cy="714294"/>
            <a:chOff x="504" y="1008"/>
            <a:chExt cx="4535" cy="772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gray">
            <a:xfrm>
              <a:off x="683" y="1081"/>
              <a:ext cx="4356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82296"/>
              <a:r>
                <a:rPr lang="en-US" sz="36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lề và hướng giấy in	</a:t>
              </a:r>
              <a:endParaRPr lang="vi-VN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51"/>
          <p:cNvGrpSpPr>
            <a:grpSpLocks/>
          </p:cNvGrpSpPr>
          <p:nvPr/>
        </p:nvGrpSpPr>
        <p:grpSpPr bwMode="auto">
          <a:xfrm>
            <a:off x="106798" y="195470"/>
            <a:ext cx="1048262" cy="1164407"/>
            <a:chOff x="144" y="1176"/>
            <a:chExt cx="586" cy="625"/>
          </a:xfrm>
        </p:grpSpPr>
        <p:grpSp>
          <p:nvGrpSpPr>
            <p:cNvPr id="30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32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Text Box 62"/>
            <p:cNvSpPr txBox="1">
              <a:spLocks noChangeArrowheads="1"/>
            </p:cNvSpPr>
            <p:nvPr/>
          </p:nvSpPr>
          <p:spPr bwMode="gray">
            <a:xfrm>
              <a:off x="352" y="1296"/>
              <a:ext cx="245" cy="36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09185" y="2567971"/>
            <a:ext cx="108463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2800" dirty="0" err="1" smtClean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2800" b="1" i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Setup</a:t>
            </a:r>
            <a:r>
              <a:rPr lang="en-US" sz="2800" i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n w="0"/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n w="0"/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Portrait</a:t>
            </a:r>
            <a:r>
              <a:rPr lang="en-US" sz="2800" i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Landscape</a:t>
            </a:r>
            <a:r>
              <a:rPr lang="en-US" sz="2800" i="1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n w="0"/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99" y="1618196"/>
            <a:ext cx="9846855" cy="598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733437" y="1733340"/>
            <a:ext cx="259433" cy="1236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364927" y="3367967"/>
            <a:ext cx="36004" cy="948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95800" y="2225582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289300" y="1712888"/>
            <a:ext cx="66087" cy="328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63752" y="1644416"/>
            <a:ext cx="432048" cy="463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6932" y="1841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 File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1631" y="13304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1504" y="4329161"/>
            <a:ext cx="144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 Print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9998" y="1274917"/>
            <a:ext cx="230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 số tờ để in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3242" y="1856943"/>
            <a:ext cx="149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 máy in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932508" y="322569"/>
            <a:ext cx="3437192" cy="714294"/>
            <a:chOff x="504" y="1008"/>
            <a:chExt cx="4416" cy="772"/>
          </a:xfrm>
        </p:grpSpPr>
        <p:sp>
          <p:nvSpPr>
            <p:cNvPr id="3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gray">
            <a:xfrm>
              <a:off x="683" y="1081"/>
              <a:ext cx="4237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82296"/>
              <a:r>
                <a:rPr lang="en-US" sz="3600" b="1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</a:t>
              </a:r>
              <a:r>
                <a:rPr lang="en-US" sz="3600" b="1" dirty="0" err="1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600" b="1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vi-VN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51"/>
          <p:cNvGrpSpPr>
            <a:grpSpLocks/>
          </p:cNvGrpSpPr>
          <p:nvPr/>
        </p:nvGrpSpPr>
        <p:grpSpPr bwMode="auto">
          <a:xfrm>
            <a:off x="106798" y="195470"/>
            <a:ext cx="1048262" cy="1164407"/>
            <a:chOff x="144" y="1176"/>
            <a:chExt cx="586" cy="625"/>
          </a:xfrm>
        </p:grpSpPr>
        <p:grpSp>
          <p:nvGrpSpPr>
            <p:cNvPr id="42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44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3" name="Text Box 62"/>
            <p:cNvSpPr txBox="1">
              <a:spLocks noChangeArrowheads="1"/>
            </p:cNvSpPr>
            <p:nvPr/>
          </p:nvSpPr>
          <p:spPr bwMode="gray">
            <a:xfrm>
              <a:off x="366" y="1296"/>
              <a:ext cx="218" cy="31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0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932508" y="322569"/>
            <a:ext cx="3437192" cy="714294"/>
            <a:chOff x="504" y="1008"/>
            <a:chExt cx="4416" cy="772"/>
          </a:xfrm>
        </p:grpSpPr>
        <p:sp>
          <p:nvSpPr>
            <p:cNvPr id="3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gray">
            <a:xfrm>
              <a:off x="683" y="1081"/>
              <a:ext cx="4237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82296"/>
              <a:r>
                <a:rPr lang="en-US" sz="3600" b="1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</a:t>
              </a:r>
              <a:r>
                <a:rPr lang="en-US" sz="3600" b="1" dirty="0" err="1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600" b="1" dirty="0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vi-VN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51"/>
          <p:cNvGrpSpPr>
            <a:grpSpLocks/>
          </p:cNvGrpSpPr>
          <p:nvPr/>
        </p:nvGrpSpPr>
        <p:grpSpPr bwMode="auto">
          <a:xfrm>
            <a:off x="106798" y="195470"/>
            <a:ext cx="1048262" cy="1164407"/>
            <a:chOff x="144" y="1176"/>
            <a:chExt cx="586" cy="625"/>
          </a:xfrm>
        </p:grpSpPr>
        <p:grpSp>
          <p:nvGrpSpPr>
            <p:cNvPr id="42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44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3" name="Text Box 62"/>
            <p:cNvSpPr txBox="1">
              <a:spLocks noChangeArrowheads="1"/>
            </p:cNvSpPr>
            <p:nvPr/>
          </p:nvSpPr>
          <p:spPr bwMode="gray">
            <a:xfrm>
              <a:off x="366" y="1296"/>
              <a:ext cx="218" cy="31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93889" y="1955830"/>
            <a:ext cx="106372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Print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Page Setup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6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53EB94-B371-439C-8C73-ADD34402992C}"/>
              </a:ext>
            </a:extLst>
          </p:cNvPr>
          <p:cNvGrpSpPr/>
          <p:nvPr/>
        </p:nvGrpSpPr>
        <p:grpSpPr>
          <a:xfrm>
            <a:off x="9250861" y="921656"/>
            <a:ext cx="1422400" cy="2066847"/>
            <a:chOff x="9250861" y="921656"/>
            <a:chExt cx="1422400" cy="2066847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804B60-E38D-49BC-8086-5720E84430A1}"/>
                </a:ext>
              </a:extLst>
            </p:cNvPr>
            <p:cNvSpPr/>
            <p:nvPr/>
          </p:nvSpPr>
          <p:spPr>
            <a:xfrm>
              <a:off x="9250861" y="921656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Arrow: Chevron 65">
              <a:extLst>
                <a:ext uri="{FF2B5EF4-FFF2-40B4-BE49-F238E27FC236}">
                  <a16:creationId xmlns:a16="http://schemas.microsoft.com/office/drawing/2014/main" id="{664F5E39-5F2C-405F-88BD-5F547F783545}"/>
                </a:ext>
              </a:extLst>
            </p:cNvPr>
            <p:cNvSpPr/>
            <p:nvPr/>
          </p:nvSpPr>
          <p:spPr>
            <a:xfrm rot="5400000">
              <a:off x="9929402" y="2704034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1FFAF1-488D-41D5-A35F-DC25DF4D3CC4}"/>
              </a:ext>
            </a:extLst>
          </p:cNvPr>
          <p:cNvGrpSpPr/>
          <p:nvPr/>
        </p:nvGrpSpPr>
        <p:grpSpPr>
          <a:xfrm>
            <a:off x="6530098" y="925285"/>
            <a:ext cx="1422400" cy="2066847"/>
            <a:chOff x="6530098" y="925285"/>
            <a:chExt cx="1422400" cy="2066847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B96AF52-9D8D-4358-A825-48174974F715}"/>
                </a:ext>
              </a:extLst>
            </p:cNvPr>
            <p:cNvSpPr/>
            <p:nvPr/>
          </p:nvSpPr>
          <p:spPr>
            <a:xfrm>
              <a:off x="6530098" y="925285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Arrow: Chevron 51">
              <a:extLst>
                <a:ext uri="{FF2B5EF4-FFF2-40B4-BE49-F238E27FC236}">
                  <a16:creationId xmlns:a16="http://schemas.microsoft.com/office/drawing/2014/main" id="{09F3A126-787E-4B87-94A1-3E2B49974A46}"/>
                </a:ext>
              </a:extLst>
            </p:cNvPr>
            <p:cNvSpPr/>
            <p:nvPr/>
          </p:nvSpPr>
          <p:spPr>
            <a:xfrm rot="5400000">
              <a:off x="7208639" y="2707663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2B68F3-88DF-4290-9603-35B93F2A19EE}"/>
              </a:ext>
            </a:extLst>
          </p:cNvPr>
          <p:cNvGrpSpPr/>
          <p:nvPr/>
        </p:nvGrpSpPr>
        <p:grpSpPr>
          <a:xfrm>
            <a:off x="3809335" y="928914"/>
            <a:ext cx="1422400" cy="2066847"/>
            <a:chOff x="3809335" y="928914"/>
            <a:chExt cx="1422400" cy="206684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BEBF5AF-D23C-4498-94DE-EB30C54BB38D}"/>
                </a:ext>
              </a:extLst>
            </p:cNvPr>
            <p:cNvSpPr/>
            <p:nvPr/>
          </p:nvSpPr>
          <p:spPr>
            <a:xfrm>
              <a:off x="3809335" y="928914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0099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Arrow: Chevron 37">
              <a:extLst>
                <a:ext uri="{FF2B5EF4-FFF2-40B4-BE49-F238E27FC236}">
                  <a16:creationId xmlns:a16="http://schemas.microsoft.com/office/drawing/2014/main" id="{C6BFA98D-1C15-4D9F-821F-FAE4A2F62DC6}"/>
                </a:ext>
              </a:extLst>
            </p:cNvPr>
            <p:cNvSpPr/>
            <p:nvPr/>
          </p:nvSpPr>
          <p:spPr>
            <a:xfrm rot="5400000">
              <a:off x="4487876" y="2711292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00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B85CB92-2CC1-4D05-A009-2C4F15224E58}"/>
              </a:ext>
            </a:extLst>
          </p:cNvPr>
          <p:cNvGrpSpPr/>
          <p:nvPr/>
        </p:nvGrpSpPr>
        <p:grpSpPr>
          <a:xfrm>
            <a:off x="1088572" y="932543"/>
            <a:ext cx="1422400" cy="2066847"/>
            <a:chOff x="1088572" y="932543"/>
            <a:chExt cx="1422400" cy="206684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C5B36-4DFA-45BB-8240-C89F1DF5E2FE}"/>
                </a:ext>
              </a:extLst>
            </p:cNvPr>
            <p:cNvSpPr/>
            <p:nvPr/>
          </p:nvSpPr>
          <p:spPr>
            <a:xfrm>
              <a:off x="1088572" y="932543"/>
              <a:ext cx="1422400" cy="2000783"/>
            </a:xfrm>
            <a:custGeom>
              <a:avLst/>
              <a:gdLst>
                <a:gd name="connsiteX0" fmla="*/ 711200 w 1422400"/>
                <a:gd name="connsiteY0" fmla="*/ 0 h 2000783"/>
                <a:gd name="connsiteX1" fmla="*/ 1422400 w 1422400"/>
                <a:gd name="connsiteY1" fmla="*/ 711200 h 2000783"/>
                <a:gd name="connsiteX2" fmla="*/ 988031 w 1422400"/>
                <a:gd name="connsiteY2" fmla="*/ 1366511 h 2000783"/>
                <a:gd name="connsiteX3" fmla="*/ 885371 w 1422400"/>
                <a:gd name="connsiteY3" fmla="*/ 1398378 h 2000783"/>
                <a:gd name="connsiteX4" fmla="*/ 885371 w 1422400"/>
                <a:gd name="connsiteY4" fmla="*/ 2000783 h 2000783"/>
                <a:gd name="connsiteX5" fmla="*/ 711200 w 1422400"/>
                <a:gd name="connsiteY5" fmla="*/ 2000783 h 2000783"/>
                <a:gd name="connsiteX6" fmla="*/ 711200 w 1422400"/>
                <a:gd name="connsiteY6" fmla="*/ 1422400 h 2000783"/>
                <a:gd name="connsiteX7" fmla="*/ 711200 w 1422400"/>
                <a:gd name="connsiteY7" fmla="*/ 1169840 h 2000783"/>
                <a:gd name="connsiteX8" fmla="*/ 711200 w 1422400"/>
                <a:gd name="connsiteY8" fmla="*/ 1153894 h 2000783"/>
                <a:gd name="connsiteX9" fmla="*/ 1153894 w 1422400"/>
                <a:gd name="connsiteY9" fmla="*/ 711200 h 2000783"/>
                <a:gd name="connsiteX10" fmla="*/ 711200 w 1422400"/>
                <a:gd name="connsiteY10" fmla="*/ 268506 h 2000783"/>
                <a:gd name="connsiteX11" fmla="*/ 268506 w 1422400"/>
                <a:gd name="connsiteY11" fmla="*/ 711200 h 2000783"/>
                <a:gd name="connsiteX12" fmla="*/ 0 w 1422400"/>
                <a:gd name="connsiteY12" fmla="*/ 711200 h 2000783"/>
                <a:gd name="connsiteX13" fmla="*/ 711200 w 1422400"/>
                <a:gd name="connsiteY13" fmla="*/ 0 h 200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22400" h="2000783">
                  <a:moveTo>
                    <a:pt x="711200" y="0"/>
                  </a:moveTo>
                  <a:cubicBezTo>
                    <a:pt x="1103985" y="0"/>
                    <a:pt x="1422400" y="318415"/>
                    <a:pt x="1422400" y="711200"/>
                  </a:cubicBezTo>
                  <a:cubicBezTo>
                    <a:pt x="1422400" y="1005789"/>
                    <a:pt x="1243292" y="1258545"/>
                    <a:pt x="988031" y="1366511"/>
                  </a:cubicBezTo>
                  <a:lnTo>
                    <a:pt x="885371" y="1398378"/>
                  </a:lnTo>
                  <a:lnTo>
                    <a:pt x="885371" y="2000783"/>
                  </a:lnTo>
                  <a:lnTo>
                    <a:pt x="711200" y="2000783"/>
                  </a:lnTo>
                  <a:lnTo>
                    <a:pt x="711200" y="1422400"/>
                  </a:lnTo>
                  <a:lnTo>
                    <a:pt x="711200" y="1169840"/>
                  </a:lnTo>
                  <a:lnTo>
                    <a:pt x="711200" y="1153894"/>
                  </a:lnTo>
                  <a:cubicBezTo>
                    <a:pt x="955693" y="1153894"/>
                    <a:pt x="1153894" y="955693"/>
                    <a:pt x="1153894" y="711200"/>
                  </a:cubicBezTo>
                  <a:cubicBezTo>
                    <a:pt x="1153894" y="466707"/>
                    <a:pt x="955693" y="268506"/>
                    <a:pt x="711200" y="268506"/>
                  </a:cubicBezTo>
                  <a:cubicBezTo>
                    <a:pt x="466707" y="268506"/>
                    <a:pt x="268506" y="466707"/>
                    <a:pt x="268506" y="711200"/>
                  </a:cubicBezTo>
                  <a:lnTo>
                    <a:pt x="0" y="711200"/>
                  </a:lnTo>
                  <a:cubicBezTo>
                    <a:pt x="0" y="318415"/>
                    <a:pt x="318415" y="0"/>
                    <a:pt x="711200" y="0"/>
                  </a:cubicBezTo>
                  <a:close/>
                </a:path>
              </a:pathLst>
            </a:custGeom>
            <a:gradFill>
              <a:gsLst>
                <a:gs pos="0">
                  <a:srgbClr val="FF00FF"/>
                </a:gs>
                <a:gs pos="100000">
                  <a:srgbClr val="CC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EE0803F4-5F54-4C10-8EA2-BE412A8A2A8A}"/>
                </a:ext>
              </a:extLst>
            </p:cNvPr>
            <p:cNvSpPr/>
            <p:nvPr/>
          </p:nvSpPr>
          <p:spPr>
            <a:xfrm rot="5400000">
              <a:off x="1767113" y="2714921"/>
              <a:ext cx="239487" cy="329451"/>
            </a:xfrm>
            <a:prstGeom prst="chevron">
              <a:avLst>
                <a:gd name="adj" fmla="val 39510"/>
              </a:avLst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9F577DE7-99AC-4E8A-9244-828DA784807E}"/>
              </a:ext>
            </a:extLst>
          </p:cNvPr>
          <p:cNvSpPr/>
          <p:nvPr/>
        </p:nvSpPr>
        <p:spPr>
          <a:xfrm>
            <a:off x="824446" y="1384204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C78F5C9-19E5-4A27-842D-0E84469F258C}"/>
              </a:ext>
            </a:extLst>
          </p:cNvPr>
          <p:cNvSpPr/>
          <p:nvPr/>
        </p:nvSpPr>
        <p:spPr>
          <a:xfrm>
            <a:off x="685800" y="1492641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5C04129-2241-40F1-A891-0B926650C37C}"/>
              </a:ext>
            </a:extLst>
          </p:cNvPr>
          <p:cNvGrpSpPr/>
          <p:nvPr/>
        </p:nvGrpSpPr>
        <p:grpSpPr>
          <a:xfrm>
            <a:off x="1270000" y="1113971"/>
            <a:ext cx="1059543" cy="1059543"/>
            <a:chOff x="1270000" y="1113971"/>
            <a:chExt cx="1059543" cy="105954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7794D9-F594-4964-8271-3DB091AAB1AE}"/>
                </a:ext>
              </a:extLst>
            </p:cNvPr>
            <p:cNvSpPr/>
            <p:nvPr/>
          </p:nvSpPr>
          <p:spPr>
            <a:xfrm>
              <a:off x="1270000" y="1113971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067BC0-20E1-437F-A38F-DE60067AD356}"/>
                </a:ext>
              </a:extLst>
            </p:cNvPr>
            <p:cNvSpPr txBox="1"/>
            <p:nvPr/>
          </p:nvSpPr>
          <p:spPr>
            <a:xfrm>
              <a:off x="1328056" y="1290869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01</a:t>
              </a:r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B2F59EDD-5778-476C-B52B-71031DD5A406}"/>
              </a:ext>
            </a:extLst>
          </p:cNvPr>
          <p:cNvSpPr/>
          <p:nvPr/>
        </p:nvSpPr>
        <p:spPr>
          <a:xfrm>
            <a:off x="3501162" y="1362156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82B992C-9668-42C5-AD57-ECE913A8F0AC}"/>
              </a:ext>
            </a:extLst>
          </p:cNvPr>
          <p:cNvSpPr/>
          <p:nvPr/>
        </p:nvSpPr>
        <p:spPr>
          <a:xfrm>
            <a:off x="3383793" y="1492641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B19139-FFD0-450E-9737-7730392CE127}"/>
              </a:ext>
            </a:extLst>
          </p:cNvPr>
          <p:cNvGrpSpPr/>
          <p:nvPr/>
        </p:nvGrpSpPr>
        <p:grpSpPr>
          <a:xfrm>
            <a:off x="3990763" y="1110342"/>
            <a:ext cx="1059543" cy="1059543"/>
            <a:chOff x="3990763" y="1110342"/>
            <a:chExt cx="1059543" cy="105954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1169BBE-B830-473B-8F11-D2C61C5F1BB9}"/>
                </a:ext>
              </a:extLst>
            </p:cNvPr>
            <p:cNvSpPr/>
            <p:nvPr/>
          </p:nvSpPr>
          <p:spPr>
            <a:xfrm>
              <a:off x="3990763" y="1110342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52378D-95DB-493E-8A2B-E3A2D35DFFCF}"/>
                </a:ext>
              </a:extLst>
            </p:cNvPr>
            <p:cNvSpPr txBox="1"/>
            <p:nvPr/>
          </p:nvSpPr>
          <p:spPr>
            <a:xfrm>
              <a:off x="4048819" y="1273385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02</a:t>
              </a: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B5BF5075-B9FB-496E-9C2A-1E9115D63C46}"/>
              </a:ext>
            </a:extLst>
          </p:cNvPr>
          <p:cNvSpPr/>
          <p:nvPr/>
        </p:nvSpPr>
        <p:spPr>
          <a:xfrm>
            <a:off x="6212779" y="1381022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04F79E3-6203-4B31-B113-415EEE3AE3E4}"/>
              </a:ext>
            </a:extLst>
          </p:cNvPr>
          <p:cNvSpPr/>
          <p:nvPr/>
        </p:nvSpPr>
        <p:spPr>
          <a:xfrm>
            <a:off x="6116438" y="1492641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C9A4010-8D93-499C-AA85-FB4F0CC18FA4}"/>
              </a:ext>
            </a:extLst>
          </p:cNvPr>
          <p:cNvGrpSpPr/>
          <p:nvPr/>
        </p:nvGrpSpPr>
        <p:grpSpPr>
          <a:xfrm>
            <a:off x="6711526" y="1106713"/>
            <a:ext cx="1059543" cy="1059543"/>
            <a:chOff x="6711526" y="1106713"/>
            <a:chExt cx="1059543" cy="105954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1F1648D-FB8C-4857-9A15-AD0C307BF071}"/>
                </a:ext>
              </a:extLst>
            </p:cNvPr>
            <p:cNvSpPr/>
            <p:nvPr/>
          </p:nvSpPr>
          <p:spPr>
            <a:xfrm>
              <a:off x="6711526" y="1106713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05695CE-AD9B-4710-9E9A-1C9F63A0813C}"/>
                </a:ext>
              </a:extLst>
            </p:cNvPr>
            <p:cNvSpPr txBox="1"/>
            <p:nvPr/>
          </p:nvSpPr>
          <p:spPr>
            <a:xfrm>
              <a:off x="6759028" y="1307604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03</a:t>
              </a: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E0ABB4A-5650-499C-9A01-736DBE9B7290}"/>
              </a:ext>
            </a:extLst>
          </p:cNvPr>
          <p:cNvSpPr/>
          <p:nvPr/>
        </p:nvSpPr>
        <p:spPr>
          <a:xfrm>
            <a:off x="8950682" y="1381022"/>
            <a:ext cx="870857" cy="232230"/>
          </a:xfrm>
          <a:prstGeom prst="ellipse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89B6962-C105-49E5-A0A9-8AACD0B70C4F}"/>
              </a:ext>
            </a:extLst>
          </p:cNvPr>
          <p:cNvSpPr/>
          <p:nvPr/>
        </p:nvSpPr>
        <p:spPr>
          <a:xfrm>
            <a:off x="8849083" y="1492641"/>
            <a:ext cx="851082" cy="32468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2D4E958-EBA5-44DD-B9AB-99E481326911}"/>
              </a:ext>
            </a:extLst>
          </p:cNvPr>
          <p:cNvGrpSpPr/>
          <p:nvPr/>
        </p:nvGrpSpPr>
        <p:grpSpPr>
          <a:xfrm>
            <a:off x="9432289" y="1103084"/>
            <a:ext cx="1059543" cy="1059543"/>
            <a:chOff x="9432289" y="1103084"/>
            <a:chExt cx="1059543" cy="1059543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7968D7B-781B-44D4-A688-BC5C12C876A9}"/>
                </a:ext>
              </a:extLst>
            </p:cNvPr>
            <p:cNvSpPr/>
            <p:nvPr/>
          </p:nvSpPr>
          <p:spPr>
            <a:xfrm>
              <a:off x="9432289" y="1103084"/>
              <a:ext cx="1059543" cy="1059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3683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82550" h="3238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5A658BB-92FF-4C47-B925-B3B03ED08F77}"/>
                </a:ext>
              </a:extLst>
            </p:cNvPr>
            <p:cNvSpPr txBox="1"/>
            <p:nvPr/>
          </p:nvSpPr>
          <p:spPr>
            <a:xfrm>
              <a:off x="9490345" y="1279982"/>
              <a:ext cx="943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90870D7-82C9-44D6-B3B5-1BCE10BF1A50}"/>
              </a:ext>
            </a:extLst>
          </p:cNvPr>
          <p:cNvGrpSpPr/>
          <p:nvPr/>
        </p:nvGrpSpPr>
        <p:grpSpPr>
          <a:xfrm>
            <a:off x="992243" y="3084070"/>
            <a:ext cx="1928055" cy="2863161"/>
            <a:chOff x="992243" y="3084070"/>
            <a:chExt cx="1928055" cy="28631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994A101-85C4-4813-AF46-44FF9B004F11}"/>
                </a:ext>
              </a:extLst>
            </p:cNvPr>
            <p:cNvGrpSpPr/>
            <p:nvPr/>
          </p:nvGrpSpPr>
          <p:grpSpPr>
            <a:xfrm>
              <a:off x="1088571" y="3161926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6FF2DA81-556A-41D3-922A-18CD3AA3A746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275E0300-0DD8-468E-BA02-4800B3D7DFAA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683E44-1506-4CF1-BE37-D12635282464}"/>
                </a:ext>
              </a:extLst>
            </p:cNvPr>
            <p:cNvGrpSpPr/>
            <p:nvPr/>
          </p:nvGrpSpPr>
          <p:grpSpPr>
            <a:xfrm>
              <a:off x="992243" y="3084070"/>
              <a:ext cx="1789228" cy="2717269"/>
              <a:chOff x="1171686" y="3026760"/>
              <a:chExt cx="1422400" cy="2717269"/>
            </a:xfrm>
            <a:solidFill>
              <a:schemeClr val="bg1"/>
            </a:solidFill>
          </p:grpSpPr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840DD7D-C4C6-473B-8E77-C7AC860BB9DB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A610744F-858D-42A2-B509-669129E1BF86}"/>
                  </a:ext>
                </a:extLst>
              </p:cNvPr>
              <p:cNvSpPr/>
              <p:nvPr/>
            </p:nvSpPr>
            <p:spPr>
              <a:xfrm>
                <a:off x="1171686" y="3026760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8848DF3-54A2-49F7-956F-DF01C2953373}"/>
                </a:ext>
              </a:extLst>
            </p:cNvPr>
            <p:cNvSpPr/>
            <p:nvPr/>
          </p:nvSpPr>
          <p:spPr>
            <a:xfrm>
              <a:off x="992243" y="5179413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FF00FF"/>
                </a:gs>
                <a:gs pos="100000">
                  <a:srgbClr val="CC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01DAD0-977F-49BA-B423-226D137106A3}"/>
                </a:ext>
              </a:extLst>
            </p:cNvPr>
            <p:cNvSpPr txBox="1"/>
            <p:nvPr/>
          </p:nvSpPr>
          <p:spPr>
            <a:xfrm>
              <a:off x="1040408" y="3548626"/>
              <a:ext cx="17892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CC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 TRƯỚC KHI IN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Graphic 10" descr="Handshake">
              <a:extLst>
                <a:ext uri="{FF2B5EF4-FFF2-40B4-BE49-F238E27FC236}">
                  <a16:creationId xmlns:a16="http://schemas.microsoft.com/office/drawing/2014/main" id="{5BDFC979-11B1-4A34-9D67-112E059C1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58256" y="5223512"/>
              <a:ext cx="457200" cy="4572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DE3DF-CA01-46D9-8637-6AE4781DBF47}"/>
              </a:ext>
            </a:extLst>
          </p:cNvPr>
          <p:cNvGrpSpPr/>
          <p:nvPr/>
        </p:nvGrpSpPr>
        <p:grpSpPr>
          <a:xfrm>
            <a:off x="3713006" y="3091543"/>
            <a:ext cx="1928055" cy="2852059"/>
            <a:chOff x="3713006" y="3091543"/>
            <a:chExt cx="1928055" cy="285205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CAC2619-7C65-4618-9C3A-B76C14D7DF6E}"/>
                </a:ext>
              </a:extLst>
            </p:cNvPr>
            <p:cNvGrpSpPr/>
            <p:nvPr/>
          </p:nvGrpSpPr>
          <p:grpSpPr>
            <a:xfrm>
              <a:off x="3809334" y="3158297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1B3A62DE-263B-4E4B-A822-FE3EE21604BD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24D08F50-CE23-40B2-B5F6-66E597225CE9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8A65AE2-E7AF-4250-90B7-8B008FD9AD8A}"/>
                </a:ext>
              </a:extLst>
            </p:cNvPr>
            <p:cNvGrpSpPr/>
            <p:nvPr/>
          </p:nvGrpSpPr>
          <p:grpSpPr>
            <a:xfrm>
              <a:off x="3713006" y="3091543"/>
              <a:ext cx="1789228" cy="2706167"/>
              <a:chOff x="1171686" y="3037862"/>
              <a:chExt cx="1422400" cy="2706167"/>
            </a:xfrm>
            <a:solidFill>
              <a:schemeClr val="bg1"/>
            </a:solidFill>
          </p:grpSpPr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4A71EFE4-80CC-49F0-AFFA-8A0A0534FE26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28717C48-F018-489D-A518-BC85E8878E21}"/>
                  </a:ext>
                </a:extLst>
              </p:cNvPr>
              <p:cNvSpPr/>
              <p:nvPr/>
            </p:nvSpPr>
            <p:spPr>
              <a:xfrm>
                <a:off x="1171686" y="3037862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4108DCB-FF27-43FC-A8EC-B2921F82FE86}"/>
                </a:ext>
              </a:extLst>
            </p:cNvPr>
            <p:cNvSpPr/>
            <p:nvPr/>
          </p:nvSpPr>
          <p:spPr>
            <a:xfrm>
              <a:off x="3713006" y="5175784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0099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81D1C1-4157-409F-A247-71BA3ED5ED4E}"/>
                </a:ext>
              </a:extLst>
            </p:cNvPr>
            <p:cNvSpPr txBox="1"/>
            <p:nvPr/>
          </p:nvSpPr>
          <p:spPr>
            <a:xfrm>
              <a:off x="3725845" y="3426710"/>
              <a:ext cx="1789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 CHỈNH NGẮT TRANG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" name="Graphic 66" descr="Trophy">
              <a:extLst>
                <a:ext uri="{FF2B5EF4-FFF2-40B4-BE49-F238E27FC236}">
                  <a16:creationId xmlns:a16="http://schemas.microsoft.com/office/drawing/2014/main" id="{ADF3EAA7-DA4C-4C75-9312-88D2540B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79019" y="5233812"/>
              <a:ext cx="457200" cy="4572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2C9A5D-B2A1-4AB2-A90A-4C9D413F2A8D}"/>
              </a:ext>
            </a:extLst>
          </p:cNvPr>
          <p:cNvGrpSpPr/>
          <p:nvPr/>
        </p:nvGrpSpPr>
        <p:grpSpPr>
          <a:xfrm>
            <a:off x="6433769" y="3087914"/>
            <a:ext cx="1928055" cy="2852059"/>
            <a:chOff x="6433769" y="3087914"/>
            <a:chExt cx="1928055" cy="285205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6907DB2-0C1E-47B4-B7AC-00A91E44AA76}"/>
                </a:ext>
              </a:extLst>
            </p:cNvPr>
            <p:cNvGrpSpPr/>
            <p:nvPr/>
          </p:nvGrpSpPr>
          <p:grpSpPr>
            <a:xfrm>
              <a:off x="6530097" y="3154668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40" name="Rectangle: Top Corners Rounded 39">
                <a:extLst>
                  <a:ext uri="{FF2B5EF4-FFF2-40B4-BE49-F238E27FC236}">
                    <a16:creationId xmlns:a16="http://schemas.microsoft.com/office/drawing/2014/main" id="{08BF8C4F-DACC-488D-9B70-367036ABC565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B62C4B6D-95FE-440C-8B74-97131DB77705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67531F5-C599-4DF4-A1A9-D2841DB998D7}"/>
                </a:ext>
              </a:extLst>
            </p:cNvPr>
            <p:cNvGrpSpPr/>
            <p:nvPr/>
          </p:nvGrpSpPr>
          <p:grpSpPr>
            <a:xfrm>
              <a:off x="6433769" y="3087914"/>
              <a:ext cx="1789228" cy="2706167"/>
              <a:chOff x="1171686" y="3037862"/>
              <a:chExt cx="1422400" cy="2706167"/>
            </a:xfrm>
            <a:solidFill>
              <a:schemeClr val="bg1"/>
            </a:solidFill>
          </p:grpSpPr>
          <p:sp>
            <p:nvSpPr>
              <p:cNvPr id="45" name="Rectangle: Top Corners Rounded 44">
                <a:extLst>
                  <a:ext uri="{FF2B5EF4-FFF2-40B4-BE49-F238E27FC236}">
                    <a16:creationId xmlns:a16="http://schemas.microsoft.com/office/drawing/2014/main" id="{BF15B948-5843-468A-9B4D-770D7019352A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8C067795-0C3F-4C75-8B90-E9B16D966F4A}"/>
                  </a:ext>
                </a:extLst>
              </p:cNvPr>
              <p:cNvSpPr/>
              <p:nvPr/>
            </p:nvSpPr>
            <p:spPr>
              <a:xfrm>
                <a:off x="1171686" y="3037862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D9C35A1-F694-4E3D-96B9-0DE2012C2C9A}"/>
                </a:ext>
              </a:extLst>
            </p:cNvPr>
            <p:cNvSpPr/>
            <p:nvPr/>
          </p:nvSpPr>
          <p:spPr>
            <a:xfrm>
              <a:off x="6433769" y="5172155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DEAD43-3DBD-45BF-B71F-6A0B97AF084E}"/>
                </a:ext>
              </a:extLst>
            </p:cNvPr>
            <p:cNvSpPr txBox="1"/>
            <p:nvPr/>
          </p:nvSpPr>
          <p:spPr>
            <a:xfrm>
              <a:off x="6481934" y="3541368"/>
              <a:ext cx="1789228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noProof="0" dirty="0" smtClean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 LỀ VÀ HƯỚNG GIẤY IN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Graphic 68" descr="Send">
              <a:extLst>
                <a:ext uri="{FF2B5EF4-FFF2-40B4-BE49-F238E27FC236}">
                  <a16:creationId xmlns:a16="http://schemas.microsoft.com/office/drawing/2014/main" id="{D7FCB594-42E9-4674-B906-566567CE3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35908" y="5249637"/>
              <a:ext cx="457200" cy="4572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9ED901-0FE2-462B-B46F-C2B00FD91D10}"/>
              </a:ext>
            </a:extLst>
          </p:cNvPr>
          <p:cNvGrpSpPr/>
          <p:nvPr/>
        </p:nvGrpSpPr>
        <p:grpSpPr>
          <a:xfrm>
            <a:off x="9154532" y="3069771"/>
            <a:ext cx="1928055" cy="2866573"/>
            <a:chOff x="9154532" y="3069771"/>
            <a:chExt cx="1928055" cy="2866573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68CD7A0-25E2-4E78-A58E-6B902F95B437}"/>
                </a:ext>
              </a:extLst>
            </p:cNvPr>
            <p:cNvGrpSpPr/>
            <p:nvPr/>
          </p:nvGrpSpPr>
          <p:grpSpPr>
            <a:xfrm>
              <a:off x="9250860" y="3151039"/>
              <a:ext cx="1831727" cy="2785305"/>
              <a:chOff x="1171686" y="3023348"/>
              <a:chExt cx="1422400" cy="2720681"/>
            </a:xfrm>
            <a:solidFill>
              <a:schemeClr val="tx1">
                <a:alpha val="28000"/>
              </a:schemeClr>
            </a:solidFill>
          </p:grpSpPr>
          <p:sp>
            <p:nvSpPr>
              <p:cNvPr id="54" name="Rectangle: Top Corners Rounded 53">
                <a:extLst>
                  <a:ext uri="{FF2B5EF4-FFF2-40B4-BE49-F238E27FC236}">
                    <a16:creationId xmlns:a16="http://schemas.microsoft.com/office/drawing/2014/main" id="{DA0C0AA3-F515-41DC-B8B7-65D0C24287C2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E12663E5-8C08-4ED8-AC1F-3CD5CF0A283B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9C0137B-909B-430C-BE39-580574BC9C7D}"/>
                </a:ext>
              </a:extLst>
            </p:cNvPr>
            <p:cNvGrpSpPr/>
            <p:nvPr/>
          </p:nvGrpSpPr>
          <p:grpSpPr>
            <a:xfrm>
              <a:off x="9154532" y="3069771"/>
              <a:ext cx="1789228" cy="2720681"/>
              <a:chOff x="1171686" y="3023348"/>
              <a:chExt cx="1422400" cy="2720681"/>
            </a:xfrm>
            <a:solidFill>
              <a:schemeClr val="bg1"/>
            </a:solidFill>
          </p:grpSpPr>
          <p:sp>
            <p:nvSpPr>
              <p:cNvPr id="59" name="Rectangle: Top Corners Rounded 58">
                <a:extLst>
                  <a:ext uri="{FF2B5EF4-FFF2-40B4-BE49-F238E27FC236}">
                    <a16:creationId xmlns:a16="http://schemas.microsoft.com/office/drawing/2014/main" id="{02C6EF48-0699-4FA3-964E-9BC34A5DF589}"/>
                  </a:ext>
                </a:extLst>
              </p:cNvPr>
              <p:cNvSpPr/>
              <p:nvPr/>
            </p:nvSpPr>
            <p:spPr>
              <a:xfrm>
                <a:off x="1171686" y="3508829"/>
                <a:ext cx="1422400" cy="2235200"/>
              </a:xfrm>
              <a:prstGeom prst="round2SameRect">
                <a:avLst>
                  <a:gd name="adj1" fmla="val 0"/>
                  <a:gd name="adj2" fmla="val 1632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4D64D4F0-47DD-43D7-84F9-166A2851FF69}"/>
                  </a:ext>
                </a:extLst>
              </p:cNvPr>
              <p:cNvSpPr/>
              <p:nvPr/>
            </p:nvSpPr>
            <p:spPr>
              <a:xfrm>
                <a:off x="1171686" y="3023348"/>
                <a:ext cx="1422400" cy="48548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A81F6D-D3D4-4E92-89FA-DB8D9F710AB7}"/>
                </a:ext>
              </a:extLst>
            </p:cNvPr>
            <p:cNvSpPr/>
            <p:nvPr/>
          </p:nvSpPr>
          <p:spPr>
            <a:xfrm>
              <a:off x="9154532" y="5168526"/>
              <a:ext cx="1789228" cy="621926"/>
            </a:xfrm>
            <a:custGeom>
              <a:avLst/>
              <a:gdLst>
                <a:gd name="connsiteX0" fmla="*/ 0 w 1789228"/>
                <a:gd name="connsiteY0" fmla="*/ 0 h 621926"/>
                <a:gd name="connsiteX1" fmla="*/ 1789228 w 1789228"/>
                <a:gd name="connsiteY1" fmla="*/ 0 h 621926"/>
                <a:gd name="connsiteX2" fmla="*/ 1789228 w 1789228"/>
                <a:gd name="connsiteY2" fmla="*/ 329799 h 621926"/>
                <a:gd name="connsiteX3" fmla="*/ 1497101 w 1789228"/>
                <a:gd name="connsiteY3" fmla="*/ 621926 h 621926"/>
                <a:gd name="connsiteX4" fmla="*/ 292127 w 1789228"/>
                <a:gd name="connsiteY4" fmla="*/ 621926 h 621926"/>
                <a:gd name="connsiteX5" fmla="*/ 0 w 1789228"/>
                <a:gd name="connsiteY5" fmla="*/ 329799 h 62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9228" h="621926">
                  <a:moveTo>
                    <a:pt x="0" y="0"/>
                  </a:moveTo>
                  <a:lnTo>
                    <a:pt x="1789228" y="0"/>
                  </a:lnTo>
                  <a:lnTo>
                    <a:pt x="1789228" y="329799"/>
                  </a:lnTo>
                  <a:cubicBezTo>
                    <a:pt x="1789228" y="491136"/>
                    <a:pt x="1658438" y="621926"/>
                    <a:pt x="1497101" y="621926"/>
                  </a:cubicBezTo>
                  <a:lnTo>
                    <a:pt x="292127" y="621926"/>
                  </a:lnTo>
                  <a:cubicBezTo>
                    <a:pt x="130790" y="621926"/>
                    <a:pt x="0" y="491136"/>
                    <a:pt x="0" y="329799"/>
                  </a:cubicBezTo>
                  <a:close/>
                </a:path>
              </a:pathLst>
            </a:custGeom>
            <a:gradFill>
              <a:gsLst>
                <a:gs pos="0">
                  <a:srgbClr val="00CC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9459E6C-641E-4338-BE40-33E6E62263D6}"/>
                </a:ext>
              </a:extLst>
            </p:cNvPr>
            <p:cNvSpPr txBox="1"/>
            <p:nvPr/>
          </p:nvSpPr>
          <p:spPr>
            <a:xfrm>
              <a:off x="9202697" y="3537739"/>
              <a:ext cx="17892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0066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TRANG 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Graphic 70" descr="Pin">
              <a:extLst>
                <a:ext uri="{FF2B5EF4-FFF2-40B4-BE49-F238E27FC236}">
                  <a16:creationId xmlns:a16="http://schemas.microsoft.com/office/drawing/2014/main" id="{6B05F6AA-93D0-4C06-A103-ABC38783D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916875" y="5191602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80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Kết quả hình ảnh cho hình động trong powerpoin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7171" name="Group 27"/>
          <p:cNvGrpSpPr>
            <a:grpSpLocks/>
          </p:cNvGrpSpPr>
          <p:nvPr/>
        </p:nvGrpSpPr>
        <p:grpSpPr bwMode="auto">
          <a:xfrm>
            <a:off x="1306030" y="1096291"/>
            <a:ext cx="5477536" cy="5761709"/>
            <a:chOff x="307975" y="1430398"/>
            <a:chExt cx="5102225" cy="5434540"/>
          </a:xfrm>
        </p:grpSpPr>
        <p:grpSp>
          <p:nvGrpSpPr>
            <p:cNvPr id="7182" name="Group 12"/>
            <p:cNvGrpSpPr>
              <a:grpSpLocks/>
            </p:cNvGrpSpPr>
            <p:nvPr/>
          </p:nvGrpSpPr>
          <p:grpSpPr bwMode="auto">
            <a:xfrm>
              <a:off x="307975" y="1430398"/>
              <a:ext cx="5028126" cy="5382430"/>
              <a:chOff x="16098" y="1486052"/>
              <a:chExt cx="5028126" cy="5382430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098" y="1486052"/>
                <a:ext cx="2574925" cy="272759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8" name="Picture 7" descr="Screen Clippi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1023" y="1486052"/>
                <a:ext cx="2428875" cy="272759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8" y="4200940"/>
                <a:ext cx="2574925" cy="265614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1" name="Picture 10" descr="Screen Clippi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1023" y="4191414"/>
                <a:ext cx="2452688" cy="267678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7183" name="TextBox 13"/>
            <p:cNvSpPr txBox="1">
              <a:spLocks noChangeArrowheads="1"/>
            </p:cNvSpPr>
            <p:nvPr/>
          </p:nvSpPr>
          <p:spPr bwMode="auto">
            <a:xfrm>
              <a:off x="2514601" y="3821668"/>
              <a:ext cx="380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7184" name="TextBox 20"/>
            <p:cNvSpPr txBox="1">
              <a:spLocks noChangeArrowheads="1"/>
            </p:cNvSpPr>
            <p:nvPr/>
          </p:nvSpPr>
          <p:spPr bwMode="auto">
            <a:xfrm>
              <a:off x="5029201" y="3791000"/>
              <a:ext cx="380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7185" name="TextBox 21"/>
            <p:cNvSpPr txBox="1">
              <a:spLocks noChangeArrowheads="1"/>
            </p:cNvSpPr>
            <p:nvPr/>
          </p:nvSpPr>
          <p:spPr bwMode="auto">
            <a:xfrm>
              <a:off x="2438401" y="6480400"/>
              <a:ext cx="380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186" name="TextBox 22"/>
            <p:cNvSpPr txBox="1">
              <a:spLocks noChangeArrowheads="1"/>
            </p:cNvSpPr>
            <p:nvPr/>
          </p:nvSpPr>
          <p:spPr bwMode="auto">
            <a:xfrm>
              <a:off x="5029201" y="6495606"/>
              <a:ext cx="3809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4</a:t>
              </a:r>
            </a:p>
          </p:txBody>
        </p:sp>
      </p:grpSp>
      <p:grpSp>
        <p:nvGrpSpPr>
          <p:cNvPr id="7172" name="Group 26"/>
          <p:cNvGrpSpPr>
            <a:grpSpLocks/>
          </p:cNvGrpSpPr>
          <p:nvPr/>
        </p:nvGrpSpPr>
        <p:grpSpPr bwMode="auto">
          <a:xfrm>
            <a:off x="7073291" y="1072705"/>
            <a:ext cx="4561768" cy="5717966"/>
            <a:chOff x="6095999" y="1034551"/>
            <a:chExt cx="2558414" cy="2707392"/>
          </a:xfrm>
        </p:grpSpPr>
        <p:grpSp>
          <p:nvGrpSpPr>
            <p:cNvPr id="7178" name="Group 25"/>
            <p:cNvGrpSpPr>
              <a:grpSpLocks/>
            </p:cNvGrpSpPr>
            <p:nvPr/>
          </p:nvGrpSpPr>
          <p:grpSpPr bwMode="auto">
            <a:xfrm>
              <a:off x="6095999" y="1034551"/>
              <a:ext cx="2410497" cy="2697668"/>
              <a:chOff x="5334000" y="1481664"/>
              <a:chExt cx="2410497" cy="269766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334000" y="1481664"/>
                <a:ext cx="2410814" cy="269832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7181" name="Picture 24" descr="Screen Clippi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600" y="1617636"/>
                <a:ext cx="2057400" cy="2377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9" name="TextBox 31"/>
            <p:cNvSpPr txBox="1">
              <a:spLocks noChangeArrowheads="1"/>
            </p:cNvSpPr>
            <p:nvPr/>
          </p:nvSpPr>
          <p:spPr bwMode="auto">
            <a:xfrm>
              <a:off x="8273414" y="3416675"/>
              <a:ext cx="380999" cy="32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1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164492" y="136708"/>
            <a:ext cx="1092590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nhận xét về 2 bảng điểm đã được in ra trên giấy màu xanh và màu trắng? Cho biết bảng điểm màu nào hợp lí hơn? Vì sao?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5967" y="160338"/>
            <a:ext cx="731594" cy="70683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Calibri"/>
              </a:rPr>
              <a:t>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rot="-3195309">
            <a:off x="2020339" y="3427820"/>
            <a:ext cx="4236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HỢP LÍ</a:t>
            </a:r>
          </a:p>
        </p:txBody>
      </p:sp>
      <p:sp>
        <p:nvSpPr>
          <p:cNvPr id="3" name="TextBox 2"/>
          <p:cNvSpPr txBox="1"/>
          <p:nvPr/>
        </p:nvSpPr>
        <p:spPr>
          <a:xfrm rot="19258812">
            <a:off x="8401752" y="3332349"/>
            <a:ext cx="2310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 LÍ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363200" y="6172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760" y="1187939"/>
            <a:ext cx="7733502" cy="5601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358537" y="236354"/>
            <a:ext cx="1035672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 ta có thể kiểm tra trước những gì sẽ được in ra không?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 độ hiển thị trong nhóm Workbook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Views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 dải lệnh View?	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5800" y="236354"/>
            <a:ext cx="731594" cy="70683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Line Callout 3 3"/>
          <p:cNvSpPr/>
          <p:nvPr/>
        </p:nvSpPr>
        <p:spPr>
          <a:xfrm>
            <a:off x="1141048" y="1331604"/>
            <a:ext cx="2634360" cy="1656184"/>
          </a:xfrm>
          <a:prstGeom prst="borderCallout3">
            <a:avLst>
              <a:gd name="adj1" fmla="val 34299"/>
              <a:gd name="adj2" fmla="val -1134"/>
              <a:gd name="adj3" fmla="val 99482"/>
              <a:gd name="adj4" fmla="val 21"/>
              <a:gd name="adj5" fmla="val 99437"/>
              <a:gd name="adj6" fmla="val 99497"/>
              <a:gd name="adj7" fmla="val 27217"/>
              <a:gd name="adj8" fmla="val 11531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Normal:</a:t>
            </a:r>
            <a:endParaRPr lang="en-US" sz="2800" b="1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 độ hiển thị bình thường </a:t>
            </a:r>
          </a:p>
        </p:txBody>
      </p:sp>
      <p:sp>
        <p:nvSpPr>
          <p:cNvPr id="5" name="Frame 4"/>
          <p:cNvSpPr/>
          <p:nvPr/>
        </p:nvSpPr>
        <p:spPr>
          <a:xfrm>
            <a:off x="3902829" y="1331604"/>
            <a:ext cx="606648" cy="801252"/>
          </a:xfrm>
          <a:prstGeom prst="frame">
            <a:avLst>
              <a:gd name="adj1" fmla="val 47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700" y="1240567"/>
            <a:ext cx="10390263" cy="5551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ine Callout 1 4"/>
          <p:cNvSpPr/>
          <p:nvPr/>
        </p:nvSpPr>
        <p:spPr>
          <a:xfrm>
            <a:off x="1992918" y="188674"/>
            <a:ext cx="5014525" cy="962823"/>
          </a:xfrm>
          <a:prstGeom prst="borderCallout1">
            <a:avLst>
              <a:gd name="adj1" fmla="val 54312"/>
              <a:gd name="adj2" fmla="val 4085"/>
              <a:gd name="adj3" fmla="val 127437"/>
              <a:gd name="adj4" fmla="val -9722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Page Layout:</a:t>
            </a:r>
          </a:p>
          <a:p>
            <a:pPr algn="ctr">
              <a:defRPr/>
            </a:pP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6799" y="1394305"/>
            <a:ext cx="505048" cy="712339"/>
          </a:xfrm>
          <a:prstGeom prst="frame">
            <a:avLst>
              <a:gd name="adj1" fmla="val 47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5741" y="90616"/>
            <a:ext cx="6755027" cy="664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6217662" y="271850"/>
            <a:ext cx="891592" cy="799070"/>
          </a:xfrm>
          <a:prstGeom prst="frame">
            <a:avLst>
              <a:gd name="adj1" fmla="val 47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328847" y="1168150"/>
            <a:ext cx="4783629" cy="847195"/>
          </a:xfrm>
          <a:prstGeom prst="borderCallout1">
            <a:avLst>
              <a:gd name="adj1" fmla="val 54312"/>
              <a:gd name="adj2" fmla="val 1471"/>
              <a:gd name="adj3" fmla="val 142931"/>
              <a:gd name="adj4" fmla="val -73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Page Break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Preview: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Chế độ hiển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</a:p>
        </p:txBody>
      </p:sp>
    </p:spTree>
    <p:extLst>
      <p:ext uri="{BB962C8B-B14F-4D97-AF65-F5344CB8AC3E}">
        <p14:creationId xmlns:p14="http://schemas.microsoft.com/office/powerpoint/2010/main" val="31963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613" y="1715301"/>
            <a:ext cx="10604033" cy="348498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32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Workbook Views </a:t>
            </a:r>
            <a:r>
              <a:rPr lang="en-US" sz="32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dirty="0" smtClean="0">
                <a:ln w="11430"/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View: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2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Normal</a:t>
            </a:r>
            <a:r>
              <a:rPr lang="en-US" sz="3200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Chế độ hiển thị bình thường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200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Page Layout: Chế độ hiển thị </a:t>
            </a:r>
            <a:r>
              <a:rPr lang="en-US" sz="3200" b="1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200" b="1" dirty="0">
              <a:ln w="11430"/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200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Page Break Preview: Chế độ hiển </a:t>
            </a:r>
            <a:r>
              <a:rPr lang="en-US" sz="3200" b="1" dirty="0" err="1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200" b="1" dirty="0">
              <a:ln w="11430"/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600" dirty="0"/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369434" y="304488"/>
            <a:ext cx="4220842" cy="655225"/>
            <a:chOff x="326" y="1031"/>
            <a:chExt cx="5772" cy="944"/>
          </a:xfrm>
        </p:grpSpPr>
        <p:sp>
          <p:nvSpPr>
            <p:cNvPr id="9" name="AutoShape 25"/>
            <p:cNvSpPr>
              <a:spLocks noChangeArrowheads="1"/>
            </p:cNvSpPr>
            <p:nvPr/>
          </p:nvSpPr>
          <p:spPr bwMode="gray">
            <a:xfrm>
              <a:off x="326" y="1031"/>
              <a:ext cx="5772" cy="94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6"/>
            <p:cNvSpPr txBox="1">
              <a:spLocks noChangeArrowheads="1"/>
            </p:cNvSpPr>
            <p:nvPr/>
          </p:nvSpPr>
          <p:spPr bwMode="gray">
            <a:xfrm>
              <a:off x="737" y="1044"/>
              <a:ext cx="5158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82296"/>
              <a:r>
                <a:rPr 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 trước khi in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645890" y="143147"/>
            <a:ext cx="931862" cy="992187"/>
            <a:chOff x="144" y="1176"/>
            <a:chExt cx="586" cy="625"/>
          </a:xfrm>
        </p:grpSpPr>
        <p:grpSp>
          <p:nvGrpSpPr>
            <p:cNvPr id="12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 Box 38"/>
            <p:cNvSpPr txBox="1">
              <a:spLocks noChangeArrowheads="1"/>
            </p:cNvSpPr>
            <p:nvPr/>
          </p:nvSpPr>
          <p:spPr bwMode="gray">
            <a:xfrm>
              <a:off x="338" y="1261"/>
              <a:ext cx="261" cy="4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sz="36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24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88" y="1126977"/>
            <a:ext cx="9207004" cy="56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7744188" y="1081901"/>
            <a:ext cx="1317001" cy="196509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68" name="Rectangle 19"/>
          <p:cNvSpPr>
            <a:spLocks noChangeArrowheads="1"/>
          </p:cNvSpPr>
          <p:nvPr/>
        </p:nvSpPr>
        <p:spPr bwMode="auto">
          <a:xfrm>
            <a:off x="7952989" y="580650"/>
            <a:ext cx="3097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 ngắt trang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923885" y="232488"/>
            <a:ext cx="5627757" cy="1252982"/>
            <a:chOff x="504" y="1008"/>
            <a:chExt cx="4416" cy="1461"/>
          </a:xfrm>
        </p:grpSpPr>
        <p:sp>
          <p:nvSpPr>
            <p:cNvPr id="24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gray">
            <a:xfrm>
              <a:off x="794" y="1008"/>
              <a:ext cx="3976" cy="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82296"/>
              <a:r>
                <a:rPr lang="vi-VN" sz="36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chỉnh ngắt trang</a:t>
              </a:r>
              <a:endPara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390602" y="89166"/>
            <a:ext cx="901687" cy="992187"/>
            <a:chOff x="144" y="1176"/>
            <a:chExt cx="586" cy="625"/>
          </a:xfrm>
        </p:grpSpPr>
        <p:grpSp>
          <p:nvGrpSpPr>
            <p:cNvPr id="27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30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Oval 46"/>
              <p:cNvSpPr>
                <a:spLocks noChangeArrowheads="1"/>
              </p:cNvSpPr>
              <p:nvPr/>
            </p:nvSpPr>
            <p:spPr bwMode="gray">
              <a:xfrm>
                <a:off x="2621" y="2108"/>
                <a:ext cx="527" cy="10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47"/>
              <p:cNvSpPr>
                <a:spLocks noChangeArrowheads="1"/>
              </p:cNvSpPr>
              <p:nvPr/>
            </p:nvSpPr>
            <p:spPr bwMode="gray">
              <a:xfrm>
                <a:off x="2621" y="2108"/>
                <a:ext cx="527" cy="1049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Oval 48"/>
              <p:cNvSpPr>
                <a:spLocks noChangeArrowheads="1"/>
              </p:cNvSpPr>
              <p:nvPr/>
            </p:nvSpPr>
            <p:spPr bwMode="gray">
              <a:xfrm>
                <a:off x="2337" y="2108"/>
                <a:ext cx="1096" cy="10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49"/>
              <p:cNvSpPr>
                <a:spLocks noChangeArrowheads="1"/>
              </p:cNvSpPr>
              <p:nvPr/>
            </p:nvSpPr>
            <p:spPr bwMode="gray">
              <a:xfrm>
                <a:off x="2337" y="2108"/>
                <a:ext cx="1096" cy="10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Text Box 50"/>
            <p:cNvSpPr txBox="1">
              <a:spLocks noChangeArrowheads="1"/>
            </p:cNvSpPr>
            <p:nvPr/>
          </p:nvSpPr>
          <p:spPr bwMode="gray">
            <a:xfrm>
              <a:off x="336" y="1271"/>
              <a:ext cx="270" cy="4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 flipH="1">
            <a:off x="7646849" y="2172677"/>
            <a:ext cx="35674" cy="4552461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03769" y="5118201"/>
            <a:ext cx="486160" cy="869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2114140" y="1958758"/>
            <a:ext cx="2657231" cy="1672493"/>
          </a:xfrm>
          <a:prstGeom prst="wedgeRoundRectCallout">
            <a:avLst>
              <a:gd name="adj1" fmla="val -49951"/>
              <a:gd name="adj2" fmla="val -622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Hiện thị trang tính trong chế độ Page Break Preview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08554" y="4681415"/>
            <a:ext cx="5259754" cy="1555262"/>
          </a:xfrm>
          <a:prstGeom prst="wedgeRoundRectCallout">
            <a:avLst>
              <a:gd name="adj1" fmla="val 54204"/>
              <a:gd name="adj2" fmla="val -4243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ngắt trang không hợp lí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↕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0308492" y="2172677"/>
            <a:ext cx="0" cy="4648867"/>
          </a:xfrm>
          <a:prstGeom prst="line">
            <a:avLst/>
          </a:prstGeom>
          <a:ln w="28575">
            <a:solidFill>
              <a:srgbClr val="0000FF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395215" y="3083170"/>
            <a:ext cx="4017108" cy="1170409"/>
          </a:xfrm>
          <a:prstGeom prst="wedgeRoundRectCallout">
            <a:avLst>
              <a:gd name="adj1" fmla="val 68661"/>
              <a:gd name="adj2" fmla="val 253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dấu ngắt trang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19253 0.0039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  <p:bldP spid="4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0363200" y="6172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vi-VN">
              <a:solidFill>
                <a:prstClr val="black"/>
              </a:solidFill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632796" y="1674934"/>
            <a:ext cx="10848004" cy="3733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Hiện thị trang tính trong chế độ Page Break Preview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con trỏ chuột vào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ngắt trang </a:t>
            </a: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lí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Con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trỏ chuột chuyển thành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↔ hoặc dạng ↕.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vi-VN" sz="3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</a:t>
            </a: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dấu ngắt trang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vị trí mong muốn.</a:t>
            </a:r>
            <a:endParaRPr lang="vi-VN" sz="3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147764" y="328068"/>
            <a:ext cx="5833371" cy="645972"/>
            <a:chOff x="504" y="1005"/>
            <a:chExt cx="5185" cy="786"/>
          </a:xfrm>
        </p:grpSpPr>
        <p:sp>
          <p:nvSpPr>
            <p:cNvPr id="36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gray">
            <a:xfrm>
              <a:off x="643" y="1005"/>
              <a:ext cx="5046" cy="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82296"/>
              <a:r>
                <a:rPr lang="vi-VN" sz="36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chỉnh ngắt trang</a:t>
              </a:r>
              <a:endParaRPr 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9"/>
          <p:cNvGrpSpPr>
            <a:grpSpLocks/>
          </p:cNvGrpSpPr>
          <p:nvPr/>
        </p:nvGrpSpPr>
        <p:grpSpPr bwMode="auto">
          <a:xfrm>
            <a:off x="485016" y="180547"/>
            <a:ext cx="901687" cy="992187"/>
            <a:chOff x="144" y="1176"/>
            <a:chExt cx="586" cy="625"/>
          </a:xfrm>
        </p:grpSpPr>
        <p:grpSp>
          <p:nvGrpSpPr>
            <p:cNvPr id="39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41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Oval 46"/>
              <p:cNvSpPr>
                <a:spLocks noChangeArrowheads="1"/>
              </p:cNvSpPr>
              <p:nvPr/>
            </p:nvSpPr>
            <p:spPr bwMode="gray">
              <a:xfrm>
                <a:off x="2621" y="2108"/>
                <a:ext cx="527" cy="10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47"/>
              <p:cNvSpPr>
                <a:spLocks noChangeArrowheads="1"/>
              </p:cNvSpPr>
              <p:nvPr/>
            </p:nvSpPr>
            <p:spPr bwMode="gray">
              <a:xfrm>
                <a:off x="2621" y="2108"/>
                <a:ext cx="527" cy="1049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Oval 48"/>
              <p:cNvSpPr>
                <a:spLocks noChangeArrowheads="1"/>
              </p:cNvSpPr>
              <p:nvPr/>
            </p:nvSpPr>
            <p:spPr bwMode="gray">
              <a:xfrm>
                <a:off x="2337" y="2108"/>
                <a:ext cx="1096" cy="104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49"/>
              <p:cNvSpPr>
                <a:spLocks noChangeArrowheads="1"/>
              </p:cNvSpPr>
              <p:nvPr/>
            </p:nvSpPr>
            <p:spPr bwMode="gray">
              <a:xfrm>
                <a:off x="2337" y="2108"/>
                <a:ext cx="1096" cy="1049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Text Box 50"/>
            <p:cNvSpPr txBox="1">
              <a:spLocks noChangeArrowheads="1"/>
            </p:cNvSpPr>
            <p:nvPr/>
          </p:nvSpPr>
          <p:spPr bwMode="gray">
            <a:xfrm>
              <a:off x="339" y="1265"/>
              <a:ext cx="270" cy="40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9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540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Break Preview: Chế độ hiển thị ngắt trang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 Xuan</cp:lastModifiedBy>
  <cp:revision>20</cp:revision>
  <dcterms:created xsi:type="dcterms:W3CDTF">2020-09-20T07:23:03Z</dcterms:created>
  <dcterms:modified xsi:type="dcterms:W3CDTF">2022-02-07T08:24:58Z</dcterms:modified>
</cp:coreProperties>
</file>