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f5a69bb7dead4a7e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316" r:id="rId2"/>
    <p:sldId id="317" r:id="rId3"/>
    <p:sldId id="318" r:id="rId4"/>
    <p:sldId id="319" r:id="rId5"/>
    <p:sldId id="270" r:id="rId6"/>
    <p:sldId id="271" r:id="rId7"/>
    <p:sldId id="272" r:id="rId8"/>
    <p:sldId id="320" r:id="rId9"/>
    <p:sldId id="292" r:id="rId10"/>
    <p:sldId id="293" r:id="rId11"/>
    <p:sldId id="300" r:id="rId12"/>
  </p:sldIdLst>
  <p:sldSz cx="12193588" cy="6858000"/>
  <p:notesSz cx="6858000" cy="121935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9271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5791200"/>
            <a:ext cx="5484813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35000" y="927100"/>
            <a:ext cx="81280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5791200"/>
            <a:ext cx="54864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256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AD87C-AF27-49A8-8122-3F58D70797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84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0265BA-57BE-4393-A9E1-DE8E0C3113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63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CDDB21-FEC1-4E80-BD0A-7141013A16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083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DA6367-86B4-4AEF-AD4F-662887D911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92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6D5DC1-49B7-4E48-B357-E8981DFAA0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52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372EA6-AA88-4BE0-9758-BDC272E1AA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892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BF5127-74FA-4B81-BAC4-2E15D9D50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01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AF5818-7D1F-4A79-9EF4-5BF0274A61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3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8B09C3-9F2D-4E39-BF1B-EBCA9B3C95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91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F7E4BF-1E83-43DE-9F2D-F34880FF0E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57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9622EA-4D42-48C5-8886-DB043674ED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282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outline text format</a:t>
            </a:r>
          </a:p>
          <a:p>
            <a:pPr lvl="1"/>
            <a:r>
              <a:rPr lang="en-GB" altLang="vi-VN"/>
              <a:t>Second Outline Level</a:t>
            </a:r>
          </a:p>
          <a:p>
            <a:pPr lvl="2"/>
            <a:r>
              <a:rPr lang="en-GB" altLang="vi-VN"/>
              <a:t>Third Outline Level</a:t>
            </a:r>
          </a:p>
          <a:p>
            <a:pPr lvl="3"/>
            <a:r>
              <a:rPr lang="en-GB" altLang="vi-VN"/>
              <a:t>Fourth Outline Level</a:t>
            </a:r>
          </a:p>
          <a:p>
            <a:pPr lvl="4"/>
            <a:r>
              <a:rPr lang="en-GB" altLang="vi-VN"/>
              <a:t>Fifth Outline Level</a:t>
            </a:r>
          </a:p>
          <a:p>
            <a:pPr lvl="4"/>
            <a:r>
              <a:rPr lang="en-GB" altLang="vi-VN"/>
              <a:t>Sixth Outline Level</a:t>
            </a:r>
          </a:p>
          <a:p>
            <a:pPr lvl="4"/>
            <a:r>
              <a:rPr lang="en-GB" altLang="vi-VN"/>
              <a:t>Seventh Outline Level</a:t>
            </a:r>
          </a:p>
          <a:p>
            <a:pPr lvl="4"/>
            <a:r>
              <a:rPr lang="en-GB" altLang="vi-VN"/>
              <a:t>Eighth Outline Level</a:t>
            </a:r>
          </a:p>
          <a:p>
            <a:pPr lvl="4"/>
            <a:r>
              <a:rPr lang="en-GB" altLang="vi-VN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47F920E-E320-40C7-A24E-30ABC4BFD26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94" y="1219200"/>
            <a:ext cx="11506200" cy="2514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Thực hiện đo các góc trên bảng phụ?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vi-VN"/>
              <a:t>07/18/21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794" y="78333"/>
            <a:ext cx="8610600" cy="5654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202" y="5733256"/>
            <a:ext cx="11017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 (SGK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100)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nhọn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tù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bẹt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198" y="332656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33600" y="762000"/>
            <a:ext cx="8763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3316" y="2060848"/>
            <a:ext cx="10150062" cy="322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lại toàn bộ nội dung bài đã học.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thuộc: khái niệm góc vuông, góc nhọn, góc tù, góc bẹt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tập lại khái niệm góc, điểm nằm trong góc, số đo góc để tiết sau tiến hành luyện tập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các bài tập để tiết sau tiến hành luyện tập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86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 rot="-10081640">
            <a:off x="492189" y="1319213"/>
            <a:ext cx="11083781" cy="4437062"/>
          </a:xfrm>
          <a:prstGeom prst="cloudCallout">
            <a:avLst>
              <a:gd name="adj1" fmla="val -34958"/>
              <a:gd name="adj2" fmla="val 88468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pPr algn="ctr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00994" y="2971800"/>
            <a:ext cx="8611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tìm hiểu về góc vuông, góc nhọn, góc tù, góc bẹt chúng ta vào bài ngày hôm nay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994" y="2819400"/>
            <a:ext cx="11431489" cy="1600200"/>
            <a:chOff x="1440" y="1488"/>
            <a:chExt cx="3072" cy="288"/>
          </a:xfrm>
        </p:grpSpPr>
        <p:sp>
          <p:nvSpPr>
            <p:cNvPr id="16400" name="Rectangle 5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9AA5D"/>
                </a:gs>
                <a:gs pos="50000">
                  <a:srgbClr val="EBE0C4"/>
                </a:gs>
                <a:gs pos="100000">
                  <a:srgbClr val="C9AA5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796638"/>
              </a:prstShdw>
            </a:effec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01" name="Rectangle 6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675730"/>
                </a:gs>
                <a:gs pos="50000">
                  <a:srgbClr val="C9AA5D"/>
                </a:gs>
                <a:gs pos="100000">
                  <a:srgbClr val="67573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rgbClr val="796638"/>
              </a:prstShdw>
            </a:effectLst>
          </p:spPr>
          <p:txBody>
            <a:bodyPr wrap="none" anchor="ctr"/>
            <a:lstStyle/>
            <a:p>
              <a:pPr algn="ctr"/>
              <a:endParaRPr lang="en-US" altLang="en-US" b="1" dirty="0">
                <a:latin typeface="Arial" charset="0"/>
              </a:endParaRPr>
            </a:p>
          </p:txBody>
        </p:sp>
        <p:sp>
          <p:nvSpPr>
            <p:cNvPr id="16402" name="Rectangle 7"/>
            <p:cNvSpPr>
              <a:spLocks noChangeArrowheads="1"/>
            </p:cNvSpPr>
            <p:nvPr/>
          </p:nvSpPr>
          <p:spPr bwMode="gray">
            <a:xfrm>
              <a:off x="1872" y="1504"/>
              <a:ext cx="2544" cy="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1905794" y="2971800"/>
            <a:ext cx="990729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Nhận biết được các góc đặc biệt: Góc vuông, góc nhọn, góc tù, góc bẹt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994" y="685800"/>
            <a:ext cx="92214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TIẾT 3 BÀI 5: </a:t>
            </a:r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GÓC</a:t>
            </a:r>
            <a:endParaRPr lang="vi-VN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994" y="1600200"/>
            <a:ext cx="92214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MỤC TIÊU BÀI HỌC</a:t>
            </a:r>
            <a:endParaRPr lang="vi-VN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40" y="228600"/>
            <a:ext cx="11685522" cy="6477000"/>
          </a:xfrm>
          <a:solidFill>
            <a:srgbClr val="D9E1BD"/>
          </a:solidFill>
        </p:spPr>
        <p:txBody>
          <a:bodyPr/>
          <a:lstStyle/>
          <a:p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br>
              <a:rPr lang="en-US" b="1" dirty="0">
                <a:solidFill>
                  <a:srgbClr val="FF3300"/>
                </a:solidFill>
              </a:rPr>
            </a:br>
            <a:br>
              <a:rPr lang="en-US" b="1" dirty="0">
                <a:solidFill>
                  <a:srgbClr val="FF3300"/>
                </a:solidFill>
              </a:rPr>
            </a:br>
            <a:r>
              <a:rPr lang="en-US" b="1" dirty="0">
                <a:solidFill>
                  <a:srgbClr val="FF3300"/>
                </a:solidFill>
              </a:rPr>
              <a:t> </a:t>
            </a:r>
            <a:br>
              <a:rPr lang="en-US" b="1" dirty="0">
                <a:solidFill>
                  <a:srgbClr val="FF3300"/>
                </a:solidFill>
              </a:rPr>
            </a:br>
            <a:br>
              <a:rPr lang="en-US" b="1" dirty="0">
                <a:solidFill>
                  <a:srgbClr val="FF3300"/>
                </a:solidFill>
              </a:rPr>
            </a:b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243" name="Picture 7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015" y="4419600"/>
            <a:ext cx="26419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03227" y="58674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0974229" y="51816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868165" y="59436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868165" y="40386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353237" y="4495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8535512" y="487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0161324" y="3581400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133878" y="3581400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791954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10669390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04840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10255" name="Picture 19" descr="kimtuocv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906" y="1371601"/>
            <a:ext cx="213387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9348418" y="11430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182275" y="106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337105" y="106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10259" name="Picture 2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5998" y="1066800"/>
            <a:ext cx="198145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04840" y="35814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0974229" y="3429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9" grpId="0" animBg="1"/>
      <p:bldP spid="7190" grpId="0" animBg="1"/>
      <p:bldP spid="7191" grpId="0" animBg="1"/>
      <p:bldP spid="7194" grpId="0" animBg="1"/>
      <p:bldP spid="7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vi-VN"/>
              <a:t>07/18/21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234" y="2597423"/>
            <a:ext cx="10441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 Góc vuông, góc nhọn, góc tù, góc bẹt </a:t>
            </a:r>
          </a:p>
        </p:txBody>
      </p:sp>
    </p:spTree>
    <p:extLst>
      <p:ext uri="{BB962C8B-B14F-4D97-AF65-F5344CB8AC3E}">
        <p14:creationId xmlns:p14="http://schemas.microsoft.com/office/powerpoint/2010/main" val="98631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674" y="260648"/>
            <a:ext cx="6960890" cy="6155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162" y="555184"/>
            <a:ext cx="3792538" cy="322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các góc tạo bởi kim phút và kim giờ trong các đồng hồ dưới đây và liên hệ với những loại góc mà em đã biết ?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vi-VN"/>
              <a:t>07/18/21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178" y="1052736"/>
            <a:ext cx="924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 các góc xOy, xOz, xOt, xOm trong hình 82a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2204864"/>
            <a:ext cx="6801986" cy="39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40" y="228600"/>
            <a:ext cx="11685522" cy="6477000"/>
          </a:xfrm>
          <a:solidFill>
            <a:srgbClr val="D9E1BD"/>
          </a:solidFill>
        </p:spPr>
        <p:txBody>
          <a:bodyPr/>
          <a:lstStyle/>
          <a:p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LUYỆN TẬP-VẬN DỤNG</a:t>
            </a:r>
            <a:br>
              <a:rPr lang="en-US" b="1">
                <a:solidFill>
                  <a:srgbClr val="FF3300"/>
                </a:solidFill>
              </a:rPr>
            </a:br>
            <a:br>
              <a:rPr lang="en-US" b="1">
                <a:solidFill>
                  <a:srgbClr val="FF3300"/>
                </a:solidFill>
              </a:rPr>
            </a:br>
            <a:r>
              <a:rPr lang="en-US" b="1">
                <a:solidFill>
                  <a:srgbClr val="FF3300"/>
                </a:solidFill>
              </a:rPr>
              <a:t> </a:t>
            </a:r>
            <a:br>
              <a:rPr lang="en-US" b="1">
                <a:solidFill>
                  <a:srgbClr val="FF3300"/>
                </a:solidFill>
              </a:rPr>
            </a:br>
            <a:br>
              <a:rPr lang="en-US" b="1">
                <a:solidFill>
                  <a:srgbClr val="FF3300"/>
                </a:solidFill>
              </a:rPr>
            </a:br>
            <a:endParaRPr lang="en-US" sz="4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0483" name="Picture 7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015" y="4419600"/>
            <a:ext cx="26419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03227" y="58674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0974229" y="51816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868165" y="59436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868165" y="40386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353237" y="4495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8535512" y="487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0161324" y="3581400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133878" y="3581400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791954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10669390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04840" y="381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20495" name="Picture 19" descr="kimtuocv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906" y="1371601"/>
            <a:ext cx="213387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9348418" y="11430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182275" y="106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337105" y="1066801"/>
            <a:ext cx="5382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20499" name="Picture 2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5998" y="1066800"/>
            <a:ext cx="198145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04840" y="35814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0974229" y="3429000"/>
            <a:ext cx="914519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9" grpId="0" animBg="1"/>
      <p:bldP spid="7190" grpId="0" animBg="1"/>
      <p:bldP spid="7191" grpId="0" animBg="1"/>
      <p:bldP spid="7194" grpId="0" animBg="1"/>
      <p:bldP spid="7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vi-VN"/>
              <a:t>07/18/21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234" y="188640"/>
            <a:ext cx="10933378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83</a:t>
            </a:r>
            <a:endParaRPr lang="vi-VN" sz="32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18" y="1412776"/>
            <a:ext cx="5760640" cy="482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6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KNTT60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253</Words>
  <Application>Microsoft Office PowerPoint</Application>
  <PresentationFormat>Custom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 Thực hiện đo các góc trên bảng phụ?</vt:lpstr>
      <vt:lpstr>PowerPoint Presentation</vt:lpstr>
      <vt:lpstr>PowerPoint Presentation</vt:lpstr>
      <vt:lpstr>HÌNH THÀNH KIẾN THỨC     </vt:lpstr>
      <vt:lpstr>PowerPoint Presentation</vt:lpstr>
      <vt:lpstr>PowerPoint Presentation</vt:lpstr>
      <vt:lpstr>PowerPoint Presentation</vt:lpstr>
      <vt:lpstr>LUYỆN TẬP-VẬN DỤNG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Toan Doan</cp:lastModifiedBy>
  <cp:revision>54</cp:revision>
  <cp:lastPrinted>2021-07-15T12:41:10Z</cp:lastPrinted>
  <dcterms:created xsi:type="dcterms:W3CDTF">2014-05-08T07:15:53Z</dcterms:created>
  <dcterms:modified xsi:type="dcterms:W3CDTF">2022-05-22T09:01:55Z</dcterms:modified>
</cp:coreProperties>
</file>