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10"/>
  </p:notesMasterIdLst>
  <p:sldIdLst>
    <p:sldId id="257" r:id="rId2"/>
    <p:sldId id="268" r:id="rId3"/>
    <p:sldId id="269" r:id="rId4"/>
    <p:sldId id="270" r:id="rId5"/>
    <p:sldId id="271" r:id="rId6"/>
    <p:sldId id="272" r:id="rId7"/>
    <p:sldId id="273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51B2C1-762A-49E0-A548-2261975ABAFC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07C0B-4969-46D2-9525-2570E4AD2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07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7" name="Google Shape;6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gcc9050bdf8_0_3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6" name="Google Shape;936;gcc9050bdf8_0_3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Google Shape;1038;gcc9050bdf8_0_3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9" name="Google Shape;1039;gcc9050bdf8_0_3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3" name="Google Shape;1243;gcc9050bdf8_0_6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4" name="Google Shape;1244;gcc9050bdf8_0_6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3" name="Google Shape;1343;gcc9050bdf8_0_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4" name="Google Shape;1344;gcc9050bdf8_0_3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3" name="Google Shape;1343;gcc9050bdf8_0_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4" name="Google Shape;1344;gcc9050bdf8_0_3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0A57-73C8-45F9-9072-D8B6C58E938B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D101-4BE0-44F3-B84E-3057103F6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0A57-73C8-45F9-9072-D8B6C58E938B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D101-4BE0-44F3-B84E-3057103F6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0A57-73C8-45F9-9072-D8B6C58E938B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D101-4BE0-44F3-B84E-3057103F6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22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21036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19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86311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20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13856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21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8286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0A57-73C8-45F9-9072-D8B6C58E938B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D101-4BE0-44F3-B84E-3057103F6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0A57-73C8-45F9-9072-D8B6C58E938B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D101-4BE0-44F3-B84E-3057103F6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0A57-73C8-45F9-9072-D8B6C58E938B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D101-4BE0-44F3-B84E-3057103F6C6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0A57-73C8-45F9-9072-D8B6C58E938B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D101-4BE0-44F3-B84E-3057103F6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0A57-73C8-45F9-9072-D8B6C58E938B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D101-4BE0-44F3-B84E-3057103F6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0A57-73C8-45F9-9072-D8B6C58E938B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D101-4BE0-44F3-B84E-3057103F6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0A57-73C8-45F9-9072-D8B6C58E938B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42ED101-4BE0-44F3-B84E-3057103F6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0A57-73C8-45F9-9072-D8B6C58E938B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D101-4BE0-44F3-B84E-3057103F6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4720A57-73C8-45F9-9072-D8B6C58E938B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42ED101-4BE0-44F3-B84E-3057103F6C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28"/>
          <p:cNvSpPr txBox="1">
            <a:spLocks noGrp="1"/>
          </p:cNvSpPr>
          <p:nvPr>
            <p:ph type="ctrTitle"/>
          </p:nvPr>
        </p:nvSpPr>
        <p:spPr>
          <a:xfrm>
            <a:off x="124717" y="226193"/>
            <a:ext cx="7254659" cy="402543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chemeClr val="accent2">
                    <a:lumMod val="75000"/>
                  </a:schemeClr>
                </a:solidFill>
              </a:rPr>
              <a:t>TIẾT </a:t>
            </a:r>
            <a:r>
              <a:rPr lang="en" sz="3600" dirty="0" smtClean="0">
                <a:solidFill>
                  <a:schemeClr val="accent2">
                    <a:lumMod val="75000"/>
                  </a:schemeClr>
                </a:solidFill>
              </a:rPr>
              <a:t> 30</a:t>
            </a:r>
            <a:r>
              <a:rPr lang="en" sz="3600" dirty="0">
                <a:solidFill>
                  <a:srgbClr val="1A237E"/>
                </a:solidFill>
              </a:rPr>
              <a:t/>
            </a:r>
            <a:br>
              <a:rPr lang="en" sz="3600" dirty="0">
                <a:solidFill>
                  <a:srgbClr val="1A237E"/>
                </a:solidFill>
              </a:rPr>
            </a:br>
            <a:r>
              <a:rPr lang="en" sz="3600" dirty="0">
                <a:solidFill>
                  <a:srgbClr val="1A237E"/>
                </a:solidFill>
              </a:rPr>
              <a:t>Ô NHIỄM MÔI TRƯỜNG </a:t>
            </a:r>
            <a:r>
              <a:rPr lang="en" sz="3600" dirty="0">
                <a:solidFill>
                  <a:schemeClr val="accent2">
                    <a:lumMod val="75000"/>
                  </a:schemeClr>
                </a:solidFill>
              </a:rPr>
              <a:t>VÀ</a:t>
            </a:r>
            <a:r>
              <a:rPr lang="en" sz="3600" dirty="0">
                <a:solidFill>
                  <a:srgbClr val="1A237E"/>
                </a:solidFill>
              </a:rPr>
              <a:t> ẢNH HƯỞNG CỦA Ô NHIỄM MÔI TRƯỜNG TỚI ĐỜI SỐNG, SỨC KHỎE CỦA NGƯỜI DÂN HÀ NỘI</a:t>
            </a:r>
            <a:endParaRPr sz="2400" dirty="0">
              <a:solidFill>
                <a:srgbClr val="F84943"/>
              </a:solidFill>
            </a:endParaRPr>
          </a:p>
        </p:txBody>
      </p:sp>
      <p:grpSp>
        <p:nvGrpSpPr>
          <p:cNvPr id="701" name="Google Shape;701;p28"/>
          <p:cNvGrpSpPr/>
          <p:nvPr/>
        </p:nvGrpSpPr>
        <p:grpSpPr>
          <a:xfrm>
            <a:off x="6614800" y="4174575"/>
            <a:ext cx="772765" cy="937155"/>
            <a:chOff x="2519400" y="3095500"/>
            <a:chExt cx="2073425" cy="1885875"/>
          </a:xfrm>
        </p:grpSpPr>
        <p:sp>
          <p:nvSpPr>
            <p:cNvPr id="702" name="Google Shape;702;p28"/>
            <p:cNvSpPr/>
            <p:nvPr/>
          </p:nvSpPr>
          <p:spPr>
            <a:xfrm>
              <a:off x="3478600" y="4676525"/>
              <a:ext cx="237000" cy="119825"/>
            </a:xfrm>
            <a:custGeom>
              <a:avLst/>
              <a:gdLst/>
              <a:ahLst/>
              <a:cxnLst/>
              <a:rect l="l" t="t" r="r" b="b"/>
              <a:pathLst>
                <a:path w="9480" h="4793" extrusionOk="0">
                  <a:moveTo>
                    <a:pt x="9479" y="1"/>
                  </a:moveTo>
                  <a:cubicBezTo>
                    <a:pt x="6320" y="587"/>
                    <a:pt x="3160" y="1173"/>
                    <a:pt x="1" y="1758"/>
                  </a:cubicBezTo>
                  <a:cubicBezTo>
                    <a:pt x="503" y="1800"/>
                    <a:pt x="1005" y="1821"/>
                    <a:pt x="1486" y="1863"/>
                  </a:cubicBezTo>
                  <a:cubicBezTo>
                    <a:pt x="1526" y="1865"/>
                    <a:pt x="1572" y="1866"/>
                    <a:pt x="1624" y="1866"/>
                  </a:cubicBezTo>
                  <a:cubicBezTo>
                    <a:pt x="1837" y="1866"/>
                    <a:pt x="2144" y="1854"/>
                    <a:pt x="2464" y="1854"/>
                  </a:cubicBezTo>
                  <a:cubicBezTo>
                    <a:pt x="2987" y="1854"/>
                    <a:pt x="3542" y="1885"/>
                    <a:pt x="3767" y="2051"/>
                  </a:cubicBezTo>
                  <a:cubicBezTo>
                    <a:pt x="4311" y="2449"/>
                    <a:pt x="3809" y="3118"/>
                    <a:pt x="3349" y="3663"/>
                  </a:cubicBezTo>
                  <a:cubicBezTo>
                    <a:pt x="4039" y="3453"/>
                    <a:pt x="4667" y="3160"/>
                    <a:pt x="5295" y="2784"/>
                  </a:cubicBezTo>
                  <a:cubicBezTo>
                    <a:pt x="5336" y="2758"/>
                    <a:pt x="5382" y="2746"/>
                    <a:pt x="5427" y="2746"/>
                  </a:cubicBezTo>
                  <a:cubicBezTo>
                    <a:pt x="5563" y="2746"/>
                    <a:pt x="5692" y="2852"/>
                    <a:pt x="5692" y="2993"/>
                  </a:cubicBezTo>
                  <a:lnTo>
                    <a:pt x="5671" y="4792"/>
                  </a:lnTo>
                  <a:cubicBezTo>
                    <a:pt x="7031" y="3265"/>
                    <a:pt x="8224" y="1612"/>
                    <a:pt x="9479" y="1"/>
                  </a:cubicBezTo>
                  <a:close/>
                </a:path>
              </a:pathLst>
            </a:custGeom>
            <a:solidFill>
              <a:srgbClr val="F5A2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28"/>
            <p:cNvSpPr/>
            <p:nvPr/>
          </p:nvSpPr>
          <p:spPr>
            <a:xfrm>
              <a:off x="3526725" y="4814625"/>
              <a:ext cx="285650" cy="143350"/>
            </a:xfrm>
            <a:custGeom>
              <a:avLst/>
              <a:gdLst/>
              <a:ahLst/>
              <a:cxnLst/>
              <a:rect l="l" t="t" r="r" b="b"/>
              <a:pathLst>
                <a:path w="11426" h="5734" extrusionOk="0">
                  <a:moveTo>
                    <a:pt x="11425" y="1"/>
                  </a:moveTo>
                  <a:cubicBezTo>
                    <a:pt x="7617" y="712"/>
                    <a:pt x="3809" y="1403"/>
                    <a:pt x="1" y="2114"/>
                  </a:cubicBezTo>
                  <a:cubicBezTo>
                    <a:pt x="629" y="2156"/>
                    <a:pt x="1277" y="2198"/>
                    <a:pt x="1926" y="2240"/>
                  </a:cubicBezTo>
                  <a:cubicBezTo>
                    <a:pt x="2044" y="2252"/>
                    <a:pt x="2200" y="2255"/>
                    <a:pt x="2379" y="2255"/>
                  </a:cubicBezTo>
                  <a:cubicBezTo>
                    <a:pt x="2613" y="2255"/>
                    <a:pt x="2885" y="2249"/>
                    <a:pt x="3161" y="2249"/>
                  </a:cubicBezTo>
                  <a:cubicBezTo>
                    <a:pt x="3752" y="2249"/>
                    <a:pt x="4359" y="2277"/>
                    <a:pt x="4646" y="2449"/>
                  </a:cubicBezTo>
                  <a:cubicBezTo>
                    <a:pt x="5315" y="2888"/>
                    <a:pt x="4625" y="3746"/>
                    <a:pt x="4081" y="4395"/>
                  </a:cubicBezTo>
                  <a:cubicBezTo>
                    <a:pt x="4939" y="4165"/>
                    <a:pt x="5713" y="3809"/>
                    <a:pt x="6487" y="3307"/>
                  </a:cubicBezTo>
                  <a:cubicBezTo>
                    <a:pt x="6526" y="3283"/>
                    <a:pt x="6568" y="3272"/>
                    <a:pt x="6609" y="3272"/>
                  </a:cubicBezTo>
                  <a:cubicBezTo>
                    <a:pt x="6748" y="3272"/>
                    <a:pt x="6885" y="3392"/>
                    <a:pt x="6885" y="3537"/>
                  </a:cubicBezTo>
                  <a:cubicBezTo>
                    <a:pt x="6885" y="4269"/>
                    <a:pt x="6885" y="5001"/>
                    <a:pt x="6864" y="5734"/>
                  </a:cubicBezTo>
                  <a:cubicBezTo>
                    <a:pt x="8496" y="3913"/>
                    <a:pt x="9919" y="1926"/>
                    <a:pt x="11425" y="1"/>
                  </a:cubicBezTo>
                  <a:close/>
                </a:path>
              </a:pathLst>
            </a:custGeom>
            <a:solidFill>
              <a:srgbClr val="F5A2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28"/>
            <p:cNvSpPr/>
            <p:nvPr/>
          </p:nvSpPr>
          <p:spPr>
            <a:xfrm>
              <a:off x="4028375" y="4057200"/>
              <a:ext cx="408050" cy="105625"/>
            </a:xfrm>
            <a:custGeom>
              <a:avLst/>
              <a:gdLst/>
              <a:ahLst/>
              <a:cxnLst/>
              <a:rect l="l" t="t" r="r" b="b"/>
              <a:pathLst>
                <a:path w="16322" h="4225" extrusionOk="0">
                  <a:moveTo>
                    <a:pt x="13120" y="0"/>
                  </a:moveTo>
                  <a:cubicBezTo>
                    <a:pt x="13099" y="42"/>
                    <a:pt x="13078" y="84"/>
                    <a:pt x="13015" y="126"/>
                  </a:cubicBezTo>
                  <a:cubicBezTo>
                    <a:pt x="9353" y="1946"/>
                    <a:pt x="5378" y="2909"/>
                    <a:pt x="1319" y="3097"/>
                  </a:cubicBezTo>
                  <a:cubicBezTo>
                    <a:pt x="879" y="3118"/>
                    <a:pt x="440" y="3139"/>
                    <a:pt x="1" y="3139"/>
                  </a:cubicBezTo>
                  <a:cubicBezTo>
                    <a:pt x="2530" y="3863"/>
                    <a:pt x="5129" y="4225"/>
                    <a:pt x="7731" y="4225"/>
                  </a:cubicBezTo>
                  <a:cubicBezTo>
                    <a:pt x="10617" y="4225"/>
                    <a:pt x="13505" y="3779"/>
                    <a:pt x="16300" y="2888"/>
                  </a:cubicBezTo>
                  <a:lnTo>
                    <a:pt x="16321" y="2888"/>
                  </a:lnTo>
                  <a:cubicBezTo>
                    <a:pt x="15442" y="2093"/>
                    <a:pt x="14563" y="1298"/>
                    <a:pt x="13685" y="502"/>
                  </a:cubicBezTo>
                  <a:cubicBezTo>
                    <a:pt x="13496" y="335"/>
                    <a:pt x="13308" y="147"/>
                    <a:pt x="13120" y="0"/>
                  </a:cubicBezTo>
                  <a:close/>
                </a:path>
              </a:pathLst>
            </a:custGeom>
            <a:solidFill>
              <a:srgbClr val="3D55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28"/>
            <p:cNvSpPr/>
            <p:nvPr/>
          </p:nvSpPr>
          <p:spPr>
            <a:xfrm>
              <a:off x="3528825" y="3645525"/>
              <a:ext cx="818150" cy="477375"/>
            </a:xfrm>
            <a:custGeom>
              <a:avLst/>
              <a:gdLst/>
              <a:ahLst/>
              <a:cxnLst/>
              <a:rect l="l" t="t" r="r" b="b"/>
              <a:pathLst>
                <a:path w="32726" h="19095" extrusionOk="0">
                  <a:moveTo>
                    <a:pt x="712" y="0"/>
                  </a:moveTo>
                  <a:lnTo>
                    <a:pt x="712" y="0"/>
                  </a:lnTo>
                  <a:cubicBezTo>
                    <a:pt x="1" y="6675"/>
                    <a:pt x="3871" y="14438"/>
                    <a:pt x="9981" y="17325"/>
                  </a:cubicBezTo>
                  <a:cubicBezTo>
                    <a:pt x="12849" y="18682"/>
                    <a:pt x="16225" y="19094"/>
                    <a:pt x="19449" y="19094"/>
                  </a:cubicBezTo>
                  <a:cubicBezTo>
                    <a:pt x="20153" y="19094"/>
                    <a:pt x="20849" y="19075"/>
                    <a:pt x="21531" y="19041"/>
                  </a:cubicBezTo>
                  <a:cubicBezTo>
                    <a:pt x="25423" y="18832"/>
                    <a:pt x="29231" y="17890"/>
                    <a:pt x="32725" y="16133"/>
                  </a:cubicBezTo>
                  <a:cubicBezTo>
                    <a:pt x="30005" y="13789"/>
                    <a:pt x="27159" y="11885"/>
                    <a:pt x="23686" y="10671"/>
                  </a:cubicBezTo>
                  <a:cubicBezTo>
                    <a:pt x="18183" y="8747"/>
                    <a:pt x="12534" y="7428"/>
                    <a:pt x="7240" y="4938"/>
                  </a:cubicBezTo>
                  <a:cubicBezTo>
                    <a:pt x="4729" y="3767"/>
                    <a:pt x="2009" y="2260"/>
                    <a:pt x="71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28"/>
            <p:cNvSpPr/>
            <p:nvPr/>
          </p:nvSpPr>
          <p:spPr>
            <a:xfrm>
              <a:off x="3268850" y="3108275"/>
              <a:ext cx="1302000" cy="1268125"/>
            </a:xfrm>
            <a:custGeom>
              <a:avLst/>
              <a:gdLst/>
              <a:ahLst/>
              <a:cxnLst/>
              <a:rect l="l" t="t" r="r" b="b"/>
              <a:pathLst>
                <a:path w="52080" h="50725" extrusionOk="0">
                  <a:moveTo>
                    <a:pt x="4777" y="4056"/>
                  </a:moveTo>
                  <a:cubicBezTo>
                    <a:pt x="4795" y="4056"/>
                    <a:pt x="4814" y="4057"/>
                    <a:pt x="4834" y="4061"/>
                  </a:cubicBezTo>
                  <a:cubicBezTo>
                    <a:pt x="5232" y="4122"/>
                    <a:pt x="5630" y="4161"/>
                    <a:pt x="6037" y="4161"/>
                  </a:cubicBezTo>
                  <a:cubicBezTo>
                    <a:pt x="6186" y="4161"/>
                    <a:pt x="6335" y="4156"/>
                    <a:pt x="6487" y="4145"/>
                  </a:cubicBezTo>
                  <a:cubicBezTo>
                    <a:pt x="6493" y="4144"/>
                    <a:pt x="6500" y="4144"/>
                    <a:pt x="6506" y="4144"/>
                  </a:cubicBezTo>
                  <a:cubicBezTo>
                    <a:pt x="6821" y="4144"/>
                    <a:pt x="6815" y="4647"/>
                    <a:pt x="6487" y="4668"/>
                  </a:cubicBezTo>
                  <a:cubicBezTo>
                    <a:pt x="6330" y="4679"/>
                    <a:pt x="6175" y="4684"/>
                    <a:pt x="6020" y="4684"/>
                  </a:cubicBezTo>
                  <a:cubicBezTo>
                    <a:pt x="5576" y="4684"/>
                    <a:pt x="5137" y="4641"/>
                    <a:pt x="4687" y="4563"/>
                  </a:cubicBezTo>
                  <a:cubicBezTo>
                    <a:pt x="4372" y="4504"/>
                    <a:pt x="4484" y="4056"/>
                    <a:pt x="4777" y="4056"/>
                  </a:cubicBezTo>
                  <a:close/>
                  <a:moveTo>
                    <a:pt x="3610" y="1"/>
                  </a:moveTo>
                  <a:cubicBezTo>
                    <a:pt x="2497" y="1"/>
                    <a:pt x="1461" y="324"/>
                    <a:pt x="1026" y="1362"/>
                  </a:cubicBezTo>
                  <a:cubicBezTo>
                    <a:pt x="565" y="2492"/>
                    <a:pt x="314" y="3747"/>
                    <a:pt x="1" y="4940"/>
                  </a:cubicBezTo>
                  <a:cubicBezTo>
                    <a:pt x="170" y="4928"/>
                    <a:pt x="341" y="4922"/>
                    <a:pt x="511" y="4922"/>
                  </a:cubicBezTo>
                  <a:cubicBezTo>
                    <a:pt x="2083" y="4922"/>
                    <a:pt x="3671" y="5422"/>
                    <a:pt x="5106" y="6007"/>
                  </a:cubicBezTo>
                  <a:cubicBezTo>
                    <a:pt x="6278" y="6488"/>
                    <a:pt x="7721" y="7032"/>
                    <a:pt x="8684" y="7890"/>
                  </a:cubicBezTo>
                  <a:cubicBezTo>
                    <a:pt x="9416" y="8560"/>
                    <a:pt x="8663" y="9125"/>
                    <a:pt x="7868" y="9271"/>
                  </a:cubicBezTo>
                  <a:cubicBezTo>
                    <a:pt x="7266" y="9385"/>
                    <a:pt x="6651" y="9398"/>
                    <a:pt x="6043" y="9398"/>
                  </a:cubicBezTo>
                  <a:cubicBezTo>
                    <a:pt x="5869" y="9398"/>
                    <a:pt x="5696" y="9397"/>
                    <a:pt x="5524" y="9397"/>
                  </a:cubicBezTo>
                  <a:cubicBezTo>
                    <a:pt x="5500" y="9398"/>
                    <a:pt x="5471" y="9399"/>
                    <a:pt x="5439" y="9399"/>
                  </a:cubicBezTo>
                  <a:cubicBezTo>
                    <a:pt x="5197" y="9399"/>
                    <a:pt x="4762" y="9362"/>
                    <a:pt x="4349" y="9362"/>
                  </a:cubicBezTo>
                  <a:cubicBezTo>
                    <a:pt x="4033" y="9362"/>
                    <a:pt x="3731" y="9383"/>
                    <a:pt x="3537" y="9459"/>
                  </a:cubicBezTo>
                  <a:cubicBezTo>
                    <a:pt x="3558" y="9480"/>
                    <a:pt x="3558" y="9480"/>
                    <a:pt x="3558" y="9480"/>
                  </a:cubicBezTo>
                  <a:cubicBezTo>
                    <a:pt x="3662" y="9522"/>
                    <a:pt x="3746" y="9585"/>
                    <a:pt x="3746" y="9731"/>
                  </a:cubicBezTo>
                  <a:cubicBezTo>
                    <a:pt x="3746" y="9857"/>
                    <a:pt x="3746" y="9982"/>
                    <a:pt x="3746" y="10108"/>
                  </a:cubicBezTo>
                  <a:cubicBezTo>
                    <a:pt x="4687" y="13498"/>
                    <a:pt x="4918" y="17013"/>
                    <a:pt x="4374" y="20486"/>
                  </a:cubicBezTo>
                  <a:cubicBezTo>
                    <a:pt x="3955" y="23060"/>
                    <a:pt x="3244" y="25591"/>
                    <a:pt x="2700" y="28123"/>
                  </a:cubicBezTo>
                  <a:cubicBezTo>
                    <a:pt x="2135" y="30697"/>
                    <a:pt x="1591" y="33354"/>
                    <a:pt x="1653" y="36011"/>
                  </a:cubicBezTo>
                  <a:cubicBezTo>
                    <a:pt x="1716" y="38501"/>
                    <a:pt x="2825" y="40949"/>
                    <a:pt x="4227" y="42979"/>
                  </a:cubicBezTo>
                  <a:cubicBezTo>
                    <a:pt x="7428" y="47561"/>
                    <a:pt x="12827" y="50135"/>
                    <a:pt x="18288" y="50616"/>
                  </a:cubicBezTo>
                  <a:cubicBezTo>
                    <a:pt x="19044" y="50680"/>
                    <a:pt x="19815" y="50725"/>
                    <a:pt x="20585" y="50725"/>
                  </a:cubicBezTo>
                  <a:cubicBezTo>
                    <a:pt x="22586" y="50725"/>
                    <a:pt x="24585" y="50424"/>
                    <a:pt x="26322" y="49382"/>
                  </a:cubicBezTo>
                  <a:cubicBezTo>
                    <a:pt x="28498" y="48105"/>
                    <a:pt x="30340" y="46201"/>
                    <a:pt x="32725" y="45260"/>
                  </a:cubicBezTo>
                  <a:cubicBezTo>
                    <a:pt x="33865" y="44796"/>
                    <a:pt x="35130" y="44648"/>
                    <a:pt x="36422" y="44648"/>
                  </a:cubicBezTo>
                  <a:cubicBezTo>
                    <a:pt x="38165" y="44648"/>
                    <a:pt x="39957" y="44918"/>
                    <a:pt x="41555" y="45050"/>
                  </a:cubicBezTo>
                  <a:cubicBezTo>
                    <a:pt x="43339" y="45198"/>
                    <a:pt x="45119" y="45341"/>
                    <a:pt x="46890" y="45341"/>
                  </a:cubicBezTo>
                  <a:cubicBezTo>
                    <a:pt x="48628" y="45341"/>
                    <a:pt x="50359" y="45204"/>
                    <a:pt x="52079" y="44799"/>
                  </a:cubicBezTo>
                  <a:cubicBezTo>
                    <a:pt x="51494" y="44360"/>
                    <a:pt x="50740" y="44025"/>
                    <a:pt x="50175" y="43628"/>
                  </a:cubicBezTo>
                  <a:cubicBezTo>
                    <a:pt x="49464" y="43146"/>
                    <a:pt x="48794" y="42623"/>
                    <a:pt x="48125" y="42079"/>
                  </a:cubicBezTo>
                  <a:cubicBezTo>
                    <a:pt x="47748" y="41744"/>
                    <a:pt x="47372" y="41431"/>
                    <a:pt x="46995" y="41096"/>
                  </a:cubicBezTo>
                  <a:cubicBezTo>
                    <a:pt x="46995" y="41200"/>
                    <a:pt x="46932" y="41305"/>
                    <a:pt x="46807" y="41347"/>
                  </a:cubicBezTo>
                  <a:cubicBezTo>
                    <a:pt x="43975" y="42249"/>
                    <a:pt x="41041" y="42699"/>
                    <a:pt x="38105" y="42699"/>
                  </a:cubicBezTo>
                  <a:cubicBezTo>
                    <a:pt x="35119" y="42699"/>
                    <a:pt x="32132" y="42234"/>
                    <a:pt x="29252" y="41305"/>
                  </a:cubicBezTo>
                  <a:cubicBezTo>
                    <a:pt x="29147" y="41263"/>
                    <a:pt x="29084" y="41180"/>
                    <a:pt x="29084" y="41096"/>
                  </a:cubicBezTo>
                  <a:cubicBezTo>
                    <a:pt x="25862" y="41012"/>
                    <a:pt x="22535" y="40510"/>
                    <a:pt x="19731" y="39066"/>
                  </a:cubicBezTo>
                  <a:cubicBezTo>
                    <a:pt x="13433" y="35823"/>
                    <a:pt x="9646" y="27621"/>
                    <a:pt x="10692" y="20716"/>
                  </a:cubicBezTo>
                  <a:cubicBezTo>
                    <a:pt x="10692" y="20695"/>
                    <a:pt x="10713" y="20653"/>
                    <a:pt x="10734" y="20633"/>
                  </a:cubicBezTo>
                  <a:cubicBezTo>
                    <a:pt x="10358" y="19670"/>
                    <a:pt x="10253" y="18561"/>
                    <a:pt x="10504" y="17285"/>
                  </a:cubicBezTo>
                  <a:cubicBezTo>
                    <a:pt x="11006" y="14816"/>
                    <a:pt x="12387" y="12640"/>
                    <a:pt x="13161" y="10254"/>
                  </a:cubicBezTo>
                  <a:cubicBezTo>
                    <a:pt x="13538" y="9104"/>
                    <a:pt x="13810" y="7848"/>
                    <a:pt x="13454" y="6656"/>
                  </a:cubicBezTo>
                  <a:cubicBezTo>
                    <a:pt x="13057" y="5358"/>
                    <a:pt x="11906" y="4291"/>
                    <a:pt x="10944" y="3371"/>
                  </a:cubicBezTo>
                  <a:cubicBezTo>
                    <a:pt x="9625" y="2115"/>
                    <a:pt x="8119" y="1048"/>
                    <a:pt x="6361" y="483"/>
                  </a:cubicBezTo>
                  <a:cubicBezTo>
                    <a:pt x="5619" y="249"/>
                    <a:pt x="4585" y="1"/>
                    <a:pt x="36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28"/>
            <p:cNvSpPr/>
            <p:nvPr/>
          </p:nvSpPr>
          <p:spPr>
            <a:xfrm>
              <a:off x="2578375" y="3244450"/>
              <a:ext cx="902875" cy="363400"/>
            </a:xfrm>
            <a:custGeom>
              <a:avLst/>
              <a:gdLst/>
              <a:ahLst/>
              <a:cxnLst/>
              <a:rect l="l" t="t" r="r" b="b"/>
              <a:pathLst>
                <a:path w="36115" h="14536" extrusionOk="0">
                  <a:moveTo>
                    <a:pt x="28182" y="1"/>
                  </a:moveTo>
                  <a:cubicBezTo>
                    <a:pt x="27873" y="1"/>
                    <a:pt x="27566" y="19"/>
                    <a:pt x="27264" y="58"/>
                  </a:cubicBezTo>
                  <a:cubicBezTo>
                    <a:pt x="19646" y="809"/>
                    <a:pt x="11998" y="1178"/>
                    <a:pt x="4346" y="1178"/>
                  </a:cubicBezTo>
                  <a:cubicBezTo>
                    <a:pt x="3044" y="1178"/>
                    <a:pt x="1742" y="1167"/>
                    <a:pt x="440" y="1146"/>
                  </a:cubicBezTo>
                  <a:lnTo>
                    <a:pt x="440" y="1146"/>
                  </a:lnTo>
                  <a:cubicBezTo>
                    <a:pt x="6468" y="2583"/>
                    <a:pt x="12637" y="3297"/>
                    <a:pt x="18823" y="3297"/>
                  </a:cubicBezTo>
                  <a:cubicBezTo>
                    <a:pt x="20925" y="3297"/>
                    <a:pt x="23029" y="3214"/>
                    <a:pt x="25130" y="3050"/>
                  </a:cubicBezTo>
                  <a:cubicBezTo>
                    <a:pt x="25136" y="3049"/>
                    <a:pt x="25143" y="3049"/>
                    <a:pt x="25149" y="3049"/>
                  </a:cubicBezTo>
                  <a:cubicBezTo>
                    <a:pt x="25464" y="3049"/>
                    <a:pt x="25458" y="3552"/>
                    <a:pt x="25130" y="3573"/>
                  </a:cubicBezTo>
                  <a:cubicBezTo>
                    <a:pt x="23038" y="3739"/>
                    <a:pt x="20944" y="3821"/>
                    <a:pt x="18852" y="3821"/>
                  </a:cubicBezTo>
                  <a:cubicBezTo>
                    <a:pt x="12509" y="3821"/>
                    <a:pt x="6184" y="3064"/>
                    <a:pt x="0" y="1585"/>
                  </a:cubicBezTo>
                  <a:lnTo>
                    <a:pt x="0" y="1585"/>
                  </a:lnTo>
                  <a:cubicBezTo>
                    <a:pt x="921" y="1962"/>
                    <a:pt x="1883" y="2318"/>
                    <a:pt x="2741" y="2841"/>
                  </a:cubicBezTo>
                  <a:cubicBezTo>
                    <a:pt x="3955" y="3573"/>
                    <a:pt x="4855" y="4661"/>
                    <a:pt x="5692" y="5791"/>
                  </a:cubicBezTo>
                  <a:cubicBezTo>
                    <a:pt x="7847" y="8762"/>
                    <a:pt x="9918" y="11357"/>
                    <a:pt x="13308" y="12989"/>
                  </a:cubicBezTo>
                  <a:cubicBezTo>
                    <a:pt x="15440" y="14011"/>
                    <a:pt x="17788" y="14536"/>
                    <a:pt x="20140" y="14536"/>
                  </a:cubicBezTo>
                  <a:cubicBezTo>
                    <a:pt x="21733" y="14536"/>
                    <a:pt x="23328" y="14295"/>
                    <a:pt x="24858" y="13805"/>
                  </a:cubicBezTo>
                  <a:cubicBezTo>
                    <a:pt x="26804" y="13198"/>
                    <a:pt x="28812" y="12256"/>
                    <a:pt x="29712" y="10310"/>
                  </a:cubicBezTo>
                  <a:cubicBezTo>
                    <a:pt x="30507" y="8595"/>
                    <a:pt x="30779" y="6607"/>
                    <a:pt x="30842" y="4724"/>
                  </a:cubicBezTo>
                  <a:cubicBezTo>
                    <a:pt x="30779" y="4556"/>
                    <a:pt x="30737" y="4389"/>
                    <a:pt x="30695" y="4201"/>
                  </a:cubicBezTo>
                  <a:cubicBezTo>
                    <a:pt x="30674" y="4159"/>
                    <a:pt x="30674" y="4117"/>
                    <a:pt x="30674" y="4096"/>
                  </a:cubicBezTo>
                  <a:cubicBezTo>
                    <a:pt x="30570" y="4012"/>
                    <a:pt x="30549" y="3845"/>
                    <a:pt x="30674" y="3740"/>
                  </a:cubicBezTo>
                  <a:cubicBezTo>
                    <a:pt x="30968" y="3458"/>
                    <a:pt x="31507" y="3401"/>
                    <a:pt x="32037" y="3401"/>
                  </a:cubicBezTo>
                  <a:cubicBezTo>
                    <a:pt x="32403" y="3401"/>
                    <a:pt x="32764" y="3428"/>
                    <a:pt x="33040" y="3428"/>
                  </a:cubicBezTo>
                  <a:cubicBezTo>
                    <a:pt x="33076" y="3428"/>
                    <a:pt x="33110" y="3428"/>
                    <a:pt x="33143" y="3426"/>
                  </a:cubicBezTo>
                  <a:cubicBezTo>
                    <a:pt x="33443" y="3426"/>
                    <a:pt x="33764" y="3440"/>
                    <a:pt x="34088" y="3440"/>
                  </a:cubicBezTo>
                  <a:cubicBezTo>
                    <a:pt x="34465" y="3440"/>
                    <a:pt x="34845" y="3422"/>
                    <a:pt x="35194" y="3343"/>
                  </a:cubicBezTo>
                  <a:cubicBezTo>
                    <a:pt x="35424" y="3301"/>
                    <a:pt x="36115" y="3154"/>
                    <a:pt x="36031" y="2882"/>
                  </a:cubicBezTo>
                  <a:cubicBezTo>
                    <a:pt x="35989" y="2757"/>
                    <a:pt x="35591" y="2590"/>
                    <a:pt x="35487" y="2506"/>
                  </a:cubicBezTo>
                  <a:cubicBezTo>
                    <a:pt x="33437" y="1220"/>
                    <a:pt x="30706" y="1"/>
                    <a:pt x="281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28"/>
            <p:cNvSpPr/>
            <p:nvPr/>
          </p:nvSpPr>
          <p:spPr>
            <a:xfrm>
              <a:off x="2519400" y="3095500"/>
              <a:ext cx="2073425" cy="1885875"/>
            </a:xfrm>
            <a:custGeom>
              <a:avLst/>
              <a:gdLst/>
              <a:ahLst/>
              <a:cxnLst/>
              <a:rect l="l" t="t" r="r" b="b"/>
              <a:pathLst>
                <a:path w="82937" h="75435" extrusionOk="0">
                  <a:moveTo>
                    <a:pt x="30541" y="5959"/>
                  </a:moveTo>
                  <a:cubicBezTo>
                    <a:pt x="33065" y="5959"/>
                    <a:pt x="35796" y="7180"/>
                    <a:pt x="37846" y="8485"/>
                  </a:cubicBezTo>
                  <a:cubicBezTo>
                    <a:pt x="37950" y="8548"/>
                    <a:pt x="38348" y="8715"/>
                    <a:pt x="38390" y="8840"/>
                  </a:cubicBezTo>
                  <a:cubicBezTo>
                    <a:pt x="38474" y="9112"/>
                    <a:pt x="37783" y="9259"/>
                    <a:pt x="37553" y="9301"/>
                  </a:cubicBezTo>
                  <a:cubicBezTo>
                    <a:pt x="37155" y="9391"/>
                    <a:pt x="36718" y="9402"/>
                    <a:pt x="36290" y="9402"/>
                  </a:cubicBezTo>
                  <a:cubicBezTo>
                    <a:pt x="36149" y="9402"/>
                    <a:pt x="36009" y="9401"/>
                    <a:pt x="35871" y="9401"/>
                  </a:cubicBezTo>
                  <a:cubicBezTo>
                    <a:pt x="35746" y="9401"/>
                    <a:pt x="35622" y="9402"/>
                    <a:pt x="35502" y="9405"/>
                  </a:cubicBezTo>
                  <a:cubicBezTo>
                    <a:pt x="35208" y="9405"/>
                    <a:pt x="34779" y="9362"/>
                    <a:pt x="34349" y="9362"/>
                  </a:cubicBezTo>
                  <a:cubicBezTo>
                    <a:pt x="33834" y="9362"/>
                    <a:pt x="33319" y="9424"/>
                    <a:pt x="33033" y="9698"/>
                  </a:cubicBezTo>
                  <a:cubicBezTo>
                    <a:pt x="32908" y="9803"/>
                    <a:pt x="32929" y="9970"/>
                    <a:pt x="33033" y="10054"/>
                  </a:cubicBezTo>
                  <a:cubicBezTo>
                    <a:pt x="33033" y="10096"/>
                    <a:pt x="33033" y="10117"/>
                    <a:pt x="33054" y="10159"/>
                  </a:cubicBezTo>
                  <a:cubicBezTo>
                    <a:pt x="33096" y="10347"/>
                    <a:pt x="33138" y="10514"/>
                    <a:pt x="33201" y="10682"/>
                  </a:cubicBezTo>
                  <a:cubicBezTo>
                    <a:pt x="33138" y="12565"/>
                    <a:pt x="32866" y="14553"/>
                    <a:pt x="32071" y="16268"/>
                  </a:cubicBezTo>
                  <a:cubicBezTo>
                    <a:pt x="31171" y="18214"/>
                    <a:pt x="29163" y="19156"/>
                    <a:pt x="27217" y="19763"/>
                  </a:cubicBezTo>
                  <a:cubicBezTo>
                    <a:pt x="25687" y="20253"/>
                    <a:pt x="24092" y="20494"/>
                    <a:pt x="22499" y="20494"/>
                  </a:cubicBezTo>
                  <a:cubicBezTo>
                    <a:pt x="20147" y="20494"/>
                    <a:pt x="17799" y="19969"/>
                    <a:pt x="15667" y="18947"/>
                  </a:cubicBezTo>
                  <a:cubicBezTo>
                    <a:pt x="12277" y="17315"/>
                    <a:pt x="10206" y="14720"/>
                    <a:pt x="8051" y="11749"/>
                  </a:cubicBezTo>
                  <a:cubicBezTo>
                    <a:pt x="7214" y="10619"/>
                    <a:pt x="6314" y="9531"/>
                    <a:pt x="5100" y="8799"/>
                  </a:cubicBezTo>
                  <a:cubicBezTo>
                    <a:pt x="4242" y="8276"/>
                    <a:pt x="3280" y="7920"/>
                    <a:pt x="2359" y="7543"/>
                  </a:cubicBezTo>
                  <a:lnTo>
                    <a:pt x="2359" y="7543"/>
                  </a:lnTo>
                  <a:cubicBezTo>
                    <a:pt x="8523" y="9033"/>
                    <a:pt x="14827" y="9782"/>
                    <a:pt x="21149" y="9782"/>
                  </a:cubicBezTo>
                  <a:cubicBezTo>
                    <a:pt x="23262" y="9782"/>
                    <a:pt x="25376" y="9699"/>
                    <a:pt x="27489" y="9531"/>
                  </a:cubicBezTo>
                  <a:cubicBezTo>
                    <a:pt x="27817" y="9510"/>
                    <a:pt x="27823" y="9007"/>
                    <a:pt x="27508" y="9007"/>
                  </a:cubicBezTo>
                  <a:cubicBezTo>
                    <a:pt x="27502" y="9007"/>
                    <a:pt x="27495" y="9007"/>
                    <a:pt x="27489" y="9008"/>
                  </a:cubicBezTo>
                  <a:cubicBezTo>
                    <a:pt x="25388" y="9172"/>
                    <a:pt x="23284" y="9255"/>
                    <a:pt x="21182" y="9255"/>
                  </a:cubicBezTo>
                  <a:cubicBezTo>
                    <a:pt x="14996" y="9255"/>
                    <a:pt x="8827" y="8541"/>
                    <a:pt x="2799" y="7104"/>
                  </a:cubicBezTo>
                  <a:lnTo>
                    <a:pt x="2799" y="7104"/>
                  </a:lnTo>
                  <a:cubicBezTo>
                    <a:pt x="4101" y="7125"/>
                    <a:pt x="5403" y="7136"/>
                    <a:pt x="6705" y="7136"/>
                  </a:cubicBezTo>
                  <a:cubicBezTo>
                    <a:pt x="14357" y="7136"/>
                    <a:pt x="22005" y="6767"/>
                    <a:pt x="29623" y="6016"/>
                  </a:cubicBezTo>
                  <a:cubicBezTo>
                    <a:pt x="29925" y="5977"/>
                    <a:pt x="30231" y="5959"/>
                    <a:pt x="30541" y="5959"/>
                  </a:cubicBezTo>
                  <a:close/>
                  <a:moveTo>
                    <a:pt x="41089" y="22001"/>
                  </a:moveTo>
                  <a:lnTo>
                    <a:pt x="41089" y="22001"/>
                  </a:lnTo>
                  <a:cubicBezTo>
                    <a:pt x="42386" y="24261"/>
                    <a:pt x="45106" y="25768"/>
                    <a:pt x="47617" y="26939"/>
                  </a:cubicBezTo>
                  <a:cubicBezTo>
                    <a:pt x="52911" y="29429"/>
                    <a:pt x="58560" y="30748"/>
                    <a:pt x="64063" y="32672"/>
                  </a:cubicBezTo>
                  <a:cubicBezTo>
                    <a:pt x="67536" y="33886"/>
                    <a:pt x="70382" y="35790"/>
                    <a:pt x="73102" y="38134"/>
                  </a:cubicBezTo>
                  <a:cubicBezTo>
                    <a:pt x="69608" y="39891"/>
                    <a:pt x="65800" y="40833"/>
                    <a:pt x="61908" y="41042"/>
                  </a:cubicBezTo>
                  <a:cubicBezTo>
                    <a:pt x="61226" y="41076"/>
                    <a:pt x="60530" y="41095"/>
                    <a:pt x="59826" y="41095"/>
                  </a:cubicBezTo>
                  <a:cubicBezTo>
                    <a:pt x="56602" y="41095"/>
                    <a:pt x="53226" y="40683"/>
                    <a:pt x="50358" y="39326"/>
                  </a:cubicBezTo>
                  <a:cubicBezTo>
                    <a:pt x="44248" y="36439"/>
                    <a:pt x="40378" y="28676"/>
                    <a:pt x="41089" y="22001"/>
                  </a:cubicBezTo>
                  <a:close/>
                  <a:moveTo>
                    <a:pt x="73479" y="38468"/>
                  </a:moveTo>
                  <a:cubicBezTo>
                    <a:pt x="73667" y="38615"/>
                    <a:pt x="73855" y="38803"/>
                    <a:pt x="74044" y="38970"/>
                  </a:cubicBezTo>
                  <a:cubicBezTo>
                    <a:pt x="74922" y="39766"/>
                    <a:pt x="75801" y="40561"/>
                    <a:pt x="76680" y="41356"/>
                  </a:cubicBezTo>
                  <a:lnTo>
                    <a:pt x="76659" y="41356"/>
                  </a:lnTo>
                  <a:cubicBezTo>
                    <a:pt x="73864" y="42247"/>
                    <a:pt x="70976" y="42693"/>
                    <a:pt x="68090" y="42693"/>
                  </a:cubicBezTo>
                  <a:cubicBezTo>
                    <a:pt x="65488" y="42693"/>
                    <a:pt x="62889" y="42331"/>
                    <a:pt x="60360" y="41607"/>
                  </a:cubicBezTo>
                  <a:cubicBezTo>
                    <a:pt x="60799" y="41607"/>
                    <a:pt x="61238" y="41586"/>
                    <a:pt x="61678" y="41565"/>
                  </a:cubicBezTo>
                  <a:cubicBezTo>
                    <a:pt x="65737" y="41377"/>
                    <a:pt x="69712" y="40414"/>
                    <a:pt x="73374" y="38594"/>
                  </a:cubicBezTo>
                  <a:cubicBezTo>
                    <a:pt x="73437" y="38552"/>
                    <a:pt x="73458" y="38510"/>
                    <a:pt x="73479" y="38468"/>
                  </a:cubicBezTo>
                  <a:close/>
                  <a:moveTo>
                    <a:pt x="33588" y="512"/>
                  </a:moveTo>
                  <a:cubicBezTo>
                    <a:pt x="34563" y="512"/>
                    <a:pt x="35597" y="760"/>
                    <a:pt x="36339" y="994"/>
                  </a:cubicBezTo>
                  <a:cubicBezTo>
                    <a:pt x="38097" y="1559"/>
                    <a:pt x="39603" y="2626"/>
                    <a:pt x="40922" y="3882"/>
                  </a:cubicBezTo>
                  <a:cubicBezTo>
                    <a:pt x="41884" y="4802"/>
                    <a:pt x="43035" y="5869"/>
                    <a:pt x="43432" y="7167"/>
                  </a:cubicBezTo>
                  <a:cubicBezTo>
                    <a:pt x="43788" y="8359"/>
                    <a:pt x="43516" y="9615"/>
                    <a:pt x="43139" y="10765"/>
                  </a:cubicBezTo>
                  <a:cubicBezTo>
                    <a:pt x="42365" y="13151"/>
                    <a:pt x="40984" y="15327"/>
                    <a:pt x="40482" y="17796"/>
                  </a:cubicBezTo>
                  <a:cubicBezTo>
                    <a:pt x="40231" y="19072"/>
                    <a:pt x="40336" y="20181"/>
                    <a:pt x="40712" y="21144"/>
                  </a:cubicBezTo>
                  <a:cubicBezTo>
                    <a:pt x="40691" y="21185"/>
                    <a:pt x="40670" y="21206"/>
                    <a:pt x="40670" y="21227"/>
                  </a:cubicBezTo>
                  <a:cubicBezTo>
                    <a:pt x="39624" y="28132"/>
                    <a:pt x="43411" y="36334"/>
                    <a:pt x="49709" y="39577"/>
                  </a:cubicBezTo>
                  <a:cubicBezTo>
                    <a:pt x="52513" y="41021"/>
                    <a:pt x="55840" y="41544"/>
                    <a:pt x="59062" y="41607"/>
                  </a:cubicBezTo>
                  <a:cubicBezTo>
                    <a:pt x="59062" y="41691"/>
                    <a:pt x="59125" y="41774"/>
                    <a:pt x="59230" y="41816"/>
                  </a:cubicBezTo>
                  <a:cubicBezTo>
                    <a:pt x="62110" y="42745"/>
                    <a:pt x="65097" y="43210"/>
                    <a:pt x="68083" y="43210"/>
                  </a:cubicBezTo>
                  <a:cubicBezTo>
                    <a:pt x="71019" y="43210"/>
                    <a:pt x="73953" y="42760"/>
                    <a:pt x="76785" y="41858"/>
                  </a:cubicBezTo>
                  <a:cubicBezTo>
                    <a:pt x="76910" y="41816"/>
                    <a:pt x="76973" y="41711"/>
                    <a:pt x="76973" y="41607"/>
                  </a:cubicBezTo>
                  <a:cubicBezTo>
                    <a:pt x="77350" y="41942"/>
                    <a:pt x="77726" y="42255"/>
                    <a:pt x="78103" y="42590"/>
                  </a:cubicBezTo>
                  <a:cubicBezTo>
                    <a:pt x="78772" y="43134"/>
                    <a:pt x="79442" y="43657"/>
                    <a:pt x="80153" y="44139"/>
                  </a:cubicBezTo>
                  <a:cubicBezTo>
                    <a:pt x="80718" y="44536"/>
                    <a:pt x="81472" y="44871"/>
                    <a:pt x="82057" y="45310"/>
                  </a:cubicBezTo>
                  <a:cubicBezTo>
                    <a:pt x="80337" y="45715"/>
                    <a:pt x="78606" y="45852"/>
                    <a:pt x="76868" y="45852"/>
                  </a:cubicBezTo>
                  <a:cubicBezTo>
                    <a:pt x="75097" y="45852"/>
                    <a:pt x="73317" y="45709"/>
                    <a:pt x="71533" y="45561"/>
                  </a:cubicBezTo>
                  <a:cubicBezTo>
                    <a:pt x="69935" y="45429"/>
                    <a:pt x="68143" y="45159"/>
                    <a:pt x="66400" y="45159"/>
                  </a:cubicBezTo>
                  <a:cubicBezTo>
                    <a:pt x="65108" y="45159"/>
                    <a:pt x="63843" y="45307"/>
                    <a:pt x="62703" y="45771"/>
                  </a:cubicBezTo>
                  <a:cubicBezTo>
                    <a:pt x="60318" y="46712"/>
                    <a:pt x="58476" y="48616"/>
                    <a:pt x="56300" y="49893"/>
                  </a:cubicBezTo>
                  <a:cubicBezTo>
                    <a:pt x="54563" y="50935"/>
                    <a:pt x="52564" y="51236"/>
                    <a:pt x="50563" y="51236"/>
                  </a:cubicBezTo>
                  <a:cubicBezTo>
                    <a:pt x="49793" y="51236"/>
                    <a:pt x="49022" y="51191"/>
                    <a:pt x="48266" y="51127"/>
                  </a:cubicBezTo>
                  <a:cubicBezTo>
                    <a:pt x="42805" y="50646"/>
                    <a:pt x="37406" y="48072"/>
                    <a:pt x="34205" y="43511"/>
                  </a:cubicBezTo>
                  <a:cubicBezTo>
                    <a:pt x="32803" y="41460"/>
                    <a:pt x="31694" y="39033"/>
                    <a:pt x="31631" y="36522"/>
                  </a:cubicBezTo>
                  <a:cubicBezTo>
                    <a:pt x="31569" y="33865"/>
                    <a:pt x="32113" y="31208"/>
                    <a:pt x="32678" y="28634"/>
                  </a:cubicBezTo>
                  <a:cubicBezTo>
                    <a:pt x="33222" y="26102"/>
                    <a:pt x="33933" y="23571"/>
                    <a:pt x="34352" y="20997"/>
                  </a:cubicBezTo>
                  <a:cubicBezTo>
                    <a:pt x="34896" y="17524"/>
                    <a:pt x="34665" y="14009"/>
                    <a:pt x="33724" y="10619"/>
                  </a:cubicBezTo>
                  <a:cubicBezTo>
                    <a:pt x="33724" y="10493"/>
                    <a:pt x="33724" y="10368"/>
                    <a:pt x="33724" y="10242"/>
                  </a:cubicBezTo>
                  <a:cubicBezTo>
                    <a:pt x="33724" y="10096"/>
                    <a:pt x="33640" y="10033"/>
                    <a:pt x="33536" y="9991"/>
                  </a:cubicBezTo>
                  <a:lnTo>
                    <a:pt x="33515" y="9991"/>
                  </a:lnTo>
                  <a:cubicBezTo>
                    <a:pt x="33715" y="9904"/>
                    <a:pt x="34032" y="9879"/>
                    <a:pt x="34359" y="9879"/>
                  </a:cubicBezTo>
                  <a:cubicBezTo>
                    <a:pt x="34817" y="9879"/>
                    <a:pt x="35295" y="9929"/>
                    <a:pt x="35502" y="9929"/>
                  </a:cubicBezTo>
                  <a:cubicBezTo>
                    <a:pt x="36277" y="9908"/>
                    <a:pt x="37072" y="9929"/>
                    <a:pt x="37846" y="9803"/>
                  </a:cubicBezTo>
                  <a:cubicBezTo>
                    <a:pt x="38641" y="9657"/>
                    <a:pt x="39394" y="9071"/>
                    <a:pt x="38662" y="8401"/>
                  </a:cubicBezTo>
                  <a:cubicBezTo>
                    <a:pt x="37699" y="7543"/>
                    <a:pt x="36256" y="6999"/>
                    <a:pt x="35084" y="6518"/>
                  </a:cubicBezTo>
                  <a:cubicBezTo>
                    <a:pt x="33645" y="5950"/>
                    <a:pt x="32051" y="5433"/>
                    <a:pt x="30474" y="5433"/>
                  </a:cubicBezTo>
                  <a:cubicBezTo>
                    <a:pt x="30309" y="5433"/>
                    <a:pt x="30144" y="5439"/>
                    <a:pt x="29979" y="5451"/>
                  </a:cubicBezTo>
                  <a:cubicBezTo>
                    <a:pt x="30292" y="4258"/>
                    <a:pt x="30543" y="3003"/>
                    <a:pt x="31004" y="1873"/>
                  </a:cubicBezTo>
                  <a:cubicBezTo>
                    <a:pt x="31439" y="835"/>
                    <a:pt x="32475" y="512"/>
                    <a:pt x="33588" y="512"/>
                  </a:cubicBezTo>
                  <a:close/>
                  <a:moveTo>
                    <a:pt x="47847" y="63242"/>
                  </a:moveTo>
                  <a:lnTo>
                    <a:pt x="47847" y="63242"/>
                  </a:lnTo>
                  <a:cubicBezTo>
                    <a:pt x="46592" y="64853"/>
                    <a:pt x="45399" y="66506"/>
                    <a:pt x="44039" y="68033"/>
                  </a:cubicBezTo>
                  <a:lnTo>
                    <a:pt x="44060" y="66255"/>
                  </a:lnTo>
                  <a:cubicBezTo>
                    <a:pt x="44060" y="66097"/>
                    <a:pt x="43929" y="65987"/>
                    <a:pt x="43793" y="65987"/>
                  </a:cubicBezTo>
                  <a:cubicBezTo>
                    <a:pt x="43749" y="65987"/>
                    <a:pt x="43704" y="65999"/>
                    <a:pt x="43663" y="66025"/>
                  </a:cubicBezTo>
                  <a:cubicBezTo>
                    <a:pt x="43035" y="66422"/>
                    <a:pt x="42407" y="66694"/>
                    <a:pt x="41717" y="66904"/>
                  </a:cubicBezTo>
                  <a:cubicBezTo>
                    <a:pt x="42177" y="66359"/>
                    <a:pt x="42679" y="65690"/>
                    <a:pt x="42135" y="65292"/>
                  </a:cubicBezTo>
                  <a:cubicBezTo>
                    <a:pt x="41910" y="65126"/>
                    <a:pt x="41355" y="65095"/>
                    <a:pt x="40832" y="65095"/>
                  </a:cubicBezTo>
                  <a:cubicBezTo>
                    <a:pt x="40512" y="65095"/>
                    <a:pt x="40205" y="65107"/>
                    <a:pt x="39992" y="65107"/>
                  </a:cubicBezTo>
                  <a:cubicBezTo>
                    <a:pt x="39940" y="65107"/>
                    <a:pt x="39894" y="65106"/>
                    <a:pt x="39854" y="65104"/>
                  </a:cubicBezTo>
                  <a:cubicBezTo>
                    <a:pt x="39373" y="65062"/>
                    <a:pt x="38871" y="65041"/>
                    <a:pt x="38369" y="64999"/>
                  </a:cubicBezTo>
                  <a:cubicBezTo>
                    <a:pt x="41528" y="64414"/>
                    <a:pt x="44688" y="63828"/>
                    <a:pt x="47847" y="63242"/>
                  </a:cubicBezTo>
                  <a:close/>
                  <a:moveTo>
                    <a:pt x="51718" y="68766"/>
                  </a:moveTo>
                  <a:cubicBezTo>
                    <a:pt x="50212" y="70691"/>
                    <a:pt x="48789" y="72678"/>
                    <a:pt x="47157" y="74499"/>
                  </a:cubicBezTo>
                  <a:cubicBezTo>
                    <a:pt x="47178" y="73766"/>
                    <a:pt x="47178" y="73034"/>
                    <a:pt x="47178" y="72302"/>
                  </a:cubicBezTo>
                  <a:cubicBezTo>
                    <a:pt x="47178" y="72157"/>
                    <a:pt x="47041" y="72037"/>
                    <a:pt x="46902" y="72037"/>
                  </a:cubicBezTo>
                  <a:cubicBezTo>
                    <a:pt x="46861" y="72037"/>
                    <a:pt x="46819" y="72048"/>
                    <a:pt x="46780" y="72072"/>
                  </a:cubicBezTo>
                  <a:cubicBezTo>
                    <a:pt x="46006" y="72574"/>
                    <a:pt x="45232" y="72930"/>
                    <a:pt x="44374" y="73160"/>
                  </a:cubicBezTo>
                  <a:cubicBezTo>
                    <a:pt x="44918" y="72511"/>
                    <a:pt x="45608" y="71653"/>
                    <a:pt x="44939" y="71214"/>
                  </a:cubicBezTo>
                  <a:cubicBezTo>
                    <a:pt x="44652" y="71042"/>
                    <a:pt x="44045" y="71014"/>
                    <a:pt x="43454" y="71014"/>
                  </a:cubicBezTo>
                  <a:cubicBezTo>
                    <a:pt x="43178" y="71014"/>
                    <a:pt x="42906" y="71020"/>
                    <a:pt x="42672" y="71020"/>
                  </a:cubicBezTo>
                  <a:cubicBezTo>
                    <a:pt x="42493" y="71020"/>
                    <a:pt x="42337" y="71017"/>
                    <a:pt x="42219" y="71005"/>
                  </a:cubicBezTo>
                  <a:cubicBezTo>
                    <a:pt x="41570" y="70963"/>
                    <a:pt x="40922" y="70921"/>
                    <a:pt x="40294" y="70879"/>
                  </a:cubicBezTo>
                  <a:cubicBezTo>
                    <a:pt x="44102" y="70168"/>
                    <a:pt x="47910" y="69477"/>
                    <a:pt x="51718" y="68766"/>
                  </a:cubicBezTo>
                  <a:close/>
                  <a:moveTo>
                    <a:pt x="33393" y="1"/>
                  </a:moveTo>
                  <a:cubicBezTo>
                    <a:pt x="32465" y="1"/>
                    <a:pt x="31557" y="199"/>
                    <a:pt x="30983" y="869"/>
                  </a:cubicBezTo>
                  <a:cubicBezTo>
                    <a:pt x="30397" y="1538"/>
                    <a:pt x="30251" y="2626"/>
                    <a:pt x="29999" y="3463"/>
                  </a:cubicBezTo>
                  <a:cubicBezTo>
                    <a:pt x="29853" y="3986"/>
                    <a:pt x="29769" y="4844"/>
                    <a:pt x="29476" y="5304"/>
                  </a:cubicBezTo>
                  <a:cubicBezTo>
                    <a:pt x="29288" y="5597"/>
                    <a:pt x="29455" y="5493"/>
                    <a:pt x="29246" y="5597"/>
                  </a:cubicBezTo>
                  <a:cubicBezTo>
                    <a:pt x="29037" y="5702"/>
                    <a:pt x="28618" y="5723"/>
                    <a:pt x="28187" y="5723"/>
                  </a:cubicBezTo>
                  <a:cubicBezTo>
                    <a:pt x="27899" y="5723"/>
                    <a:pt x="27606" y="5714"/>
                    <a:pt x="27365" y="5714"/>
                  </a:cubicBezTo>
                  <a:cubicBezTo>
                    <a:pt x="27244" y="5714"/>
                    <a:pt x="27136" y="5716"/>
                    <a:pt x="27049" y="5723"/>
                  </a:cubicBezTo>
                  <a:cubicBezTo>
                    <a:pt x="24162" y="5995"/>
                    <a:pt x="21253" y="6183"/>
                    <a:pt x="18324" y="6330"/>
                  </a:cubicBezTo>
                  <a:cubicBezTo>
                    <a:pt x="14495" y="6530"/>
                    <a:pt x="10657" y="6620"/>
                    <a:pt x="6816" y="6620"/>
                  </a:cubicBezTo>
                  <a:cubicBezTo>
                    <a:pt x="4654" y="6620"/>
                    <a:pt x="2492" y="6592"/>
                    <a:pt x="330" y="6539"/>
                  </a:cubicBezTo>
                  <a:cubicBezTo>
                    <a:pt x="322" y="6538"/>
                    <a:pt x="314" y="6538"/>
                    <a:pt x="307" y="6538"/>
                  </a:cubicBezTo>
                  <a:cubicBezTo>
                    <a:pt x="54" y="6538"/>
                    <a:pt x="1" y="6878"/>
                    <a:pt x="204" y="7020"/>
                  </a:cubicBezTo>
                  <a:cubicBezTo>
                    <a:pt x="1899" y="8150"/>
                    <a:pt x="4012" y="8485"/>
                    <a:pt x="5603" y="9782"/>
                  </a:cubicBezTo>
                  <a:cubicBezTo>
                    <a:pt x="7193" y="11079"/>
                    <a:pt x="8155" y="12942"/>
                    <a:pt x="9390" y="14532"/>
                  </a:cubicBezTo>
                  <a:cubicBezTo>
                    <a:pt x="11608" y="17356"/>
                    <a:pt x="14704" y="19491"/>
                    <a:pt x="18178" y="20432"/>
                  </a:cubicBezTo>
                  <a:cubicBezTo>
                    <a:pt x="19578" y="20819"/>
                    <a:pt x="21038" y="21013"/>
                    <a:pt x="22499" y="21013"/>
                  </a:cubicBezTo>
                  <a:cubicBezTo>
                    <a:pt x="24836" y="21013"/>
                    <a:pt x="27177" y="20516"/>
                    <a:pt x="29288" y="19512"/>
                  </a:cubicBezTo>
                  <a:cubicBezTo>
                    <a:pt x="32196" y="18151"/>
                    <a:pt x="33284" y="15369"/>
                    <a:pt x="33619" y="12397"/>
                  </a:cubicBezTo>
                  <a:cubicBezTo>
                    <a:pt x="34226" y="15410"/>
                    <a:pt x="34289" y="18507"/>
                    <a:pt x="33724" y="21562"/>
                  </a:cubicBezTo>
                  <a:cubicBezTo>
                    <a:pt x="33264" y="24010"/>
                    <a:pt x="32594" y="26416"/>
                    <a:pt x="32092" y="28864"/>
                  </a:cubicBezTo>
                  <a:cubicBezTo>
                    <a:pt x="31569" y="31354"/>
                    <a:pt x="31046" y="33949"/>
                    <a:pt x="31108" y="36522"/>
                  </a:cubicBezTo>
                  <a:cubicBezTo>
                    <a:pt x="31171" y="38824"/>
                    <a:pt x="32071" y="41084"/>
                    <a:pt x="33284" y="43030"/>
                  </a:cubicBezTo>
                  <a:cubicBezTo>
                    <a:pt x="36005" y="47424"/>
                    <a:pt x="40650" y="50248"/>
                    <a:pt x="45650" y="51274"/>
                  </a:cubicBezTo>
                  <a:cubicBezTo>
                    <a:pt x="46508" y="51441"/>
                    <a:pt x="47366" y="51567"/>
                    <a:pt x="48224" y="51650"/>
                  </a:cubicBezTo>
                  <a:cubicBezTo>
                    <a:pt x="48538" y="55333"/>
                    <a:pt x="48517" y="58932"/>
                    <a:pt x="48308" y="62635"/>
                  </a:cubicBezTo>
                  <a:cubicBezTo>
                    <a:pt x="44290" y="63367"/>
                    <a:pt x="40252" y="64121"/>
                    <a:pt x="36235" y="64874"/>
                  </a:cubicBezTo>
                  <a:cubicBezTo>
                    <a:pt x="35921" y="64916"/>
                    <a:pt x="36025" y="65355"/>
                    <a:pt x="36297" y="65376"/>
                  </a:cubicBezTo>
                  <a:cubicBezTo>
                    <a:pt x="37574" y="65460"/>
                    <a:pt x="38850" y="65564"/>
                    <a:pt x="40106" y="65648"/>
                  </a:cubicBezTo>
                  <a:cubicBezTo>
                    <a:pt x="40294" y="65648"/>
                    <a:pt x="41800" y="65648"/>
                    <a:pt x="41821" y="65711"/>
                  </a:cubicBezTo>
                  <a:cubicBezTo>
                    <a:pt x="41884" y="65857"/>
                    <a:pt x="40880" y="67050"/>
                    <a:pt x="40775" y="67217"/>
                  </a:cubicBezTo>
                  <a:cubicBezTo>
                    <a:pt x="40641" y="67408"/>
                    <a:pt x="40822" y="67599"/>
                    <a:pt x="41013" y="67599"/>
                  </a:cubicBezTo>
                  <a:cubicBezTo>
                    <a:pt x="41031" y="67599"/>
                    <a:pt x="41050" y="67598"/>
                    <a:pt x="41068" y="67594"/>
                  </a:cubicBezTo>
                  <a:cubicBezTo>
                    <a:pt x="41968" y="67427"/>
                    <a:pt x="42763" y="67134"/>
                    <a:pt x="43537" y="66694"/>
                  </a:cubicBezTo>
                  <a:lnTo>
                    <a:pt x="43537" y="66694"/>
                  </a:lnTo>
                  <a:cubicBezTo>
                    <a:pt x="43537" y="67385"/>
                    <a:pt x="43516" y="68054"/>
                    <a:pt x="43516" y="68724"/>
                  </a:cubicBezTo>
                  <a:cubicBezTo>
                    <a:pt x="43516" y="68877"/>
                    <a:pt x="43656" y="68978"/>
                    <a:pt x="43808" y="68978"/>
                  </a:cubicBezTo>
                  <a:cubicBezTo>
                    <a:pt x="43822" y="68978"/>
                    <a:pt x="43837" y="68977"/>
                    <a:pt x="43851" y="68975"/>
                  </a:cubicBezTo>
                  <a:cubicBezTo>
                    <a:pt x="43893" y="68975"/>
                    <a:pt x="43935" y="68933"/>
                    <a:pt x="43976" y="68912"/>
                  </a:cubicBezTo>
                  <a:cubicBezTo>
                    <a:pt x="45671" y="67071"/>
                    <a:pt x="47094" y="65020"/>
                    <a:pt x="48642" y="63074"/>
                  </a:cubicBezTo>
                  <a:cubicBezTo>
                    <a:pt x="48726" y="63033"/>
                    <a:pt x="48747" y="62949"/>
                    <a:pt x="48747" y="62865"/>
                  </a:cubicBezTo>
                  <a:cubicBezTo>
                    <a:pt x="48789" y="62823"/>
                    <a:pt x="48831" y="62761"/>
                    <a:pt x="48831" y="62656"/>
                  </a:cubicBezTo>
                  <a:cubicBezTo>
                    <a:pt x="49040" y="58973"/>
                    <a:pt x="49061" y="55375"/>
                    <a:pt x="48768" y="51692"/>
                  </a:cubicBezTo>
                  <a:lnTo>
                    <a:pt x="48768" y="51692"/>
                  </a:lnTo>
                  <a:cubicBezTo>
                    <a:pt x="49291" y="51734"/>
                    <a:pt x="49819" y="51755"/>
                    <a:pt x="50350" y="51755"/>
                  </a:cubicBezTo>
                  <a:cubicBezTo>
                    <a:pt x="50881" y="51755"/>
                    <a:pt x="51415" y="51734"/>
                    <a:pt x="51948" y="51692"/>
                  </a:cubicBezTo>
                  <a:cubicBezTo>
                    <a:pt x="52409" y="57174"/>
                    <a:pt x="52492" y="62656"/>
                    <a:pt x="52199" y="68138"/>
                  </a:cubicBezTo>
                  <a:cubicBezTo>
                    <a:pt x="49458" y="68640"/>
                    <a:pt x="46717" y="69163"/>
                    <a:pt x="43976" y="69665"/>
                  </a:cubicBezTo>
                  <a:cubicBezTo>
                    <a:pt x="42031" y="70021"/>
                    <a:pt x="40085" y="70377"/>
                    <a:pt x="38139" y="70753"/>
                  </a:cubicBezTo>
                  <a:cubicBezTo>
                    <a:pt x="37846" y="70795"/>
                    <a:pt x="37930" y="71235"/>
                    <a:pt x="38202" y="71256"/>
                  </a:cubicBezTo>
                  <a:cubicBezTo>
                    <a:pt x="39708" y="71360"/>
                    <a:pt x="41215" y="71465"/>
                    <a:pt x="42700" y="71569"/>
                  </a:cubicBezTo>
                  <a:cubicBezTo>
                    <a:pt x="42763" y="71575"/>
                    <a:pt x="42911" y="71575"/>
                    <a:pt x="43099" y="71575"/>
                  </a:cubicBezTo>
                  <a:lnTo>
                    <a:pt x="43099" y="71575"/>
                  </a:lnTo>
                  <a:cubicBezTo>
                    <a:pt x="43663" y="71575"/>
                    <a:pt x="44588" y="71575"/>
                    <a:pt x="44667" y="71716"/>
                  </a:cubicBezTo>
                  <a:cubicBezTo>
                    <a:pt x="44730" y="71821"/>
                    <a:pt x="43579" y="73264"/>
                    <a:pt x="43432" y="73453"/>
                  </a:cubicBezTo>
                  <a:cubicBezTo>
                    <a:pt x="43318" y="73644"/>
                    <a:pt x="43500" y="73835"/>
                    <a:pt x="43691" y="73835"/>
                  </a:cubicBezTo>
                  <a:cubicBezTo>
                    <a:pt x="43710" y="73835"/>
                    <a:pt x="43728" y="73833"/>
                    <a:pt x="43746" y="73829"/>
                  </a:cubicBezTo>
                  <a:cubicBezTo>
                    <a:pt x="44792" y="73641"/>
                    <a:pt x="45734" y="73285"/>
                    <a:pt x="46655" y="72762"/>
                  </a:cubicBezTo>
                  <a:lnTo>
                    <a:pt x="46655" y="72762"/>
                  </a:lnTo>
                  <a:cubicBezTo>
                    <a:pt x="46655" y="73578"/>
                    <a:pt x="46634" y="74373"/>
                    <a:pt x="46634" y="75189"/>
                  </a:cubicBezTo>
                  <a:cubicBezTo>
                    <a:pt x="46634" y="75331"/>
                    <a:pt x="46768" y="75434"/>
                    <a:pt x="46907" y="75434"/>
                  </a:cubicBezTo>
                  <a:cubicBezTo>
                    <a:pt x="46973" y="75434"/>
                    <a:pt x="47040" y="75411"/>
                    <a:pt x="47094" y="75357"/>
                  </a:cubicBezTo>
                  <a:cubicBezTo>
                    <a:pt x="49061" y="73243"/>
                    <a:pt x="50714" y="70858"/>
                    <a:pt x="52513" y="68598"/>
                  </a:cubicBezTo>
                  <a:cubicBezTo>
                    <a:pt x="52597" y="68536"/>
                    <a:pt x="52618" y="68452"/>
                    <a:pt x="52618" y="68347"/>
                  </a:cubicBezTo>
                  <a:cubicBezTo>
                    <a:pt x="52681" y="68326"/>
                    <a:pt x="52722" y="68243"/>
                    <a:pt x="52722" y="68159"/>
                  </a:cubicBezTo>
                  <a:cubicBezTo>
                    <a:pt x="53015" y="62656"/>
                    <a:pt x="52932" y="57132"/>
                    <a:pt x="52450" y="51650"/>
                  </a:cubicBezTo>
                  <a:cubicBezTo>
                    <a:pt x="52827" y="51608"/>
                    <a:pt x="53183" y="51567"/>
                    <a:pt x="53539" y="51525"/>
                  </a:cubicBezTo>
                  <a:cubicBezTo>
                    <a:pt x="56028" y="51127"/>
                    <a:pt x="57974" y="49390"/>
                    <a:pt x="59962" y="47968"/>
                  </a:cubicBezTo>
                  <a:cubicBezTo>
                    <a:pt x="61217" y="47089"/>
                    <a:pt x="62598" y="46147"/>
                    <a:pt x="64147" y="45875"/>
                  </a:cubicBezTo>
                  <a:cubicBezTo>
                    <a:pt x="64830" y="45757"/>
                    <a:pt x="65542" y="45713"/>
                    <a:pt x="66263" y="45713"/>
                  </a:cubicBezTo>
                  <a:cubicBezTo>
                    <a:pt x="67706" y="45713"/>
                    <a:pt x="69189" y="45889"/>
                    <a:pt x="70570" y="46001"/>
                  </a:cubicBezTo>
                  <a:cubicBezTo>
                    <a:pt x="72687" y="46175"/>
                    <a:pt x="74804" y="46378"/>
                    <a:pt x="76912" y="46378"/>
                  </a:cubicBezTo>
                  <a:cubicBezTo>
                    <a:pt x="78846" y="46378"/>
                    <a:pt x="80773" y="46208"/>
                    <a:pt x="82685" y="45687"/>
                  </a:cubicBezTo>
                  <a:cubicBezTo>
                    <a:pt x="82873" y="45645"/>
                    <a:pt x="82936" y="45394"/>
                    <a:pt x="82790" y="45248"/>
                  </a:cubicBezTo>
                  <a:cubicBezTo>
                    <a:pt x="82288" y="44724"/>
                    <a:pt x="81534" y="44432"/>
                    <a:pt x="80928" y="44034"/>
                  </a:cubicBezTo>
                  <a:cubicBezTo>
                    <a:pt x="79902" y="43364"/>
                    <a:pt x="78940" y="42590"/>
                    <a:pt x="77998" y="41816"/>
                  </a:cubicBezTo>
                  <a:cubicBezTo>
                    <a:pt x="76345" y="40414"/>
                    <a:pt x="74797" y="38908"/>
                    <a:pt x="73165" y="37485"/>
                  </a:cubicBezTo>
                  <a:cubicBezTo>
                    <a:pt x="69901" y="34639"/>
                    <a:pt x="66386" y="32777"/>
                    <a:pt x="62264" y="31522"/>
                  </a:cubicBezTo>
                  <a:cubicBezTo>
                    <a:pt x="58686" y="30434"/>
                    <a:pt x="55108" y="29367"/>
                    <a:pt x="51614" y="28048"/>
                  </a:cubicBezTo>
                  <a:cubicBezTo>
                    <a:pt x="48412" y="26835"/>
                    <a:pt x="44772" y="25454"/>
                    <a:pt x="42344" y="22943"/>
                  </a:cubicBezTo>
                  <a:cubicBezTo>
                    <a:pt x="39708" y="20223"/>
                    <a:pt x="41215" y="16708"/>
                    <a:pt x="42512" y="13716"/>
                  </a:cubicBezTo>
                  <a:cubicBezTo>
                    <a:pt x="43516" y="11414"/>
                    <a:pt x="44939" y="8527"/>
                    <a:pt x="43537" y="6099"/>
                  </a:cubicBezTo>
                  <a:cubicBezTo>
                    <a:pt x="41905" y="3317"/>
                    <a:pt x="38536" y="806"/>
                    <a:pt x="35377" y="220"/>
                  </a:cubicBezTo>
                  <a:cubicBezTo>
                    <a:pt x="34794" y="112"/>
                    <a:pt x="34088" y="1"/>
                    <a:pt x="33393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28"/>
            <p:cNvSpPr/>
            <p:nvPr/>
          </p:nvSpPr>
          <p:spPr>
            <a:xfrm>
              <a:off x="3378150" y="3209650"/>
              <a:ext cx="61250" cy="15725"/>
            </a:xfrm>
            <a:custGeom>
              <a:avLst/>
              <a:gdLst/>
              <a:ahLst/>
              <a:cxnLst/>
              <a:rect l="l" t="t" r="r" b="b"/>
              <a:pathLst>
                <a:path w="2450" h="629" extrusionOk="0">
                  <a:moveTo>
                    <a:pt x="405" y="1"/>
                  </a:moveTo>
                  <a:cubicBezTo>
                    <a:pt x="112" y="1"/>
                    <a:pt x="0" y="449"/>
                    <a:pt x="315" y="508"/>
                  </a:cubicBezTo>
                  <a:cubicBezTo>
                    <a:pt x="765" y="586"/>
                    <a:pt x="1204" y="629"/>
                    <a:pt x="1648" y="629"/>
                  </a:cubicBezTo>
                  <a:cubicBezTo>
                    <a:pt x="1803" y="629"/>
                    <a:pt x="1958" y="624"/>
                    <a:pt x="2115" y="613"/>
                  </a:cubicBezTo>
                  <a:cubicBezTo>
                    <a:pt x="2443" y="592"/>
                    <a:pt x="2449" y="89"/>
                    <a:pt x="2134" y="89"/>
                  </a:cubicBezTo>
                  <a:cubicBezTo>
                    <a:pt x="2128" y="89"/>
                    <a:pt x="2121" y="89"/>
                    <a:pt x="2115" y="90"/>
                  </a:cubicBezTo>
                  <a:cubicBezTo>
                    <a:pt x="1963" y="101"/>
                    <a:pt x="1814" y="106"/>
                    <a:pt x="1665" y="106"/>
                  </a:cubicBezTo>
                  <a:cubicBezTo>
                    <a:pt x="1258" y="106"/>
                    <a:pt x="860" y="67"/>
                    <a:pt x="462" y="6"/>
                  </a:cubicBezTo>
                  <a:cubicBezTo>
                    <a:pt x="442" y="2"/>
                    <a:pt x="423" y="1"/>
                    <a:pt x="40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61911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7" name="Google Shape;967;p35"/>
          <p:cNvGrpSpPr/>
          <p:nvPr/>
        </p:nvGrpSpPr>
        <p:grpSpPr>
          <a:xfrm rot="776107">
            <a:off x="8504598" y="-62931"/>
            <a:ext cx="1047223" cy="1281937"/>
            <a:chOff x="1495575" y="4148725"/>
            <a:chExt cx="1133550" cy="1040600"/>
          </a:xfrm>
        </p:grpSpPr>
        <p:sp>
          <p:nvSpPr>
            <p:cNvPr id="968" name="Google Shape;968;p35"/>
            <p:cNvSpPr/>
            <p:nvPr/>
          </p:nvSpPr>
          <p:spPr>
            <a:xfrm>
              <a:off x="1495575" y="4148725"/>
              <a:ext cx="1133550" cy="1040600"/>
            </a:xfrm>
            <a:custGeom>
              <a:avLst/>
              <a:gdLst/>
              <a:ahLst/>
              <a:cxnLst/>
              <a:rect l="l" t="t" r="r" b="b"/>
              <a:pathLst>
                <a:path w="45342" h="41624" extrusionOk="0">
                  <a:moveTo>
                    <a:pt x="24146" y="524"/>
                  </a:moveTo>
                  <a:cubicBezTo>
                    <a:pt x="24146" y="733"/>
                    <a:pt x="24146" y="963"/>
                    <a:pt x="24146" y="1173"/>
                  </a:cubicBezTo>
                  <a:cubicBezTo>
                    <a:pt x="23815" y="1159"/>
                    <a:pt x="23482" y="1152"/>
                    <a:pt x="23148" y="1152"/>
                  </a:cubicBezTo>
                  <a:cubicBezTo>
                    <a:pt x="22426" y="1152"/>
                    <a:pt x="21702" y="1185"/>
                    <a:pt x="20987" y="1256"/>
                  </a:cubicBezTo>
                  <a:cubicBezTo>
                    <a:pt x="20778" y="1277"/>
                    <a:pt x="20547" y="1298"/>
                    <a:pt x="20338" y="1319"/>
                  </a:cubicBezTo>
                  <a:cubicBezTo>
                    <a:pt x="20296" y="1110"/>
                    <a:pt x="20234" y="880"/>
                    <a:pt x="20150" y="671"/>
                  </a:cubicBezTo>
                  <a:cubicBezTo>
                    <a:pt x="21489" y="587"/>
                    <a:pt x="22807" y="545"/>
                    <a:pt x="24146" y="524"/>
                  </a:cubicBezTo>
                  <a:close/>
                  <a:moveTo>
                    <a:pt x="23357" y="1664"/>
                  </a:moveTo>
                  <a:cubicBezTo>
                    <a:pt x="24500" y="1664"/>
                    <a:pt x="25645" y="1744"/>
                    <a:pt x="26783" y="1905"/>
                  </a:cubicBezTo>
                  <a:cubicBezTo>
                    <a:pt x="26301" y="5148"/>
                    <a:pt x="25799" y="8391"/>
                    <a:pt x="25318" y="11614"/>
                  </a:cubicBezTo>
                  <a:cubicBezTo>
                    <a:pt x="24562" y="11480"/>
                    <a:pt x="23786" y="11410"/>
                    <a:pt x="23010" y="11410"/>
                  </a:cubicBezTo>
                  <a:cubicBezTo>
                    <a:pt x="22691" y="11410"/>
                    <a:pt x="22371" y="11422"/>
                    <a:pt x="22054" y="11446"/>
                  </a:cubicBezTo>
                  <a:cubicBezTo>
                    <a:pt x="21426" y="11530"/>
                    <a:pt x="20819" y="11634"/>
                    <a:pt x="20234" y="11802"/>
                  </a:cubicBezTo>
                  <a:cubicBezTo>
                    <a:pt x="19083" y="8726"/>
                    <a:pt x="17953" y="5629"/>
                    <a:pt x="16802" y="2554"/>
                  </a:cubicBezTo>
                  <a:cubicBezTo>
                    <a:pt x="18183" y="2177"/>
                    <a:pt x="19585" y="1926"/>
                    <a:pt x="20987" y="1779"/>
                  </a:cubicBezTo>
                  <a:cubicBezTo>
                    <a:pt x="21774" y="1702"/>
                    <a:pt x="22565" y="1664"/>
                    <a:pt x="23357" y="1664"/>
                  </a:cubicBezTo>
                  <a:close/>
                  <a:moveTo>
                    <a:pt x="28033" y="696"/>
                  </a:moveTo>
                  <a:cubicBezTo>
                    <a:pt x="31524" y="696"/>
                    <a:pt x="35122" y="897"/>
                    <a:pt x="38102" y="2679"/>
                  </a:cubicBezTo>
                  <a:cubicBezTo>
                    <a:pt x="42747" y="5483"/>
                    <a:pt x="44045" y="11886"/>
                    <a:pt x="43919" y="16928"/>
                  </a:cubicBezTo>
                  <a:lnTo>
                    <a:pt x="43438" y="16928"/>
                  </a:lnTo>
                  <a:cubicBezTo>
                    <a:pt x="43291" y="16028"/>
                    <a:pt x="43103" y="15150"/>
                    <a:pt x="42852" y="14292"/>
                  </a:cubicBezTo>
                  <a:cubicBezTo>
                    <a:pt x="40404" y="6048"/>
                    <a:pt x="32767" y="1654"/>
                    <a:pt x="24669" y="1194"/>
                  </a:cubicBezTo>
                  <a:lnTo>
                    <a:pt x="24669" y="712"/>
                  </a:lnTo>
                  <a:cubicBezTo>
                    <a:pt x="24786" y="713"/>
                    <a:pt x="24904" y="713"/>
                    <a:pt x="25021" y="713"/>
                  </a:cubicBezTo>
                  <a:cubicBezTo>
                    <a:pt x="26004" y="713"/>
                    <a:pt x="27014" y="696"/>
                    <a:pt x="28033" y="696"/>
                  </a:cubicBezTo>
                  <a:close/>
                  <a:moveTo>
                    <a:pt x="27285" y="1989"/>
                  </a:moveTo>
                  <a:cubicBezTo>
                    <a:pt x="32871" y="2909"/>
                    <a:pt x="38081" y="5797"/>
                    <a:pt x="40906" y="10965"/>
                  </a:cubicBezTo>
                  <a:cubicBezTo>
                    <a:pt x="41408" y="11865"/>
                    <a:pt x="41806" y="12806"/>
                    <a:pt x="42141" y="13769"/>
                  </a:cubicBezTo>
                  <a:cubicBezTo>
                    <a:pt x="38877" y="15045"/>
                    <a:pt x="35633" y="16300"/>
                    <a:pt x="32369" y="17556"/>
                  </a:cubicBezTo>
                  <a:cubicBezTo>
                    <a:pt x="31386" y="14396"/>
                    <a:pt x="28812" y="12451"/>
                    <a:pt x="25820" y="11739"/>
                  </a:cubicBezTo>
                  <a:cubicBezTo>
                    <a:pt x="26322" y="8496"/>
                    <a:pt x="26804" y="5274"/>
                    <a:pt x="27285" y="2031"/>
                  </a:cubicBezTo>
                  <a:cubicBezTo>
                    <a:pt x="27285" y="2031"/>
                    <a:pt x="27285" y="2010"/>
                    <a:pt x="27285" y="1989"/>
                  </a:cubicBezTo>
                  <a:close/>
                  <a:moveTo>
                    <a:pt x="16300" y="2700"/>
                  </a:moveTo>
                  <a:cubicBezTo>
                    <a:pt x="17451" y="5776"/>
                    <a:pt x="18581" y="8873"/>
                    <a:pt x="19731" y="11948"/>
                  </a:cubicBezTo>
                  <a:cubicBezTo>
                    <a:pt x="16635" y="12932"/>
                    <a:pt x="14145" y="15171"/>
                    <a:pt x="13371" y="18477"/>
                  </a:cubicBezTo>
                  <a:cubicBezTo>
                    <a:pt x="9939" y="17932"/>
                    <a:pt x="6570" y="17200"/>
                    <a:pt x="3139" y="16656"/>
                  </a:cubicBezTo>
                  <a:cubicBezTo>
                    <a:pt x="3809" y="13350"/>
                    <a:pt x="5357" y="10254"/>
                    <a:pt x="7679" y="7805"/>
                  </a:cubicBezTo>
                  <a:cubicBezTo>
                    <a:pt x="10044" y="5316"/>
                    <a:pt x="13057" y="3663"/>
                    <a:pt x="16300" y="2700"/>
                  </a:cubicBezTo>
                  <a:close/>
                  <a:moveTo>
                    <a:pt x="44050" y="17442"/>
                  </a:moveTo>
                  <a:cubicBezTo>
                    <a:pt x="44138" y="17442"/>
                    <a:pt x="44226" y="17444"/>
                    <a:pt x="44317" y="17451"/>
                  </a:cubicBezTo>
                  <a:cubicBezTo>
                    <a:pt x="44589" y="17472"/>
                    <a:pt x="44610" y="17430"/>
                    <a:pt x="44693" y="17765"/>
                  </a:cubicBezTo>
                  <a:cubicBezTo>
                    <a:pt x="44735" y="17974"/>
                    <a:pt x="44693" y="18267"/>
                    <a:pt x="44693" y="18477"/>
                  </a:cubicBezTo>
                  <a:cubicBezTo>
                    <a:pt x="44693" y="18895"/>
                    <a:pt x="44693" y="19334"/>
                    <a:pt x="44693" y="19753"/>
                  </a:cubicBezTo>
                  <a:cubicBezTo>
                    <a:pt x="44693" y="20485"/>
                    <a:pt x="44400" y="20464"/>
                    <a:pt x="43773" y="20569"/>
                  </a:cubicBezTo>
                  <a:cubicBezTo>
                    <a:pt x="43752" y="20569"/>
                    <a:pt x="43752" y="20590"/>
                    <a:pt x="43731" y="20590"/>
                  </a:cubicBezTo>
                  <a:cubicBezTo>
                    <a:pt x="43731" y="19544"/>
                    <a:pt x="43668" y="18477"/>
                    <a:pt x="43522" y="17451"/>
                  </a:cubicBezTo>
                  <a:cubicBezTo>
                    <a:pt x="43703" y="17451"/>
                    <a:pt x="43875" y="17442"/>
                    <a:pt x="44050" y="17442"/>
                  </a:cubicBezTo>
                  <a:close/>
                  <a:moveTo>
                    <a:pt x="19690" y="901"/>
                  </a:moveTo>
                  <a:cubicBezTo>
                    <a:pt x="19731" y="1068"/>
                    <a:pt x="19794" y="1235"/>
                    <a:pt x="19815" y="1403"/>
                  </a:cubicBezTo>
                  <a:cubicBezTo>
                    <a:pt x="15819" y="1989"/>
                    <a:pt x="11948" y="3432"/>
                    <a:pt x="8809" y="6048"/>
                  </a:cubicBezTo>
                  <a:cubicBezTo>
                    <a:pt x="5294" y="8977"/>
                    <a:pt x="3055" y="13204"/>
                    <a:pt x="2428" y="17723"/>
                  </a:cubicBezTo>
                  <a:cubicBezTo>
                    <a:pt x="2260" y="18916"/>
                    <a:pt x="2218" y="20109"/>
                    <a:pt x="2281" y="21280"/>
                  </a:cubicBezTo>
                  <a:lnTo>
                    <a:pt x="2093" y="21322"/>
                  </a:lnTo>
                  <a:cubicBezTo>
                    <a:pt x="461" y="15108"/>
                    <a:pt x="1088" y="7199"/>
                    <a:pt x="7303" y="3809"/>
                  </a:cubicBezTo>
                  <a:cubicBezTo>
                    <a:pt x="11111" y="1738"/>
                    <a:pt x="15463" y="1466"/>
                    <a:pt x="19669" y="901"/>
                  </a:cubicBezTo>
                  <a:close/>
                  <a:moveTo>
                    <a:pt x="42308" y="14271"/>
                  </a:moveTo>
                  <a:cubicBezTo>
                    <a:pt x="43312" y="17577"/>
                    <a:pt x="43438" y="21176"/>
                    <a:pt x="42873" y="24565"/>
                  </a:cubicBezTo>
                  <a:cubicBezTo>
                    <a:pt x="39462" y="24063"/>
                    <a:pt x="36031" y="23645"/>
                    <a:pt x="32620" y="23142"/>
                  </a:cubicBezTo>
                  <a:lnTo>
                    <a:pt x="32599" y="23142"/>
                  </a:lnTo>
                  <a:cubicBezTo>
                    <a:pt x="32976" y="21469"/>
                    <a:pt x="32934" y="19669"/>
                    <a:pt x="32516" y="18058"/>
                  </a:cubicBezTo>
                  <a:cubicBezTo>
                    <a:pt x="35780" y="16803"/>
                    <a:pt x="39044" y="15526"/>
                    <a:pt x="42308" y="14271"/>
                  </a:cubicBezTo>
                  <a:close/>
                  <a:moveTo>
                    <a:pt x="2302" y="21803"/>
                  </a:moveTo>
                  <a:cubicBezTo>
                    <a:pt x="2386" y="22724"/>
                    <a:pt x="2532" y="23624"/>
                    <a:pt x="2741" y="24503"/>
                  </a:cubicBezTo>
                  <a:cubicBezTo>
                    <a:pt x="2469" y="24607"/>
                    <a:pt x="2197" y="24670"/>
                    <a:pt x="1905" y="24691"/>
                  </a:cubicBezTo>
                  <a:cubicBezTo>
                    <a:pt x="1758" y="23770"/>
                    <a:pt x="1674" y="22829"/>
                    <a:pt x="1653" y="21908"/>
                  </a:cubicBezTo>
                  <a:cubicBezTo>
                    <a:pt x="1884" y="21866"/>
                    <a:pt x="2093" y="21845"/>
                    <a:pt x="2302" y="21803"/>
                  </a:cubicBezTo>
                  <a:close/>
                  <a:moveTo>
                    <a:pt x="3034" y="17158"/>
                  </a:moveTo>
                  <a:cubicBezTo>
                    <a:pt x="6466" y="17702"/>
                    <a:pt x="9835" y="18456"/>
                    <a:pt x="13266" y="18979"/>
                  </a:cubicBezTo>
                  <a:cubicBezTo>
                    <a:pt x="13245" y="19083"/>
                    <a:pt x="13224" y="19188"/>
                    <a:pt x="13224" y="19272"/>
                  </a:cubicBezTo>
                  <a:cubicBezTo>
                    <a:pt x="12973" y="20945"/>
                    <a:pt x="13245" y="22598"/>
                    <a:pt x="13894" y="24084"/>
                  </a:cubicBezTo>
                  <a:cubicBezTo>
                    <a:pt x="10672" y="25214"/>
                    <a:pt x="7428" y="26323"/>
                    <a:pt x="4206" y="27453"/>
                  </a:cubicBezTo>
                  <a:cubicBezTo>
                    <a:pt x="3453" y="25716"/>
                    <a:pt x="2972" y="23854"/>
                    <a:pt x="2825" y="21908"/>
                  </a:cubicBezTo>
                  <a:cubicBezTo>
                    <a:pt x="2679" y="20339"/>
                    <a:pt x="2762" y="18728"/>
                    <a:pt x="3034" y="17158"/>
                  </a:cubicBezTo>
                  <a:close/>
                  <a:moveTo>
                    <a:pt x="23084" y="11926"/>
                  </a:moveTo>
                  <a:cubicBezTo>
                    <a:pt x="26249" y="11926"/>
                    <a:pt x="29476" y="13160"/>
                    <a:pt x="31156" y="16028"/>
                  </a:cubicBezTo>
                  <a:cubicBezTo>
                    <a:pt x="33123" y="19439"/>
                    <a:pt x="32704" y="24963"/>
                    <a:pt x="29524" y="27536"/>
                  </a:cubicBezTo>
                  <a:cubicBezTo>
                    <a:pt x="28582" y="28290"/>
                    <a:pt x="27494" y="28813"/>
                    <a:pt x="26364" y="29148"/>
                  </a:cubicBezTo>
                  <a:cubicBezTo>
                    <a:pt x="26331" y="29134"/>
                    <a:pt x="26296" y="29127"/>
                    <a:pt x="26261" y="29127"/>
                  </a:cubicBezTo>
                  <a:cubicBezTo>
                    <a:pt x="26186" y="29127"/>
                    <a:pt x="26114" y="29160"/>
                    <a:pt x="26071" y="29231"/>
                  </a:cubicBezTo>
                  <a:cubicBezTo>
                    <a:pt x="25291" y="29420"/>
                    <a:pt x="24488" y="29511"/>
                    <a:pt x="23682" y="29511"/>
                  </a:cubicBezTo>
                  <a:cubicBezTo>
                    <a:pt x="19929" y="29511"/>
                    <a:pt x="16137" y="27531"/>
                    <a:pt x="14501" y="24189"/>
                  </a:cubicBezTo>
                  <a:cubicBezTo>
                    <a:pt x="14480" y="24126"/>
                    <a:pt x="14459" y="24084"/>
                    <a:pt x="14417" y="24042"/>
                  </a:cubicBezTo>
                  <a:cubicBezTo>
                    <a:pt x="14040" y="23247"/>
                    <a:pt x="13789" y="22347"/>
                    <a:pt x="13685" y="21406"/>
                  </a:cubicBezTo>
                  <a:cubicBezTo>
                    <a:pt x="13182" y="16217"/>
                    <a:pt x="17179" y="12534"/>
                    <a:pt x="22054" y="11969"/>
                  </a:cubicBezTo>
                  <a:cubicBezTo>
                    <a:pt x="22395" y="11940"/>
                    <a:pt x="22739" y="11926"/>
                    <a:pt x="23084" y="11926"/>
                  </a:cubicBezTo>
                  <a:close/>
                  <a:moveTo>
                    <a:pt x="32495" y="23645"/>
                  </a:moveTo>
                  <a:cubicBezTo>
                    <a:pt x="35905" y="24147"/>
                    <a:pt x="39358" y="24565"/>
                    <a:pt x="42768" y="25088"/>
                  </a:cubicBezTo>
                  <a:cubicBezTo>
                    <a:pt x="42015" y="29168"/>
                    <a:pt x="40446" y="32893"/>
                    <a:pt x="37161" y="35550"/>
                  </a:cubicBezTo>
                  <a:cubicBezTo>
                    <a:pt x="35027" y="37266"/>
                    <a:pt x="32516" y="38417"/>
                    <a:pt x="29858" y="39065"/>
                  </a:cubicBezTo>
                  <a:cubicBezTo>
                    <a:pt x="28791" y="35906"/>
                    <a:pt x="27703" y="32725"/>
                    <a:pt x="26615" y="29566"/>
                  </a:cubicBezTo>
                  <a:cubicBezTo>
                    <a:pt x="27389" y="29357"/>
                    <a:pt x="28101" y="29064"/>
                    <a:pt x="28770" y="28666"/>
                  </a:cubicBezTo>
                  <a:cubicBezTo>
                    <a:pt x="30695" y="27578"/>
                    <a:pt x="31909" y="25716"/>
                    <a:pt x="32474" y="23645"/>
                  </a:cubicBezTo>
                  <a:close/>
                  <a:moveTo>
                    <a:pt x="14124" y="24565"/>
                  </a:moveTo>
                  <a:cubicBezTo>
                    <a:pt x="15107" y="26490"/>
                    <a:pt x="16739" y="28101"/>
                    <a:pt x="18769" y="29001"/>
                  </a:cubicBezTo>
                  <a:cubicBezTo>
                    <a:pt x="19355" y="29273"/>
                    <a:pt x="19983" y="29482"/>
                    <a:pt x="20631" y="29650"/>
                  </a:cubicBezTo>
                  <a:cubicBezTo>
                    <a:pt x="20150" y="32851"/>
                    <a:pt x="19773" y="36073"/>
                    <a:pt x="19313" y="39275"/>
                  </a:cubicBezTo>
                  <a:cubicBezTo>
                    <a:pt x="18748" y="39170"/>
                    <a:pt x="18204" y="39044"/>
                    <a:pt x="17660" y="38898"/>
                  </a:cubicBezTo>
                  <a:cubicBezTo>
                    <a:pt x="11864" y="37371"/>
                    <a:pt x="6884" y="33269"/>
                    <a:pt x="4415" y="27934"/>
                  </a:cubicBezTo>
                  <a:cubicBezTo>
                    <a:pt x="7659" y="26804"/>
                    <a:pt x="10881" y="25695"/>
                    <a:pt x="14124" y="24565"/>
                  </a:cubicBezTo>
                  <a:close/>
                  <a:moveTo>
                    <a:pt x="26113" y="29692"/>
                  </a:moveTo>
                  <a:cubicBezTo>
                    <a:pt x="27201" y="32851"/>
                    <a:pt x="28268" y="36031"/>
                    <a:pt x="29356" y="39191"/>
                  </a:cubicBezTo>
                  <a:cubicBezTo>
                    <a:pt x="27678" y="39563"/>
                    <a:pt x="25946" y="39740"/>
                    <a:pt x="24217" y="39740"/>
                  </a:cubicBezTo>
                  <a:cubicBezTo>
                    <a:pt x="22734" y="39740"/>
                    <a:pt x="21255" y="39609"/>
                    <a:pt x="19815" y="39358"/>
                  </a:cubicBezTo>
                  <a:cubicBezTo>
                    <a:pt x="20296" y="36178"/>
                    <a:pt x="20652" y="32956"/>
                    <a:pt x="21133" y="29754"/>
                  </a:cubicBezTo>
                  <a:cubicBezTo>
                    <a:pt x="21901" y="29912"/>
                    <a:pt x="22693" y="29991"/>
                    <a:pt x="23483" y="29991"/>
                  </a:cubicBezTo>
                  <a:cubicBezTo>
                    <a:pt x="24372" y="29991"/>
                    <a:pt x="25260" y="29891"/>
                    <a:pt x="26113" y="29692"/>
                  </a:cubicBezTo>
                  <a:close/>
                  <a:moveTo>
                    <a:pt x="43731" y="21050"/>
                  </a:moveTo>
                  <a:cubicBezTo>
                    <a:pt x="43760" y="21065"/>
                    <a:pt x="43800" y="21080"/>
                    <a:pt x="43851" y="21080"/>
                  </a:cubicBezTo>
                  <a:cubicBezTo>
                    <a:pt x="43872" y="21080"/>
                    <a:pt x="43895" y="21077"/>
                    <a:pt x="43919" y="21071"/>
                  </a:cubicBezTo>
                  <a:lnTo>
                    <a:pt x="43940" y="21071"/>
                  </a:lnTo>
                  <a:cubicBezTo>
                    <a:pt x="43940" y="23686"/>
                    <a:pt x="43919" y="26323"/>
                    <a:pt x="43647" y="28917"/>
                  </a:cubicBezTo>
                  <a:cubicBezTo>
                    <a:pt x="43396" y="31491"/>
                    <a:pt x="43103" y="34964"/>
                    <a:pt x="41659" y="37203"/>
                  </a:cubicBezTo>
                  <a:cubicBezTo>
                    <a:pt x="40195" y="39484"/>
                    <a:pt x="36470" y="39923"/>
                    <a:pt x="34001" y="40153"/>
                  </a:cubicBezTo>
                  <a:cubicBezTo>
                    <a:pt x="32561" y="40299"/>
                    <a:pt x="31121" y="40339"/>
                    <a:pt x="29680" y="40339"/>
                  </a:cubicBezTo>
                  <a:cubicBezTo>
                    <a:pt x="28631" y="40339"/>
                    <a:pt x="27581" y="40317"/>
                    <a:pt x="26532" y="40300"/>
                  </a:cubicBezTo>
                  <a:lnTo>
                    <a:pt x="26490" y="40174"/>
                  </a:lnTo>
                  <a:cubicBezTo>
                    <a:pt x="29545" y="39860"/>
                    <a:pt x="32537" y="39003"/>
                    <a:pt x="35152" y="37538"/>
                  </a:cubicBezTo>
                  <a:cubicBezTo>
                    <a:pt x="38479" y="35655"/>
                    <a:pt x="41032" y="32725"/>
                    <a:pt x="42287" y="29106"/>
                  </a:cubicBezTo>
                  <a:cubicBezTo>
                    <a:pt x="43187" y="26553"/>
                    <a:pt x="43689" y="23791"/>
                    <a:pt x="43731" y="21050"/>
                  </a:cubicBezTo>
                  <a:close/>
                  <a:moveTo>
                    <a:pt x="2867" y="25005"/>
                  </a:moveTo>
                  <a:cubicBezTo>
                    <a:pt x="3097" y="25946"/>
                    <a:pt x="3411" y="26846"/>
                    <a:pt x="3788" y="27725"/>
                  </a:cubicBezTo>
                  <a:cubicBezTo>
                    <a:pt x="3767" y="27850"/>
                    <a:pt x="3829" y="27976"/>
                    <a:pt x="3934" y="28039"/>
                  </a:cubicBezTo>
                  <a:cubicBezTo>
                    <a:pt x="5985" y="32579"/>
                    <a:pt x="9772" y="36366"/>
                    <a:pt x="14521" y="38375"/>
                  </a:cubicBezTo>
                  <a:cubicBezTo>
                    <a:pt x="16970" y="39421"/>
                    <a:pt x="19690" y="40049"/>
                    <a:pt x="22431" y="40216"/>
                  </a:cubicBezTo>
                  <a:cubicBezTo>
                    <a:pt x="22431" y="40321"/>
                    <a:pt x="22431" y="40404"/>
                    <a:pt x="22431" y="40509"/>
                  </a:cubicBezTo>
                  <a:cubicBezTo>
                    <a:pt x="21584" y="40534"/>
                    <a:pt x="20730" y="40551"/>
                    <a:pt x="19873" y="40551"/>
                  </a:cubicBezTo>
                  <a:cubicBezTo>
                    <a:pt x="15725" y="40551"/>
                    <a:pt x="11494" y="40165"/>
                    <a:pt x="7679" y="38500"/>
                  </a:cubicBezTo>
                  <a:cubicBezTo>
                    <a:pt x="5169" y="37391"/>
                    <a:pt x="4060" y="35425"/>
                    <a:pt x="3474" y="32830"/>
                  </a:cubicBezTo>
                  <a:cubicBezTo>
                    <a:pt x="2888" y="30277"/>
                    <a:pt x="2658" y="27683"/>
                    <a:pt x="2679" y="25067"/>
                  </a:cubicBezTo>
                  <a:cubicBezTo>
                    <a:pt x="2741" y="25067"/>
                    <a:pt x="2804" y="25047"/>
                    <a:pt x="2867" y="25005"/>
                  </a:cubicBezTo>
                  <a:close/>
                  <a:moveTo>
                    <a:pt x="25967" y="40216"/>
                  </a:moveTo>
                  <a:lnTo>
                    <a:pt x="26050" y="40635"/>
                  </a:lnTo>
                  <a:cubicBezTo>
                    <a:pt x="26158" y="40868"/>
                    <a:pt x="26127" y="40978"/>
                    <a:pt x="25931" y="40978"/>
                  </a:cubicBezTo>
                  <a:cubicBezTo>
                    <a:pt x="25898" y="40978"/>
                    <a:pt x="25862" y="40975"/>
                    <a:pt x="25820" y="40969"/>
                  </a:cubicBezTo>
                  <a:cubicBezTo>
                    <a:pt x="25616" y="41064"/>
                    <a:pt x="25295" y="41075"/>
                    <a:pt x="25023" y="41075"/>
                  </a:cubicBezTo>
                  <a:cubicBezTo>
                    <a:pt x="24932" y="41075"/>
                    <a:pt x="24847" y="41074"/>
                    <a:pt x="24774" y="41074"/>
                  </a:cubicBezTo>
                  <a:cubicBezTo>
                    <a:pt x="24633" y="41079"/>
                    <a:pt x="24490" y="41082"/>
                    <a:pt x="24347" y="41082"/>
                  </a:cubicBezTo>
                  <a:cubicBezTo>
                    <a:pt x="23917" y="41082"/>
                    <a:pt x="23482" y="41058"/>
                    <a:pt x="23058" y="41011"/>
                  </a:cubicBezTo>
                  <a:cubicBezTo>
                    <a:pt x="22996" y="40760"/>
                    <a:pt x="22954" y="40509"/>
                    <a:pt x="22954" y="40258"/>
                  </a:cubicBezTo>
                  <a:lnTo>
                    <a:pt x="22954" y="40258"/>
                  </a:lnTo>
                  <a:cubicBezTo>
                    <a:pt x="23309" y="40273"/>
                    <a:pt x="23665" y="40280"/>
                    <a:pt x="24021" y="40280"/>
                  </a:cubicBezTo>
                  <a:cubicBezTo>
                    <a:pt x="24670" y="40280"/>
                    <a:pt x="25318" y="40257"/>
                    <a:pt x="25967" y="40216"/>
                  </a:cubicBezTo>
                  <a:close/>
                  <a:moveTo>
                    <a:pt x="24418" y="1"/>
                  </a:moveTo>
                  <a:cubicBezTo>
                    <a:pt x="22870" y="1"/>
                    <a:pt x="21322" y="64"/>
                    <a:pt x="19773" y="168"/>
                  </a:cubicBezTo>
                  <a:cubicBezTo>
                    <a:pt x="19627" y="189"/>
                    <a:pt x="19543" y="273"/>
                    <a:pt x="19522" y="398"/>
                  </a:cubicBezTo>
                  <a:cubicBezTo>
                    <a:pt x="14982" y="984"/>
                    <a:pt x="10169" y="1298"/>
                    <a:pt x="6194" y="3851"/>
                  </a:cubicBezTo>
                  <a:cubicBezTo>
                    <a:pt x="461" y="7554"/>
                    <a:pt x="0" y="15338"/>
                    <a:pt x="1591" y="21385"/>
                  </a:cubicBezTo>
                  <a:cubicBezTo>
                    <a:pt x="1486" y="21406"/>
                    <a:pt x="1402" y="21406"/>
                    <a:pt x="1319" y="21427"/>
                  </a:cubicBezTo>
                  <a:cubicBezTo>
                    <a:pt x="1214" y="21448"/>
                    <a:pt x="1130" y="21573"/>
                    <a:pt x="1130" y="21678"/>
                  </a:cubicBezTo>
                  <a:cubicBezTo>
                    <a:pt x="1130" y="22808"/>
                    <a:pt x="1235" y="23938"/>
                    <a:pt x="1444" y="25047"/>
                  </a:cubicBezTo>
                  <a:cubicBezTo>
                    <a:pt x="1444" y="25142"/>
                    <a:pt x="1566" y="25238"/>
                    <a:pt x="1667" y="25238"/>
                  </a:cubicBezTo>
                  <a:cubicBezTo>
                    <a:pt x="1677" y="25238"/>
                    <a:pt x="1686" y="25237"/>
                    <a:pt x="1695" y="25235"/>
                  </a:cubicBezTo>
                  <a:cubicBezTo>
                    <a:pt x="1842" y="25235"/>
                    <a:pt x="1988" y="25214"/>
                    <a:pt x="2156" y="25193"/>
                  </a:cubicBezTo>
                  <a:lnTo>
                    <a:pt x="2156" y="25193"/>
                  </a:lnTo>
                  <a:cubicBezTo>
                    <a:pt x="2135" y="27871"/>
                    <a:pt x="2386" y="30549"/>
                    <a:pt x="3013" y="33165"/>
                  </a:cubicBezTo>
                  <a:cubicBezTo>
                    <a:pt x="3537" y="35341"/>
                    <a:pt x="4436" y="37308"/>
                    <a:pt x="6445" y="38459"/>
                  </a:cubicBezTo>
                  <a:cubicBezTo>
                    <a:pt x="10243" y="40646"/>
                    <a:pt x="15003" y="41088"/>
                    <a:pt x="19455" y="41088"/>
                  </a:cubicBezTo>
                  <a:cubicBezTo>
                    <a:pt x="20497" y="41088"/>
                    <a:pt x="21522" y="41064"/>
                    <a:pt x="22514" y="41032"/>
                  </a:cubicBezTo>
                  <a:cubicBezTo>
                    <a:pt x="22535" y="41116"/>
                    <a:pt x="22577" y="41220"/>
                    <a:pt x="22598" y="41304"/>
                  </a:cubicBezTo>
                  <a:cubicBezTo>
                    <a:pt x="22640" y="41430"/>
                    <a:pt x="22724" y="41492"/>
                    <a:pt x="22849" y="41513"/>
                  </a:cubicBezTo>
                  <a:cubicBezTo>
                    <a:pt x="23372" y="41576"/>
                    <a:pt x="23921" y="41623"/>
                    <a:pt x="24471" y="41623"/>
                  </a:cubicBezTo>
                  <a:cubicBezTo>
                    <a:pt x="25020" y="41623"/>
                    <a:pt x="25569" y="41576"/>
                    <a:pt x="26092" y="41451"/>
                  </a:cubicBezTo>
                  <a:cubicBezTo>
                    <a:pt x="26490" y="41367"/>
                    <a:pt x="26615" y="41116"/>
                    <a:pt x="26615" y="40823"/>
                  </a:cubicBezTo>
                  <a:cubicBezTo>
                    <a:pt x="27617" y="40838"/>
                    <a:pt x="28621" y="40856"/>
                    <a:pt x="29625" y="40856"/>
                  </a:cubicBezTo>
                  <a:cubicBezTo>
                    <a:pt x="31411" y="40856"/>
                    <a:pt x="33196" y="40800"/>
                    <a:pt x="34964" y="40572"/>
                  </a:cubicBezTo>
                  <a:cubicBezTo>
                    <a:pt x="37182" y="40279"/>
                    <a:pt x="40258" y="39819"/>
                    <a:pt x="41764" y="37977"/>
                  </a:cubicBezTo>
                  <a:cubicBezTo>
                    <a:pt x="43333" y="36073"/>
                    <a:pt x="43647" y="32956"/>
                    <a:pt x="43982" y="30633"/>
                  </a:cubicBezTo>
                  <a:cubicBezTo>
                    <a:pt x="44421" y="27432"/>
                    <a:pt x="44463" y="24210"/>
                    <a:pt x="44463" y="21008"/>
                  </a:cubicBezTo>
                  <a:cubicBezTo>
                    <a:pt x="44756" y="20966"/>
                    <a:pt x="45070" y="20883"/>
                    <a:pt x="45175" y="20673"/>
                  </a:cubicBezTo>
                  <a:cubicBezTo>
                    <a:pt x="45300" y="20401"/>
                    <a:pt x="45216" y="19899"/>
                    <a:pt x="45216" y="19627"/>
                  </a:cubicBezTo>
                  <a:cubicBezTo>
                    <a:pt x="45216" y="19188"/>
                    <a:pt x="45216" y="18769"/>
                    <a:pt x="45216" y="18330"/>
                  </a:cubicBezTo>
                  <a:cubicBezTo>
                    <a:pt x="45216" y="17932"/>
                    <a:pt x="45342" y="17221"/>
                    <a:pt x="44923" y="16949"/>
                  </a:cubicBezTo>
                  <a:cubicBezTo>
                    <a:pt x="44798" y="16886"/>
                    <a:pt x="44672" y="16886"/>
                    <a:pt x="44547" y="16886"/>
                  </a:cubicBezTo>
                  <a:lnTo>
                    <a:pt x="44442" y="16886"/>
                  </a:lnTo>
                  <a:cubicBezTo>
                    <a:pt x="44568" y="11886"/>
                    <a:pt x="43291" y="5713"/>
                    <a:pt x="38981" y="2637"/>
                  </a:cubicBezTo>
                  <a:cubicBezTo>
                    <a:pt x="35845" y="406"/>
                    <a:pt x="31821" y="174"/>
                    <a:pt x="27973" y="174"/>
                  </a:cubicBezTo>
                  <a:cubicBezTo>
                    <a:pt x="26960" y="174"/>
                    <a:pt x="25960" y="190"/>
                    <a:pt x="24991" y="190"/>
                  </a:cubicBezTo>
                  <a:cubicBezTo>
                    <a:pt x="24876" y="190"/>
                    <a:pt x="24762" y="190"/>
                    <a:pt x="24648" y="189"/>
                  </a:cubicBezTo>
                  <a:cubicBezTo>
                    <a:pt x="24628" y="85"/>
                    <a:pt x="24523" y="1"/>
                    <a:pt x="244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35"/>
            <p:cNvSpPr/>
            <p:nvPr/>
          </p:nvSpPr>
          <p:spPr>
            <a:xfrm>
              <a:off x="2583600" y="4584475"/>
              <a:ext cx="30375" cy="79000"/>
            </a:xfrm>
            <a:custGeom>
              <a:avLst/>
              <a:gdLst/>
              <a:ahLst/>
              <a:cxnLst/>
              <a:rect l="l" t="t" r="r" b="b"/>
              <a:pathLst>
                <a:path w="1215" h="3160" extrusionOk="0">
                  <a:moveTo>
                    <a:pt x="529" y="12"/>
                  </a:moveTo>
                  <a:cubicBezTo>
                    <a:pt x="354" y="12"/>
                    <a:pt x="182" y="21"/>
                    <a:pt x="1" y="21"/>
                  </a:cubicBezTo>
                  <a:cubicBezTo>
                    <a:pt x="147" y="1047"/>
                    <a:pt x="210" y="2114"/>
                    <a:pt x="210" y="3160"/>
                  </a:cubicBezTo>
                  <a:cubicBezTo>
                    <a:pt x="231" y="3160"/>
                    <a:pt x="231" y="3139"/>
                    <a:pt x="252" y="3139"/>
                  </a:cubicBezTo>
                  <a:cubicBezTo>
                    <a:pt x="879" y="3034"/>
                    <a:pt x="1172" y="3055"/>
                    <a:pt x="1172" y="2323"/>
                  </a:cubicBezTo>
                  <a:cubicBezTo>
                    <a:pt x="1172" y="1904"/>
                    <a:pt x="1172" y="1465"/>
                    <a:pt x="1172" y="1047"/>
                  </a:cubicBezTo>
                  <a:cubicBezTo>
                    <a:pt x="1172" y="837"/>
                    <a:pt x="1214" y="544"/>
                    <a:pt x="1172" y="335"/>
                  </a:cubicBezTo>
                  <a:cubicBezTo>
                    <a:pt x="1089" y="0"/>
                    <a:pt x="1068" y="42"/>
                    <a:pt x="796" y="21"/>
                  </a:cubicBezTo>
                  <a:cubicBezTo>
                    <a:pt x="705" y="14"/>
                    <a:pt x="617" y="12"/>
                    <a:pt x="529" y="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35"/>
            <p:cNvSpPr/>
            <p:nvPr/>
          </p:nvSpPr>
          <p:spPr>
            <a:xfrm>
              <a:off x="2308450" y="4505475"/>
              <a:ext cx="273075" cy="257400"/>
            </a:xfrm>
            <a:custGeom>
              <a:avLst/>
              <a:gdLst/>
              <a:ahLst/>
              <a:cxnLst/>
              <a:rect l="l" t="t" r="r" b="b"/>
              <a:pathLst>
                <a:path w="10923" h="10296" extrusionOk="0">
                  <a:moveTo>
                    <a:pt x="9793" y="1"/>
                  </a:moveTo>
                  <a:cubicBezTo>
                    <a:pt x="6529" y="1256"/>
                    <a:pt x="3265" y="2533"/>
                    <a:pt x="1" y="3788"/>
                  </a:cubicBezTo>
                  <a:cubicBezTo>
                    <a:pt x="419" y="5399"/>
                    <a:pt x="461" y="7199"/>
                    <a:pt x="84" y="8872"/>
                  </a:cubicBezTo>
                  <a:lnTo>
                    <a:pt x="105" y="8872"/>
                  </a:lnTo>
                  <a:cubicBezTo>
                    <a:pt x="3516" y="9375"/>
                    <a:pt x="6947" y="9793"/>
                    <a:pt x="10358" y="10295"/>
                  </a:cubicBezTo>
                  <a:cubicBezTo>
                    <a:pt x="10923" y="6906"/>
                    <a:pt x="10797" y="3307"/>
                    <a:pt x="979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35"/>
            <p:cNvSpPr/>
            <p:nvPr/>
          </p:nvSpPr>
          <p:spPr>
            <a:xfrm>
              <a:off x="2141075" y="4198425"/>
              <a:ext cx="408025" cy="389200"/>
            </a:xfrm>
            <a:custGeom>
              <a:avLst/>
              <a:gdLst/>
              <a:ahLst/>
              <a:cxnLst/>
              <a:rect l="l" t="t" r="r" b="b"/>
              <a:pathLst>
                <a:path w="16321" h="15568" extrusionOk="0">
                  <a:moveTo>
                    <a:pt x="1465" y="1"/>
                  </a:moveTo>
                  <a:cubicBezTo>
                    <a:pt x="1465" y="22"/>
                    <a:pt x="1465" y="43"/>
                    <a:pt x="1465" y="43"/>
                  </a:cubicBezTo>
                  <a:cubicBezTo>
                    <a:pt x="984" y="3286"/>
                    <a:pt x="502" y="6508"/>
                    <a:pt x="0" y="9751"/>
                  </a:cubicBezTo>
                  <a:cubicBezTo>
                    <a:pt x="2992" y="10463"/>
                    <a:pt x="5566" y="12408"/>
                    <a:pt x="6549" y="15568"/>
                  </a:cubicBezTo>
                  <a:cubicBezTo>
                    <a:pt x="9813" y="14312"/>
                    <a:pt x="13057" y="13057"/>
                    <a:pt x="16321" y="11781"/>
                  </a:cubicBezTo>
                  <a:cubicBezTo>
                    <a:pt x="15986" y="10818"/>
                    <a:pt x="15588" y="9877"/>
                    <a:pt x="15086" y="8977"/>
                  </a:cubicBezTo>
                  <a:cubicBezTo>
                    <a:pt x="12261" y="3809"/>
                    <a:pt x="7051" y="921"/>
                    <a:pt x="14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35"/>
            <p:cNvSpPr/>
            <p:nvPr/>
          </p:nvSpPr>
          <p:spPr>
            <a:xfrm>
              <a:off x="2160950" y="4739825"/>
              <a:ext cx="403850" cy="385550"/>
            </a:xfrm>
            <a:custGeom>
              <a:avLst/>
              <a:gdLst/>
              <a:ahLst/>
              <a:cxnLst/>
              <a:rect l="l" t="t" r="r" b="b"/>
              <a:pathLst>
                <a:path w="16154" h="15422" extrusionOk="0">
                  <a:moveTo>
                    <a:pt x="5859" y="1"/>
                  </a:moveTo>
                  <a:cubicBezTo>
                    <a:pt x="5294" y="2072"/>
                    <a:pt x="4080" y="3934"/>
                    <a:pt x="2155" y="5022"/>
                  </a:cubicBezTo>
                  <a:cubicBezTo>
                    <a:pt x="1486" y="5420"/>
                    <a:pt x="774" y="5713"/>
                    <a:pt x="0" y="5922"/>
                  </a:cubicBezTo>
                  <a:cubicBezTo>
                    <a:pt x="1088" y="9081"/>
                    <a:pt x="2176" y="12262"/>
                    <a:pt x="3243" y="15421"/>
                  </a:cubicBezTo>
                  <a:cubicBezTo>
                    <a:pt x="5901" y="14773"/>
                    <a:pt x="8412" y="13622"/>
                    <a:pt x="10546" y="11906"/>
                  </a:cubicBezTo>
                  <a:cubicBezTo>
                    <a:pt x="13831" y="9249"/>
                    <a:pt x="15400" y="5524"/>
                    <a:pt x="16153" y="1444"/>
                  </a:cubicBezTo>
                  <a:cubicBezTo>
                    <a:pt x="12743" y="921"/>
                    <a:pt x="9290" y="503"/>
                    <a:pt x="58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35"/>
            <p:cNvSpPr/>
            <p:nvPr/>
          </p:nvSpPr>
          <p:spPr>
            <a:xfrm>
              <a:off x="1990950" y="4891000"/>
              <a:ext cx="238550" cy="251250"/>
            </a:xfrm>
            <a:custGeom>
              <a:avLst/>
              <a:gdLst/>
              <a:ahLst/>
              <a:cxnLst/>
              <a:rect l="l" t="t" r="r" b="b"/>
              <a:pathLst>
                <a:path w="9542" h="10050" extrusionOk="0">
                  <a:moveTo>
                    <a:pt x="6298" y="1"/>
                  </a:moveTo>
                  <a:cubicBezTo>
                    <a:pt x="5445" y="200"/>
                    <a:pt x="4557" y="300"/>
                    <a:pt x="3668" y="300"/>
                  </a:cubicBezTo>
                  <a:cubicBezTo>
                    <a:pt x="2878" y="300"/>
                    <a:pt x="2086" y="221"/>
                    <a:pt x="1318" y="63"/>
                  </a:cubicBezTo>
                  <a:cubicBezTo>
                    <a:pt x="837" y="3265"/>
                    <a:pt x="481" y="6487"/>
                    <a:pt x="0" y="9667"/>
                  </a:cubicBezTo>
                  <a:cubicBezTo>
                    <a:pt x="1440" y="9918"/>
                    <a:pt x="2919" y="10049"/>
                    <a:pt x="4402" y="10049"/>
                  </a:cubicBezTo>
                  <a:cubicBezTo>
                    <a:pt x="6131" y="10049"/>
                    <a:pt x="7863" y="9872"/>
                    <a:pt x="9541" y="9500"/>
                  </a:cubicBezTo>
                  <a:cubicBezTo>
                    <a:pt x="8453" y="6340"/>
                    <a:pt x="7386" y="3160"/>
                    <a:pt x="62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35"/>
            <p:cNvSpPr/>
            <p:nvPr/>
          </p:nvSpPr>
          <p:spPr>
            <a:xfrm>
              <a:off x="1915625" y="4190300"/>
              <a:ext cx="249525" cy="253475"/>
            </a:xfrm>
            <a:custGeom>
              <a:avLst/>
              <a:gdLst/>
              <a:ahLst/>
              <a:cxnLst/>
              <a:rect l="l" t="t" r="r" b="b"/>
              <a:pathLst>
                <a:path w="9981" h="10139" extrusionOk="0">
                  <a:moveTo>
                    <a:pt x="6555" y="1"/>
                  </a:moveTo>
                  <a:cubicBezTo>
                    <a:pt x="5763" y="1"/>
                    <a:pt x="4972" y="39"/>
                    <a:pt x="4185" y="116"/>
                  </a:cubicBezTo>
                  <a:cubicBezTo>
                    <a:pt x="2783" y="263"/>
                    <a:pt x="1381" y="514"/>
                    <a:pt x="0" y="891"/>
                  </a:cubicBezTo>
                  <a:cubicBezTo>
                    <a:pt x="1151" y="3966"/>
                    <a:pt x="2281" y="7063"/>
                    <a:pt x="3432" y="10139"/>
                  </a:cubicBezTo>
                  <a:cubicBezTo>
                    <a:pt x="4017" y="9971"/>
                    <a:pt x="4624" y="9867"/>
                    <a:pt x="5252" y="9783"/>
                  </a:cubicBezTo>
                  <a:cubicBezTo>
                    <a:pt x="5569" y="9759"/>
                    <a:pt x="5889" y="9747"/>
                    <a:pt x="6208" y="9747"/>
                  </a:cubicBezTo>
                  <a:cubicBezTo>
                    <a:pt x="6984" y="9747"/>
                    <a:pt x="7760" y="9817"/>
                    <a:pt x="8516" y="9951"/>
                  </a:cubicBezTo>
                  <a:cubicBezTo>
                    <a:pt x="8997" y="6728"/>
                    <a:pt x="9499" y="3485"/>
                    <a:pt x="9981" y="242"/>
                  </a:cubicBezTo>
                  <a:cubicBezTo>
                    <a:pt x="8843" y="81"/>
                    <a:pt x="7698" y="1"/>
                    <a:pt x="65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35"/>
            <p:cNvSpPr/>
            <p:nvPr/>
          </p:nvSpPr>
          <p:spPr>
            <a:xfrm>
              <a:off x="2069400" y="5154125"/>
              <a:ext cx="80150" cy="21650"/>
            </a:xfrm>
            <a:custGeom>
              <a:avLst/>
              <a:gdLst/>
              <a:ahLst/>
              <a:cxnLst/>
              <a:rect l="l" t="t" r="r" b="b"/>
              <a:pathLst>
                <a:path w="3206" h="866" extrusionOk="0">
                  <a:moveTo>
                    <a:pt x="3014" y="0"/>
                  </a:moveTo>
                  <a:cubicBezTo>
                    <a:pt x="2365" y="41"/>
                    <a:pt x="1717" y="64"/>
                    <a:pt x="1068" y="64"/>
                  </a:cubicBezTo>
                  <a:cubicBezTo>
                    <a:pt x="712" y="64"/>
                    <a:pt x="356" y="57"/>
                    <a:pt x="1" y="42"/>
                  </a:cubicBezTo>
                  <a:lnTo>
                    <a:pt x="1" y="42"/>
                  </a:lnTo>
                  <a:cubicBezTo>
                    <a:pt x="1" y="293"/>
                    <a:pt x="43" y="544"/>
                    <a:pt x="105" y="795"/>
                  </a:cubicBezTo>
                  <a:cubicBezTo>
                    <a:pt x="529" y="842"/>
                    <a:pt x="964" y="866"/>
                    <a:pt x="1394" y="866"/>
                  </a:cubicBezTo>
                  <a:cubicBezTo>
                    <a:pt x="1537" y="866"/>
                    <a:pt x="1680" y="863"/>
                    <a:pt x="1821" y="858"/>
                  </a:cubicBezTo>
                  <a:cubicBezTo>
                    <a:pt x="1894" y="858"/>
                    <a:pt x="1979" y="859"/>
                    <a:pt x="2070" y="859"/>
                  </a:cubicBezTo>
                  <a:cubicBezTo>
                    <a:pt x="2342" y="859"/>
                    <a:pt x="2663" y="848"/>
                    <a:pt x="2867" y="753"/>
                  </a:cubicBezTo>
                  <a:cubicBezTo>
                    <a:pt x="2909" y="759"/>
                    <a:pt x="2945" y="762"/>
                    <a:pt x="2978" y="762"/>
                  </a:cubicBezTo>
                  <a:cubicBezTo>
                    <a:pt x="3174" y="762"/>
                    <a:pt x="3205" y="652"/>
                    <a:pt x="3097" y="419"/>
                  </a:cubicBezTo>
                  <a:lnTo>
                    <a:pt x="301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35"/>
            <p:cNvSpPr/>
            <p:nvPr/>
          </p:nvSpPr>
          <p:spPr>
            <a:xfrm>
              <a:off x="1999300" y="4161825"/>
              <a:ext cx="99950" cy="19900"/>
            </a:xfrm>
            <a:custGeom>
              <a:avLst/>
              <a:gdLst/>
              <a:ahLst/>
              <a:cxnLst/>
              <a:rect l="l" t="t" r="r" b="b"/>
              <a:pathLst>
                <a:path w="3998" h="796" extrusionOk="0">
                  <a:moveTo>
                    <a:pt x="3997" y="0"/>
                  </a:moveTo>
                  <a:cubicBezTo>
                    <a:pt x="2658" y="21"/>
                    <a:pt x="1340" y="63"/>
                    <a:pt x="1" y="147"/>
                  </a:cubicBezTo>
                  <a:cubicBezTo>
                    <a:pt x="85" y="356"/>
                    <a:pt x="147" y="586"/>
                    <a:pt x="189" y="795"/>
                  </a:cubicBezTo>
                  <a:cubicBezTo>
                    <a:pt x="398" y="774"/>
                    <a:pt x="629" y="753"/>
                    <a:pt x="838" y="732"/>
                  </a:cubicBezTo>
                  <a:cubicBezTo>
                    <a:pt x="1553" y="661"/>
                    <a:pt x="2277" y="628"/>
                    <a:pt x="2999" y="628"/>
                  </a:cubicBezTo>
                  <a:cubicBezTo>
                    <a:pt x="3333" y="628"/>
                    <a:pt x="3666" y="635"/>
                    <a:pt x="3997" y="649"/>
                  </a:cubicBezTo>
                  <a:cubicBezTo>
                    <a:pt x="3997" y="439"/>
                    <a:pt x="3997" y="209"/>
                    <a:pt x="3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35"/>
            <p:cNvSpPr/>
            <p:nvPr/>
          </p:nvSpPr>
          <p:spPr>
            <a:xfrm>
              <a:off x="1574050" y="4216225"/>
              <a:ext cx="414825" cy="394425"/>
            </a:xfrm>
            <a:custGeom>
              <a:avLst/>
              <a:gdLst/>
              <a:ahLst/>
              <a:cxnLst/>
              <a:rect l="l" t="t" r="r" b="b"/>
              <a:pathLst>
                <a:path w="16593" h="15777" extrusionOk="0">
                  <a:moveTo>
                    <a:pt x="13161" y="0"/>
                  </a:moveTo>
                  <a:cubicBezTo>
                    <a:pt x="9918" y="963"/>
                    <a:pt x="6905" y="2616"/>
                    <a:pt x="4540" y="5105"/>
                  </a:cubicBezTo>
                  <a:cubicBezTo>
                    <a:pt x="2218" y="7554"/>
                    <a:pt x="670" y="10650"/>
                    <a:pt x="0" y="13956"/>
                  </a:cubicBezTo>
                  <a:cubicBezTo>
                    <a:pt x="3431" y="14500"/>
                    <a:pt x="6800" y="15232"/>
                    <a:pt x="10232" y="15777"/>
                  </a:cubicBezTo>
                  <a:cubicBezTo>
                    <a:pt x="11006" y="12471"/>
                    <a:pt x="13496" y="10232"/>
                    <a:pt x="16592" y="9248"/>
                  </a:cubicBezTo>
                  <a:cubicBezTo>
                    <a:pt x="15442" y="6173"/>
                    <a:pt x="14312" y="3076"/>
                    <a:pt x="1316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35"/>
            <p:cNvSpPr/>
            <p:nvPr/>
          </p:nvSpPr>
          <p:spPr>
            <a:xfrm>
              <a:off x="1605950" y="4762850"/>
              <a:ext cx="405425" cy="367750"/>
            </a:xfrm>
            <a:custGeom>
              <a:avLst/>
              <a:gdLst/>
              <a:ahLst/>
              <a:cxnLst/>
              <a:rect l="l" t="t" r="r" b="b"/>
              <a:pathLst>
                <a:path w="16217" h="14710" extrusionOk="0">
                  <a:moveTo>
                    <a:pt x="9709" y="0"/>
                  </a:moveTo>
                  <a:cubicBezTo>
                    <a:pt x="6466" y="1130"/>
                    <a:pt x="3244" y="2239"/>
                    <a:pt x="0" y="3369"/>
                  </a:cubicBezTo>
                  <a:cubicBezTo>
                    <a:pt x="2469" y="8704"/>
                    <a:pt x="7449" y="12806"/>
                    <a:pt x="13245" y="14333"/>
                  </a:cubicBezTo>
                  <a:cubicBezTo>
                    <a:pt x="13789" y="14479"/>
                    <a:pt x="14333" y="14605"/>
                    <a:pt x="14898" y="14710"/>
                  </a:cubicBezTo>
                  <a:cubicBezTo>
                    <a:pt x="15358" y="11508"/>
                    <a:pt x="15735" y="8286"/>
                    <a:pt x="16216" y="5085"/>
                  </a:cubicBezTo>
                  <a:cubicBezTo>
                    <a:pt x="15568" y="4917"/>
                    <a:pt x="14940" y="4708"/>
                    <a:pt x="14354" y="4436"/>
                  </a:cubicBezTo>
                  <a:cubicBezTo>
                    <a:pt x="12324" y="3536"/>
                    <a:pt x="10692" y="1925"/>
                    <a:pt x="97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35"/>
            <p:cNvSpPr/>
            <p:nvPr/>
          </p:nvSpPr>
          <p:spPr>
            <a:xfrm>
              <a:off x="1562525" y="4577675"/>
              <a:ext cx="280400" cy="257375"/>
            </a:xfrm>
            <a:custGeom>
              <a:avLst/>
              <a:gdLst/>
              <a:ahLst/>
              <a:cxnLst/>
              <a:rect l="l" t="t" r="r" b="b"/>
              <a:pathLst>
                <a:path w="11216" h="10295" extrusionOk="0">
                  <a:moveTo>
                    <a:pt x="356" y="0"/>
                  </a:moveTo>
                  <a:cubicBezTo>
                    <a:pt x="84" y="1570"/>
                    <a:pt x="1" y="3181"/>
                    <a:pt x="147" y="4750"/>
                  </a:cubicBezTo>
                  <a:cubicBezTo>
                    <a:pt x="294" y="6696"/>
                    <a:pt x="775" y="8558"/>
                    <a:pt x="1528" y="10295"/>
                  </a:cubicBezTo>
                  <a:cubicBezTo>
                    <a:pt x="4750" y="9165"/>
                    <a:pt x="7994" y="8056"/>
                    <a:pt x="11216" y="6926"/>
                  </a:cubicBezTo>
                  <a:cubicBezTo>
                    <a:pt x="10567" y="5440"/>
                    <a:pt x="10295" y="3787"/>
                    <a:pt x="10546" y="2114"/>
                  </a:cubicBezTo>
                  <a:cubicBezTo>
                    <a:pt x="10546" y="2030"/>
                    <a:pt x="10567" y="1925"/>
                    <a:pt x="10588" y="1821"/>
                  </a:cubicBezTo>
                  <a:cubicBezTo>
                    <a:pt x="7157" y="1298"/>
                    <a:pt x="3788" y="544"/>
                    <a:pt x="3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35"/>
            <p:cNvSpPr/>
            <p:nvPr/>
          </p:nvSpPr>
          <p:spPr>
            <a:xfrm>
              <a:off x="1536900" y="4693800"/>
              <a:ext cx="27225" cy="72200"/>
            </a:xfrm>
            <a:custGeom>
              <a:avLst/>
              <a:gdLst/>
              <a:ahLst/>
              <a:cxnLst/>
              <a:rect l="l" t="t" r="r" b="b"/>
              <a:pathLst>
                <a:path w="1089" h="2888" extrusionOk="0">
                  <a:moveTo>
                    <a:pt x="649" y="0"/>
                  </a:moveTo>
                  <a:cubicBezTo>
                    <a:pt x="440" y="42"/>
                    <a:pt x="231" y="63"/>
                    <a:pt x="0" y="105"/>
                  </a:cubicBezTo>
                  <a:cubicBezTo>
                    <a:pt x="21" y="1026"/>
                    <a:pt x="105" y="1967"/>
                    <a:pt x="252" y="2888"/>
                  </a:cubicBezTo>
                  <a:cubicBezTo>
                    <a:pt x="544" y="2867"/>
                    <a:pt x="816" y="2804"/>
                    <a:pt x="1088" y="2700"/>
                  </a:cubicBezTo>
                  <a:cubicBezTo>
                    <a:pt x="879" y="1821"/>
                    <a:pt x="733" y="921"/>
                    <a:pt x="6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1" name="Google Shape;981;p35"/>
          <p:cNvGrpSpPr/>
          <p:nvPr/>
        </p:nvGrpSpPr>
        <p:grpSpPr>
          <a:xfrm>
            <a:off x="117142" y="5123771"/>
            <a:ext cx="591102" cy="1200071"/>
            <a:chOff x="5469650" y="1419300"/>
            <a:chExt cx="495725" cy="754825"/>
          </a:xfrm>
        </p:grpSpPr>
        <p:sp>
          <p:nvSpPr>
            <p:cNvPr id="982" name="Google Shape;982;p35"/>
            <p:cNvSpPr/>
            <p:nvPr/>
          </p:nvSpPr>
          <p:spPr>
            <a:xfrm>
              <a:off x="5469650" y="1929475"/>
              <a:ext cx="489200" cy="244650"/>
            </a:xfrm>
            <a:custGeom>
              <a:avLst/>
              <a:gdLst/>
              <a:ahLst/>
              <a:cxnLst/>
              <a:rect l="l" t="t" r="r" b="b"/>
              <a:pathLst>
                <a:path w="19568" h="9786" extrusionOk="0">
                  <a:moveTo>
                    <a:pt x="19069" y="0"/>
                  </a:moveTo>
                  <a:cubicBezTo>
                    <a:pt x="19033" y="0"/>
                    <a:pt x="18995" y="5"/>
                    <a:pt x="18955" y="15"/>
                  </a:cubicBezTo>
                  <a:cubicBezTo>
                    <a:pt x="18307" y="188"/>
                    <a:pt x="17738" y="624"/>
                    <a:pt x="17142" y="929"/>
                  </a:cubicBezTo>
                  <a:cubicBezTo>
                    <a:pt x="16374" y="1313"/>
                    <a:pt x="15540" y="1564"/>
                    <a:pt x="14720" y="1815"/>
                  </a:cubicBezTo>
                  <a:cubicBezTo>
                    <a:pt x="13158" y="2292"/>
                    <a:pt x="11477" y="2490"/>
                    <a:pt x="9863" y="2742"/>
                  </a:cubicBezTo>
                  <a:cubicBezTo>
                    <a:pt x="8340" y="2967"/>
                    <a:pt x="6792" y="3099"/>
                    <a:pt x="5257" y="3099"/>
                  </a:cubicBezTo>
                  <a:cubicBezTo>
                    <a:pt x="4710" y="3099"/>
                    <a:pt x="4163" y="3093"/>
                    <a:pt x="3615" y="3093"/>
                  </a:cubicBezTo>
                  <a:cubicBezTo>
                    <a:pt x="3342" y="3093"/>
                    <a:pt x="3068" y="3095"/>
                    <a:pt x="2795" y="3099"/>
                  </a:cubicBezTo>
                  <a:cubicBezTo>
                    <a:pt x="2451" y="3099"/>
                    <a:pt x="2146" y="3179"/>
                    <a:pt x="1815" y="3245"/>
                  </a:cubicBezTo>
                  <a:cubicBezTo>
                    <a:pt x="1710" y="3271"/>
                    <a:pt x="1604" y="3285"/>
                    <a:pt x="1498" y="3298"/>
                  </a:cubicBezTo>
                  <a:cubicBezTo>
                    <a:pt x="1471" y="3258"/>
                    <a:pt x="1445" y="3232"/>
                    <a:pt x="1418" y="3192"/>
                  </a:cubicBezTo>
                  <a:cubicBezTo>
                    <a:pt x="1657" y="3152"/>
                    <a:pt x="1908" y="3126"/>
                    <a:pt x="2160" y="3086"/>
                  </a:cubicBezTo>
                  <a:cubicBezTo>
                    <a:pt x="2305" y="3073"/>
                    <a:pt x="2358" y="2848"/>
                    <a:pt x="2199" y="2808"/>
                  </a:cubicBezTo>
                  <a:cubicBezTo>
                    <a:pt x="1683" y="2663"/>
                    <a:pt x="1180" y="2504"/>
                    <a:pt x="677" y="2345"/>
                  </a:cubicBezTo>
                  <a:cubicBezTo>
                    <a:pt x="632" y="2332"/>
                    <a:pt x="588" y="2326"/>
                    <a:pt x="545" y="2326"/>
                  </a:cubicBezTo>
                  <a:cubicBezTo>
                    <a:pt x="235" y="2326"/>
                    <a:pt x="0" y="2640"/>
                    <a:pt x="82" y="2954"/>
                  </a:cubicBezTo>
                  <a:cubicBezTo>
                    <a:pt x="532" y="4780"/>
                    <a:pt x="902" y="6488"/>
                    <a:pt x="2411" y="7745"/>
                  </a:cubicBezTo>
                  <a:cubicBezTo>
                    <a:pt x="3046" y="8274"/>
                    <a:pt x="3801" y="8618"/>
                    <a:pt x="4595" y="8777"/>
                  </a:cubicBezTo>
                  <a:cubicBezTo>
                    <a:pt x="5230" y="9320"/>
                    <a:pt x="5958" y="9717"/>
                    <a:pt x="6765" y="9783"/>
                  </a:cubicBezTo>
                  <a:cubicBezTo>
                    <a:pt x="6783" y="9784"/>
                    <a:pt x="6801" y="9785"/>
                    <a:pt x="6818" y="9785"/>
                  </a:cubicBezTo>
                  <a:cubicBezTo>
                    <a:pt x="7146" y="9785"/>
                    <a:pt x="7475" y="9557"/>
                    <a:pt x="7626" y="9293"/>
                  </a:cubicBezTo>
                  <a:cubicBezTo>
                    <a:pt x="8102" y="8446"/>
                    <a:pt x="8830" y="7824"/>
                    <a:pt x="9743" y="7507"/>
                  </a:cubicBezTo>
                  <a:cubicBezTo>
                    <a:pt x="10048" y="7388"/>
                    <a:pt x="10339" y="7335"/>
                    <a:pt x="10630" y="7321"/>
                  </a:cubicBezTo>
                  <a:cubicBezTo>
                    <a:pt x="10643" y="7321"/>
                    <a:pt x="10657" y="7335"/>
                    <a:pt x="10670" y="7335"/>
                  </a:cubicBezTo>
                  <a:cubicBezTo>
                    <a:pt x="11133" y="7639"/>
                    <a:pt x="11557" y="7970"/>
                    <a:pt x="12073" y="8208"/>
                  </a:cubicBezTo>
                  <a:cubicBezTo>
                    <a:pt x="12512" y="8415"/>
                    <a:pt x="12981" y="8530"/>
                    <a:pt x="13446" y="8530"/>
                  </a:cubicBezTo>
                  <a:cubicBezTo>
                    <a:pt x="13962" y="8530"/>
                    <a:pt x="14472" y="8389"/>
                    <a:pt x="14932" y="8076"/>
                  </a:cubicBezTo>
                  <a:cubicBezTo>
                    <a:pt x="15289" y="7824"/>
                    <a:pt x="15567" y="7480"/>
                    <a:pt x="15739" y="7096"/>
                  </a:cubicBezTo>
                  <a:cubicBezTo>
                    <a:pt x="15951" y="7110"/>
                    <a:pt x="16163" y="7110"/>
                    <a:pt x="16374" y="7110"/>
                  </a:cubicBezTo>
                  <a:cubicBezTo>
                    <a:pt x="16383" y="7110"/>
                    <a:pt x="16391" y="7110"/>
                    <a:pt x="16400" y="7110"/>
                  </a:cubicBezTo>
                  <a:cubicBezTo>
                    <a:pt x="16881" y="7110"/>
                    <a:pt x="17356" y="6744"/>
                    <a:pt x="17473" y="6276"/>
                  </a:cubicBezTo>
                  <a:cubicBezTo>
                    <a:pt x="17658" y="5442"/>
                    <a:pt x="17910" y="4635"/>
                    <a:pt x="18254" y="3840"/>
                  </a:cubicBezTo>
                  <a:cubicBezTo>
                    <a:pt x="18439" y="3417"/>
                    <a:pt x="18598" y="2980"/>
                    <a:pt x="18757" y="2530"/>
                  </a:cubicBezTo>
                  <a:cubicBezTo>
                    <a:pt x="18876" y="2186"/>
                    <a:pt x="18942" y="1710"/>
                    <a:pt x="19127" y="1392"/>
                  </a:cubicBezTo>
                  <a:cubicBezTo>
                    <a:pt x="19246" y="1207"/>
                    <a:pt x="19246" y="1021"/>
                    <a:pt x="19180" y="863"/>
                  </a:cubicBezTo>
                  <a:cubicBezTo>
                    <a:pt x="19233" y="810"/>
                    <a:pt x="19299" y="757"/>
                    <a:pt x="19352" y="690"/>
                  </a:cubicBezTo>
                  <a:cubicBezTo>
                    <a:pt x="19567" y="416"/>
                    <a:pt x="19405" y="0"/>
                    <a:pt x="190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35"/>
            <p:cNvSpPr/>
            <p:nvPr/>
          </p:nvSpPr>
          <p:spPr>
            <a:xfrm>
              <a:off x="5489550" y="1624500"/>
              <a:ext cx="279950" cy="327575"/>
            </a:xfrm>
            <a:custGeom>
              <a:avLst/>
              <a:gdLst/>
              <a:ahLst/>
              <a:cxnLst/>
              <a:rect l="l" t="t" r="r" b="b"/>
              <a:pathLst>
                <a:path w="11198" h="13103" extrusionOk="0">
                  <a:moveTo>
                    <a:pt x="8316" y="1"/>
                  </a:moveTo>
                  <a:cubicBezTo>
                    <a:pt x="8287" y="1"/>
                    <a:pt x="8259" y="15"/>
                    <a:pt x="8246" y="51"/>
                  </a:cubicBezTo>
                  <a:cubicBezTo>
                    <a:pt x="7359" y="2023"/>
                    <a:pt x="6274" y="3823"/>
                    <a:pt x="4990" y="5557"/>
                  </a:cubicBezTo>
                  <a:cubicBezTo>
                    <a:pt x="4342" y="6417"/>
                    <a:pt x="3746" y="7331"/>
                    <a:pt x="3150" y="8217"/>
                  </a:cubicBezTo>
                  <a:cubicBezTo>
                    <a:pt x="2528" y="9170"/>
                    <a:pt x="1668" y="10070"/>
                    <a:pt x="1297" y="11142"/>
                  </a:cubicBezTo>
                  <a:cubicBezTo>
                    <a:pt x="1046" y="11169"/>
                    <a:pt x="781" y="11209"/>
                    <a:pt x="517" y="11262"/>
                  </a:cubicBezTo>
                  <a:cubicBezTo>
                    <a:pt x="27" y="11367"/>
                    <a:pt x="0" y="12188"/>
                    <a:pt x="517" y="12281"/>
                  </a:cubicBezTo>
                  <a:cubicBezTo>
                    <a:pt x="3638" y="12778"/>
                    <a:pt x="6747" y="13103"/>
                    <a:pt x="9903" y="13103"/>
                  </a:cubicBezTo>
                  <a:cubicBezTo>
                    <a:pt x="10026" y="13103"/>
                    <a:pt x="10148" y="13102"/>
                    <a:pt x="10271" y="13101"/>
                  </a:cubicBezTo>
                  <a:cubicBezTo>
                    <a:pt x="10364" y="13101"/>
                    <a:pt x="10443" y="13075"/>
                    <a:pt x="10509" y="13048"/>
                  </a:cubicBezTo>
                  <a:cubicBezTo>
                    <a:pt x="10999" y="13048"/>
                    <a:pt x="11197" y="12334"/>
                    <a:pt x="10747" y="12042"/>
                  </a:cubicBezTo>
                  <a:cubicBezTo>
                    <a:pt x="10694" y="12003"/>
                    <a:pt x="10642" y="11976"/>
                    <a:pt x="10575" y="11937"/>
                  </a:cubicBezTo>
                  <a:cubicBezTo>
                    <a:pt x="10496" y="11884"/>
                    <a:pt x="10403" y="11831"/>
                    <a:pt x="10324" y="11764"/>
                  </a:cubicBezTo>
                  <a:cubicBezTo>
                    <a:pt x="10337" y="11672"/>
                    <a:pt x="10350" y="11566"/>
                    <a:pt x="10311" y="11460"/>
                  </a:cubicBezTo>
                  <a:cubicBezTo>
                    <a:pt x="9768" y="9792"/>
                    <a:pt x="8974" y="8231"/>
                    <a:pt x="8656" y="6470"/>
                  </a:cubicBezTo>
                  <a:cubicBezTo>
                    <a:pt x="8312" y="4591"/>
                    <a:pt x="8325" y="2513"/>
                    <a:pt x="8577" y="620"/>
                  </a:cubicBezTo>
                  <a:cubicBezTo>
                    <a:pt x="8590" y="488"/>
                    <a:pt x="8471" y="382"/>
                    <a:pt x="8339" y="369"/>
                  </a:cubicBezTo>
                  <a:cubicBezTo>
                    <a:pt x="8365" y="290"/>
                    <a:pt x="8392" y="197"/>
                    <a:pt x="8418" y="117"/>
                  </a:cubicBezTo>
                  <a:cubicBezTo>
                    <a:pt x="8436" y="56"/>
                    <a:pt x="8372" y="1"/>
                    <a:pt x="83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35"/>
            <p:cNvSpPr/>
            <p:nvPr/>
          </p:nvSpPr>
          <p:spPr>
            <a:xfrm>
              <a:off x="5757050" y="1630125"/>
              <a:ext cx="166300" cy="309200"/>
            </a:xfrm>
            <a:custGeom>
              <a:avLst/>
              <a:gdLst/>
              <a:ahLst/>
              <a:cxnLst/>
              <a:rect l="l" t="t" r="r" b="b"/>
              <a:pathLst>
                <a:path w="6652" h="12368" extrusionOk="0">
                  <a:moveTo>
                    <a:pt x="747" y="1"/>
                  </a:moveTo>
                  <a:cubicBezTo>
                    <a:pt x="670" y="1"/>
                    <a:pt x="592" y="66"/>
                    <a:pt x="617" y="170"/>
                  </a:cubicBezTo>
                  <a:cubicBezTo>
                    <a:pt x="669" y="475"/>
                    <a:pt x="722" y="806"/>
                    <a:pt x="749" y="1123"/>
                  </a:cubicBezTo>
                  <a:cubicBezTo>
                    <a:pt x="734" y="1122"/>
                    <a:pt x="719" y="1122"/>
                    <a:pt x="704" y="1122"/>
                  </a:cubicBezTo>
                  <a:cubicBezTo>
                    <a:pt x="359" y="1122"/>
                    <a:pt x="0" y="1408"/>
                    <a:pt x="127" y="1851"/>
                  </a:cubicBezTo>
                  <a:cubicBezTo>
                    <a:pt x="312" y="2513"/>
                    <a:pt x="550" y="3148"/>
                    <a:pt x="828" y="3784"/>
                  </a:cubicBezTo>
                  <a:cubicBezTo>
                    <a:pt x="802" y="4512"/>
                    <a:pt x="749" y="5253"/>
                    <a:pt x="696" y="5954"/>
                  </a:cubicBezTo>
                  <a:cubicBezTo>
                    <a:pt x="564" y="7794"/>
                    <a:pt x="392" y="9660"/>
                    <a:pt x="405" y="11513"/>
                  </a:cubicBezTo>
                  <a:cubicBezTo>
                    <a:pt x="405" y="12062"/>
                    <a:pt x="819" y="12368"/>
                    <a:pt x="1264" y="12368"/>
                  </a:cubicBezTo>
                  <a:cubicBezTo>
                    <a:pt x="1484" y="12368"/>
                    <a:pt x="1712" y="12293"/>
                    <a:pt x="1900" y="12135"/>
                  </a:cubicBezTo>
                  <a:cubicBezTo>
                    <a:pt x="2456" y="11685"/>
                    <a:pt x="2853" y="11394"/>
                    <a:pt x="3581" y="11248"/>
                  </a:cubicBezTo>
                  <a:cubicBezTo>
                    <a:pt x="4269" y="11116"/>
                    <a:pt x="4984" y="11103"/>
                    <a:pt x="5686" y="11076"/>
                  </a:cubicBezTo>
                  <a:cubicBezTo>
                    <a:pt x="6347" y="11050"/>
                    <a:pt x="6652" y="10295"/>
                    <a:pt x="6215" y="9819"/>
                  </a:cubicBezTo>
                  <a:cubicBezTo>
                    <a:pt x="5567" y="9117"/>
                    <a:pt x="4984" y="8416"/>
                    <a:pt x="4455" y="7675"/>
                  </a:cubicBezTo>
                  <a:cubicBezTo>
                    <a:pt x="4177" y="7040"/>
                    <a:pt x="3939" y="6404"/>
                    <a:pt x="3700" y="5756"/>
                  </a:cubicBezTo>
                  <a:cubicBezTo>
                    <a:pt x="3409" y="4194"/>
                    <a:pt x="2867" y="2698"/>
                    <a:pt x="2244" y="1229"/>
                  </a:cubicBezTo>
                  <a:cubicBezTo>
                    <a:pt x="2218" y="1176"/>
                    <a:pt x="2192" y="1110"/>
                    <a:pt x="2165" y="1057"/>
                  </a:cubicBezTo>
                  <a:cubicBezTo>
                    <a:pt x="2057" y="794"/>
                    <a:pt x="1834" y="684"/>
                    <a:pt x="1600" y="684"/>
                  </a:cubicBezTo>
                  <a:cubicBezTo>
                    <a:pt x="1434" y="684"/>
                    <a:pt x="1262" y="739"/>
                    <a:pt x="1119" y="832"/>
                  </a:cubicBezTo>
                  <a:cubicBezTo>
                    <a:pt x="1027" y="594"/>
                    <a:pt x="947" y="342"/>
                    <a:pt x="868" y="91"/>
                  </a:cubicBezTo>
                  <a:cubicBezTo>
                    <a:pt x="847" y="28"/>
                    <a:pt x="798" y="1"/>
                    <a:pt x="7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35"/>
            <p:cNvSpPr/>
            <p:nvPr/>
          </p:nvSpPr>
          <p:spPr>
            <a:xfrm>
              <a:off x="5614625" y="1460800"/>
              <a:ext cx="140650" cy="82325"/>
            </a:xfrm>
            <a:custGeom>
              <a:avLst/>
              <a:gdLst/>
              <a:ahLst/>
              <a:cxnLst/>
              <a:rect l="l" t="t" r="r" b="b"/>
              <a:pathLst>
                <a:path w="5626" h="3293" extrusionOk="0">
                  <a:moveTo>
                    <a:pt x="4185" y="1"/>
                  </a:moveTo>
                  <a:cubicBezTo>
                    <a:pt x="4016" y="1"/>
                    <a:pt x="3849" y="59"/>
                    <a:pt x="3719" y="193"/>
                  </a:cubicBezTo>
                  <a:cubicBezTo>
                    <a:pt x="3243" y="683"/>
                    <a:pt x="2925" y="1054"/>
                    <a:pt x="2237" y="1239"/>
                  </a:cubicBezTo>
                  <a:cubicBezTo>
                    <a:pt x="2085" y="1279"/>
                    <a:pt x="1936" y="1297"/>
                    <a:pt x="1790" y="1297"/>
                  </a:cubicBezTo>
                  <a:cubicBezTo>
                    <a:pt x="1208" y="1297"/>
                    <a:pt x="669" y="1014"/>
                    <a:pt x="172" y="696"/>
                  </a:cubicBezTo>
                  <a:cubicBezTo>
                    <a:pt x="163" y="687"/>
                    <a:pt x="152" y="683"/>
                    <a:pt x="142" y="683"/>
                  </a:cubicBezTo>
                  <a:cubicBezTo>
                    <a:pt x="111" y="683"/>
                    <a:pt x="83" y="723"/>
                    <a:pt x="93" y="763"/>
                  </a:cubicBezTo>
                  <a:cubicBezTo>
                    <a:pt x="159" y="1146"/>
                    <a:pt x="331" y="1464"/>
                    <a:pt x="543" y="1715"/>
                  </a:cubicBezTo>
                  <a:cubicBezTo>
                    <a:pt x="411" y="1596"/>
                    <a:pt x="278" y="1451"/>
                    <a:pt x="172" y="1252"/>
                  </a:cubicBezTo>
                  <a:cubicBezTo>
                    <a:pt x="157" y="1222"/>
                    <a:pt x="129" y="1209"/>
                    <a:pt x="99" y="1209"/>
                  </a:cubicBezTo>
                  <a:cubicBezTo>
                    <a:pt x="51" y="1209"/>
                    <a:pt x="0" y="1243"/>
                    <a:pt x="0" y="1292"/>
                  </a:cubicBezTo>
                  <a:cubicBezTo>
                    <a:pt x="53" y="2258"/>
                    <a:pt x="821" y="2907"/>
                    <a:pt x="1694" y="3198"/>
                  </a:cubicBezTo>
                  <a:cubicBezTo>
                    <a:pt x="1892" y="3263"/>
                    <a:pt x="2106" y="3293"/>
                    <a:pt x="2329" y="3293"/>
                  </a:cubicBezTo>
                  <a:cubicBezTo>
                    <a:pt x="3418" y="3293"/>
                    <a:pt x="4712" y="2582"/>
                    <a:pt x="5294" y="1835"/>
                  </a:cubicBezTo>
                  <a:cubicBezTo>
                    <a:pt x="5625" y="1398"/>
                    <a:pt x="5440" y="617"/>
                    <a:pt x="4911" y="551"/>
                  </a:cubicBezTo>
                  <a:cubicBezTo>
                    <a:pt x="4849" y="226"/>
                    <a:pt x="4515" y="1"/>
                    <a:pt x="418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35"/>
            <p:cNvSpPr/>
            <p:nvPr/>
          </p:nvSpPr>
          <p:spPr>
            <a:xfrm>
              <a:off x="5649700" y="1607325"/>
              <a:ext cx="129175" cy="344875"/>
            </a:xfrm>
            <a:custGeom>
              <a:avLst/>
              <a:gdLst/>
              <a:ahLst/>
              <a:cxnLst/>
              <a:rect l="l" t="t" r="r" b="b"/>
              <a:pathLst>
                <a:path w="5167" h="13795" extrusionOk="0">
                  <a:moveTo>
                    <a:pt x="2398" y="1"/>
                  </a:moveTo>
                  <a:cubicBezTo>
                    <a:pt x="2376" y="1"/>
                    <a:pt x="2356" y="11"/>
                    <a:pt x="2343" y="37"/>
                  </a:cubicBezTo>
                  <a:cubicBezTo>
                    <a:pt x="1165" y="2472"/>
                    <a:pt x="0" y="5172"/>
                    <a:pt x="411" y="7925"/>
                  </a:cubicBezTo>
                  <a:cubicBezTo>
                    <a:pt x="715" y="10003"/>
                    <a:pt x="1906" y="13179"/>
                    <a:pt x="4183" y="13775"/>
                  </a:cubicBezTo>
                  <a:cubicBezTo>
                    <a:pt x="4232" y="13788"/>
                    <a:pt x="4283" y="13795"/>
                    <a:pt x="4335" y="13795"/>
                  </a:cubicBezTo>
                  <a:cubicBezTo>
                    <a:pt x="4738" y="13795"/>
                    <a:pt x="5166" y="13403"/>
                    <a:pt x="4990" y="12981"/>
                  </a:cubicBezTo>
                  <a:cubicBezTo>
                    <a:pt x="4633" y="12121"/>
                    <a:pt x="3971" y="11446"/>
                    <a:pt x="3455" y="10678"/>
                  </a:cubicBezTo>
                  <a:cubicBezTo>
                    <a:pt x="2872" y="9791"/>
                    <a:pt x="2475" y="8785"/>
                    <a:pt x="2237" y="7753"/>
                  </a:cubicBezTo>
                  <a:cubicBezTo>
                    <a:pt x="1655" y="5238"/>
                    <a:pt x="1999" y="2591"/>
                    <a:pt x="2488" y="103"/>
                  </a:cubicBezTo>
                  <a:cubicBezTo>
                    <a:pt x="2497" y="49"/>
                    <a:pt x="2445" y="1"/>
                    <a:pt x="2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35"/>
            <p:cNvSpPr/>
            <p:nvPr/>
          </p:nvSpPr>
          <p:spPr>
            <a:xfrm>
              <a:off x="5765925" y="1593575"/>
              <a:ext cx="62475" cy="324725"/>
            </a:xfrm>
            <a:custGeom>
              <a:avLst/>
              <a:gdLst/>
              <a:ahLst/>
              <a:cxnLst/>
              <a:rect l="l" t="t" r="r" b="b"/>
              <a:pathLst>
                <a:path w="2499" h="12989" extrusionOk="0">
                  <a:moveTo>
                    <a:pt x="220" y="0"/>
                  </a:moveTo>
                  <a:cubicBezTo>
                    <a:pt x="153" y="0"/>
                    <a:pt x="88" y="44"/>
                    <a:pt x="103" y="124"/>
                  </a:cubicBezTo>
                  <a:cubicBezTo>
                    <a:pt x="381" y="2334"/>
                    <a:pt x="354" y="4478"/>
                    <a:pt x="407" y="6688"/>
                  </a:cubicBezTo>
                  <a:cubicBezTo>
                    <a:pt x="447" y="8515"/>
                    <a:pt x="1148" y="10725"/>
                    <a:pt x="169" y="12393"/>
                  </a:cubicBezTo>
                  <a:cubicBezTo>
                    <a:pt x="1" y="12679"/>
                    <a:pt x="261" y="12988"/>
                    <a:pt x="530" y="12988"/>
                  </a:cubicBezTo>
                  <a:cubicBezTo>
                    <a:pt x="622" y="12988"/>
                    <a:pt x="714" y="12953"/>
                    <a:pt x="791" y="12869"/>
                  </a:cubicBezTo>
                  <a:cubicBezTo>
                    <a:pt x="2247" y="11321"/>
                    <a:pt x="2498" y="9349"/>
                    <a:pt x="2260" y="7324"/>
                  </a:cubicBezTo>
                  <a:cubicBezTo>
                    <a:pt x="1956" y="4875"/>
                    <a:pt x="1056" y="2453"/>
                    <a:pt x="354" y="97"/>
                  </a:cubicBezTo>
                  <a:cubicBezTo>
                    <a:pt x="336" y="31"/>
                    <a:pt x="277" y="0"/>
                    <a:pt x="2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35"/>
            <p:cNvSpPr/>
            <p:nvPr/>
          </p:nvSpPr>
          <p:spPr>
            <a:xfrm>
              <a:off x="5495175" y="1419300"/>
              <a:ext cx="422900" cy="602675"/>
            </a:xfrm>
            <a:custGeom>
              <a:avLst/>
              <a:gdLst/>
              <a:ahLst/>
              <a:cxnLst/>
              <a:rect l="l" t="t" r="r" b="b"/>
              <a:pathLst>
                <a:path w="16916" h="24107" extrusionOk="0">
                  <a:moveTo>
                    <a:pt x="9596" y="1893"/>
                  </a:moveTo>
                  <a:lnTo>
                    <a:pt x="9596" y="3375"/>
                  </a:lnTo>
                  <a:cubicBezTo>
                    <a:pt x="9146" y="3548"/>
                    <a:pt x="8656" y="3653"/>
                    <a:pt x="8259" y="3905"/>
                  </a:cubicBezTo>
                  <a:cubicBezTo>
                    <a:pt x="7817" y="4173"/>
                    <a:pt x="7412" y="4312"/>
                    <a:pt x="7040" y="4312"/>
                  </a:cubicBezTo>
                  <a:cubicBezTo>
                    <a:pt x="6365" y="4312"/>
                    <a:pt x="5799" y="3854"/>
                    <a:pt x="5321" y="2873"/>
                  </a:cubicBezTo>
                  <a:lnTo>
                    <a:pt x="5321" y="2873"/>
                  </a:lnTo>
                  <a:cubicBezTo>
                    <a:pt x="5559" y="2939"/>
                    <a:pt x="5678" y="2952"/>
                    <a:pt x="5771" y="3005"/>
                  </a:cubicBezTo>
                  <a:cubicBezTo>
                    <a:pt x="6000" y="3157"/>
                    <a:pt x="6226" y="3221"/>
                    <a:pt x="6449" y="3221"/>
                  </a:cubicBezTo>
                  <a:cubicBezTo>
                    <a:pt x="6730" y="3221"/>
                    <a:pt x="7007" y="3120"/>
                    <a:pt x="7280" y="2965"/>
                  </a:cubicBezTo>
                  <a:cubicBezTo>
                    <a:pt x="7717" y="2714"/>
                    <a:pt x="8153" y="2449"/>
                    <a:pt x="8603" y="2224"/>
                  </a:cubicBezTo>
                  <a:cubicBezTo>
                    <a:pt x="8881" y="2092"/>
                    <a:pt x="9199" y="2025"/>
                    <a:pt x="9596" y="1893"/>
                  </a:cubicBezTo>
                  <a:close/>
                  <a:moveTo>
                    <a:pt x="10615" y="8656"/>
                  </a:moveTo>
                  <a:lnTo>
                    <a:pt x="10615" y="8656"/>
                  </a:lnTo>
                  <a:cubicBezTo>
                    <a:pt x="11502" y="11833"/>
                    <a:pt x="11303" y="15075"/>
                    <a:pt x="11237" y="18318"/>
                  </a:cubicBezTo>
                  <a:cubicBezTo>
                    <a:pt x="10694" y="15115"/>
                    <a:pt x="10721" y="11873"/>
                    <a:pt x="10615" y="8656"/>
                  </a:cubicBezTo>
                  <a:close/>
                  <a:moveTo>
                    <a:pt x="9821" y="6274"/>
                  </a:moveTo>
                  <a:cubicBezTo>
                    <a:pt x="10178" y="10787"/>
                    <a:pt x="9874" y="15274"/>
                    <a:pt x="10549" y="19721"/>
                  </a:cubicBezTo>
                  <a:cubicBezTo>
                    <a:pt x="10046" y="19403"/>
                    <a:pt x="9834" y="18914"/>
                    <a:pt x="9675" y="18424"/>
                  </a:cubicBezTo>
                  <a:cubicBezTo>
                    <a:pt x="8974" y="16333"/>
                    <a:pt x="8511" y="14175"/>
                    <a:pt x="8511" y="11965"/>
                  </a:cubicBezTo>
                  <a:cubicBezTo>
                    <a:pt x="8511" y="10006"/>
                    <a:pt x="8669" y="8061"/>
                    <a:pt x="9821" y="6274"/>
                  </a:cubicBezTo>
                  <a:close/>
                  <a:moveTo>
                    <a:pt x="8233" y="8921"/>
                  </a:moveTo>
                  <a:lnTo>
                    <a:pt x="8233" y="8921"/>
                  </a:lnTo>
                  <a:cubicBezTo>
                    <a:pt x="7902" y="10589"/>
                    <a:pt x="7769" y="12150"/>
                    <a:pt x="8047" y="13712"/>
                  </a:cubicBezTo>
                  <a:cubicBezTo>
                    <a:pt x="8325" y="15314"/>
                    <a:pt x="8630" y="16915"/>
                    <a:pt x="9027" y="18503"/>
                  </a:cubicBezTo>
                  <a:cubicBezTo>
                    <a:pt x="9159" y="19020"/>
                    <a:pt x="9556" y="19483"/>
                    <a:pt x="9861" y="19959"/>
                  </a:cubicBezTo>
                  <a:cubicBezTo>
                    <a:pt x="10099" y="20317"/>
                    <a:pt x="10364" y="20661"/>
                    <a:pt x="10668" y="21071"/>
                  </a:cubicBezTo>
                  <a:cubicBezTo>
                    <a:pt x="10350" y="21124"/>
                    <a:pt x="10039" y="21146"/>
                    <a:pt x="9732" y="21146"/>
                  </a:cubicBezTo>
                  <a:cubicBezTo>
                    <a:pt x="8274" y="21146"/>
                    <a:pt x="6924" y="20647"/>
                    <a:pt x="5546" y="20581"/>
                  </a:cubicBezTo>
                  <a:cubicBezTo>
                    <a:pt x="3892" y="20502"/>
                    <a:pt x="2237" y="20356"/>
                    <a:pt x="424" y="20237"/>
                  </a:cubicBezTo>
                  <a:cubicBezTo>
                    <a:pt x="3044" y="16439"/>
                    <a:pt x="5599" y="12733"/>
                    <a:pt x="8233" y="8921"/>
                  </a:cubicBezTo>
                  <a:close/>
                  <a:moveTo>
                    <a:pt x="9900" y="1"/>
                  </a:moveTo>
                  <a:cubicBezTo>
                    <a:pt x="9847" y="14"/>
                    <a:pt x="9808" y="27"/>
                    <a:pt x="9755" y="53"/>
                  </a:cubicBezTo>
                  <a:cubicBezTo>
                    <a:pt x="9715" y="503"/>
                    <a:pt x="9662" y="967"/>
                    <a:pt x="9636" y="1311"/>
                  </a:cubicBezTo>
                  <a:cubicBezTo>
                    <a:pt x="9027" y="1615"/>
                    <a:pt x="8431" y="1814"/>
                    <a:pt x="7994" y="2171"/>
                  </a:cubicBezTo>
                  <a:cubicBezTo>
                    <a:pt x="7471" y="2601"/>
                    <a:pt x="6963" y="2849"/>
                    <a:pt x="6450" y="2849"/>
                  </a:cubicBezTo>
                  <a:cubicBezTo>
                    <a:pt x="6016" y="2849"/>
                    <a:pt x="5577" y="2671"/>
                    <a:pt x="5122" y="2277"/>
                  </a:cubicBezTo>
                  <a:cubicBezTo>
                    <a:pt x="5120" y="2274"/>
                    <a:pt x="5116" y="2273"/>
                    <a:pt x="5112" y="2273"/>
                  </a:cubicBezTo>
                  <a:cubicBezTo>
                    <a:pt x="5094" y="2273"/>
                    <a:pt x="5064" y="2290"/>
                    <a:pt x="5043" y="2290"/>
                  </a:cubicBezTo>
                  <a:cubicBezTo>
                    <a:pt x="4567" y="3428"/>
                    <a:pt x="5321" y="4289"/>
                    <a:pt x="6287" y="4765"/>
                  </a:cubicBezTo>
                  <a:cubicBezTo>
                    <a:pt x="6595" y="4916"/>
                    <a:pt x="6902" y="4993"/>
                    <a:pt x="7203" y="4993"/>
                  </a:cubicBezTo>
                  <a:cubicBezTo>
                    <a:pt x="7692" y="4993"/>
                    <a:pt x="8164" y="4791"/>
                    <a:pt x="8590" y="4381"/>
                  </a:cubicBezTo>
                  <a:cubicBezTo>
                    <a:pt x="8783" y="4202"/>
                    <a:pt x="9075" y="3997"/>
                    <a:pt x="9310" y="3997"/>
                  </a:cubicBezTo>
                  <a:cubicBezTo>
                    <a:pt x="9317" y="3997"/>
                    <a:pt x="9324" y="3997"/>
                    <a:pt x="9331" y="3998"/>
                  </a:cubicBezTo>
                  <a:cubicBezTo>
                    <a:pt x="9861" y="4024"/>
                    <a:pt x="10046" y="4514"/>
                    <a:pt x="9715" y="5083"/>
                  </a:cubicBezTo>
                  <a:cubicBezTo>
                    <a:pt x="8617" y="6962"/>
                    <a:pt x="7558" y="8855"/>
                    <a:pt x="6380" y="10668"/>
                  </a:cubicBezTo>
                  <a:cubicBezTo>
                    <a:pt x="4368" y="13765"/>
                    <a:pt x="2264" y="16796"/>
                    <a:pt x="212" y="19853"/>
                  </a:cubicBezTo>
                  <a:cubicBezTo>
                    <a:pt x="119" y="19986"/>
                    <a:pt x="93" y="20171"/>
                    <a:pt x="0" y="20449"/>
                  </a:cubicBezTo>
                  <a:cubicBezTo>
                    <a:pt x="847" y="20608"/>
                    <a:pt x="1615" y="20793"/>
                    <a:pt x="2409" y="20899"/>
                  </a:cubicBezTo>
                  <a:cubicBezTo>
                    <a:pt x="2700" y="20932"/>
                    <a:pt x="2995" y="20932"/>
                    <a:pt x="3289" y="20932"/>
                  </a:cubicBezTo>
                  <a:cubicBezTo>
                    <a:pt x="3584" y="20932"/>
                    <a:pt x="3878" y="20932"/>
                    <a:pt x="4169" y="20965"/>
                  </a:cubicBezTo>
                  <a:cubicBezTo>
                    <a:pt x="6340" y="21243"/>
                    <a:pt x="8524" y="21561"/>
                    <a:pt x="10747" y="21865"/>
                  </a:cubicBezTo>
                  <a:cubicBezTo>
                    <a:pt x="10800" y="22275"/>
                    <a:pt x="10853" y="22699"/>
                    <a:pt x="10906" y="23215"/>
                  </a:cubicBezTo>
                  <a:cubicBezTo>
                    <a:pt x="9622" y="23308"/>
                    <a:pt x="8431" y="23427"/>
                    <a:pt x="7253" y="23493"/>
                  </a:cubicBezTo>
                  <a:cubicBezTo>
                    <a:pt x="6102" y="23559"/>
                    <a:pt x="4937" y="23599"/>
                    <a:pt x="3772" y="23612"/>
                  </a:cubicBezTo>
                  <a:cubicBezTo>
                    <a:pt x="3720" y="23613"/>
                    <a:pt x="3668" y="23613"/>
                    <a:pt x="3616" y="23613"/>
                  </a:cubicBezTo>
                  <a:cubicBezTo>
                    <a:pt x="3046" y="23613"/>
                    <a:pt x="2472" y="23580"/>
                    <a:pt x="1899" y="23580"/>
                  </a:cubicBezTo>
                  <a:cubicBezTo>
                    <a:pt x="1366" y="23580"/>
                    <a:pt x="834" y="23609"/>
                    <a:pt x="305" y="23718"/>
                  </a:cubicBezTo>
                  <a:cubicBezTo>
                    <a:pt x="424" y="23837"/>
                    <a:pt x="556" y="23917"/>
                    <a:pt x="702" y="23930"/>
                  </a:cubicBezTo>
                  <a:cubicBezTo>
                    <a:pt x="2661" y="23996"/>
                    <a:pt x="4619" y="24089"/>
                    <a:pt x="6578" y="24102"/>
                  </a:cubicBezTo>
                  <a:cubicBezTo>
                    <a:pt x="6720" y="24105"/>
                    <a:pt x="6862" y="24107"/>
                    <a:pt x="7003" y="24107"/>
                  </a:cubicBezTo>
                  <a:cubicBezTo>
                    <a:pt x="8024" y="24107"/>
                    <a:pt x="9036" y="24031"/>
                    <a:pt x="10059" y="23996"/>
                  </a:cubicBezTo>
                  <a:lnTo>
                    <a:pt x="10019" y="23996"/>
                  </a:lnTo>
                  <a:cubicBezTo>
                    <a:pt x="10390" y="23943"/>
                    <a:pt x="10774" y="23877"/>
                    <a:pt x="11144" y="23811"/>
                  </a:cubicBezTo>
                  <a:cubicBezTo>
                    <a:pt x="11396" y="23797"/>
                    <a:pt x="11647" y="23797"/>
                    <a:pt x="11899" y="23784"/>
                  </a:cubicBezTo>
                  <a:cubicBezTo>
                    <a:pt x="12071" y="23665"/>
                    <a:pt x="12203" y="23506"/>
                    <a:pt x="12389" y="23440"/>
                  </a:cubicBezTo>
                  <a:cubicBezTo>
                    <a:pt x="13183" y="23122"/>
                    <a:pt x="13990" y="22831"/>
                    <a:pt x="14811" y="22540"/>
                  </a:cubicBezTo>
                  <a:cubicBezTo>
                    <a:pt x="15287" y="22368"/>
                    <a:pt x="15750" y="22170"/>
                    <a:pt x="16240" y="21614"/>
                  </a:cubicBezTo>
                  <a:lnTo>
                    <a:pt x="16240" y="21614"/>
                  </a:lnTo>
                  <a:cubicBezTo>
                    <a:pt x="14493" y="22130"/>
                    <a:pt x="13011" y="22778"/>
                    <a:pt x="11383" y="23030"/>
                  </a:cubicBezTo>
                  <a:cubicBezTo>
                    <a:pt x="11383" y="22143"/>
                    <a:pt x="11383" y="21375"/>
                    <a:pt x="11383" y="20608"/>
                  </a:cubicBezTo>
                  <a:cubicBezTo>
                    <a:pt x="11383" y="20409"/>
                    <a:pt x="11369" y="20197"/>
                    <a:pt x="11409" y="19999"/>
                  </a:cubicBezTo>
                  <a:cubicBezTo>
                    <a:pt x="11621" y="18795"/>
                    <a:pt x="11872" y="17617"/>
                    <a:pt x="11819" y="16373"/>
                  </a:cubicBezTo>
                  <a:cubicBezTo>
                    <a:pt x="11767" y="14890"/>
                    <a:pt x="11859" y="13408"/>
                    <a:pt x="11780" y="11925"/>
                  </a:cubicBezTo>
                  <a:cubicBezTo>
                    <a:pt x="11687" y="10549"/>
                    <a:pt x="11396" y="9186"/>
                    <a:pt x="10986" y="7862"/>
                  </a:cubicBezTo>
                  <a:cubicBezTo>
                    <a:pt x="10946" y="7730"/>
                    <a:pt x="10986" y="7571"/>
                    <a:pt x="10986" y="7412"/>
                  </a:cubicBezTo>
                  <a:cubicBezTo>
                    <a:pt x="12772" y="11317"/>
                    <a:pt x="14268" y="15327"/>
                    <a:pt x="16425" y="19192"/>
                  </a:cubicBezTo>
                  <a:cubicBezTo>
                    <a:pt x="14705" y="19536"/>
                    <a:pt x="13090" y="19853"/>
                    <a:pt x="11462" y="20184"/>
                  </a:cubicBezTo>
                  <a:cubicBezTo>
                    <a:pt x="11603" y="20396"/>
                    <a:pt x="11766" y="20535"/>
                    <a:pt x="11884" y="20535"/>
                  </a:cubicBezTo>
                  <a:cubicBezTo>
                    <a:pt x="11898" y="20535"/>
                    <a:pt x="11912" y="20533"/>
                    <a:pt x="11925" y="20528"/>
                  </a:cubicBezTo>
                  <a:cubicBezTo>
                    <a:pt x="13553" y="20039"/>
                    <a:pt x="15327" y="20158"/>
                    <a:pt x="16915" y="19377"/>
                  </a:cubicBezTo>
                  <a:cubicBezTo>
                    <a:pt x="16796" y="19033"/>
                    <a:pt x="16717" y="18768"/>
                    <a:pt x="16597" y="18530"/>
                  </a:cubicBezTo>
                  <a:cubicBezTo>
                    <a:pt x="15208" y="15777"/>
                    <a:pt x="14003" y="12931"/>
                    <a:pt x="12825" y="10086"/>
                  </a:cubicBezTo>
                  <a:cubicBezTo>
                    <a:pt x="12336" y="8908"/>
                    <a:pt x="11912" y="7690"/>
                    <a:pt x="11277" y="6592"/>
                  </a:cubicBezTo>
                  <a:cubicBezTo>
                    <a:pt x="10668" y="5546"/>
                    <a:pt x="10403" y="4474"/>
                    <a:pt x="10364" y="3283"/>
                  </a:cubicBezTo>
                  <a:cubicBezTo>
                    <a:pt x="10337" y="2343"/>
                    <a:pt x="10244" y="1390"/>
                    <a:pt x="10152" y="437"/>
                  </a:cubicBezTo>
                  <a:cubicBezTo>
                    <a:pt x="10139" y="292"/>
                    <a:pt x="9993" y="146"/>
                    <a:pt x="99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35"/>
            <p:cNvSpPr/>
            <p:nvPr/>
          </p:nvSpPr>
          <p:spPr>
            <a:xfrm>
              <a:off x="5473000" y="1942750"/>
              <a:ext cx="492375" cy="227525"/>
            </a:xfrm>
            <a:custGeom>
              <a:avLst/>
              <a:gdLst/>
              <a:ahLst/>
              <a:cxnLst/>
              <a:rect l="l" t="t" r="r" b="b"/>
              <a:pathLst>
                <a:path w="19695" h="9101" extrusionOk="0">
                  <a:moveTo>
                    <a:pt x="18676" y="861"/>
                  </a:moveTo>
                  <a:cubicBezTo>
                    <a:pt x="18834" y="1245"/>
                    <a:pt x="18729" y="1496"/>
                    <a:pt x="18451" y="1642"/>
                  </a:cubicBezTo>
                  <a:cubicBezTo>
                    <a:pt x="16584" y="2674"/>
                    <a:pt x="14665" y="3601"/>
                    <a:pt x="12561" y="4024"/>
                  </a:cubicBezTo>
                  <a:cubicBezTo>
                    <a:pt x="10660" y="4406"/>
                    <a:pt x="8766" y="4736"/>
                    <a:pt x="6851" y="4736"/>
                  </a:cubicBezTo>
                  <a:cubicBezTo>
                    <a:pt x="6045" y="4736"/>
                    <a:pt x="5236" y="4677"/>
                    <a:pt x="4421" y="4540"/>
                  </a:cubicBezTo>
                  <a:cubicBezTo>
                    <a:pt x="3654" y="4408"/>
                    <a:pt x="2886" y="4382"/>
                    <a:pt x="2131" y="4262"/>
                  </a:cubicBezTo>
                  <a:cubicBezTo>
                    <a:pt x="1681" y="4183"/>
                    <a:pt x="1245" y="4024"/>
                    <a:pt x="795" y="3918"/>
                  </a:cubicBezTo>
                  <a:cubicBezTo>
                    <a:pt x="808" y="3865"/>
                    <a:pt x="821" y="3812"/>
                    <a:pt x="821" y="3773"/>
                  </a:cubicBezTo>
                  <a:cubicBezTo>
                    <a:pt x="918" y="3773"/>
                    <a:pt x="1015" y="3761"/>
                    <a:pt x="1108" y="3761"/>
                  </a:cubicBezTo>
                  <a:cubicBezTo>
                    <a:pt x="1155" y="3761"/>
                    <a:pt x="1201" y="3764"/>
                    <a:pt x="1245" y="3773"/>
                  </a:cubicBezTo>
                  <a:cubicBezTo>
                    <a:pt x="2888" y="4099"/>
                    <a:pt x="4532" y="4248"/>
                    <a:pt x="6179" y="4248"/>
                  </a:cubicBezTo>
                  <a:cubicBezTo>
                    <a:pt x="7808" y="4248"/>
                    <a:pt x="9440" y="4102"/>
                    <a:pt x="11079" y="3839"/>
                  </a:cubicBezTo>
                  <a:cubicBezTo>
                    <a:pt x="12640" y="3574"/>
                    <a:pt x="14162" y="3217"/>
                    <a:pt x="15592" y="2502"/>
                  </a:cubicBezTo>
                  <a:cubicBezTo>
                    <a:pt x="16412" y="2092"/>
                    <a:pt x="17206" y="1629"/>
                    <a:pt x="18014" y="1205"/>
                  </a:cubicBezTo>
                  <a:cubicBezTo>
                    <a:pt x="18226" y="1086"/>
                    <a:pt x="18424" y="980"/>
                    <a:pt x="18676" y="861"/>
                  </a:cubicBezTo>
                  <a:close/>
                  <a:moveTo>
                    <a:pt x="18226" y="2184"/>
                  </a:moveTo>
                  <a:cubicBezTo>
                    <a:pt x="18014" y="2886"/>
                    <a:pt x="17815" y="3627"/>
                    <a:pt x="17524" y="4342"/>
                  </a:cubicBezTo>
                  <a:cubicBezTo>
                    <a:pt x="17431" y="4580"/>
                    <a:pt x="17101" y="4752"/>
                    <a:pt x="16849" y="4871"/>
                  </a:cubicBezTo>
                  <a:cubicBezTo>
                    <a:pt x="15340" y="5599"/>
                    <a:pt x="13712" y="5970"/>
                    <a:pt x="12071" y="6274"/>
                  </a:cubicBezTo>
                  <a:cubicBezTo>
                    <a:pt x="11939" y="6301"/>
                    <a:pt x="11793" y="6367"/>
                    <a:pt x="11661" y="6420"/>
                  </a:cubicBezTo>
                  <a:cubicBezTo>
                    <a:pt x="11648" y="6420"/>
                    <a:pt x="11648" y="6473"/>
                    <a:pt x="11595" y="6605"/>
                  </a:cubicBezTo>
                  <a:cubicBezTo>
                    <a:pt x="13540" y="6539"/>
                    <a:pt x="15314" y="5983"/>
                    <a:pt x="17140" y="5215"/>
                  </a:cubicBezTo>
                  <a:lnTo>
                    <a:pt x="17140" y="5215"/>
                  </a:lnTo>
                  <a:cubicBezTo>
                    <a:pt x="17101" y="5520"/>
                    <a:pt x="17074" y="5758"/>
                    <a:pt x="17048" y="6089"/>
                  </a:cubicBezTo>
                  <a:cubicBezTo>
                    <a:pt x="15512" y="6486"/>
                    <a:pt x="13977" y="6870"/>
                    <a:pt x="12256" y="7307"/>
                  </a:cubicBezTo>
                  <a:cubicBezTo>
                    <a:pt x="12640" y="7346"/>
                    <a:pt x="12865" y="7373"/>
                    <a:pt x="13090" y="7373"/>
                  </a:cubicBezTo>
                  <a:cubicBezTo>
                    <a:pt x="13174" y="7377"/>
                    <a:pt x="13259" y="7379"/>
                    <a:pt x="13351" y="7379"/>
                  </a:cubicBezTo>
                  <a:cubicBezTo>
                    <a:pt x="13534" y="7379"/>
                    <a:pt x="13743" y="7373"/>
                    <a:pt x="14017" y="7373"/>
                  </a:cubicBezTo>
                  <a:cubicBezTo>
                    <a:pt x="13632" y="7593"/>
                    <a:pt x="13280" y="7705"/>
                    <a:pt x="12941" y="7705"/>
                  </a:cubicBezTo>
                  <a:cubicBezTo>
                    <a:pt x="12709" y="7705"/>
                    <a:pt x="12483" y="7652"/>
                    <a:pt x="12256" y="7545"/>
                  </a:cubicBezTo>
                  <a:cubicBezTo>
                    <a:pt x="11846" y="7359"/>
                    <a:pt x="11449" y="7148"/>
                    <a:pt x="11065" y="6936"/>
                  </a:cubicBezTo>
                  <a:cubicBezTo>
                    <a:pt x="10724" y="6739"/>
                    <a:pt x="10383" y="6646"/>
                    <a:pt x="10045" y="6646"/>
                  </a:cubicBezTo>
                  <a:cubicBezTo>
                    <a:pt x="9701" y="6646"/>
                    <a:pt x="9361" y="6742"/>
                    <a:pt x="9027" y="6923"/>
                  </a:cubicBezTo>
                  <a:cubicBezTo>
                    <a:pt x="8471" y="7201"/>
                    <a:pt x="7942" y="7558"/>
                    <a:pt x="7426" y="7889"/>
                  </a:cubicBezTo>
                  <a:cubicBezTo>
                    <a:pt x="7001" y="8168"/>
                    <a:pt x="6550" y="8307"/>
                    <a:pt x="6114" y="8307"/>
                  </a:cubicBezTo>
                  <a:cubicBezTo>
                    <a:pt x="5560" y="8307"/>
                    <a:pt x="5029" y="8082"/>
                    <a:pt x="4606" y="7637"/>
                  </a:cubicBezTo>
                  <a:lnTo>
                    <a:pt x="4606" y="7637"/>
                  </a:lnTo>
                  <a:lnTo>
                    <a:pt x="4620" y="7664"/>
                  </a:lnTo>
                  <a:cubicBezTo>
                    <a:pt x="3984" y="7452"/>
                    <a:pt x="3362" y="7254"/>
                    <a:pt x="2727" y="7042"/>
                  </a:cubicBezTo>
                  <a:cubicBezTo>
                    <a:pt x="2740" y="6989"/>
                    <a:pt x="2740" y="6923"/>
                    <a:pt x="2754" y="6857"/>
                  </a:cubicBezTo>
                  <a:cubicBezTo>
                    <a:pt x="3336" y="6936"/>
                    <a:pt x="3918" y="7029"/>
                    <a:pt x="4501" y="7068"/>
                  </a:cubicBezTo>
                  <a:cubicBezTo>
                    <a:pt x="5123" y="7121"/>
                    <a:pt x="5745" y="7148"/>
                    <a:pt x="6367" y="7161"/>
                  </a:cubicBezTo>
                  <a:cubicBezTo>
                    <a:pt x="6976" y="7161"/>
                    <a:pt x="7584" y="7121"/>
                    <a:pt x="8206" y="7015"/>
                  </a:cubicBezTo>
                  <a:cubicBezTo>
                    <a:pt x="8011" y="6838"/>
                    <a:pt x="7783" y="6812"/>
                    <a:pt x="7558" y="6812"/>
                  </a:cubicBezTo>
                  <a:cubicBezTo>
                    <a:pt x="7464" y="6812"/>
                    <a:pt x="7370" y="6817"/>
                    <a:pt x="7280" y="6817"/>
                  </a:cubicBezTo>
                  <a:cubicBezTo>
                    <a:pt x="7122" y="6820"/>
                    <a:pt x="6964" y="6821"/>
                    <a:pt x="6807" y="6821"/>
                  </a:cubicBezTo>
                  <a:cubicBezTo>
                    <a:pt x="5472" y="6821"/>
                    <a:pt x="4147" y="6716"/>
                    <a:pt x="2833" y="6420"/>
                  </a:cubicBezTo>
                  <a:cubicBezTo>
                    <a:pt x="2462" y="6340"/>
                    <a:pt x="2079" y="6261"/>
                    <a:pt x="2012" y="5745"/>
                  </a:cubicBezTo>
                  <a:lnTo>
                    <a:pt x="2012" y="5745"/>
                  </a:lnTo>
                  <a:cubicBezTo>
                    <a:pt x="3721" y="6160"/>
                    <a:pt x="5398" y="6357"/>
                    <a:pt x="7047" y="6357"/>
                  </a:cubicBezTo>
                  <a:cubicBezTo>
                    <a:pt x="10650" y="6357"/>
                    <a:pt x="14120" y="5420"/>
                    <a:pt x="17498" y="3786"/>
                  </a:cubicBezTo>
                  <a:cubicBezTo>
                    <a:pt x="17498" y="3707"/>
                    <a:pt x="17484" y="3640"/>
                    <a:pt x="17484" y="3574"/>
                  </a:cubicBezTo>
                  <a:cubicBezTo>
                    <a:pt x="17312" y="3601"/>
                    <a:pt x="17127" y="3614"/>
                    <a:pt x="16968" y="3680"/>
                  </a:cubicBezTo>
                  <a:cubicBezTo>
                    <a:pt x="15751" y="4130"/>
                    <a:pt x="14546" y="4659"/>
                    <a:pt x="13302" y="5057"/>
                  </a:cubicBezTo>
                  <a:cubicBezTo>
                    <a:pt x="11385" y="5664"/>
                    <a:pt x="9436" y="5917"/>
                    <a:pt x="7472" y="5917"/>
                  </a:cubicBezTo>
                  <a:cubicBezTo>
                    <a:pt x="6358" y="5917"/>
                    <a:pt x="5238" y="5836"/>
                    <a:pt x="4117" y="5692"/>
                  </a:cubicBezTo>
                  <a:cubicBezTo>
                    <a:pt x="3243" y="5586"/>
                    <a:pt x="2396" y="5255"/>
                    <a:pt x="1549" y="5004"/>
                  </a:cubicBezTo>
                  <a:cubicBezTo>
                    <a:pt x="1404" y="4951"/>
                    <a:pt x="1298" y="4779"/>
                    <a:pt x="1033" y="4540"/>
                  </a:cubicBezTo>
                  <a:lnTo>
                    <a:pt x="1033" y="4540"/>
                  </a:lnTo>
                  <a:cubicBezTo>
                    <a:pt x="2955" y="4939"/>
                    <a:pt x="4830" y="5141"/>
                    <a:pt x="6666" y="5141"/>
                  </a:cubicBezTo>
                  <a:cubicBezTo>
                    <a:pt x="10683" y="5141"/>
                    <a:pt x="14510" y="4174"/>
                    <a:pt x="18226" y="2184"/>
                  </a:cubicBezTo>
                  <a:close/>
                  <a:moveTo>
                    <a:pt x="19483" y="1"/>
                  </a:moveTo>
                  <a:lnTo>
                    <a:pt x="19483" y="1"/>
                  </a:lnTo>
                  <a:cubicBezTo>
                    <a:pt x="19245" y="557"/>
                    <a:pt x="18702" y="570"/>
                    <a:pt x="18279" y="755"/>
                  </a:cubicBezTo>
                  <a:cubicBezTo>
                    <a:pt x="16505" y="1589"/>
                    <a:pt x="14705" y="2396"/>
                    <a:pt x="12786" y="2846"/>
                  </a:cubicBezTo>
                  <a:cubicBezTo>
                    <a:pt x="12534" y="2859"/>
                    <a:pt x="12283" y="2859"/>
                    <a:pt x="12031" y="2873"/>
                  </a:cubicBezTo>
                  <a:cubicBezTo>
                    <a:pt x="11661" y="2939"/>
                    <a:pt x="11277" y="3005"/>
                    <a:pt x="10906" y="3058"/>
                  </a:cubicBezTo>
                  <a:lnTo>
                    <a:pt x="10946" y="3058"/>
                  </a:lnTo>
                  <a:cubicBezTo>
                    <a:pt x="10708" y="3111"/>
                    <a:pt x="10483" y="3204"/>
                    <a:pt x="10258" y="3230"/>
                  </a:cubicBezTo>
                  <a:cubicBezTo>
                    <a:pt x="9371" y="3336"/>
                    <a:pt x="8484" y="3468"/>
                    <a:pt x="7598" y="3508"/>
                  </a:cubicBezTo>
                  <a:cubicBezTo>
                    <a:pt x="6633" y="3551"/>
                    <a:pt x="5668" y="3608"/>
                    <a:pt x="4704" y="3608"/>
                  </a:cubicBezTo>
                  <a:cubicBezTo>
                    <a:pt x="3593" y="3608"/>
                    <a:pt x="2483" y="3532"/>
                    <a:pt x="1377" y="3270"/>
                  </a:cubicBezTo>
                  <a:cubicBezTo>
                    <a:pt x="1169" y="3226"/>
                    <a:pt x="942" y="3200"/>
                    <a:pt x="720" y="3200"/>
                  </a:cubicBezTo>
                  <a:cubicBezTo>
                    <a:pt x="674" y="3200"/>
                    <a:pt x="628" y="3201"/>
                    <a:pt x="583" y="3204"/>
                  </a:cubicBezTo>
                  <a:cubicBezTo>
                    <a:pt x="186" y="3217"/>
                    <a:pt x="1" y="3495"/>
                    <a:pt x="133" y="3865"/>
                  </a:cubicBezTo>
                  <a:cubicBezTo>
                    <a:pt x="279" y="4223"/>
                    <a:pt x="464" y="4567"/>
                    <a:pt x="662" y="4898"/>
                  </a:cubicBezTo>
                  <a:cubicBezTo>
                    <a:pt x="1112" y="5612"/>
                    <a:pt x="1576" y="6327"/>
                    <a:pt x="2052" y="7055"/>
                  </a:cubicBezTo>
                  <a:cubicBezTo>
                    <a:pt x="1298" y="7465"/>
                    <a:pt x="464" y="7545"/>
                    <a:pt x="54" y="8339"/>
                  </a:cubicBezTo>
                  <a:cubicBezTo>
                    <a:pt x="279" y="8326"/>
                    <a:pt x="477" y="8273"/>
                    <a:pt x="662" y="8180"/>
                  </a:cubicBezTo>
                  <a:cubicBezTo>
                    <a:pt x="1266" y="7892"/>
                    <a:pt x="1882" y="7695"/>
                    <a:pt x="2518" y="7695"/>
                  </a:cubicBezTo>
                  <a:cubicBezTo>
                    <a:pt x="2817" y="7695"/>
                    <a:pt x="3120" y="7739"/>
                    <a:pt x="3429" y="7836"/>
                  </a:cubicBezTo>
                  <a:cubicBezTo>
                    <a:pt x="3892" y="7995"/>
                    <a:pt x="4315" y="8286"/>
                    <a:pt x="4739" y="8537"/>
                  </a:cubicBezTo>
                  <a:cubicBezTo>
                    <a:pt x="5336" y="8909"/>
                    <a:pt x="5854" y="9101"/>
                    <a:pt x="6345" y="9101"/>
                  </a:cubicBezTo>
                  <a:cubicBezTo>
                    <a:pt x="6922" y="9101"/>
                    <a:pt x="7462" y="8836"/>
                    <a:pt x="8048" y="8286"/>
                  </a:cubicBezTo>
                  <a:cubicBezTo>
                    <a:pt x="8759" y="7628"/>
                    <a:pt x="9430" y="7236"/>
                    <a:pt x="10151" y="7236"/>
                  </a:cubicBezTo>
                  <a:cubicBezTo>
                    <a:pt x="10678" y="7236"/>
                    <a:pt x="11231" y="7446"/>
                    <a:pt x="11846" y="7915"/>
                  </a:cubicBezTo>
                  <a:cubicBezTo>
                    <a:pt x="12285" y="8252"/>
                    <a:pt x="12718" y="8408"/>
                    <a:pt x="13157" y="8408"/>
                  </a:cubicBezTo>
                  <a:cubicBezTo>
                    <a:pt x="13685" y="8408"/>
                    <a:pt x="14221" y="8182"/>
                    <a:pt x="14784" y="7770"/>
                  </a:cubicBezTo>
                  <a:cubicBezTo>
                    <a:pt x="15102" y="7545"/>
                    <a:pt x="15433" y="7320"/>
                    <a:pt x="15764" y="7134"/>
                  </a:cubicBezTo>
                  <a:cubicBezTo>
                    <a:pt x="16202" y="6905"/>
                    <a:pt x="16633" y="6706"/>
                    <a:pt x="17123" y="6706"/>
                  </a:cubicBezTo>
                  <a:cubicBezTo>
                    <a:pt x="17285" y="6706"/>
                    <a:pt x="17453" y="6728"/>
                    <a:pt x="17630" y="6777"/>
                  </a:cubicBezTo>
                  <a:cubicBezTo>
                    <a:pt x="17758" y="6814"/>
                    <a:pt x="17894" y="6836"/>
                    <a:pt x="18036" y="6836"/>
                  </a:cubicBezTo>
                  <a:cubicBezTo>
                    <a:pt x="18307" y="6836"/>
                    <a:pt x="18602" y="6756"/>
                    <a:pt x="18914" y="6539"/>
                  </a:cubicBezTo>
                  <a:cubicBezTo>
                    <a:pt x="18292" y="6459"/>
                    <a:pt x="17815" y="6393"/>
                    <a:pt x="17405" y="6340"/>
                  </a:cubicBezTo>
                  <a:cubicBezTo>
                    <a:pt x="17696" y="5599"/>
                    <a:pt x="17974" y="4937"/>
                    <a:pt x="18226" y="4249"/>
                  </a:cubicBezTo>
                  <a:cubicBezTo>
                    <a:pt x="18490" y="3534"/>
                    <a:pt x="18742" y="2807"/>
                    <a:pt x="18967" y="2065"/>
                  </a:cubicBezTo>
                  <a:cubicBezTo>
                    <a:pt x="19165" y="1390"/>
                    <a:pt x="19695" y="808"/>
                    <a:pt x="1948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35"/>
            <p:cNvSpPr/>
            <p:nvPr/>
          </p:nvSpPr>
          <p:spPr>
            <a:xfrm>
              <a:off x="5588150" y="2133675"/>
              <a:ext cx="58600" cy="7850"/>
            </a:xfrm>
            <a:custGeom>
              <a:avLst/>
              <a:gdLst/>
              <a:ahLst/>
              <a:cxnLst/>
              <a:rect l="l" t="t" r="r" b="b"/>
              <a:pathLst>
                <a:path w="2344" h="314" extrusionOk="0">
                  <a:moveTo>
                    <a:pt x="0" y="0"/>
                  </a:moveTo>
                  <a:cubicBezTo>
                    <a:pt x="0" y="0"/>
                    <a:pt x="14" y="27"/>
                    <a:pt x="14" y="27"/>
                  </a:cubicBezTo>
                  <a:cubicBezTo>
                    <a:pt x="42" y="27"/>
                    <a:pt x="69" y="28"/>
                    <a:pt x="97" y="28"/>
                  </a:cubicBezTo>
                  <a:lnTo>
                    <a:pt x="97" y="28"/>
                  </a:lnTo>
                  <a:cubicBezTo>
                    <a:pt x="65" y="19"/>
                    <a:pt x="33" y="10"/>
                    <a:pt x="0" y="0"/>
                  </a:cubicBezTo>
                  <a:close/>
                  <a:moveTo>
                    <a:pt x="97" y="28"/>
                  </a:moveTo>
                  <a:cubicBezTo>
                    <a:pt x="688" y="196"/>
                    <a:pt x="1280" y="313"/>
                    <a:pt x="1885" y="313"/>
                  </a:cubicBezTo>
                  <a:cubicBezTo>
                    <a:pt x="2032" y="313"/>
                    <a:pt x="2181" y="306"/>
                    <a:pt x="2330" y="292"/>
                  </a:cubicBezTo>
                  <a:cubicBezTo>
                    <a:pt x="2330" y="212"/>
                    <a:pt x="2343" y="146"/>
                    <a:pt x="2343" y="67"/>
                  </a:cubicBezTo>
                  <a:cubicBezTo>
                    <a:pt x="1590" y="54"/>
                    <a:pt x="849" y="41"/>
                    <a:pt x="97" y="2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="" xmlns:a16="http://schemas.microsoft.com/office/drawing/2014/main" id="{62F1D1B2-78E2-4825-962A-094DA6D2C207}"/>
              </a:ext>
            </a:extLst>
          </p:cNvPr>
          <p:cNvSpPr txBox="1"/>
          <p:nvPr/>
        </p:nvSpPr>
        <p:spPr>
          <a:xfrm>
            <a:off x="1219200" y="268009"/>
            <a:ext cx="4582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#9Slide04 SVNWallington" panose="00000500000000000000" pitchFamily="2" charset="-93"/>
              </a:rPr>
              <a:t>2. Ô nhiễm nước</a:t>
            </a:r>
          </a:p>
        </p:txBody>
      </p:sp>
      <p:pic>
        <p:nvPicPr>
          <p:cNvPr id="58" name="Picture 57" descr="A picture containing outdoor, sky, water, river&#10;&#10;Description automatically generated">
            <a:extLst>
              <a:ext uri="{FF2B5EF4-FFF2-40B4-BE49-F238E27FC236}">
                <a16:creationId xmlns="" xmlns:a16="http://schemas.microsoft.com/office/drawing/2014/main" id="{FF10915C-71AD-4326-A2E5-2A06E2A96E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6640" y="1314363"/>
            <a:ext cx="5339406" cy="4479168"/>
          </a:xfrm>
          <a:custGeom>
            <a:avLst/>
            <a:gdLst>
              <a:gd name="connsiteX0" fmla="*/ 0 w 5339406"/>
              <a:gd name="connsiteY0" fmla="*/ 0 h 3359376"/>
              <a:gd name="connsiteX1" fmla="*/ 5339406 w 5339406"/>
              <a:gd name="connsiteY1" fmla="*/ 0 h 3359376"/>
              <a:gd name="connsiteX2" fmla="*/ 5339406 w 5339406"/>
              <a:gd name="connsiteY2" fmla="*/ 3359376 h 3359376"/>
              <a:gd name="connsiteX3" fmla="*/ 0 w 5339406"/>
              <a:gd name="connsiteY3" fmla="*/ 3359376 h 3359376"/>
              <a:gd name="connsiteX4" fmla="*/ 0 w 5339406"/>
              <a:gd name="connsiteY4" fmla="*/ 0 h 3359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39406" h="3359376" fill="none" extrusionOk="0">
                <a:moveTo>
                  <a:pt x="0" y="0"/>
                </a:moveTo>
                <a:cubicBezTo>
                  <a:pt x="2090368" y="-73431"/>
                  <a:pt x="3461851" y="14428"/>
                  <a:pt x="5339406" y="0"/>
                </a:cubicBezTo>
                <a:cubicBezTo>
                  <a:pt x="5449948" y="1409181"/>
                  <a:pt x="5273658" y="1966932"/>
                  <a:pt x="5339406" y="3359376"/>
                </a:cubicBezTo>
                <a:cubicBezTo>
                  <a:pt x="3841389" y="3239030"/>
                  <a:pt x="2457838" y="3424554"/>
                  <a:pt x="0" y="3359376"/>
                </a:cubicBezTo>
                <a:cubicBezTo>
                  <a:pt x="-137582" y="2270476"/>
                  <a:pt x="45472" y="1131046"/>
                  <a:pt x="0" y="0"/>
                </a:cubicBezTo>
                <a:close/>
              </a:path>
              <a:path w="5339406" h="3359376" stroke="0" extrusionOk="0">
                <a:moveTo>
                  <a:pt x="0" y="0"/>
                </a:moveTo>
                <a:cubicBezTo>
                  <a:pt x="2523704" y="-58155"/>
                  <a:pt x="3314249" y="-95623"/>
                  <a:pt x="5339406" y="0"/>
                </a:cubicBezTo>
                <a:cubicBezTo>
                  <a:pt x="5457144" y="762459"/>
                  <a:pt x="5305098" y="2823612"/>
                  <a:pt x="5339406" y="3359376"/>
                </a:cubicBezTo>
                <a:cubicBezTo>
                  <a:pt x="2951781" y="3294020"/>
                  <a:pt x="2611799" y="3207439"/>
                  <a:pt x="0" y="3359376"/>
                </a:cubicBezTo>
                <a:cubicBezTo>
                  <a:pt x="138531" y="2249182"/>
                  <a:pt x="145294" y="1211686"/>
                  <a:pt x="0" y="0"/>
                </a:cubicBezTo>
                <a:close/>
              </a:path>
            </a:pathLst>
          </a:custGeom>
          <a:ln w="38100">
            <a:solidFill>
              <a:schemeClr val="bg1"/>
            </a:solidFill>
            <a:extLst>
              <a:ext uri="{C807C97D-BFC1-408E-A445-0C87EB9F89A2}">
                <ask:lineSketchStyleProps xmlns="" xmlns:ask="http://schemas.microsoft.com/office/drawing/2018/sketchyshapes" sd="697552661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3F65579-7443-4F72-9D9C-6EDDAC2B58BF}"/>
              </a:ext>
            </a:extLst>
          </p:cNvPr>
          <p:cNvSpPr txBox="1"/>
          <p:nvPr/>
        </p:nvSpPr>
        <p:spPr>
          <a:xfrm>
            <a:off x="117142" y="1931011"/>
            <a:ext cx="33672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400">
                <a:solidFill>
                  <a:srgbClr val="0070C0"/>
                </a:solidFill>
                <a:latin typeface="#9Slide05 SVNKitten" pitchFamily="2" charset="-93"/>
              </a:rPr>
              <a:t>Những nguyên nhân nào khiến cho môi trường nước bị ô nhiễm?</a:t>
            </a:r>
          </a:p>
        </p:txBody>
      </p:sp>
    </p:spTree>
    <p:extLst>
      <p:ext uri="{BB962C8B-B14F-4D97-AF65-F5344CB8AC3E}">
        <p14:creationId xmlns:p14="http://schemas.microsoft.com/office/powerpoint/2010/main" val="2386507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="" xmlns:a16="http://schemas.microsoft.com/office/drawing/2014/main" id="{73B0E97E-9BB1-4060-8EF1-C35C8D438F05}"/>
              </a:ext>
            </a:extLst>
          </p:cNvPr>
          <p:cNvSpPr/>
          <p:nvPr/>
        </p:nvSpPr>
        <p:spPr>
          <a:xfrm>
            <a:off x="500742" y="439027"/>
            <a:ext cx="8338458" cy="5109091"/>
          </a:xfrm>
          <a:custGeom>
            <a:avLst/>
            <a:gdLst>
              <a:gd name="connsiteX0" fmla="*/ 0 w 8338458"/>
              <a:gd name="connsiteY0" fmla="*/ 638649 h 3831818"/>
              <a:gd name="connsiteX1" fmla="*/ 638649 w 8338458"/>
              <a:gd name="connsiteY1" fmla="*/ 0 h 3831818"/>
              <a:gd name="connsiteX2" fmla="*/ 1351184 w 8338458"/>
              <a:gd name="connsiteY2" fmla="*/ 0 h 3831818"/>
              <a:gd name="connsiteX3" fmla="*/ 1851885 w 8338458"/>
              <a:gd name="connsiteY3" fmla="*/ 0 h 3831818"/>
              <a:gd name="connsiteX4" fmla="*/ 2635032 w 8338458"/>
              <a:gd name="connsiteY4" fmla="*/ 0 h 3831818"/>
              <a:gd name="connsiteX5" fmla="*/ 3065120 w 8338458"/>
              <a:gd name="connsiteY5" fmla="*/ 0 h 3831818"/>
              <a:gd name="connsiteX6" fmla="*/ 3848267 w 8338458"/>
              <a:gd name="connsiteY6" fmla="*/ 0 h 3831818"/>
              <a:gd name="connsiteX7" fmla="*/ 4560802 w 8338458"/>
              <a:gd name="connsiteY7" fmla="*/ 0 h 3831818"/>
              <a:gd name="connsiteX8" fmla="*/ 5273338 w 8338458"/>
              <a:gd name="connsiteY8" fmla="*/ 0 h 3831818"/>
              <a:gd name="connsiteX9" fmla="*/ 5774038 w 8338458"/>
              <a:gd name="connsiteY9" fmla="*/ 0 h 3831818"/>
              <a:gd name="connsiteX10" fmla="*/ 6274739 w 8338458"/>
              <a:gd name="connsiteY10" fmla="*/ 0 h 3831818"/>
              <a:gd name="connsiteX11" fmla="*/ 6846051 w 8338458"/>
              <a:gd name="connsiteY11" fmla="*/ 0 h 3831818"/>
              <a:gd name="connsiteX12" fmla="*/ 7699809 w 8338458"/>
              <a:gd name="connsiteY12" fmla="*/ 0 h 3831818"/>
              <a:gd name="connsiteX13" fmla="*/ 8338458 w 8338458"/>
              <a:gd name="connsiteY13" fmla="*/ 638649 h 3831818"/>
              <a:gd name="connsiteX14" fmla="*/ 8338458 w 8338458"/>
              <a:gd name="connsiteY14" fmla="*/ 1302824 h 3831818"/>
              <a:gd name="connsiteX15" fmla="*/ 8338458 w 8338458"/>
              <a:gd name="connsiteY15" fmla="*/ 1992545 h 3831818"/>
              <a:gd name="connsiteX16" fmla="*/ 8338458 w 8338458"/>
              <a:gd name="connsiteY16" fmla="*/ 2605629 h 3831818"/>
              <a:gd name="connsiteX17" fmla="*/ 8338458 w 8338458"/>
              <a:gd name="connsiteY17" fmla="*/ 3193169 h 3831818"/>
              <a:gd name="connsiteX18" fmla="*/ 7699809 w 8338458"/>
              <a:gd name="connsiteY18" fmla="*/ 3831818 h 3831818"/>
              <a:gd name="connsiteX19" fmla="*/ 7057885 w 8338458"/>
              <a:gd name="connsiteY19" fmla="*/ 3831818 h 3831818"/>
              <a:gd name="connsiteX20" fmla="*/ 6627797 w 8338458"/>
              <a:gd name="connsiteY20" fmla="*/ 3831818 h 3831818"/>
              <a:gd name="connsiteX21" fmla="*/ 5915261 w 8338458"/>
              <a:gd name="connsiteY21" fmla="*/ 3831818 h 3831818"/>
              <a:gd name="connsiteX22" fmla="*/ 5414561 w 8338458"/>
              <a:gd name="connsiteY22" fmla="*/ 3831818 h 3831818"/>
              <a:gd name="connsiteX23" fmla="*/ 4702026 w 8338458"/>
              <a:gd name="connsiteY23" fmla="*/ 3831818 h 3831818"/>
              <a:gd name="connsiteX24" fmla="*/ 4201325 w 8338458"/>
              <a:gd name="connsiteY24" fmla="*/ 3831818 h 3831818"/>
              <a:gd name="connsiteX25" fmla="*/ 3488790 w 8338458"/>
              <a:gd name="connsiteY25" fmla="*/ 3831818 h 3831818"/>
              <a:gd name="connsiteX26" fmla="*/ 2917478 w 8338458"/>
              <a:gd name="connsiteY26" fmla="*/ 3831818 h 3831818"/>
              <a:gd name="connsiteX27" fmla="*/ 2134331 w 8338458"/>
              <a:gd name="connsiteY27" fmla="*/ 3831818 h 3831818"/>
              <a:gd name="connsiteX28" fmla="*/ 1563019 w 8338458"/>
              <a:gd name="connsiteY28" fmla="*/ 3831818 h 3831818"/>
              <a:gd name="connsiteX29" fmla="*/ 638649 w 8338458"/>
              <a:gd name="connsiteY29" fmla="*/ 3831818 h 3831818"/>
              <a:gd name="connsiteX30" fmla="*/ 0 w 8338458"/>
              <a:gd name="connsiteY30" fmla="*/ 3193169 h 3831818"/>
              <a:gd name="connsiteX31" fmla="*/ 0 w 8338458"/>
              <a:gd name="connsiteY31" fmla="*/ 2631175 h 3831818"/>
              <a:gd name="connsiteX32" fmla="*/ 0 w 8338458"/>
              <a:gd name="connsiteY32" fmla="*/ 2018090 h 3831818"/>
              <a:gd name="connsiteX33" fmla="*/ 0 w 8338458"/>
              <a:gd name="connsiteY33" fmla="*/ 1430550 h 3831818"/>
              <a:gd name="connsiteX34" fmla="*/ 0 w 8338458"/>
              <a:gd name="connsiteY34" fmla="*/ 638649 h 3831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8338458" h="3831818" fill="none" extrusionOk="0">
                <a:moveTo>
                  <a:pt x="0" y="638649"/>
                </a:moveTo>
                <a:cubicBezTo>
                  <a:pt x="10649" y="360180"/>
                  <a:pt x="251096" y="68648"/>
                  <a:pt x="638649" y="0"/>
                </a:cubicBezTo>
                <a:cubicBezTo>
                  <a:pt x="891615" y="-17248"/>
                  <a:pt x="1166412" y="-34778"/>
                  <a:pt x="1351184" y="0"/>
                </a:cubicBezTo>
                <a:cubicBezTo>
                  <a:pt x="1535957" y="34778"/>
                  <a:pt x="1631870" y="-4948"/>
                  <a:pt x="1851885" y="0"/>
                </a:cubicBezTo>
                <a:cubicBezTo>
                  <a:pt x="2071900" y="4948"/>
                  <a:pt x="2470659" y="32285"/>
                  <a:pt x="2635032" y="0"/>
                </a:cubicBezTo>
                <a:cubicBezTo>
                  <a:pt x="2799405" y="-32285"/>
                  <a:pt x="2901212" y="12707"/>
                  <a:pt x="3065120" y="0"/>
                </a:cubicBezTo>
                <a:cubicBezTo>
                  <a:pt x="3229028" y="-12707"/>
                  <a:pt x="3467270" y="-3773"/>
                  <a:pt x="3848267" y="0"/>
                </a:cubicBezTo>
                <a:cubicBezTo>
                  <a:pt x="4229264" y="3773"/>
                  <a:pt x="4322237" y="22931"/>
                  <a:pt x="4560802" y="0"/>
                </a:cubicBezTo>
                <a:cubicBezTo>
                  <a:pt x="4799368" y="-22931"/>
                  <a:pt x="4952019" y="20802"/>
                  <a:pt x="5273338" y="0"/>
                </a:cubicBezTo>
                <a:cubicBezTo>
                  <a:pt x="5594657" y="-20802"/>
                  <a:pt x="5558649" y="-1058"/>
                  <a:pt x="5774038" y="0"/>
                </a:cubicBezTo>
                <a:cubicBezTo>
                  <a:pt x="5989427" y="1058"/>
                  <a:pt x="6160653" y="-3856"/>
                  <a:pt x="6274739" y="0"/>
                </a:cubicBezTo>
                <a:cubicBezTo>
                  <a:pt x="6388825" y="3856"/>
                  <a:pt x="6693482" y="19944"/>
                  <a:pt x="6846051" y="0"/>
                </a:cubicBezTo>
                <a:cubicBezTo>
                  <a:pt x="6998620" y="-19944"/>
                  <a:pt x="7513837" y="37010"/>
                  <a:pt x="7699809" y="0"/>
                </a:cubicBezTo>
                <a:cubicBezTo>
                  <a:pt x="8036623" y="3357"/>
                  <a:pt x="8304628" y="358184"/>
                  <a:pt x="8338458" y="638649"/>
                </a:cubicBezTo>
                <a:cubicBezTo>
                  <a:pt x="8324428" y="815264"/>
                  <a:pt x="8317688" y="1051219"/>
                  <a:pt x="8338458" y="1302824"/>
                </a:cubicBezTo>
                <a:cubicBezTo>
                  <a:pt x="8359228" y="1554429"/>
                  <a:pt x="8367936" y="1728433"/>
                  <a:pt x="8338458" y="1992545"/>
                </a:cubicBezTo>
                <a:cubicBezTo>
                  <a:pt x="8308980" y="2256657"/>
                  <a:pt x="8322501" y="2470589"/>
                  <a:pt x="8338458" y="2605629"/>
                </a:cubicBezTo>
                <a:cubicBezTo>
                  <a:pt x="8354415" y="2740669"/>
                  <a:pt x="8336023" y="2954890"/>
                  <a:pt x="8338458" y="3193169"/>
                </a:cubicBezTo>
                <a:cubicBezTo>
                  <a:pt x="8275794" y="3500177"/>
                  <a:pt x="8132009" y="3798923"/>
                  <a:pt x="7699809" y="3831818"/>
                </a:cubicBezTo>
                <a:cubicBezTo>
                  <a:pt x="7407423" y="3821305"/>
                  <a:pt x="7267056" y="3837945"/>
                  <a:pt x="7057885" y="3831818"/>
                </a:cubicBezTo>
                <a:cubicBezTo>
                  <a:pt x="6848714" y="3825691"/>
                  <a:pt x="6839567" y="3814994"/>
                  <a:pt x="6627797" y="3831818"/>
                </a:cubicBezTo>
                <a:cubicBezTo>
                  <a:pt x="6416027" y="3848642"/>
                  <a:pt x="6188637" y="3861411"/>
                  <a:pt x="5915261" y="3831818"/>
                </a:cubicBezTo>
                <a:cubicBezTo>
                  <a:pt x="5641885" y="3802225"/>
                  <a:pt x="5593594" y="3818641"/>
                  <a:pt x="5414561" y="3831818"/>
                </a:cubicBezTo>
                <a:cubicBezTo>
                  <a:pt x="5235528" y="3844995"/>
                  <a:pt x="5000487" y="3817637"/>
                  <a:pt x="4702026" y="3831818"/>
                </a:cubicBezTo>
                <a:cubicBezTo>
                  <a:pt x="4403565" y="3845999"/>
                  <a:pt x="4360860" y="3810549"/>
                  <a:pt x="4201325" y="3831818"/>
                </a:cubicBezTo>
                <a:cubicBezTo>
                  <a:pt x="4041790" y="3853087"/>
                  <a:pt x="3743942" y="3849958"/>
                  <a:pt x="3488790" y="3831818"/>
                </a:cubicBezTo>
                <a:cubicBezTo>
                  <a:pt x="3233638" y="3813678"/>
                  <a:pt x="3117308" y="3844698"/>
                  <a:pt x="2917478" y="3831818"/>
                </a:cubicBezTo>
                <a:cubicBezTo>
                  <a:pt x="2717648" y="3818938"/>
                  <a:pt x="2312165" y="3865376"/>
                  <a:pt x="2134331" y="3831818"/>
                </a:cubicBezTo>
                <a:cubicBezTo>
                  <a:pt x="1956497" y="3798260"/>
                  <a:pt x="1711481" y="3824380"/>
                  <a:pt x="1563019" y="3831818"/>
                </a:cubicBezTo>
                <a:cubicBezTo>
                  <a:pt x="1414557" y="3839256"/>
                  <a:pt x="1037030" y="3834212"/>
                  <a:pt x="638649" y="3831818"/>
                </a:cubicBezTo>
                <a:cubicBezTo>
                  <a:pt x="277214" y="3888942"/>
                  <a:pt x="-78856" y="3569418"/>
                  <a:pt x="0" y="3193169"/>
                </a:cubicBezTo>
                <a:cubicBezTo>
                  <a:pt x="-24595" y="2990096"/>
                  <a:pt x="3850" y="2852777"/>
                  <a:pt x="0" y="2631175"/>
                </a:cubicBezTo>
                <a:cubicBezTo>
                  <a:pt x="-3850" y="2409573"/>
                  <a:pt x="-7633" y="2280782"/>
                  <a:pt x="0" y="2018090"/>
                </a:cubicBezTo>
                <a:cubicBezTo>
                  <a:pt x="7633" y="1755399"/>
                  <a:pt x="-16600" y="1708295"/>
                  <a:pt x="0" y="1430550"/>
                </a:cubicBezTo>
                <a:cubicBezTo>
                  <a:pt x="16600" y="1152805"/>
                  <a:pt x="-13277" y="990969"/>
                  <a:pt x="0" y="638649"/>
                </a:cubicBezTo>
                <a:close/>
              </a:path>
              <a:path w="8338458" h="3831818" stroke="0" extrusionOk="0">
                <a:moveTo>
                  <a:pt x="0" y="638649"/>
                </a:moveTo>
                <a:cubicBezTo>
                  <a:pt x="51059" y="272117"/>
                  <a:pt x="312385" y="-31903"/>
                  <a:pt x="638649" y="0"/>
                </a:cubicBezTo>
                <a:cubicBezTo>
                  <a:pt x="841940" y="25037"/>
                  <a:pt x="996290" y="-12428"/>
                  <a:pt x="1209961" y="0"/>
                </a:cubicBezTo>
                <a:cubicBezTo>
                  <a:pt x="1423632" y="12428"/>
                  <a:pt x="1805709" y="16475"/>
                  <a:pt x="1993108" y="0"/>
                </a:cubicBezTo>
                <a:cubicBezTo>
                  <a:pt x="2180507" y="-16475"/>
                  <a:pt x="2528735" y="-17937"/>
                  <a:pt x="2776255" y="0"/>
                </a:cubicBezTo>
                <a:cubicBezTo>
                  <a:pt x="3023775" y="17937"/>
                  <a:pt x="3227937" y="26793"/>
                  <a:pt x="3488790" y="0"/>
                </a:cubicBezTo>
                <a:cubicBezTo>
                  <a:pt x="3749643" y="-26793"/>
                  <a:pt x="3925807" y="-16430"/>
                  <a:pt x="4201325" y="0"/>
                </a:cubicBezTo>
                <a:cubicBezTo>
                  <a:pt x="4476843" y="16430"/>
                  <a:pt x="4511264" y="-27796"/>
                  <a:pt x="4772637" y="0"/>
                </a:cubicBezTo>
                <a:cubicBezTo>
                  <a:pt x="5034010" y="27796"/>
                  <a:pt x="5099717" y="-15103"/>
                  <a:pt x="5414561" y="0"/>
                </a:cubicBezTo>
                <a:cubicBezTo>
                  <a:pt x="5729405" y="15103"/>
                  <a:pt x="5645733" y="-6590"/>
                  <a:pt x="5844650" y="0"/>
                </a:cubicBezTo>
                <a:cubicBezTo>
                  <a:pt x="6043567" y="6590"/>
                  <a:pt x="6443503" y="-24030"/>
                  <a:pt x="6627797" y="0"/>
                </a:cubicBezTo>
                <a:cubicBezTo>
                  <a:pt x="6812091" y="24030"/>
                  <a:pt x="7266525" y="-26267"/>
                  <a:pt x="7699809" y="0"/>
                </a:cubicBezTo>
                <a:cubicBezTo>
                  <a:pt x="8029778" y="-25739"/>
                  <a:pt x="8419403" y="252285"/>
                  <a:pt x="8338458" y="638649"/>
                </a:cubicBezTo>
                <a:cubicBezTo>
                  <a:pt x="8326639" y="830886"/>
                  <a:pt x="8320817" y="1098046"/>
                  <a:pt x="8338458" y="1328369"/>
                </a:cubicBezTo>
                <a:cubicBezTo>
                  <a:pt x="8356099" y="1558692"/>
                  <a:pt x="8309281" y="1718524"/>
                  <a:pt x="8338458" y="1992545"/>
                </a:cubicBezTo>
                <a:cubicBezTo>
                  <a:pt x="8367635" y="2266566"/>
                  <a:pt x="8313630" y="2315962"/>
                  <a:pt x="8338458" y="2554539"/>
                </a:cubicBezTo>
                <a:cubicBezTo>
                  <a:pt x="8363286" y="2793116"/>
                  <a:pt x="8364778" y="3004598"/>
                  <a:pt x="8338458" y="3193169"/>
                </a:cubicBezTo>
                <a:cubicBezTo>
                  <a:pt x="8335127" y="3599740"/>
                  <a:pt x="8136413" y="3854300"/>
                  <a:pt x="7699809" y="3831818"/>
                </a:cubicBezTo>
                <a:cubicBezTo>
                  <a:pt x="7453007" y="3835452"/>
                  <a:pt x="7274311" y="3829413"/>
                  <a:pt x="6987274" y="3831818"/>
                </a:cubicBezTo>
                <a:cubicBezTo>
                  <a:pt x="6700237" y="3834223"/>
                  <a:pt x="6725590" y="3838049"/>
                  <a:pt x="6486573" y="3831818"/>
                </a:cubicBezTo>
                <a:cubicBezTo>
                  <a:pt x="6247556" y="3825587"/>
                  <a:pt x="6140128" y="3837223"/>
                  <a:pt x="5915261" y="3831818"/>
                </a:cubicBezTo>
                <a:cubicBezTo>
                  <a:pt x="5690394" y="3826413"/>
                  <a:pt x="5636535" y="3828643"/>
                  <a:pt x="5414561" y="3831818"/>
                </a:cubicBezTo>
                <a:cubicBezTo>
                  <a:pt x="5192587" y="3834993"/>
                  <a:pt x="4995926" y="3846373"/>
                  <a:pt x="4631414" y="3831818"/>
                </a:cubicBezTo>
                <a:cubicBezTo>
                  <a:pt x="4266902" y="3817263"/>
                  <a:pt x="4227834" y="3804589"/>
                  <a:pt x="3918879" y="3831818"/>
                </a:cubicBezTo>
                <a:cubicBezTo>
                  <a:pt x="3609925" y="3859047"/>
                  <a:pt x="3703635" y="3821618"/>
                  <a:pt x="3488790" y="3831818"/>
                </a:cubicBezTo>
                <a:cubicBezTo>
                  <a:pt x="3273945" y="3842018"/>
                  <a:pt x="3169424" y="3844291"/>
                  <a:pt x="2988090" y="3831818"/>
                </a:cubicBezTo>
                <a:cubicBezTo>
                  <a:pt x="2806756" y="3819345"/>
                  <a:pt x="2464170" y="3865766"/>
                  <a:pt x="2204943" y="3831818"/>
                </a:cubicBezTo>
                <a:cubicBezTo>
                  <a:pt x="1945716" y="3797870"/>
                  <a:pt x="1964623" y="3812838"/>
                  <a:pt x="1774854" y="3831818"/>
                </a:cubicBezTo>
                <a:cubicBezTo>
                  <a:pt x="1585085" y="3850798"/>
                  <a:pt x="1438412" y="3843557"/>
                  <a:pt x="1274153" y="3831818"/>
                </a:cubicBezTo>
                <a:cubicBezTo>
                  <a:pt x="1109894" y="3820079"/>
                  <a:pt x="833930" y="3859383"/>
                  <a:pt x="638649" y="3831818"/>
                </a:cubicBezTo>
                <a:cubicBezTo>
                  <a:pt x="248192" y="3874081"/>
                  <a:pt x="5215" y="3495482"/>
                  <a:pt x="0" y="3193169"/>
                </a:cubicBezTo>
                <a:cubicBezTo>
                  <a:pt x="-28330" y="2981737"/>
                  <a:pt x="10819" y="2667249"/>
                  <a:pt x="0" y="2528994"/>
                </a:cubicBezTo>
                <a:cubicBezTo>
                  <a:pt x="-10819" y="2390740"/>
                  <a:pt x="-8892" y="2051344"/>
                  <a:pt x="0" y="1915909"/>
                </a:cubicBezTo>
                <a:cubicBezTo>
                  <a:pt x="8892" y="1780475"/>
                  <a:pt x="-25463" y="1505083"/>
                  <a:pt x="0" y="1328369"/>
                </a:cubicBezTo>
                <a:cubicBezTo>
                  <a:pt x="25463" y="1151655"/>
                  <a:pt x="-5012" y="966884"/>
                  <a:pt x="0" y="638649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0070C0"/>
            </a:solidFill>
            <a:extLst>
              <a:ext uri="{C807C97D-BFC1-408E-A445-0C87EB9F89A2}">
                <ask:lineSketchStyleProps xmlns="" xmlns:ask="http://schemas.microsoft.com/office/drawing/2018/sketchyshapes" sd="3713939932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58D6BCB8-9754-425C-9B4C-F9A0FE339005}"/>
              </a:ext>
            </a:extLst>
          </p:cNvPr>
          <p:cNvSpPr txBox="1"/>
          <p:nvPr/>
        </p:nvSpPr>
        <p:spPr>
          <a:xfrm>
            <a:off x="707570" y="439027"/>
            <a:ext cx="8131630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000">
                <a:latin typeface="#9Slide05 SVNKitten" pitchFamily="2" charset="-93"/>
              </a:rPr>
              <a:t>a) Tình trạng và nguyên nhân gây ô nhiễm nước ở thành phố Hà Nội </a:t>
            </a:r>
          </a:p>
          <a:p>
            <a:pPr>
              <a:lnSpc>
                <a:spcPct val="150000"/>
              </a:lnSpc>
            </a:pPr>
            <a:r>
              <a:rPr lang="vi-VN" sz="2400">
                <a:latin typeface="#9Slide05 Fourth Thin" panose="00000300000000000000" pitchFamily="2" charset="-93"/>
              </a:rPr>
              <a:t>- Nguyên nhân:</a:t>
            </a:r>
          </a:p>
          <a:p>
            <a:pPr>
              <a:lnSpc>
                <a:spcPct val="150000"/>
              </a:lnSpc>
            </a:pPr>
            <a:r>
              <a:rPr lang="vi-VN" sz="2400">
                <a:latin typeface="#9Slide05 Fourth Thin" panose="00000300000000000000" pitchFamily="2" charset="-93"/>
              </a:rPr>
              <a:t>+ Thành phố đông dân</a:t>
            </a:r>
          </a:p>
          <a:p>
            <a:pPr>
              <a:lnSpc>
                <a:spcPct val="150000"/>
              </a:lnSpc>
            </a:pPr>
            <a:r>
              <a:rPr lang="vi-VN" sz="2400">
                <a:latin typeface="#9Slide05 Fourth Thin" panose="00000300000000000000" pitchFamily="2" charset="-93"/>
              </a:rPr>
              <a:t>+ Nhiều làng nghề; các hoạt động sản xuất nông nghiệp và công nghiệp đều đang phát triển mạnh. </a:t>
            </a:r>
          </a:p>
          <a:p>
            <a:pPr>
              <a:lnSpc>
                <a:spcPct val="150000"/>
              </a:lnSpc>
            </a:pPr>
            <a:r>
              <a:rPr lang="vi-VN" sz="2400">
                <a:latin typeface="#9Slide05 Fourth Thin" panose="00000300000000000000" pitchFamily="2" charset="-93"/>
              </a:rPr>
              <a:t>      Nguồn nước thải xả ra các sông, hồ,… ngày càng tăng. Trong đó, lượng nước thải chưa qua xử lí là nguyên nhân gây ô nhiễm chính.</a:t>
            </a:r>
          </a:p>
        </p:txBody>
      </p:sp>
      <p:grpSp>
        <p:nvGrpSpPr>
          <p:cNvPr id="10" name="Google Shape;1060;p35">
            <a:extLst>
              <a:ext uri="{FF2B5EF4-FFF2-40B4-BE49-F238E27FC236}">
                <a16:creationId xmlns="" xmlns:a16="http://schemas.microsoft.com/office/drawing/2014/main" id="{C4AC7E09-0610-4072-8694-7F17AC752E57}"/>
              </a:ext>
            </a:extLst>
          </p:cNvPr>
          <p:cNvGrpSpPr/>
          <p:nvPr/>
        </p:nvGrpSpPr>
        <p:grpSpPr>
          <a:xfrm rot="17763120">
            <a:off x="538648" y="4258236"/>
            <a:ext cx="631545" cy="555803"/>
            <a:chOff x="645175" y="3632150"/>
            <a:chExt cx="394550" cy="462975"/>
          </a:xfrm>
        </p:grpSpPr>
        <p:sp>
          <p:nvSpPr>
            <p:cNvPr id="11" name="Google Shape;1061;p35">
              <a:extLst>
                <a:ext uri="{FF2B5EF4-FFF2-40B4-BE49-F238E27FC236}">
                  <a16:creationId xmlns="" xmlns:a16="http://schemas.microsoft.com/office/drawing/2014/main" id="{61045980-FC1B-4027-9960-45D2BBF28585}"/>
                </a:ext>
              </a:extLst>
            </p:cNvPr>
            <p:cNvSpPr/>
            <p:nvPr/>
          </p:nvSpPr>
          <p:spPr>
            <a:xfrm>
              <a:off x="699725" y="3704850"/>
              <a:ext cx="320175" cy="366225"/>
            </a:xfrm>
            <a:custGeom>
              <a:avLst/>
              <a:gdLst/>
              <a:ahLst/>
              <a:cxnLst/>
              <a:rect l="l" t="t" r="r" b="b"/>
              <a:pathLst>
                <a:path w="12807" h="14649" extrusionOk="0">
                  <a:moveTo>
                    <a:pt x="967" y="1"/>
                  </a:moveTo>
                  <a:cubicBezTo>
                    <a:pt x="714" y="1"/>
                    <a:pt x="444" y="127"/>
                    <a:pt x="390" y="378"/>
                  </a:cubicBezTo>
                  <a:cubicBezTo>
                    <a:pt x="276" y="926"/>
                    <a:pt x="161" y="1451"/>
                    <a:pt x="70" y="1999"/>
                  </a:cubicBezTo>
                  <a:cubicBezTo>
                    <a:pt x="1" y="2332"/>
                    <a:pt x="253" y="2497"/>
                    <a:pt x="523" y="2497"/>
                  </a:cubicBezTo>
                  <a:cubicBezTo>
                    <a:pt x="696" y="2497"/>
                    <a:pt x="876" y="2429"/>
                    <a:pt x="983" y="2295"/>
                  </a:cubicBezTo>
                  <a:cubicBezTo>
                    <a:pt x="1052" y="2204"/>
                    <a:pt x="1143" y="2113"/>
                    <a:pt x="1211" y="2044"/>
                  </a:cubicBezTo>
                  <a:lnTo>
                    <a:pt x="1211" y="2044"/>
                  </a:lnTo>
                  <a:lnTo>
                    <a:pt x="960" y="2957"/>
                  </a:lnTo>
                  <a:cubicBezTo>
                    <a:pt x="884" y="3273"/>
                    <a:pt x="1117" y="3400"/>
                    <a:pt x="1378" y="3400"/>
                  </a:cubicBezTo>
                  <a:cubicBezTo>
                    <a:pt x="1588" y="3400"/>
                    <a:pt x="1817" y="3318"/>
                    <a:pt x="1919" y="3186"/>
                  </a:cubicBezTo>
                  <a:lnTo>
                    <a:pt x="2832" y="2044"/>
                  </a:lnTo>
                  <a:lnTo>
                    <a:pt x="2832" y="2044"/>
                  </a:lnTo>
                  <a:cubicBezTo>
                    <a:pt x="2832" y="2090"/>
                    <a:pt x="2809" y="2159"/>
                    <a:pt x="2809" y="2227"/>
                  </a:cubicBezTo>
                  <a:cubicBezTo>
                    <a:pt x="2604" y="2775"/>
                    <a:pt x="2444" y="3345"/>
                    <a:pt x="2353" y="3962"/>
                  </a:cubicBezTo>
                  <a:cubicBezTo>
                    <a:pt x="2330" y="4236"/>
                    <a:pt x="2490" y="4373"/>
                    <a:pt x="2695" y="4395"/>
                  </a:cubicBezTo>
                  <a:cubicBezTo>
                    <a:pt x="2581" y="4829"/>
                    <a:pt x="2444" y="5286"/>
                    <a:pt x="2307" y="5719"/>
                  </a:cubicBezTo>
                  <a:cubicBezTo>
                    <a:pt x="2200" y="6051"/>
                    <a:pt x="2438" y="6211"/>
                    <a:pt x="2714" y="6211"/>
                  </a:cubicBezTo>
                  <a:cubicBezTo>
                    <a:pt x="2970" y="6211"/>
                    <a:pt x="3257" y="6074"/>
                    <a:pt x="3334" y="5811"/>
                  </a:cubicBezTo>
                  <a:cubicBezTo>
                    <a:pt x="3425" y="5605"/>
                    <a:pt x="3494" y="5377"/>
                    <a:pt x="3585" y="5171"/>
                  </a:cubicBezTo>
                  <a:lnTo>
                    <a:pt x="3585" y="5171"/>
                  </a:lnTo>
                  <a:cubicBezTo>
                    <a:pt x="3562" y="5263"/>
                    <a:pt x="3540" y="5331"/>
                    <a:pt x="3540" y="5423"/>
                  </a:cubicBezTo>
                  <a:cubicBezTo>
                    <a:pt x="3494" y="5582"/>
                    <a:pt x="3471" y="5719"/>
                    <a:pt x="3471" y="5879"/>
                  </a:cubicBezTo>
                  <a:cubicBezTo>
                    <a:pt x="3429" y="6219"/>
                    <a:pt x="3662" y="6361"/>
                    <a:pt x="3916" y="6361"/>
                  </a:cubicBezTo>
                  <a:cubicBezTo>
                    <a:pt x="3935" y="6361"/>
                    <a:pt x="3954" y="6360"/>
                    <a:pt x="3973" y="6358"/>
                  </a:cubicBezTo>
                  <a:lnTo>
                    <a:pt x="3973" y="6358"/>
                  </a:lnTo>
                  <a:cubicBezTo>
                    <a:pt x="3836" y="6838"/>
                    <a:pt x="3677" y="7340"/>
                    <a:pt x="3540" y="7819"/>
                  </a:cubicBezTo>
                  <a:cubicBezTo>
                    <a:pt x="3433" y="8178"/>
                    <a:pt x="3699" y="8367"/>
                    <a:pt x="3984" y="8367"/>
                  </a:cubicBezTo>
                  <a:cubicBezTo>
                    <a:pt x="4189" y="8367"/>
                    <a:pt x="4403" y="8270"/>
                    <a:pt x="4498" y="8070"/>
                  </a:cubicBezTo>
                  <a:cubicBezTo>
                    <a:pt x="4795" y="7477"/>
                    <a:pt x="5115" y="6929"/>
                    <a:pt x="5480" y="6404"/>
                  </a:cubicBezTo>
                  <a:lnTo>
                    <a:pt x="5480" y="6404"/>
                  </a:lnTo>
                  <a:cubicBezTo>
                    <a:pt x="5343" y="6975"/>
                    <a:pt x="5183" y="7545"/>
                    <a:pt x="4978" y="8116"/>
                  </a:cubicBezTo>
                  <a:cubicBezTo>
                    <a:pt x="4772" y="8527"/>
                    <a:pt x="4590" y="8960"/>
                    <a:pt x="4475" y="9417"/>
                  </a:cubicBezTo>
                  <a:cubicBezTo>
                    <a:pt x="4383" y="9772"/>
                    <a:pt x="4647" y="9960"/>
                    <a:pt x="4931" y="9960"/>
                  </a:cubicBezTo>
                  <a:cubicBezTo>
                    <a:pt x="5140" y="9960"/>
                    <a:pt x="5360" y="9858"/>
                    <a:pt x="5457" y="9645"/>
                  </a:cubicBezTo>
                  <a:cubicBezTo>
                    <a:pt x="5457" y="9600"/>
                    <a:pt x="5480" y="9577"/>
                    <a:pt x="5503" y="9531"/>
                  </a:cubicBezTo>
                  <a:cubicBezTo>
                    <a:pt x="5503" y="9531"/>
                    <a:pt x="5503" y="9531"/>
                    <a:pt x="5503" y="9508"/>
                  </a:cubicBezTo>
                  <a:cubicBezTo>
                    <a:pt x="5548" y="9440"/>
                    <a:pt x="5571" y="9348"/>
                    <a:pt x="5617" y="9257"/>
                  </a:cubicBezTo>
                  <a:lnTo>
                    <a:pt x="5617" y="9257"/>
                  </a:lnTo>
                  <a:cubicBezTo>
                    <a:pt x="5571" y="9554"/>
                    <a:pt x="5503" y="9851"/>
                    <a:pt x="5480" y="10170"/>
                  </a:cubicBezTo>
                  <a:cubicBezTo>
                    <a:pt x="5457" y="10307"/>
                    <a:pt x="5503" y="10398"/>
                    <a:pt x="5548" y="10467"/>
                  </a:cubicBezTo>
                  <a:cubicBezTo>
                    <a:pt x="5160" y="10923"/>
                    <a:pt x="4795" y="11380"/>
                    <a:pt x="4407" y="11836"/>
                  </a:cubicBezTo>
                  <a:cubicBezTo>
                    <a:pt x="4079" y="12243"/>
                    <a:pt x="4382" y="12574"/>
                    <a:pt x="4745" y="12574"/>
                  </a:cubicBezTo>
                  <a:cubicBezTo>
                    <a:pt x="4912" y="12574"/>
                    <a:pt x="5092" y="12504"/>
                    <a:pt x="5229" y="12339"/>
                  </a:cubicBezTo>
                  <a:cubicBezTo>
                    <a:pt x="5457" y="12087"/>
                    <a:pt x="5685" y="11814"/>
                    <a:pt x="5913" y="11563"/>
                  </a:cubicBezTo>
                  <a:cubicBezTo>
                    <a:pt x="5959" y="11608"/>
                    <a:pt x="6028" y="11631"/>
                    <a:pt x="6096" y="11654"/>
                  </a:cubicBezTo>
                  <a:cubicBezTo>
                    <a:pt x="5868" y="11973"/>
                    <a:pt x="5662" y="12316"/>
                    <a:pt x="5480" y="12658"/>
                  </a:cubicBezTo>
                  <a:cubicBezTo>
                    <a:pt x="5366" y="12886"/>
                    <a:pt x="5457" y="13183"/>
                    <a:pt x="5708" y="13274"/>
                  </a:cubicBezTo>
                  <a:cubicBezTo>
                    <a:pt x="5766" y="13297"/>
                    <a:pt x="5824" y="13307"/>
                    <a:pt x="5880" y="13307"/>
                  </a:cubicBezTo>
                  <a:cubicBezTo>
                    <a:pt x="6108" y="13307"/>
                    <a:pt x="6310" y="13138"/>
                    <a:pt x="6438" y="12955"/>
                  </a:cubicBezTo>
                  <a:cubicBezTo>
                    <a:pt x="6507" y="12841"/>
                    <a:pt x="6575" y="12727"/>
                    <a:pt x="6644" y="12612"/>
                  </a:cubicBezTo>
                  <a:lnTo>
                    <a:pt x="6644" y="12612"/>
                  </a:lnTo>
                  <a:cubicBezTo>
                    <a:pt x="6528" y="12976"/>
                    <a:pt x="6781" y="13228"/>
                    <a:pt x="7075" y="13228"/>
                  </a:cubicBezTo>
                  <a:cubicBezTo>
                    <a:pt x="7243" y="13228"/>
                    <a:pt x="7424" y="13146"/>
                    <a:pt x="7557" y="12955"/>
                  </a:cubicBezTo>
                  <a:cubicBezTo>
                    <a:pt x="7876" y="12476"/>
                    <a:pt x="8196" y="11973"/>
                    <a:pt x="8493" y="11448"/>
                  </a:cubicBezTo>
                  <a:cubicBezTo>
                    <a:pt x="8789" y="11015"/>
                    <a:pt x="9132" y="10581"/>
                    <a:pt x="9474" y="10147"/>
                  </a:cubicBezTo>
                  <a:lnTo>
                    <a:pt x="9474" y="10147"/>
                  </a:lnTo>
                  <a:cubicBezTo>
                    <a:pt x="8607" y="11334"/>
                    <a:pt x="7854" y="12590"/>
                    <a:pt x="7237" y="13936"/>
                  </a:cubicBezTo>
                  <a:cubicBezTo>
                    <a:pt x="7057" y="14341"/>
                    <a:pt x="7330" y="14608"/>
                    <a:pt x="7642" y="14608"/>
                  </a:cubicBezTo>
                  <a:cubicBezTo>
                    <a:pt x="7805" y="14608"/>
                    <a:pt x="7979" y="14535"/>
                    <a:pt x="8105" y="14370"/>
                  </a:cubicBezTo>
                  <a:cubicBezTo>
                    <a:pt x="8264" y="14187"/>
                    <a:pt x="8379" y="14005"/>
                    <a:pt x="8516" y="13822"/>
                  </a:cubicBezTo>
                  <a:lnTo>
                    <a:pt x="8516" y="13822"/>
                  </a:lnTo>
                  <a:cubicBezTo>
                    <a:pt x="8516" y="13868"/>
                    <a:pt x="8493" y="13891"/>
                    <a:pt x="8470" y="13936"/>
                  </a:cubicBezTo>
                  <a:cubicBezTo>
                    <a:pt x="8322" y="14364"/>
                    <a:pt x="8604" y="14649"/>
                    <a:pt x="8920" y="14649"/>
                  </a:cubicBezTo>
                  <a:cubicBezTo>
                    <a:pt x="9093" y="14649"/>
                    <a:pt x="9277" y="14564"/>
                    <a:pt x="9406" y="14370"/>
                  </a:cubicBezTo>
                  <a:cubicBezTo>
                    <a:pt x="9657" y="14005"/>
                    <a:pt x="9908" y="13617"/>
                    <a:pt x="10136" y="13252"/>
                  </a:cubicBezTo>
                  <a:lnTo>
                    <a:pt x="10136" y="13252"/>
                  </a:lnTo>
                  <a:cubicBezTo>
                    <a:pt x="10113" y="13503"/>
                    <a:pt x="10113" y="13731"/>
                    <a:pt x="10113" y="13982"/>
                  </a:cubicBezTo>
                  <a:cubicBezTo>
                    <a:pt x="10142" y="14295"/>
                    <a:pt x="10400" y="14492"/>
                    <a:pt x="10657" y="14492"/>
                  </a:cubicBezTo>
                  <a:cubicBezTo>
                    <a:pt x="10813" y="14492"/>
                    <a:pt x="10969" y="14420"/>
                    <a:pt x="11072" y="14256"/>
                  </a:cubicBezTo>
                  <a:cubicBezTo>
                    <a:pt x="11072" y="14233"/>
                    <a:pt x="11072" y="14233"/>
                    <a:pt x="11072" y="14233"/>
                  </a:cubicBezTo>
                  <a:cubicBezTo>
                    <a:pt x="11118" y="14324"/>
                    <a:pt x="11186" y="14416"/>
                    <a:pt x="11277" y="14461"/>
                  </a:cubicBezTo>
                  <a:cubicBezTo>
                    <a:pt x="11355" y="14518"/>
                    <a:pt x="11446" y="14544"/>
                    <a:pt x="11537" y="14544"/>
                  </a:cubicBezTo>
                  <a:cubicBezTo>
                    <a:pt x="11740" y="14544"/>
                    <a:pt x="11945" y="14415"/>
                    <a:pt x="12008" y="14210"/>
                  </a:cubicBezTo>
                  <a:cubicBezTo>
                    <a:pt x="12396" y="12978"/>
                    <a:pt x="12647" y="11745"/>
                    <a:pt x="12761" y="10467"/>
                  </a:cubicBezTo>
                  <a:cubicBezTo>
                    <a:pt x="12761" y="10284"/>
                    <a:pt x="12693" y="10147"/>
                    <a:pt x="12601" y="10056"/>
                  </a:cubicBezTo>
                  <a:cubicBezTo>
                    <a:pt x="12715" y="9440"/>
                    <a:pt x="12784" y="8778"/>
                    <a:pt x="12807" y="8116"/>
                  </a:cubicBezTo>
                  <a:cubicBezTo>
                    <a:pt x="12807" y="7979"/>
                    <a:pt x="12761" y="7865"/>
                    <a:pt x="12693" y="7796"/>
                  </a:cubicBezTo>
                  <a:cubicBezTo>
                    <a:pt x="12739" y="7487"/>
                    <a:pt x="12513" y="7262"/>
                    <a:pt x="12249" y="7262"/>
                  </a:cubicBezTo>
                  <a:cubicBezTo>
                    <a:pt x="12123" y="7262"/>
                    <a:pt x="11989" y="7313"/>
                    <a:pt x="11871" y="7431"/>
                  </a:cubicBezTo>
                  <a:cubicBezTo>
                    <a:pt x="11734" y="7568"/>
                    <a:pt x="11597" y="7705"/>
                    <a:pt x="11460" y="7819"/>
                  </a:cubicBezTo>
                  <a:cubicBezTo>
                    <a:pt x="11476" y="7566"/>
                    <a:pt x="11239" y="7379"/>
                    <a:pt x="10994" y="7379"/>
                  </a:cubicBezTo>
                  <a:cubicBezTo>
                    <a:pt x="10885" y="7379"/>
                    <a:pt x="10775" y="7416"/>
                    <a:pt x="10684" y="7500"/>
                  </a:cubicBezTo>
                  <a:cubicBezTo>
                    <a:pt x="10296" y="7842"/>
                    <a:pt x="9931" y="8207"/>
                    <a:pt x="9588" y="8572"/>
                  </a:cubicBezTo>
                  <a:cubicBezTo>
                    <a:pt x="9506" y="8490"/>
                    <a:pt x="9399" y="8444"/>
                    <a:pt x="9283" y="8444"/>
                  </a:cubicBezTo>
                  <a:cubicBezTo>
                    <a:pt x="9175" y="8444"/>
                    <a:pt x="9060" y="8484"/>
                    <a:pt x="8949" y="8572"/>
                  </a:cubicBezTo>
                  <a:cubicBezTo>
                    <a:pt x="8858" y="8641"/>
                    <a:pt x="8767" y="8709"/>
                    <a:pt x="8675" y="8778"/>
                  </a:cubicBezTo>
                  <a:cubicBezTo>
                    <a:pt x="8652" y="8687"/>
                    <a:pt x="8607" y="8595"/>
                    <a:pt x="8516" y="8527"/>
                  </a:cubicBezTo>
                  <a:cubicBezTo>
                    <a:pt x="8516" y="8504"/>
                    <a:pt x="8516" y="8504"/>
                    <a:pt x="8493" y="8504"/>
                  </a:cubicBezTo>
                  <a:cubicBezTo>
                    <a:pt x="8584" y="8344"/>
                    <a:pt x="8675" y="8184"/>
                    <a:pt x="8767" y="8025"/>
                  </a:cubicBezTo>
                  <a:cubicBezTo>
                    <a:pt x="8926" y="7751"/>
                    <a:pt x="8789" y="7545"/>
                    <a:pt x="8561" y="7454"/>
                  </a:cubicBezTo>
                  <a:cubicBezTo>
                    <a:pt x="8652" y="7271"/>
                    <a:pt x="8744" y="7066"/>
                    <a:pt x="8858" y="6883"/>
                  </a:cubicBezTo>
                  <a:cubicBezTo>
                    <a:pt x="9024" y="6535"/>
                    <a:pt x="8709" y="6388"/>
                    <a:pt x="8398" y="6388"/>
                  </a:cubicBezTo>
                  <a:cubicBezTo>
                    <a:pt x="8240" y="6388"/>
                    <a:pt x="8083" y="6426"/>
                    <a:pt x="7991" y="6495"/>
                  </a:cubicBezTo>
                  <a:cubicBezTo>
                    <a:pt x="7717" y="6701"/>
                    <a:pt x="7466" y="6929"/>
                    <a:pt x="7237" y="7157"/>
                  </a:cubicBezTo>
                  <a:cubicBezTo>
                    <a:pt x="7306" y="6952"/>
                    <a:pt x="7397" y="6746"/>
                    <a:pt x="7488" y="6518"/>
                  </a:cubicBezTo>
                  <a:cubicBezTo>
                    <a:pt x="7640" y="6170"/>
                    <a:pt x="7339" y="6013"/>
                    <a:pt x="7033" y="6013"/>
                  </a:cubicBezTo>
                  <a:cubicBezTo>
                    <a:pt x="6878" y="6013"/>
                    <a:pt x="6721" y="6053"/>
                    <a:pt x="6621" y="6130"/>
                  </a:cubicBezTo>
                  <a:cubicBezTo>
                    <a:pt x="6598" y="6153"/>
                    <a:pt x="6598" y="6153"/>
                    <a:pt x="6575" y="6176"/>
                  </a:cubicBezTo>
                  <a:cubicBezTo>
                    <a:pt x="6667" y="5674"/>
                    <a:pt x="6758" y="5194"/>
                    <a:pt x="6804" y="4692"/>
                  </a:cubicBezTo>
                  <a:cubicBezTo>
                    <a:pt x="6846" y="4352"/>
                    <a:pt x="6607" y="4179"/>
                    <a:pt x="6343" y="4179"/>
                  </a:cubicBezTo>
                  <a:cubicBezTo>
                    <a:pt x="6182" y="4179"/>
                    <a:pt x="6012" y="4243"/>
                    <a:pt x="5891" y="4373"/>
                  </a:cubicBezTo>
                  <a:cubicBezTo>
                    <a:pt x="5754" y="4532"/>
                    <a:pt x="5640" y="4669"/>
                    <a:pt x="5503" y="4829"/>
                  </a:cubicBezTo>
                  <a:cubicBezTo>
                    <a:pt x="5640" y="4395"/>
                    <a:pt x="5754" y="3962"/>
                    <a:pt x="5891" y="3528"/>
                  </a:cubicBezTo>
                  <a:cubicBezTo>
                    <a:pt x="5991" y="3211"/>
                    <a:pt x="5701" y="3004"/>
                    <a:pt x="5414" y="3004"/>
                  </a:cubicBezTo>
                  <a:cubicBezTo>
                    <a:pt x="5307" y="3004"/>
                    <a:pt x="5201" y="3033"/>
                    <a:pt x="5115" y="3094"/>
                  </a:cubicBezTo>
                  <a:cubicBezTo>
                    <a:pt x="5046" y="3140"/>
                    <a:pt x="4978" y="3208"/>
                    <a:pt x="4909" y="3254"/>
                  </a:cubicBezTo>
                  <a:cubicBezTo>
                    <a:pt x="4978" y="2866"/>
                    <a:pt x="5023" y="2455"/>
                    <a:pt x="5092" y="2067"/>
                  </a:cubicBezTo>
                  <a:cubicBezTo>
                    <a:pt x="5128" y="1780"/>
                    <a:pt x="4825" y="1620"/>
                    <a:pt x="4550" y="1620"/>
                  </a:cubicBezTo>
                  <a:cubicBezTo>
                    <a:pt x="4475" y="1620"/>
                    <a:pt x="4402" y="1632"/>
                    <a:pt x="4338" y="1656"/>
                  </a:cubicBezTo>
                  <a:cubicBezTo>
                    <a:pt x="4361" y="1474"/>
                    <a:pt x="4407" y="1268"/>
                    <a:pt x="4430" y="1086"/>
                  </a:cubicBezTo>
                  <a:cubicBezTo>
                    <a:pt x="4473" y="806"/>
                    <a:pt x="4170" y="627"/>
                    <a:pt x="3906" y="627"/>
                  </a:cubicBezTo>
                  <a:cubicBezTo>
                    <a:pt x="3890" y="627"/>
                    <a:pt x="3875" y="628"/>
                    <a:pt x="3859" y="629"/>
                  </a:cubicBezTo>
                  <a:cubicBezTo>
                    <a:pt x="3859" y="606"/>
                    <a:pt x="3836" y="561"/>
                    <a:pt x="3836" y="538"/>
                  </a:cubicBezTo>
                  <a:cubicBezTo>
                    <a:pt x="3803" y="294"/>
                    <a:pt x="3630" y="201"/>
                    <a:pt x="3435" y="201"/>
                  </a:cubicBezTo>
                  <a:cubicBezTo>
                    <a:pt x="3227" y="201"/>
                    <a:pt x="2995" y="306"/>
                    <a:pt x="2878" y="447"/>
                  </a:cubicBezTo>
                  <a:lnTo>
                    <a:pt x="2604" y="789"/>
                  </a:lnTo>
                  <a:cubicBezTo>
                    <a:pt x="2690" y="496"/>
                    <a:pt x="2399" y="320"/>
                    <a:pt x="2133" y="320"/>
                  </a:cubicBezTo>
                  <a:cubicBezTo>
                    <a:pt x="2047" y="320"/>
                    <a:pt x="1963" y="339"/>
                    <a:pt x="1896" y="378"/>
                  </a:cubicBezTo>
                  <a:cubicBezTo>
                    <a:pt x="1714" y="469"/>
                    <a:pt x="1554" y="584"/>
                    <a:pt x="1394" y="698"/>
                  </a:cubicBezTo>
                  <a:lnTo>
                    <a:pt x="1440" y="447"/>
                  </a:lnTo>
                  <a:cubicBezTo>
                    <a:pt x="1499" y="149"/>
                    <a:pt x="1243" y="1"/>
                    <a:pt x="967" y="1"/>
                  </a:cubicBezTo>
                  <a:close/>
                </a:path>
              </a:pathLst>
            </a:custGeom>
            <a:solidFill>
              <a:srgbClr val="0070C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062;p35">
              <a:extLst>
                <a:ext uri="{FF2B5EF4-FFF2-40B4-BE49-F238E27FC236}">
                  <a16:creationId xmlns="" xmlns:a16="http://schemas.microsoft.com/office/drawing/2014/main" id="{B451E78B-CEC1-4D58-A39F-8F0AA58A2741}"/>
                </a:ext>
              </a:extLst>
            </p:cNvPr>
            <p:cNvSpPr/>
            <p:nvPr/>
          </p:nvSpPr>
          <p:spPr>
            <a:xfrm>
              <a:off x="645175" y="3632150"/>
              <a:ext cx="394550" cy="462975"/>
            </a:xfrm>
            <a:custGeom>
              <a:avLst/>
              <a:gdLst/>
              <a:ahLst/>
              <a:cxnLst/>
              <a:rect l="l" t="t" r="r" b="b"/>
              <a:pathLst>
                <a:path w="15782" h="18519" extrusionOk="0">
                  <a:moveTo>
                    <a:pt x="7182" y="1688"/>
                  </a:moveTo>
                  <a:cubicBezTo>
                    <a:pt x="8027" y="5067"/>
                    <a:pt x="9214" y="8331"/>
                    <a:pt x="10720" y="11503"/>
                  </a:cubicBezTo>
                  <a:cubicBezTo>
                    <a:pt x="10775" y="11612"/>
                    <a:pt x="10914" y="11677"/>
                    <a:pt x="11038" y="11677"/>
                  </a:cubicBezTo>
                  <a:cubicBezTo>
                    <a:pt x="11071" y="11677"/>
                    <a:pt x="11103" y="11673"/>
                    <a:pt x="11131" y="11663"/>
                  </a:cubicBezTo>
                  <a:cubicBezTo>
                    <a:pt x="12409" y="11275"/>
                    <a:pt x="13665" y="10910"/>
                    <a:pt x="14920" y="10545"/>
                  </a:cubicBezTo>
                  <a:lnTo>
                    <a:pt x="14920" y="10545"/>
                  </a:lnTo>
                  <a:cubicBezTo>
                    <a:pt x="14578" y="12941"/>
                    <a:pt x="14098" y="15315"/>
                    <a:pt x="13459" y="17666"/>
                  </a:cubicBezTo>
                  <a:cubicBezTo>
                    <a:pt x="10789" y="16776"/>
                    <a:pt x="8118" y="15886"/>
                    <a:pt x="5425" y="14995"/>
                  </a:cubicBezTo>
                  <a:cubicBezTo>
                    <a:pt x="6475" y="14242"/>
                    <a:pt x="7525" y="13558"/>
                    <a:pt x="8620" y="12873"/>
                  </a:cubicBezTo>
                  <a:cubicBezTo>
                    <a:pt x="8780" y="12781"/>
                    <a:pt x="8712" y="12530"/>
                    <a:pt x="8552" y="12485"/>
                  </a:cubicBezTo>
                  <a:cubicBezTo>
                    <a:pt x="8529" y="12439"/>
                    <a:pt x="8529" y="12416"/>
                    <a:pt x="8506" y="12393"/>
                  </a:cubicBezTo>
                  <a:cubicBezTo>
                    <a:pt x="6132" y="9403"/>
                    <a:pt x="3759" y="6413"/>
                    <a:pt x="1385" y="3423"/>
                  </a:cubicBezTo>
                  <a:lnTo>
                    <a:pt x="1385" y="3423"/>
                  </a:lnTo>
                  <a:cubicBezTo>
                    <a:pt x="2092" y="3492"/>
                    <a:pt x="2800" y="3583"/>
                    <a:pt x="3508" y="3651"/>
                  </a:cubicBezTo>
                  <a:cubicBezTo>
                    <a:pt x="3950" y="3702"/>
                    <a:pt x="4721" y="3931"/>
                    <a:pt x="5321" y="3931"/>
                  </a:cubicBezTo>
                  <a:cubicBezTo>
                    <a:pt x="5527" y="3931"/>
                    <a:pt x="5713" y="3904"/>
                    <a:pt x="5859" y="3834"/>
                  </a:cubicBezTo>
                  <a:cubicBezTo>
                    <a:pt x="6498" y="3537"/>
                    <a:pt x="6886" y="2556"/>
                    <a:pt x="7182" y="1688"/>
                  </a:cubicBezTo>
                  <a:close/>
                  <a:moveTo>
                    <a:pt x="7247" y="0"/>
                  </a:moveTo>
                  <a:cubicBezTo>
                    <a:pt x="7113" y="0"/>
                    <a:pt x="6983" y="59"/>
                    <a:pt x="6931" y="182"/>
                  </a:cubicBezTo>
                  <a:cubicBezTo>
                    <a:pt x="6703" y="730"/>
                    <a:pt x="6475" y="1278"/>
                    <a:pt x="6224" y="1825"/>
                  </a:cubicBezTo>
                  <a:cubicBezTo>
                    <a:pt x="5829" y="2767"/>
                    <a:pt x="5772" y="3036"/>
                    <a:pt x="4718" y="3036"/>
                  </a:cubicBezTo>
                  <a:cubicBezTo>
                    <a:pt x="4674" y="3036"/>
                    <a:pt x="4628" y="3036"/>
                    <a:pt x="4580" y="3035"/>
                  </a:cubicBezTo>
                  <a:cubicBezTo>
                    <a:pt x="3279" y="3012"/>
                    <a:pt x="1910" y="2738"/>
                    <a:pt x="632" y="2579"/>
                  </a:cubicBezTo>
                  <a:cubicBezTo>
                    <a:pt x="621" y="2578"/>
                    <a:pt x="611" y="2577"/>
                    <a:pt x="601" y="2577"/>
                  </a:cubicBezTo>
                  <a:cubicBezTo>
                    <a:pt x="312" y="2577"/>
                    <a:pt x="0" y="2885"/>
                    <a:pt x="221" y="3149"/>
                  </a:cubicBezTo>
                  <a:cubicBezTo>
                    <a:pt x="2754" y="6345"/>
                    <a:pt x="5311" y="9563"/>
                    <a:pt x="7844" y="12759"/>
                  </a:cubicBezTo>
                  <a:cubicBezTo>
                    <a:pt x="6635" y="13329"/>
                    <a:pt x="5516" y="14014"/>
                    <a:pt x="4443" y="14813"/>
                  </a:cubicBezTo>
                  <a:cubicBezTo>
                    <a:pt x="4169" y="15018"/>
                    <a:pt x="4238" y="15384"/>
                    <a:pt x="4558" y="15475"/>
                  </a:cubicBezTo>
                  <a:cubicBezTo>
                    <a:pt x="7570" y="16502"/>
                    <a:pt x="10606" y="17483"/>
                    <a:pt x="13642" y="18511"/>
                  </a:cubicBezTo>
                  <a:cubicBezTo>
                    <a:pt x="13666" y="18516"/>
                    <a:pt x="13690" y="18518"/>
                    <a:pt x="13714" y="18518"/>
                  </a:cubicBezTo>
                  <a:cubicBezTo>
                    <a:pt x="13893" y="18518"/>
                    <a:pt x="14058" y="18375"/>
                    <a:pt x="14098" y="18214"/>
                  </a:cubicBezTo>
                  <a:cubicBezTo>
                    <a:pt x="14829" y="15543"/>
                    <a:pt x="15377" y="12850"/>
                    <a:pt x="15742" y="10111"/>
                  </a:cubicBezTo>
                  <a:cubicBezTo>
                    <a:pt x="15781" y="9874"/>
                    <a:pt x="15616" y="9636"/>
                    <a:pt x="15392" y="9636"/>
                  </a:cubicBezTo>
                  <a:cubicBezTo>
                    <a:pt x="15358" y="9636"/>
                    <a:pt x="15322" y="9642"/>
                    <a:pt x="15285" y="9654"/>
                  </a:cubicBezTo>
                  <a:cubicBezTo>
                    <a:pt x="14258" y="9951"/>
                    <a:pt x="13071" y="10522"/>
                    <a:pt x="12021" y="10613"/>
                  </a:cubicBezTo>
                  <a:cubicBezTo>
                    <a:pt x="11854" y="10728"/>
                    <a:pt x="11701" y="10786"/>
                    <a:pt x="11558" y="10786"/>
                  </a:cubicBezTo>
                  <a:cubicBezTo>
                    <a:pt x="11389" y="10786"/>
                    <a:pt x="11234" y="10705"/>
                    <a:pt x="11086" y="10545"/>
                  </a:cubicBezTo>
                  <a:cubicBezTo>
                    <a:pt x="10926" y="10202"/>
                    <a:pt x="10766" y="9860"/>
                    <a:pt x="10629" y="9517"/>
                  </a:cubicBezTo>
                  <a:cubicBezTo>
                    <a:pt x="10332" y="8878"/>
                    <a:pt x="10058" y="8216"/>
                    <a:pt x="9807" y="7554"/>
                  </a:cubicBezTo>
                  <a:cubicBezTo>
                    <a:pt x="8894" y="5181"/>
                    <a:pt x="8164" y="2738"/>
                    <a:pt x="7616" y="250"/>
                  </a:cubicBezTo>
                  <a:cubicBezTo>
                    <a:pt x="7578" y="87"/>
                    <a:pt x="7410" y="0"/>
                    <a:pt x="7247" y="0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38528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1061;p37">
            <a:extLst>
              <a:ext uri="{FF2B5EF4-FFF2-40B4-BE49-F238E27FC236}">
                <a16:creationId xmlns="" xmlns:a16="http://schemas.microsoft.com/office/drawing/2014/main" id="{CFC85CD7-95E9-43BE-8A1F-4195031DCEE1}"/>
              </a:ext>
            </a:extLst>
          </p:cNvPr>
          <p:cNvSpPr/>
          <p:nvPr/>
        </p:nvSpPr>
        <p:spPr>
          <a:xfrm>
            <a:off x="949578" y="298925"/>
            <a:ext cx="6060822" cy="5313736"/>
          </a:xfrm>
          <a:custGeom>
            <a:avLst/>
            <a:gdLst/>
            <a:ahLst/>
            <a:cxnLst/>
            <a:rect l="l" t="t" r="r" b="b"/>
            <a:pathLst>
              <a:path w="72160" h="45169" extrusionOk="0">
                <a:moveTo>
                  <a:pt x="0" y="1"/>
                </a:moveTo>
                <a:lnTo>
                  <a:pt x="0" y="45168"/>
                </a:lnTo>
                <a:lnTo>
                  <a:pt x="72159" y="45168"/>
                </a:lnTo>
                <a:lnTo>
                  <a:pt x="72159" y="1"/>
                </a:ln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" name="Google Shape;1075;p37">
            <a:extLst>
              <a:ext uri="{FF2B5EF4-FFF2-40B4-BE49-F238E27FC236}">
                <a16:creationId xmlns="" xmlns:a16="http://schemas.microsoft.com/office/drawing/2014/main" id="{3F9E83E4-96CA-47AF-8054-C3374F8327E4}"/>
              </a:ext>
            </a:extLst>
          </p:cNvPr>
          <p:cNvGrpSpPr/>
          <p:nvPr/>
        </p:nvGrpSpPr>
        <p:grpSpPr>
          <a:xfrm>
            <a:off x="8159000" y="-109833"/>
            <a:ext cx="914832" cy="2423257"/>
            <a:chOff x="8113825" y="-35350"/>
            <a:chExt cx="914832" cy="1817443"/>
          </a:xfrm>
        </p:grpSpPr>
        <p:grpSp>
          <p:nvGrpSpPr>
            <p:cNvPr id="90" name="Google Shape;1076;p37">
              <a:extLst>
                <a:ext uri="{FF2B5EF4-FFF2-40B4-BE49-F238E27FC236}">
                  <a16:creationId xmlns="" xmlns:a16="http://schemas.microsoft.com/office/drawing/2014/main" id="{7751462C-26AA-4F32-BBB4-4E28E6EBADDC}"/>
                </a:ext>
              </a:extLst>
            </p:cNvPr>
            <p:cNvGrpSpPr/>
            <p:nvPr/>
          </p:nvGrpSpPr>
          <p:grpSpPr>
            <a:xfrm rot="403275">
              <a:off x="8195079" y="310322"/>
              <a:ext cx="752324" cy="1432669"/>
              <a:chOff x="1670275" y="2499950"/>
              <a:chExt cx="801925" cy="1527125"/>
            </a:xfrm>
          </p:grpSpPr>
          <p:sp>
            <p:nvSpPr>
              <p:cNvPr id="92" name="Google Shape;1077;p37">
                <a:extLst>
                  <a:ext uri="{FF2B5EF4-FFF2-40B4-BE49-F238E27FC236}">
                    <a16:creationId xmlns="" xmlns:a16="http://schemas.microsoft.com/office/drawing/2014/main" id="{BD7B5AEE-4E6E-49D5-8562-0A3871D4DD2F}"/>
                  </a:ext>
                </a:extLst>
              </p:cNvPr>
              <p:cNvSpPr/>
              <p:nvPr/>
            </p:nvSpPr>
            <p:spPr>
              <a:xfrm>
                <a:off x="1670275" y="2499950"/>
                <a:ext cx="801925" cy="1527125"/>
              </a:xfrm>
              <a:custGeom>
                <a:avLst/>
                <a:gdLst/>
                <a:ahLst/>
                <a:cxnLst/>
                <a:rect l="l" t="t" r="r" b="b"/>
                <a:pathLst>
                  <a:path w="32077" h="61085" extrusionOk="0">
                    <a:moveTo>
                      <a:pt x="16593" y="2365"/>
                    </a:moveTo>
                    <a:cubicBezTo>
                      <a:pt x="16698" y="2365"/>
                      <a:pt x="17326" y="2909"/>
                      <a:pt x="17326" y="2909"/>
                    </a:cubicBezTo>
                    <a:cubicBezTo>
                      <a:pt x="17577" y="3118"/>
                      <a:pt x="17828" y="3390"/>
                      <a:pt x="17995" y="3662"/>
                    </a:cubicBezTo>
                    <a:cubicBezTo>
                      <a:pt x="18477" y="4478"/>
                      <a:pt x="18351" y="5880"/>
                      <a:pt x="17305" y="6215"/>
                    </a:cubicBezTo>
                    <a:cubicBezTo>
                      <a:pt x="17267" y="6211"/>
                      <a:pt x="17227" y="6209"/>
                      <a:pt x="17186" y="6209"/>
                    </a:cubicBezTo>
                    <a:cubicBezTo>
                      <a:pt x="17020" y="6209"/>
                      <a:pt x="16836" y="6236"/>
                      <a:pt x="16719" y="6236"/>
                    </a:cubicBezTo>
                    <a:lnTo>
                      <a:pt x="15924" y="6236"/>
                    </a:lnTo>
                    <a:cubicBezTo>
                      <a:pt x="14940" y="5985"/>
                      <a:pt x="14710" y="4667"/>
                      <a:pt x="15066" y="3893"/>
                    </a:cubicBezTo>
                    <a:cubicBezTo>
                      <a:pt x="15254" y="3495"/>
                      <a:pt x="15505" y="3181"/>
                      <a:pt x="15840" y="2909"/>
                    </a:cubicBezTo>
                    <a:cubicBezTo>
                      <a:pt x="15966" y="2804"/>
                      <a:pt x="16405" y="2365"/>
                      <a:pt x="16593" y="2365"/>
                    </a:cubicBezTo>
                    <a:close/>
                    <a:moveTo>
                      <a:pt x="16656" y="524"/>
                    </a:moveTo>
                    <a:cubicBezTo>
                      <a:pt x="17033" y="524"/>
                      <a:pt x="17974" y="1424"/>
                      <a:pt x="18205" y="1633"/>
                    </a:cubicBezTo>
                    <a:cubicBezTo>
                      <a:pt x="18581" y="1968"/>
                      <a:pt x="18937" y="2365"/>
                      <a:pt x="19188" y="2804"/>
                    </a:cubicBezTo>
                    <a:cubicBezTo>
                      <a:pt x="20067" y="4290"/>
                      <a:pt x="19795" y="6885"/>
                      <a:pt x="17807" y="7387"/>
                    </a:cubicBezTo>
                    <a:cubicBezTo>
                      <a:pt x="17786" y="7178"/>
                      <a:pt x="17744" y="6968"/>
                      <a:pt x="17723" y="6759"/>
                    </a:cubicBezTo>
                    <a:cubicBezTo>
                      <a:pt x="17723" y="6696"/>
                      <a:pt x="17702" y="6654"/>
                      <a:pt x="17702" y="6613"/>
                    </a:cubicBezTo>
                    <a:cubicBezTo>
                      <a:pt x="18518" y="6194"/>
                      <a:pt x="18958" y="5106"/>
                      <a:pt x="18769" y="4227"/>
                    </a:cubicBezTo>
                    <a:cubicBezTo>
                      <a:pt x="18644" y="3600"/>
                      <a:pt x="18267" y="3056"/>
                      <a:pt x="17807" y="2637"/>
                    </a:cubicBezTo>
                    <a:cubicBezTo>
                      <a:pt x="17514" y="2365"/>
                      <a:pt x="16991" y="1842"/>
                      <a:pt x="16593" y="1842"/>
                    </a:cubicBezTo>
                    <a:cubicBezTo>
                      <a:pt x="16196" y="1842"/>
                      <a:pt x="15736" y="2302"/>
                      <a:pt x="15464" y="2532"/>
                    </a:cubicBezTo>
                    <a:cubicBezTo>
                      <a:pt x="14982" y="2951"/>
                      <a:pt x="14585" y="3474"/>
                      <a:pt x="14438" y="4102"/>
                    </a:cubicBezTo>
                    <a:cubicBezTo>
                      <a:pt x="14187" y="5043"/>
                      <a:pt x="14627" y="6257"/>
                      <a:pt x="15568" y="6654"/>
                    </a:cubicBezTo>
                    <a:cubicBezTo>
                      <a:pt x="15547" y="6906"/>
                      <a:pt x="15505" y="7136"/>
                      <a:pt x="15464" y="7366"/>
                    </a:cubicBezTo>
                    <a:cubicBezTo>
                      <a:pt x="13518" y="6843"/>
                      <a:pt x="13246" y="4269"/>
                      <a:pt x="14124" y="2804"/>
                    </a:cubicBezTo>
                    <a:cubicBezTo>
                      <a:pt x="14375" y="2365"/>
                      <a:pt x="14731" y="1968"/>
                      <a:pt x="15108" y="1633"/>
                    </a:cubicBezTo>
                    <a:cubicBezTo>
                      <a:pt x="15338" y="1424"/>
                      <a:pt x="16280" y="524"/>
                      <a:pt x="16656" y="524"/>
                    </a:cubicBezTo>
                    <a:close/>
                    <a:moveTo>
                      <a:pt x="17200" y="6738"/>
                    </a:moveTo>
                    <a:cubicBezTo>
                      <a:pt x="17179" y="6885"/>
                      <a:pt x="17242" y="7115"/>
                      <a:pt x="17263" y="7240"/>
                    </a:cubicBezTo>
                    <a:cubicBezTo>
                      <a:pt x="17347" y="8056"/>
                      <a:pt x="17430" y="8872"/>
                      <a:pt x="17535" y="9667"/>
                    </a:cubicBezTo>
                    <a:cubicBezTo>
                      <a:pt x="17076" y="9627"/>
                      <a:pt x="16616" y="9604"/>
                      <a:pt x="16157" y="9604"/>
                    </a:cubicBezTo>
                    <a:cubicBezTo>
                      <a:pt x="15905" y="9604"/>
                      <a:pt x="15653" y="9611"/>
                      <a:pt x="15401" y="9626"/>
                    </a:cubicBezTo>
                    <a:cubicBezTo>
                      <a:pt x="15589" y="8663"/>
                      <a:pt x="15987" y="7722"/>
                      <a:pt x="16070" y="6780"/>
                    </a:cubicBezTo>
                    <a:cubicBezTo>
                      <a:pt x="16275" y="6792"/>
                      <a:pt x="16513" y="6818"/>
                      <a:pt x="16727" y="6818"/>
                    </a:cubicBezTo>
                    <a:cubicBezTo>
                      <a:pt x="16886" y="6818"/>
                      <a:pt x="17030" y="6804"/>
                      <a:pt x="17137" y="6759"/>
                    </a:cubicBezTo>
                    <a:cubicBezTo>
                      <a:pt x="17158" y="6759"/>
                      <a:pt x="17179" y="6738"/>
                      <a:pt x="17200" y="6738"/>
                    </a:cubicBezTo>
                    <a:close/>
                    <a:moveTo>
                      <a:pt x="15772" y="10117"/>
                    </a:moveTo>
                    <a:cubicBezTo>
                      <a:pt x="17309" y="10117"/>
                      <a:pt x="18846" y="10388"/>
                      <a:pt x="20192" y="10860"/>
                    </a:cubicBezTo>
                    <a:cubicBezTo>
                      <a:pt x="22996" y="11843"/>
                      <a:pt x="24126" y="13999"/>
                      <a:pt x="24649" y="16802"/>
                    </a:cubicBezTo>
                    <a:cubicBezTo>
                      <a:pt x="24691" y="16991"/>
                      <a:pt x="24733" y="17200"/>
                      <a:pt x="24754" y="17409"/>
                    </a:cubicBezTo>
                    <a:cubicBezTo>
                      <a:pt x="22201" y="16468"/>
                      <a:pt x="19146" y="16426"/>
                      <a:pt x="16489" y="16363"/>
                    </a:cubicBezTo>
                    <a:cubicBezTo>
                      <a:pt x="16045" y="16351"/>
                      <a:pt x="15602" y="16345"/>
                      <a:pt x="15159" y="16345"/>
                    </a:cubicBezTo>
                    <a:cubicBezTo>
                      <a:pt x="12548" y="16345"/>
                      <a:pt x="9939" y="16552"/>
                      <a:pt x="7345" y="16928"/>
                    </a:cubicBezTo>
                    <a:cubicBezTo>
                      <a:pt x="7701" y="15024"/>
                      <a:pt x="8224" y="13099"/>
                      <a:pt x="9856" y="11885"/>
                    </a:cubicBezTo>
                    <a:cubicBezTo>
                      <a:pt x="11488" y="10643"/>
                      <a:pt x="13631" y="10117"/>
                      <a:pt x="15772" y="10117"/>
                    </a:cubicBezTo>
                    <a:close/>
                    <a:moveTo>
                      <a:pt x="15149" y="16868"/>
                    </a:moveTo>
                    <a:cubicBezTo>
                      <a:pt x="15595" y="16868"/>
                      <a:pt x="16042" y="16874"/>
                      <a:pt x="16489" y="16886"/>
                    </a:cubicBezTo>
                    <a:cubicBezTo>
                      <a:pt x="19209" y="16949"/>
                      <a:pt x="22306" y="16991"/>
                      <a:pt x="24858" y="17995"/>
                    </a:cubicBezTo>
                    <a:cubicBezTo>
                      <a:pt x="25047" y="19062"/>
                      <a:pt x="25235" y="20150"/>
                      <a:pt x="25402" y="21217"/>
                    </a:cubicBezTo>
                    <a:cubicBezTo>
                      <a:pt x="22515" y="20276"/>
                      <a:pt x="19481" y="20234"/>
                      <a:pt x="16447" y="20234"/>
                    </a:cubicBezTo>
                    <a:cubicBezTo>
                      <a:pt x="13204" y="20255"/>
                      <a:pt x="9982" y="20276"/>
                      <a:pt x="6738" y="20610"/>
                    </a:cubicBezTo>
                    <a:cubicBezTo>
                      <a:pt x="6843" y="19941"/>
                      <a:pt x="6948" y="19271"/>
                      <a:pt x="7073" y="18623"/>
                    </a:cubicBezTo>
                    <a:cubicBezTo>
                      <a:pt x="7136" y="18246"/>
                      <a:pt x="7199" y="17869"/>
                      <a:pt x="7261" y="17472"/>
                    </a:cubicBezTo>
                    <a:cubicBezTo>
                      <a:pt x="9875" y="17078"/>
                      <a:pt x="12505" y="16868"/>
                      <a:pt x="15149" y="16868"/>
                    </a:cubicBezTo>
                    <a:close/>
                    <a:moveTo>
                      <a:pt x="17303" y="20772"/>
                    </a:moveTo>
                    <a:cubicBezTo>
                      <a:pt x="20049" y="20772"/>
                      <a:pt x="22779" y="20881"/>
                      <a:pt x="25402" y="21761"/>
                    </a:cubicBezTo>
                    <a:cubicBezTo>
                      <a:pt x="25444" y="21782"/>
                      <a:pt x="25465" y="21782"/>
                      <a:pt x="25507" y="21782"/>
                    </a:cubicBezTo>
                    <a:cubicBezTo>
                      <a:pt x="25653" y="22703"/>
                      <a:pt x="25800" y="23623"/>
                      <a:pt x="25946" y="24523"/>
                    </a:cubicBezTo>
                    <a:cubicBezTo>
                      <a:pt x="26135" y="25674"/>
                      <a:pt x="26344" y="26783"/>
                      <a:pt x="26658" y="27871"/>
                    </a:cubicBezTo>
                    <a:cubicBezTo>
                      <a:pt x="23083" y="27233"/>
                      <a:pt x="19470" y="26913"/>
                      <a:pt x="15856" y="26913"/>
                    </a:cubicBezTo>
                    <a:cubicBezTo>
                      <a:pt x="12361" y="26913"/>
                      <a:pt x="8865" y="27212"/>
                      <a:pt x="5399" y="27808"/>
                    </a:cubicBezTo>
                    <a:cubicBezTo>
                      <a:pt x="5546" y="27369"/>
                      <a:pt x="5650" y="26908"/>
                      <a:pt x="5755" y="26427"/>
                    </a:cubicBezTo>
                    <a:cubicBezTo>
                      <a:pt x="6111" y="24691"/>
                      <a:pt x="6383" y="22912"/>
                      <a:pt x="6655" y="21134"/>
                    </a:cubicBezTo>
                    <a:cubicBezTo>
                      <a:pt x="9751" y="20820"/>
                      <a:pt x="12848" y="20778"/>
                      <a:pt x="15945" y="20778"/>
                    </a:cubicBezTo>
                    <a:cubicBezTo>
                      <a:pt x="16397" y="20775"/>
                      <a:pt x="16850" y="20772"/>
                      <a:pt x="17303" y="20772"/>
                    </a:cubicBezTo>
                    <a:close/>
                    <a:moveTo>
                      <a:pt x="15920" y="27421"/>
                    </a:moveTo>
                    <a:cubicBezTo>
                      <a:pt x="19553" y="27421"/>
                      <a:pt x="23187" y="27751"/>
                      <a:pt x="26783" y="28415"/>
                    </a:cubicBezTo>
                    <a:lnTo>
                      <a:pt x="26846" y="28415"/>
                    </a:lnTo>
                    <a:cubicBezTo>
                      <a:pt x="27202" y="29461"/>
                      <a:pt x="27683" y="30445"/>
                      <a:pt x="28415" y="31386"/>
                    </a:cubicBezTo>
                    <a:cubicBezTo>
                      <a:pt x="28938" y="32035"/>
                      <a:pt x="29671" y="32558"/>
                      <a:pt x="30298" y="33165"/>
                    </a:cubicBezTo>
                    <a:cubicBezTo>
                      <a:pt x="27181" y="32139"/>
                      <a:pt x="23540" y="32077"/>
                      <a:pt x="20381" y="31930"/>
                    </a:cubicBezTo>
                    <a:cubicBezTo>
                      <a:pt x="18589" y="31839"/>
                      <a:pt x="16780" y="31778"/>
                      <a:pt x="14971" y="31778"/>
                    </a:cubicBezTo>
                    <a:cubicBezTo>
                      <a:pt x="11814" y="31778"/>
                      <a:pt x="8652" y="31963"/>
                      <a:pt x="5567" y="32495"/>
                    </a:cubicBezTo>
                    <a:cubicBezTo>
                      <a:pt x="4144" y="32746"/>
                      <a:pt x="2595" y="33039"/>
                      <a:pt x="1298" y="33688"/>
                    </a:cubicBezTo>
                    <a:cubicBezTo>
                      <a:pt x="1800" y="33081"/>
                      <a:pt x="2533" y="32600"/>
                      <a:pt x="3077" y="32014"/>
                    </a:cubicBezTo>
                    <a:cubicBezTo>
                      <a:pt x="4060" y="30926"/>
                      <a:pt x="4751" y="29712"/>
                      <a:pt x="5232" y="28373"/>
                    </a:cubicBezTo>
                    <a:cubicBezTo>
                      <a:pt x="8771" y="27740"/>
                      <a:pt x="12345" y="27421"/>
                      <a:pt x="15920" y="27421"/>
                    </a:cubicBezTo>
                    <a:close/>
                    <a:moveTo>
                      <a:pt x="15206" y="32325"/>
                    </a:moveTo>
                    <a:cubicBezTo>
                      <a:pt x="15446" y="32325"/>
                      <a:pt x="15685" y="32326"/>
                      <a:pt x="15924" y="32328"/>
                    </a:cubicBezTo>
                    <a:cubicBezTo>
                      <a:pt x="18937" y="32328"/>
                      <a:pt x="21929" y="32474"/>
                      <a:pt x="24900" y="32809"/>
                    </a:cubicBezTo>
                    <a:cubicBezTo>
                      <a:pt x="26888" y="33018"/>
                      <a:pt x="29085" y="33206"/>
                      <a:pt x="30947" y="33960"/>
                    </a:cubicBezTo>
                    <a:cubicBezTo>
                      <a:pt x="30989" y="34002"/>
                      <a:pt x="31010" y="34064"/>
                      <a:pt x="31052" y="34106"/>
                    </a:cubicBezTo>
                    <a:cubicBezTo>
                      <a:pt x="31617" y="35131"/>
                      <a:pt x="31240" y="36387"/>
                      <a:pt x="31282" y="37538"/>
                    </a:cubicBezTo>
                    <a:cubicBezTo>
                      <a:pt x="27244" y="36178"/>
                      <a:pt x="22661" y="35885"/>
                      <a:pt x="18456" y="35675"/>
                    </a:cubicBezTo>
                    <a:cubicBezTo>
                      <a:pt x="17253" y="35611"/>
                      <a:pt x="16038" y="35576"/>
                      <a:pt x="14817" y="35576"/>
                    </a:cubicBezTo>
                    <a:cubicBezTo>
                      <a:pt x="10067" y="35576"/>
                      <a:pt x="5232" y="36110"/>
                      <a:pt x="754" y="37559"/>
                    </a:cubicBezTo>
                    <a:cubicBezTo>
                      <a:pt x="796" y="36764"/>
                      <a:pt x="650" y="35989"/>
                      <a:pt x="671" y="35194"/>
                    </a:cubicBezTo>
                    <a:cubicBezTo>
                      <a:pt x="671" y="34985"/>
                      <a:pt x="712" y="34797"/>
                      <a:pt x="775" y="34608"/>
                    </a:cubicBezTo>
                    <a:cubicBezTo>
                      <a:pt x="2449" y="33458"/>
                      <a:pt x="4751" y="33123"/>
                      <a:pt x="6717" y="32851"/>
                    </a:cubicBezTo>
                    <a:cubicBezTo>
                      <a:pt x="9533" y="32446"/>
                      <a:pt x="12385" y="32325"/>
                      <a:pt x="15206" y="32325"/>
                    </a:cubicBezTo>
                    <a:close/>
                    <a:moveTo>
                      <a:pt x="14668" y="36094"/>
                    </a:moveTo>
                    <a:cubicBezTo>
                      <a:pt x="15924" y="36094"/>
                      <a:pt x="17158" y="36136"/>
                      <a:pt x="18372" y="36178"/>
                    </a:cubicBezTo>
                    <a:cubicBezTo>
                      <a:pt x="18393" y="37119"/>
                      <a:pt x="18288" y="38061"/>
                      <a:pt x="17409" y="38375"/>
                    </a:cubicBezTo>
                    <a:cubicBezTo>
                      <a:pt x="17368" y="38291"/>
                      <a:pt x="17284" y="38207"/>
                      <a:pt x="17179" y="38207"/>
                    </a:cubicBezTo>
                    <a:lnTo>
                      <a:pt x="15652" y="38207"/>
                    </a:lnTo>
                    <a:cubicBezTo>
                      <a:pt x="15589" y="38207"/>
                      <a:pt x="15547" y="38228"/>
                      <a:pt x="15505" y="38249"/>
                    </a:cubicBezTo>
                    <a:cubicBezTo>
                      <a:pt x="15338" y="38165"/>
                      <a:pt x="15171" y="38082"/>
                      <a:pt x="15045" y="37956"/>
                    </a:cubicBezTo>
                    <a:cubicBezTo>
                      <a:pt x="14564" y="37517"/>
                      <a:pt x="14668" y="36722"/>
                      <a:pt x="14668" y="36094"/>
                    </a:cubicBezTo>
                    <a:close/>
                    <a:moveTo>
                      <a:pt x="15715" y="38709"/>
                    </a:moveTo>
                    <a:cubicBezTo>
                      <a:pt x="15715" y="38717"/>
                      <a:pt x="15712" y="38721"/>
                      <a:pt x="15709" y="38725"/>
                    </a:cubicBezTo>
                    <a:lnTo>
                      <a:pt x="15709" y="38725"/>
                    </a:lnTo>
                    <a:cubicBezTo>
                      <a:pt x="15715" y="38718"/>
                      <a:pt x="15715" y="38710"/>
                      <a:pt x="15715" y="38709"/>
                    </a:cubicBezTo>
                    <a:close/>
                    <a:moveTo>
                      <a:pt x="12995" y="36136"/>
                    </a:moveTo>
                    <a:cubicBezTo>
                      <a:pt x="12995" y="37182"/>
                      <a:pt x="12827" y="38270"/>
                      <a:pt x="13413" y="39149"/>
                    </a:cubicBezTo>
                    <a:cubicBezTo>
                      <a:pt x="9375" y="39023"/>
                      <a:pt x="5169" y="39107"/>
                      <a:pt x="1298" y="37935"/>
                    </a:cubicBezTo>
                    <a:cubicBezTo>
                      <a:pt x="5044" y="36764"/>
                      <a:pt x="9040" y="36240"/>
                      <a:pt x="12995" y="36136"/>
                    </a:cubicBezTo>
                    <a:close/>
                    <a:moveTo>
                      <a:pt x="20046" y="36282"/>
                    </a:moveTo>
                    <a:lnTo>
                      <a:pt x="20046" y="36282"/>
                    </a:lnTo>
                    <a:cubicBezTo>
                      <a:pt x="23666" y="36492"/>
                      <a:pt x="27453" y="36847"/>
                      <a:pt x="30884" y="37956"/>
                    </a:cubicBezTo>
                    <a:cubicBezTo>
                      <a:pt x="29085" y="38709"/>
                      <a:pt x="27076" y="38793"/>
                      <a:pt x="25130" y="38960"/>
                    </a:cubicBezTo>
                    <a:cubicBezTo>
                      <a:pt x="23268" y="39128"/>
                      <a:pt x="21385" y="39212"/>
                      <a:pt x="19502" y="39232"/>
                    </a:cubicBezTo>
                    <a:cubicBezTo>
                      <a:pt x="19962" y="38437"/>
                      <a:pt x="20088" y="37370"/>
                      <a:pt x="20046" y="36282"/>
                    </a:cubicBezTo>
                    <a:close/>
                    <a:moveTo>
                      <a:pt x="14145" y="36094"/>
                    </a:moveTo>
                    <a:cubicBezTo>
                      <a:pt x="14166" y="36910"/>
                      <a:pt x="14020" y="37726"/>
                      <a:pt x="14668" y="38312"/>
                    </a:cubicBezTo>
                    <a:cubicBezTo>
                      <a:pt x="14878" y="38521"/>
                      <a:pt x="15129" y="38668"/>
                      <a:pt x="15401" y="38772"/>
                    </a:cubicBezTo>
                    <a:cubicBezTo>
                      <a:pt x="15422" y="39149"/>
                      <a:pt x="15443" y="39505"/>
                      <a:pt x="15443" y="39881"/>
                    </a:cubicBezTo>
                    <a:cubicBezTo>
                      <a:pt x="14940" y="39735"/>
                      <a:pt x="14480" y="39505"/>
                      <a:pt x="14103" y="39170"/>
                    </a:cubicBezTo>
                    <a:cubicBezTo>
                      <a:pt x="13329" y="38437"/>
                      <a:pt x="13518" y="37140"/>
                      <a:pt x="13518" y="36115"/>
                    </a:cubicBezTo>
                    <a:cubicBezTo>
                      <a:pt x="13727" y="36115"/>
                      <a:pt x="13936" y="36094"/>
                      <a:pt x="14145" y="36094"/>
                    </a:cubicBezTo>
                    <a:close/>
                    <a:moveTo>
                      <a:pt x="16899" y="38693"/>
                    </a:moveTo>
                    <a:cubicBezTo>
                      <a:pt x="16989" y="38693"/>
                      <a:pt x="17068" y="38702"/>
                      <a:pt x="17116" y="38730"/>
                    </a:cubicBezTo>
                    <a:cubicBezTo>
                      <a:pt x="17054" y="38730"/>
                      <a:pt x="16949" y="39044"/>
                      <a:pt x="16865" y="39442"/>
                    </a:cubicBezTo>
                    <a:cubicBezTo>
                      <a:pt x="16572" y="39630"/>
                      <a:pt x="16259" y="39818"/>
                      <a:pt x="15924" y="39881"/>
                    </a:cubicBezTo>
                    <a:cubicBezTo>
                      <a:pt x="15903" y="39379"/>
                      <a:pt x="15840" y="38709"/>
                      <a:pt x="15715" y="38709"/>
                    </a:cubicBezTo>
                    <a:cubicBezTo>
                      <a:pt x="15751" y="38699"/>
                      <a:pt x="15806" y="38695"/>
                      <a:pt x="15870" y="38695"/>
                    </a:cubicBezTo>
                    <a:cubicBezTo>
                      <a:pt x="16060" y="38695"/>
                      <a:pt x="16327" y="38730"/>
                      <a:pt x="16405" y="38730"/>
                    </a:cubicBezTo>
                    <a:cubicBezTo>
                      <a:pt x="16503" y="38730"/>
                      <a:pt x="16721" y="38693"/>
                      <a:pt x="16899" y="38693"/>
                    </a:cubicBezTo>
                    <a:close/>
                    <a:moveTo>
                      <a:pt x="18895" y="36219"/>
                    </a:moveTo>
                    <a:cubicBezTo>
                      <a:pt x="19104" y="36219"/>
                      <a:pt x="19313" y="36240"/>
                      <a:pt x="19523" y="36240"/>
                    </a:cubicBezTo>
                    <a:cubicBezTo>
                      <a:pt x="19585" y="38019"/>
                      <a:pt x="19334" y="39818"/>
                      <a:pt x="17242" y="40028"/>
                    </a:cubicBezTo>
                    <a:cubicBezTo>
                      <a:pt x="17305" y="39672"/>
                      <a:pt x="17368" y="39316"/>
                      <a:pt x="17388" y="38940"/>
                    </a:cubicBezTo>
                    <a:cubicBezTo>
                      <a:pt x="18623" y="38626"/>
                      <a:pt x="18916" y="37475"/>
                      <a:pt x="18895" y="36219"/>
                    </a:cubicBezTo>
                    <a:close/>
                    <a:moveTo>
                      <a:pt x="16761" y="39797"/>
                    </a:moveTo>
                    <a:lnTo>
                      <a:pt x="16761" y="39797"/>
                    </a:lnTo>
                    <a:cubicBezTo>
                      <a:pt x="16656" y="40258"/>
                      <a:pt x="16572" y="40739"/>
                      <a:pt x="16531" y="40865"/>
                    </a:cubicBezTo>
                    <a:cubicBezTo>
                      <a:pt x="16489" y="41011"/>
                      <a:pt x="16447" y="41137"/>
                      <a:pt x="16405" y="41283"/>
                    </a:cubicBezTo>
                    <a:cubicBezTo>
                      <a:pt x="16175" y="41450"/>
                      <a:pt x="15924" y="41555"/>
                      <a:pt x="15652" y="41639"/>
                    </a:cubicBezTo>
                    <a:cubicBezTo>
                      <a:pt x="15798" y="41262"/>
                      <a:pt x="15903" y="40865"/>
                      <a:pt x="15945" y="40467"/>
                    </a:cubicBezTo>
                    <a:cubicBezTo>
                      <a:pt x="15945" y="40425"/>
                      <a:pt x="15945" y="40300"/>
                      <a:pt x="15945" y="40153"/>
                    </a:cubicBezTo>
                    <a:cubicBezTo>
                      <a:pt x="16238" y="40090"/>
                      <a:pt x="16510" y="39965"/>
                      <a:pt x="16761" y="39797"/>
                    </a:cubicBezTo>
                    <a:close/>
                    <a:moveTo>
                      <a:pt x="16259" y="41681"/>
                    </a:moveTo>
                    <a:lnTo>
                      <a:pt x="16259" y="41681"/>
                    </a:lnTo>
                    <a:cubicBezTo>
                      <a:pt x="16091" y="42057"/>
                      <a:pt x="15924" y="42455"/>
                      <a:pt x="15756" y="42831"/>
                    </a:cubicBezTo>
                    <a:cubicBezTo>
                      <a:pt x="15526" y="42915"/>
                      <a:pt x="15317" y="42957"/>
                      <a:pt x="15066" y="42957"/>
                    </a:cubicBezTo>
                    <a:cubicBezTo>
                      <a:pt x="15233" y="42622"/>
                      <a:pt x="15401" y="42287"/>
                      <a:pt x="15526" y="41932"/>
                    </a:cubicBezTo>
                    <a:cubicBezTo>
                      <a:pt x="15777" y="41869"/>
                      <a:pt x="16028" y="41785"/>
                      <a:pt x="16259" y="41681"/>
                    </a:cubicBezTo>
                    <a:close/>
                    <a:moveTo>
                      <a:pt x="15610" y="43145"/>
                    </a:moveTo>
                    <a:cubicBezTo>
                      <a:pt x="15422" y="43543"/>
                      <a:pt x="15254" y="43919"/>
                      <a:pt x="15108" y="44317"/>
                    </a:cubicBezTo>
                    <a:cubicBezTo>
                      <a:pt x="15087" y="44359"/>
                      <a:pt x="15066" y="44401"/>
                      <a:pt x="15045" y="44463"/>
                    </a:cubicBezTo>
                    <a:cubicBezTo>
                      <a:pt x="14836" y="44568"/>
                      <a:pt x="14606" y="44610"/>
                      <a:pt x="14355" y="44631"/>
                    </a:cubicBezTo>
                    <a:cubicBezTo>
                      <a:pt x="14543" y="44170"/>
                      <a:pt x="14731" y="43710"/>
                      <a:pt x="14940" y="43250"/>
                    </a:cubicBezTo>
                    <a:cubicBezTo>
                      <a:pt x="14940" y="43250"/>
                      <a:pt x="14940" y="43229"/>
                      <a:pt x="14961" y="43229"/>
                    </a:cubicBezTo>
                    <a:cubicBezTo>
                      <a:pt x="15171" y="43229"/>
                      <a:pt x="15401" y="43208"/>
                      <a:pt x="15610" y="43145"/>
                    </a:cubicBezTo>
                    <a:close/>
                    <a:moveTo>
                      <a:pt x="14919" y="44777"/>
                    </a:moveTo>
                    <a:lnTo>
                      <a:pt x="14919" y="44777"/>
                    </a:lnTo>
                    <a:cubicBezTo>
                      <a:pt x="14794" y="45175"/>
                      <a:pt x="14647" y="45572"/>
                      <a:pt x="14543" y="45949"/>
                    </a:cubicBezTo>
                    <a:cubicBezTo>
                      <a:pt x="14417" y="46033"/>
                      <a:pt x="14250" y="46075"/>
                      <a:pt x="14124" y="46116"/>
                    </a:cubicBezTo>
                    <a:cubicBezTo>
                      <a:pt x="14041" y="46158"/>
                      <a:pt x="13936" y="46179"/>
                      <a:pt x="13831" y="46200"/>
                    </a:cubicBezTo>
                    <a:cubicBezTo>
                      <a:pt x="13957" y="45761"/>
                      <a:pt x="14103" y="45321"/>
                      <a:pt x="14271" y="44903"/>
                    </a:cubicBezTo>
                    <a:cubicBezTo>
                      <a:pt x="14501" y="44903"/>
                      <a:pt x="14710" y="44861"/>
                      <a:pt x="14919" y="44777"/>
                    </a:cubicBezTo>
                    <a:close/>
                    <a:moveTo>
                      <a:pt x="14459" y="46284"/>
                    </a:moveTo>
                    <a:cubicBezTo>
                      <a:pt x="14334" y="46765"/>
                      <a:pt x="14229" y="47225"/>
                      <a:pt x="14145" y="47727"/>
                    </a:cubicBezTo>
                    <a:cubicBezTo>
                      <a:pt x="13936" y="47874"/>
                      <a:pt x="13685" y="47999"/>
                      <a:pt x="13434" y="48041"/>
                    </a:cubicBezTo>
                    <a:cubicBezTo>
                      <a:pt x="13518" y="47518"/>
                      <a:pt x="13622" y="47016"/>
                      <a:pt x="13748" y="46493"/>
                    </a:cubicBezTo>
                    <a:cubicBezTo>
                      <a:pt x="13978" y="46451"/>
                      <a:pt x="14208" y="46388"/>
                      <a:pt x="14417" y="46305"/>
                    </a:cubicBezTo>
                    <a:cubicBezTo>
                      <a:pt x="14438" y="46284"/>
                      <a:pt x="14438" y="46284"/>
                      <a:pt x="14459" y="46284"/>
                    </a:cubicBezTo>
                    <a:close/>
                    <a:moveTo>
                      <a:pt x="14083" y="48062"/>
                    </a:moveTo>
                    <a:cubicBezTo>
                      <a:pt x="13999" y="48606"/>
                      <a:pt x="13957" y="49129"/>
                      <a:pt x="13936" y="49673"/>
                    </a:cubicBezTo>
                    <a:cubicBezTo>
                      <a:pt x="13769" y="49883"/>
                      <a:pt x="13539" y="50050"/>
                      <a:pt x="13287" y="50134"/>
                    </a:cubicBezTo>
                    <a:cubicBezTo>
                      <a:pt x="13267" y="49527"/>
                      <a:pt x="13308" y="48920"/>
                      <a:pt x="13392" y="48313"/>
                    </a:cubicBezTo>
                    <a:cubicBezTo>
                      <a:pt x="13643" y="48271"/>
                      <a:pt x="13873" y="48188"/>
                      <a:pt x="14083" y="48062"/>
                    </a:cubicBezTo>
                    <a:close/>
                    <a:moveTo>
                      <a:pt x="13957" y="50029"/>
                    </a:moveTo>
                    <a:cubicBezTo>
                      <a:pt x="13957" y="50217"/>
                      <a:pt x="13957" y="50385"/>
                      <a:pt x="13957" y="50552"/>
                    </a:cubicBezTo>
                    <a:cubicBezTo>
                      <a:pt x="13978" y="50929"/>
                      <a:pt x="14020" y="51284"/>
                      <a:pt x="14083" y="51640"/>
                    </a:cubicBezTo>
                    <a:cubicBezTo>
                      <a:pt x="13936" y="51870"/>
                      <a:pt x="13769" y="52059"/>
                      <a:pt x="13559" y="52205"/>
                    </a:cubicBezTo>
                    <a:cubicBezTo>
                      <a:pt x="13434" y="51661"/>
                      <a:pt x="13329" y="51117"/>
                      <a:pt x="13308" y="50552"/>
                    </a:cubicBezTo>
                    <a:cubicBezTo>
                      <a:pt x="13308" y="50510"/>
                      <a:pt x="13308" y="50468"/>
                      <a:pt x="13287" y="50427"/>
                    </a:cubicBezTo>
                    <a:cubicBezTo>
                      <a:pt x="13539" y="50322"/>
                      <a:pt x="13769" y="50196"/>
                      <a:pt x="13957" y="50029"/>
                    </a:cubicBezTo>
                    <a:close/>
                    <a:moveTo>
                      <a:pt x="14145" y="51996"/>
                    </a:moveTo>
                    <a:cubicBezTo>
                      <a:pt x="14271" y="52561"/>
                      <a:pt x="14438" y="53126"/>
                      <a:pt x="14647" y="53670"/>
                    </a:cubicBezTo>
                    <a:cubicBezTo>
                      <a:pt x="14543" y="53858"/>
                      <a:pt x="14396" y="54025"/>
                      <a:pt x="14229" y="54172"/>
                    </a:cubicBezTo>
                    <a:cubicBezTo>
                      <a:pt x="13978" y="53628"/>
                      <a:pt x="13769" y="53063"/>
                      <a:pt x="13622" y="52477"/>
                    </a:cubicBezTo>
                    <a:cubicBezTo>
                      <a:pt x="13831" y="52352"/>
                      <a:pt x="13999" y="52184"/>
                      <a:pt x="14145" y="51996"/>
                    </a:cubicBezTo>
                    <a:close/>
                    <a:moveTo>
                      <a:pt x="14752" y="53963"/>
                    </a:moveTo>
                    <a:cubicBezTo>
                      <a:pt x="14919" y="54381"/>
                      <a:pt x="15129" y="54800"/>
                      <a:pt x="15338" y="55197"/>
                    </a:cubicBezTo>
                    <a:cubicBezTo>
                      <a:pt x="15338" y="55197"/>
                      <a:pt x="15338" y="55218"/>
                      <a:pt x="15338" y="55239"/>
                    </a:cubicBezTo>
                    <a:cubicBezTo>
                      <a:pt x="15317" y="55448"/>
                      <a:pt x="15233" y="55637"/>
                      <a:pt x="15108" y="55804"/>
                    </a:cubicBezTo>
                    <a:cubicBezTo>
                      <a:pt x="14836" y="55365"/>
                      <a:pt x="14564" y="54883"/>
                      <a:pt x="14334" y="54423"/>
                    </a:cubicBezTo>
                    <a:cubicBezTo>
                      <a:pt x="14501" y="54277"/>
                      <a:pt x="14647" y="54130"/>
                      <a:pt x="14752" y="53963"/>
                    </a:cubicBezTo>
                    <a:close/>
                    <a:moveTo>
                      <a:pt x="15526" y="55532"/>
                    </a:moveTo>
                    <a:cubicBezTo>
                      <a:pt x="15882" y="56118"/>
                      <a:pt x="16259" y="56662"/>
                      <a:pt x="16677" y="57206"/>
                    </a:cubicBezTo>
                    <a:cubicBezTo>
                      <a:pt x="16635" y="57331"/>
                      <a:pt x="16531" y="57457"/>
                      <a:pt x="16447" y="57562"/>
                    </a:cubicBezTo>
                    <a:cubicBezTo>
                      <a:pt x="16384" y="57520"/>
                      <a:pt x="16342" y="57457"/>
                      <a:pt x="16300" y="57415"/>
                    </a:cubicBezTo>
                    <a:cubicBezTo>
                      <a:pt x="15924" y="56976"/>
                      <a:pt x="15589" y="56515"/>
                      <a:pt x="15275" y="56034"/>
                    </a:cubicBezTo>
                    <a:cubicBezTo>
                      <a:pt x="15401" y="55888"/>
                      <a:pt x="15484" y="55720"/>
                      <a:pt x="15526" y="55532"/>
                    </a:cubicBezTo>
                    <a:close/>
                    <a:moveTo>
                      <a:pt x="16865" y="57436"/>
                    </a:moveTo>
                    <a:cubicBezTo>
                      <a:pt x="17242" y="57917"/>
                      <a:pt x="17660" y="58357"/>
                      <a:pt x="18079" y="58796"/>
                    </a:cubicBezTo>
                    <a:cubicBezTo>
                      <a:pt x="18058" y="58922"/>
                      <a:pt x="18016" y="59026"/>
                      <a:pt x="17953" y="59131"/>
                    </a:cubicBezTo>
                    <a:cubicBezTo>
                      <a:pt x="17493" y="58691"/>
                      <a:pt x="17033" y="58231"/>
                      <a:pt x="16614" y="57771"/>
                    </a:cubicBezTo>
                    <a:cubicBezTo>
                      <a:pt x="16698" y="57666"/>
                      <a:pt x="16782" y="57541"/>
                      <a:pt x="16865" y="57436"/>
                    </a:cubicBezTo>
                    <a:close/>
                    <a:moveTo>
                      <a:pt x="18288" y="59005"/>
                    </a:moveTo>
                    <a:cubicBezTo>
                      <a:pt x="18811" y="59528"/>
                      <a:pt x="19355" y="60031"/>
                      <a:pt x="19899" y="60491"/>
                    </a:cubicBezTo>
                    <a:cubicBezTo>
                      <a:pt x="19585" y="60449"/>
                      <a:pt x="19334" y="60344"/>
                      <a:pt x="18937" y="60010"/>
                    </a:cubicBezTo>
                    <a:cubicBezTo>
                      <a:pt x="18665" y="59779"/>
                      <a:pt x="18414" y="59549"/>
                      <a:pt x="18142" y="59298"/>
                    </a:cubicBezTo>
                    <a:cubicBezTo>
                      <a:pt x="18205" y="59215"/>
                      <a:pt x="18246" y="59110"/>
                      <a:pt x="18288" y="59005"/>
                    </a:cubicBezTo>
                    <a:close/>
                    <a:moveTo>
                      <a:pt x="16656" y="1"/>
                    </a:moveTo>
                    <a:cubicBezTo>
                      <a:pt x="16070" y="1"/>
                      <a:pt x="15338" y="754"/>
                      <a:pt x="14899" y="1131"/>
                    </a:cubicBezTo>
                    <a:cubicBezTo>
                      <a:pt x="14145" y="1779"/>
                      <a:pt x="13518" y="2574"/>
                      <a:pt x="13246" y="3537"/>
                    </a:cubicBezTo>
                    <a:cubicBezTo>
                      <a:pt x="12743" y="5169"/>
                      <a:pt x="13559" y="7408"/>
                      <a:pt x="15338" y="7889"/>
                    </a:cubicBezTo>
                    <a:cubicBezTo>
                      <a:pt x="15171" y="8475"/>
                      <a:pt x="14982" y="9061"/>
                      <a:pt x="14878" y="9667"/>
                    </a:cubicBezTo>
                    <a:cubicBezTo>
                      <a:pt x="13790" y="9772"/>
                      <a:pt x="12723" y="10002"/>
                      <a:pt x="11697" y="10337"/>
                    </a:cubicBezTo>
                    <a:cubicBezTo>
                      <a:pt x="9772" y="11007"/>
                      <a:pt x="8287" y="12262"/>
                      <a:pt x="7513" y="14187"/>
                    </a:cubicBezTo>
                    <a:cubicBezTo>
                      <a:pt x="6550" y="16677"/>
                      <a:pt x="6383" y="19564"/>
                      <a:pt x="5943" y="22180"/>
                    </a:cubicBezTo>
                    <a:cubicBezTo>
                      <a:pt x="5399" y="25444"/>
                      <a:pt x="5127" y="28875"/>
                      <a:pt x="2847" y="31491"/>
                    </a:cubicBezTo>
                    <a:cubicBezTo>
                      <a:pt x="2093" y="32328"/>
                      <a:pt x="817" y="32976"/>
                      <a:pt x="357" y="34023"/>
                    </a:cubicBezTo>
                    <a:cubicBezTo>
                      <a:pt x="315" y="34127"/>
                      <a:pt x="273" y="34232"/>
                      <a:pt x="252" y="34357"/>
                    </a:cubicBezTo>
                    <a:cubicBezTo>
                      <a:pt x="189" y="34420"/>
                      <a:pt x="168" y="34525"/>
                      <a:pt x="189" y="34608"/>
                    </a:cubicBezTo>
                    <a:cubicBezTo>
                      <a:pt x="1" y="35655"/>
                      <a:pt x="378" y="36805"/>
                      <a:pt x="189" y="37852"/>
                    </a:cubicBezTo>
                    <a:cubicBezTo>
                      <a:pt x="168" y="37998"/>
                      <a:pt x="252" y="38165"/>
                      <a:pt x="399" y="38186"/>
                    </a:cubicBezTo>
                    <a:cubicBezTo>
                      <a:pt x="4625" y="39672"/>
                      <a:pt x="9291" y="39525"/>
                      <a:pt x="13706" y="39672"/>
                    </a:cubicBezTo>
                    <a:cubicBezTo>
                      <a:pt x="13769" y="39672"/>
                      <a:pt x="13811" y="39651"/>
                      <a:pt x="13852" y="39630"/>
                    </a:cubicBezTo>
                    <a:cubicBezTo>
                      <a:pt x="14292" y="40007"/>
                      <a:pt x="14836" y="40258"/>
                      <a:pt x="15422" y="40404"/>
                    </a:cubicBezTo>
                    <a:cubicBezTo>
                      <a:pt x="15401" y="40572"/>
                      <a:pt x="15380" y="40718"/>
                      <a:pt x="15359" y="40865"/>
                    </a:cubicBezTo>
                    <a:cubicBezTo>
                      <a:pt x="15171" y="41681"/>
                      <a:pt x="14731" y="42434"/>
                      <a:pt x="14396" y="43208"/>
                    </a:cubicBezTo>
                    <a:cubicBezTo>
                      <a:pt x="13915" y="44254"/>
                      <a:pt x="13497" y="45342"/>
                      <a:pt x="13225" y="46472"/>
                    </a:cubicBezTo>
                    <a:cubicBezTo>
                      <a:pt x="12660" y="48669"/>
                      <a:pt x="12576" y="51012"/>
                      <a:pt x="13287" y="53189"/>
                    </a:cubicBezTo>
                    <a:cubicBezTo>
                      <a:pt x="13957" y="55260"/>
                      <a:pt x="15212" y="57080"/>
                      <a:pt x="16719" y="58650"/>
                    </a:cubicBezTo>
                    <a:cubicBezTo>
                      <a:pt x="17388" y="59340"/>
                      <a:pt x="18414" y="60637"/>
                      <a:pt x="19334" y="61014"/>
                    </a:cubicBezTo>
                    <a:cubicBezTo>
                      <a:pt x="19473" y="61068"/>
                      <a:pt x="19635" y="61085"/>
                      <a:pt x="19803" y="61085"/>
                    </a:cubicBezTo>
                    <a:cubicBezTo>
                      <a:pt x="20092" y="61085"/>
                      <a:pt x="20401" y="61035"/>
                      <a:pt x="20653" y="61035"/>
                    </a:cubicBezTo>
                    <a:cubicBezTo>
                      <a:pt x="20757" y="61035"/>
                      <a:pt x="20841" y="60993"/>
                      <a:pt x="20862" y="60909"/>
                    </a:cubicBezTo>
                    <a:cubicBezTo>
                      <a:pt x="20945" y="60826"/>
                      <a:pt x="20966" y="60700"/>
                      <a:pt x="20841" y="60596"/>
                    </a:cubicBezTo>
                    <a:cubicBezTo>
                      <a:pt x="17577" y="57959"/>
                      <a:pt x="14543" y="54528"/>
                      <a:pt x="14459" y="50092"/>
                    </a:cubicBezTo>
                    <a:cubicBezTo>
                      <a:pt x="14417" y="47874"/>
                      <a:pt x="15045" y="45698"/>
                      <a:pt x="15924" y="43668"/>
                    </a:cubicBezTo>
                    <a:cubicBezTo>
                      <a:pt x="16384" y="42622"/>
                      <a:pt x="16824" y="41618"/>
                      <a:pt x="17116" y="40551"/>
                    </a:cubicBezTo>
                    <a:cubicBezTo>
                      <a:pt x="18016" y="40509"/>
                      <a:pt x="18665" y="40216"/>
                      <a:pt x="19104" y="39756"/>
                    </a:cubicBezTo>
                    <a:cubicBezTo>
                      <a:pt x="21448" y="39735"/>
                      <a:pt x="23791" y="39630"/>
                      <a:pt x="26135" y="39379"/>
                    </a:cubicBezTo>
                    <a:cubicBezTo>
                      <a:pt x="28039" y="39191"/>
                      <a:pt x="29901" y="39065"/>
                      <a:pt x="31637" y="38186"/>
                    </a:cubicBezTo>
                    <a:cubicBezTo>
                      <a:pt x="31700" y="38165"/>
                      <a:pt x="31742" y="38144"/>
                      <a:pt x="31784" y="38103"/>
                    </a:cubicBezTo>
                    <a:cubicBezTo>
                      <a:pt x="31847" y="38040"/>
                      <a:pt x="31868" y="37956"/>
                      <a:pt x="31847" y="37872"/>
                    </a:cubicBezTo>
                    <a:cubicBezTo>
                      <a:pt x="31826" y="37872"/>
                      <a:pt x="31847" y="37872"/>
                      <a:pt x="31847" y="37852"/>
                    </a:cubicBezTo>
                    <a:cubicBezTo>
                      <a:pt x="31637" y="36701"/>
                      <a:pt x="32077" y="35529"/>
                      <a:pt x="31784" y="34399"/>
                    </a:cubicBezTo>
                    <a:cubicBezTo>
                      <a:pt x="31721" y="34148"/>
                      <a:pt x="31637" y="33939"/>
                      <a:pt x="31512" y="33751"/>
                    </a:cubicBezTo>
                    <a:cubicBezTo>
                      <a:pt x="31512" y="33688"/>
                      <a:pt x="31470" y="33604"/>
                      <a:pt x="31365" y="33562"/>
                    </a:cubicBezTo>
                    <a:cubicBezTo>
                      <a:pt x="30968" y="33060"/>
                      <a:pt x="30403" y="32683"/>
                      <a:pt x="29922" y="32244"/>
                    </a:cubicBezTo>
                    <a:cubicBezTo>
                      <a:pt x="27620" y="30110"/>
                      <a:pt x="26951" y="27369"/>
                      <a:pt x="26448" y="24398"/>
                    </a:cubicBezTo>
                    <a:cubicBezTo>
                      <a:pt x="25988" y="21615"/>
                      <a:pt x="25611" y="18790"/>
                      <a:pt x="25026" y="16028"/>
                    </a:cubicBezTo>
                    <a:cubicBezTo>
                      <a:pt x="24565" y="13873"/>
                      <a:pt x="23645" y="11990"/>
                      <a:pt x="21657" y="10923"/>
                    </a:cubicBezTo>
                    <a:cubicBezTo>
                      <a:pt x="20548" y="10316"/>
                      <a:pt x="19313" y="9939"/>
                      <a:pt x="18058" y="9751"/>
                    </a:cubicBezTo>
                    <a:cubicBezTo>
                      <a:pt x="17995" y="9123"/>
                      <a:pt x="17932" y="8517"/>
                      <a:pt x="17870" y="7910"/>
                    </a:cubicBezTo>
                    <a:lnTo>
                      <a:pt x="17912" y="7910"/>
                    </a:lnTo>
                    <a:cubicBezTo>
                      <a:pt x="19648" y="7491"/>
                      <a:pt x="20527" y="5336"/>
                      <a:pt x="20129" y="3725"/>
                    </a:cubicBezTo>
                    <a:cubicBezTo>
                      <a:pt x="19899" y="2763"/>
                      <a:pt x="19293" y="1926"/>
                      <a:pt x="18560" y="1256"/>
                    </a:cubicBezTo>
                    <a:cubicBezTo>
                      <a:pt x="18100" y="838"/>
                      <a:pt x="17305" y="1"/>
                      <a:pt x="1665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1078;p37">
                <a:extLst>
                  <a:ext uri="{FF2B5EF4-FFF2-40B4-BE49-F238E27FC236}">
                    <a16:creationId xmlns="" xmlns:a16="http://schemas.microsoft.com/office/drawing/2014/main" id="{D12BF8C0-6423-425C-95F9-3DA2D88A5FDC}"/>
                  </a:ext>
                </a:extLst>
              </p:cNvPr>
              <p:cNvSpPr/>
              <p:nvPr/>
            </p:nvSpPr>
            <p:spPr>
              <a:xfrm>
                <a:off x="1686500" y="3308075"/>
                <a:ext cx="774200" cy="130850"/>
              </a:xfrm>
              <a:custGeom>
                <a:avLst/>
                <a:gdLst/>
                <a:ahLst/>
                <a:cxnLst/>
                <a:rect l="l" t="t" r="r" b="b"/>
                <a:pathLst>
                  <a:path w="30968" h="5234" extrusionOk="0">
                    <a:moveTo>
                      <a:pt x="14557" y="0"/>
                    </a:moveTo>
                    <a:cubicBezTo>
                      <a:pt x="11736" y="0"/>
                      <a:pt x="8884" y="121"/>
                      <a:pt x="6068" y="526"/>
                    </a:cubicBezTo>
                    <a:cubicBezTo>
                      <a:pt x="4102" y="798"/>
                      <a:pt x="1800" y="1133"/>
                      <a:pt x="126" y="2283"/>
                    </a:cubicBezTo>
                    <a:cubicBezTo>
                      <a:pt x="63" y="2472"/>
                      <a:pt x="22" y="2660"/>
                      <a:pt x="22" y="2869"/>
                    </a:cubicBezTo>
                    <a:cubicBezTo>
                      <a:pt x="1" y="3664"/>
                      <a:pt x="147" y="4439"/>
                      <a:pt x="105" y="5234"/>
                    </a:cubicBezTo>
                    <a:cubicBezTo>
                      <a:pt x="4583" y="3785"/>
                      <a:pt x="9418" y="3251"/>
                      <a:pt x="14168" y="3251"/>
                    </a:cubicBezTo>
                    <a:cubicBezTo>
                      <a:pt x="15389" y="3251"/>
                      <a:pt x="16604" y="3286"/>
                      <a:pt x="17807" y="3350"/>
                    </a:cubicBezTo>
                    <a:cubicBezTo>
                      <a:pt x="22012" y="3560"/>
                      <a:pt x="26595" y="3853"/>
                      <a:pt x="30633" y="5213"/>
                    </a:cubicBezTo>
                    <a:cubicBezTo>
                      <a:pt x="30591" y="4062"/>
                      <a:pt x="30968" y="2806"/>
                      <a:pt x="30403" y="1781"/>
                    </a:cubicBezTo>
                    <a:cubicBezTo>
                      <a:pt x="30361" y="1739"/>
                      <a:pt x="30340" y="1677"/>
                      <a:pt x="30298" y="1635"/>
                    </a:cubicBezTo>
                    <a:cubicBezTo>
                      <a:pt x="28436" y="881"/>
                      <a:pt x="26239" y="693"/>
                      <a:pt x="24251" y="484"/>
                    </a:cubicBezTo>
                    <a:cubicBezTo>
                      <a:pt x="21280" y="149"/>
                      <a:pt x="18288" y="3"/>
                      <a:pt x="15275" y="3"/>
                    </a:cubicBezTo>
                    <a:cubicBezTo>
                      <a:pt x="15036" y="1"/>
                      <a:pt x="14797" y="0"/>
                      <a:pt x="1455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1079;p37">
                <a:extLst>
                  <a:ext uri="{FF2B5EF4-FFF2-40B4-BE49-F238E27FC236}">
                    <a16:creationId xmlns="" xmlns:a16="http://schemas.microsoft.com/office/drawing/2014/main" id="{E40C6D9F-AB69-4BE9-BE24-9F6DDD53B898}"/>
                  </a:ext>
                </a:extLst>
              </p:cNvPr>
              <p:cNvSpPr/>
              <p:nvPr/>
            </p:nvSpPr>
            <p:spPr>
              <a:xfrm>
                <a:off x="1702725" y="3185475"/>
                <a:ext cx="725025" cy="156675"/>
              </a:xfrm>
              <a:custGeom>
                <a:avLst/>
                <a:gdLst/>
                <a:ahLst/>
                <a:cxnLst/>
                <a:rect l="l" t="t" r="r" b="b"/>
                <a:pathLst>
                  <a:path w="29001" h="6267" extrusionOk="0">
                    <a:moveTo>
                      <a:pt x="14622" y="0"/>
                    </a:moveTo>
                    <a:cubicBezTo>
                      <a:pt x="11047" y="0"/>
                      <a:pt x="7473" y="319"/>
                      <a:pt x="3934" y="952"/>
                    </a:cubicBezTo>
                    <a:cubicBezTo>
                      <a:pt x="3453" y="2291"/>
                      <a:pt x="2762" y="3505"/>
                      <a:pt x="1779" y="4593"/>
                    </a:cubicBezTo>
                    <a:cubicBezTo>
                      <a:pt x="1235" y="5179"/>
                      <a:pt x="502" y="5660"/>
                      <a:pt x="0" y="6267"/>
                    </a:cubicBezTo>
                    <a:cubicBezTo>
                      <a:pt x="1297" y="5618"/>
                      <a:pt x="2846" y="5325"/>
                      <a:pt x="4269" y="5074"/>
                    </a:cubicBezTo>
                    <a:cubicBezTo>
                      <a:pt x="7354" y="4542"/>
                      <a:pt x="10516" y="4357"/>
                      <a:pt x="13673" y="4357"/>
                    </a:cubicBezTo>
                    <a:cubicBezTo>
                      <a:pt x="15482" y="4357"/>
                      <a:pt x="17291" y="4418"/>
                      <a:pt x="19083" y="4509"/>
                    </a:cubicBezTo>
                    <a:cubicBezTo>
                      <a:pt x="22242" y="4656"/>
                      <a:pt x="25883" y="4718"/>
                      <a:pt x="29000" y="5744"/>
                    </a:cubicBezTo>
                    <a:cubicBezTo>
                      <a:pt x="28373" y="5137"/>
                      <a:pt x="27640" y="4614"/>
                      <a:pt x="27117" y="3965"/>
                    </a:cubicBezTo>
                    <a:cubicBezTo>
                      <a:pt x="26385" y="3024"/>
                      <a:pt x="25904" y="2040"/>
                      <a:pt x="25548" y="994"/>
                    </a:cubicBezTo>
                    <a:lnTo>
                      <a:pt x="25485" y="994"/>
                    </a:lnTo>
                    <a:cubicBezTo>
                      <a:pt x="21889" y="330"/>
                      <a:pt x="18255" y="0"/>
                      <a:pt x="1462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1080;p37">
                <a:extLst>
                  <a:ext uri="{FF2B5EF4-FFF2-40B4-BE49-F238E27FC236}">
                    <a16:creationId xmlns="" xmlns:a16="http://schemas.microsoft.com/office/drawing/2014/main" id="{9145F2A8-1AD3-4249-BADD-142C624FF2B0}"/>
                  </a:ext>
                </a:extLst>
              </p:cNvPr>
              <p:cNvSpPr/>
              <p:nvPr/>
            </p:nvSpPr>
            <p:spPr>
              <a:xfrm>
                <a:off x="2157800" y="3407000"/>
                <a:ext cx="284600" cy="73775"/>
              </a:xfrm>
              <a:custGeom>
                <a:avLst/>
                <a:gdLst/>
                <a:ahLst/>
                <a:cxnLst/>
                <a:rect l="l" t="t" r="r" b="b"/>
                <a:pathLst>
                  <a:path w="11384" h="2951" extrusionOk="0">
                    <a:moveTo>
                      <a:pt x="545" y="0"/>
                    </a:moveTo>
                    <a:lnTo>
                      <a:pt x="545" y="0"/>
                    </a:lnTo>
                    <a:cubicBezTo>
                      <a:pt x="587" y="1088"/>
                      <a:pt x="461" y="2155"/>
                      <a:pt x="1" y="2950"/>
                    </a:cubicBezTo>
                    <a:cubicBezTo>
                      <a:pt x="1884" y="2930"/>
                      <a:pt x="3767" y="2846"/>
                      <a:pt x="5629" y="2678"/>
                    </a:cubicBezTo>
                    <a:cubicBezTo>
                      <a:pt x="7575" y="2511"/>
                      <a:pt x="9584" y="2427"/>
                      <a:pt x="11383" y="1674"/>
                    </a:cubicBezTo>
                    <a:cubicBezTo>
                      <a:pt x="7952" y="565"/>
                      <a:pt x="4165" y="210"/>
                      <a:pt x="54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1081;p37">
                <a:extLst>
                  <a:ext uri="{FF2B5EF4-FFF2-40B4-BE49-F238E27FC236}">
                    <a16:creationId xmlns="" xmlns:a16="http://schemas.microsoft.com/office/drawing/2014/main" id="{23EE3262-7730-472E-B2E7-D099D407696F}"/>
                  </a:ext>
                </a:extLst>
              </p:cNvPr>
              <p:cNvSpPr/>
              <p:nvPr/>
            </p:nvSpPr>
            <p:spPr>
              <a:xfrm>
                <a:off x="1805250" y="3019225"/>
                <a:ext cx="531475" cy="177500"/>
              </a:xfrm>
              <a:custGeom>
                <a:avLst/>
                <a:gdLst/>
                <a:ahLst/>
                <a:cxnLst/>
                <a:rect l="l" t="t" r="r" b="b"/>
                <a:pathLst>
                  <a:path w="21259" h="7100" extrusionOk="0">
                    <a:moveTo>
                      <a:pt x="11904" y="1"/>
                    </a:moveTo>
                    <a:cubicBezTo>
                      <a:pt x="11451" y="1"/>
                      <a:pt x="10998" y="4"/>
                      <a:pt x="10546" y="7"/>
                    </a:cubicBezTo>
                    <a:cubicBezTo>
                      <a:pt x="7449" y="7"/>
                      <a:pt x="4352" y="49"/>
                      <a:pt x="1256" y="363"/>
                    </a:cubicBezTo>
                    <a:cubicBezTo>
                      <a:pt x="984" y="2141"/>
                      <a:pt x="712" y="3920"/>
                      <a:pt x="356" y="5656"/>
                    </a:cubicBezTo>
                    <a:cubicBezTo>
                      <a:pt x="251" y="6137"/>
                      <a:pt x="147" y="6598"/>
                      <a:pt x="0" y="7037"/>
                    </a:cubicBezTo>
                    <a:cubicBezTo>
                      <a:pt x="3466" y="6441"/>
                      <a:pt x="6962" y="6142"/>
                      <a:pt x="10457" y="6142"/>
                    </a:cubicBezTo>
                    <a:cubicBezTo>
                      <a:pt x="14071" y="6142"/>
                      <a:pt x="17684" y="6462"/>
                      <a:pt x="21259" y="7100"/>
                    </a:cubicBezTo>
                    <a:cubicBezTo>
                      <a:pt x="20945" y="6012"/>
                      <a:pt x="20736" y="4903"/>
                      <a:pt x="20547" y="3752"/>
                    </a:cubicBezTo>
                    <a:cubicBezTo>
                      <a:pt x="20401" y="2852"/>
                      <a:pt x="20254" y="1932"/>
                      <a:pt x="20108" y="1011"/>
                    </a:cubicBezTo>
                    <a:cubicBezTo>
                      <a:pt x="20066" y="1011"/>
                      <a:pt x="20045" y="1011"/>
                      <a:pt x="20003" y="990"/>
                    </a:cubicBezTo>
                    <a:cubicBezTo>
                      <a:pt x="17380" y="110"/>
                      <a:pt x="14650" y="1"/>
                      <a:pt x="119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1082;p37">
                <a:extLst>
                  <a:ext uri="{FF2B5EF4-FFF2-40B4-BE49-F238E27FC236}">
                    <a16:creationId xmlns="" xmlns:a16="http://schemas.microsoft.com/office/drawing/2014/main" id="{9269EE55-2C50-4C1E-AC1A-40395F2C20D7}"/>
                  </a:ext>
                </a:extLst>
              </p:cNvPr>
              <p:cNvSpPr/>
              <p:nvPr/>
            </p:nvSpPr>
            <p:spPr>
              <a:xfrm>
                <a:off x="1838725" y="2921650"/>
                <a:ext cx="466625" cy="108750"/>
              </a:xfrm>
              <a:custGeom>
                <a:avLst/>
                <a:gdLst/>
                <a:ahLst/>
                <a:cxnLst/>
                <a:rect l="l" t="t" r="r" b="b"/>
                <a:pathLst>
                  <a:path w="18665" h="4350" extrusionOk="0">
                    <a:moveTo>
                      <a:pt x="8411" y="0"/>
                    </a:moveTo>
                    <a:cubicBezTo>
                      <a:pt x="5767" y="0"/>
                      <a:pt x="3137" y="210"/>
                      <a:pt x="523" y="604"/>
                    </a:cubicBezTo>
                    <a:cubicBezTo>
                      <a:pt x="461" y="1001"/>
                      <a:pt x="398" y="1378"/>
                      <a:pt x="335" y="1755"/>
                    </a:cubicBezTo>
                    <a:cubicBezTo>
                      <a:pt x="210" y="2403"/>
                      <a:pt x="105" y="3073"/>
                      <a:pt x="0" y="3742"/>
                    </a:cubicBezTo>
                    <a:cubicBezTo>
                      <a:pt x="3244" y="3408"/>
                      <a:pt x="6466" y="3387"/>
                      <a:pt x="9709" y="3366"/>
                    </a:cubicBezTo>
                    <a:cubicBezTo>
                      <a:pt x="12743" y="3366"/>
                      <a:pt x="15777" y="3408"/>
                      <a:pt x="18664" y="4349"/>
                    </a:cubicBezTo>
                    <a:cubicBezTo>
                      <a:pt x="18497" y="3282"/>
                      <a:pt x="18309" y="2194"/>
                      <a:pt x="18120" y="1127"/>
                    </a:cubicBezTo>
                    <a:cubicBezTo>
                      <a:pt x="15568" y="123"/>
                      <a:pt x="12471" y="81"/>
                      <a:pt x="9751" y="18"/>
                    </a:cubicBezTo>
                    <a:cubicBezTo>
                      <a:pt x="9304" y="6"/>
                      <a:pt x="8857" y="0"/>
                      <a:pt x="841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1083;p37">
                <a:extLst>
                  <a:ext uri="{FF2B5EF4-FFF2-40B4-BE49-F238E27FC236}">
                    <a16:creationId xmlns="" xmlns:a16="http://schemas.microsoft.com/office/drawing/2014/main" id="{FF17745C-3203-4F70-A6C0-0E71F76DCBA5}"/>
                  </a:ext>
                </a:extLst>
              </p:cNvPr>
              <p:cNvSpPr/>
              <p:nvPr/>
            </p:nvSpPr>
            <p:spPr>
              <a:xfrm>
                <a:off x="1853900" y="2752850"/>
                <a:ext cx="435225" cy="182350"/>
              </a:xfrm>
              <a:custGeom>
                <a:avLst/>
                <a:gdLst/>
                <a:ahLst/>
                <a:cxnLst/>
                <a:rect l="l" t="t" r="r" b="b"/>
                <a:pathLst>
                  <a:path w="17409" h="7294" extrusionOk="0">
                    <a:moveTo>
                      <a:pt x="8427" y="1"/>
                    </a:moveTo>
                    <a:cubicBezTo>
                      <a:pt x="6286" y="1"/>
                      <a:pt x="4143" y="527"/>
                      <a:pt x="2511" y="1769"/>
                    </a:cubicBezTo>
                    <a:cubicBezTo>
                      <a:pt x="879" y="2983"/>
                      <a:pt x="356" y="4908"/>
                      <a:pt x="0" y="6812"/>
                    </a:cubicBezTo>
                    <a:cubicBezTo>
                      <a:pt x="2594" y="6436"/>
                      <a:pt x="5203" y="6229"/>
                      <a:pt x="7814" y="6229"/>
                    </a:cubicBezTo>
                    <a:cubicBezTo>
                      <a:pt x="8257" y="6229"/>
                      <a:pt x="8700" y="6235"/>
                      <a:pt x="9144" y="6247"/>
                    </a:cubicBezTo>
                    <a:cubicBezTo>
                      <a:pt x="11801" y="6310"/>
                      <a:pt x="14856" y="6352"/>
                      <a:pt x="17409" y="7293"/>
                    </a:cubicBezTo>
                    <a:cubicBezTo>
                      <a:pt x="17388" y="7084"/>
                      <a:pt x="17346" y="6875"/>
                      <a:pt x="17304" y="6686"/>
                    </a:cubicBezTo>
                    <a:cubicBezTo>
                      <a:pt x="16781" y="3883"/>
                      <a:pt x="15651" y="1727"/>
                      <a:pt x="12847" y="744"/>
                    </a:cubicBezTo>
                    <a:cubicBezTo>
                      <a:pt x="11501" y="272"/>
                      <a:pt x="9964" y="1"/>
                      <a:pt x="842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1084;p37">
                <a:extLst>
                  <a:ext uri="{FF2B5EF4-FFF2-40B4-BE49-F238E27FC236}">
                    <a16:creationId xmlns="" xmlns:a16="http://schemas.microsoft.com/office/drawing/2014/main" id="{8BE04EED-9301-401D-B4C8-D0F8027049B0}"/>
                  </a:ext>
                </a:extLst>
              </p:cNvPr>
              <p:cNvSpPr/>
              <p:nvPr/>
            </p:nvSpPr>
            <p:spPr>
              <a:xfrm>
                <a:off x="2101325" y="3405425"/>
                <a:ext cx="58600" cy="95225"/>
              </a:xfrm>
              <a:custGeom>
                <a:avLst/>
                <a:gdLst/>
                <a:ahLst/>
                <a:cxnLst/>
                <a:rect l="l" t="t" r="r" b="b"/>
                <a:pathLst>
                  <a:path w="2344" h="3809" extrusionOk="0">
                    <a:moveTo>
                      <a:pt x="1653" y="0"/>
                    </a:moveTo>
                    <a:cubicBezTo>
                      <a:pt x="1674" y="1256"/>
                      <a:pt x="1381" y="2407"/>
                      <a:pt x="146" y="2721"/>
                    </a:cubicBezTo>
                    <a:cubicBezTo>
                      <a:pt x="126" y="3097"/>
                      <a:pt x="63" y="3453"/>
                      <a:pt x="0" y="3809"/>
                    </a:cubicBezTo>
                    <a:cubicBezTo>
                      <a:pt x="2092" y="3599"/>
                      <a:pt x="2343" y="1800"/>
                      <a:pt x="2281" y="21"/>
                    </a:cubicBezTo>
                    <a:cubicBezTo>
                      <a:pt x="2071" y="21"/>
                      <a:pt x="1862" y="0"/>
                      <a:pt x="1653" y="0"/>
                    </a:cubicBezTo>
                    <a:close/>
                  </a:path>
                </a:pathLst>
              </a:custGeom>
              <a:solidFill>
                <a:srgbClr val="FFEB8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1085;p37">
                <a:extLst>
                  <a:ext uri="{FF2B5EF4-FFF2-40B4-BE49-F238E27FC236}">
                    <a16:creationId xmlns="" xmlns:a16="http://schemas.microsoft.com/office/drawing/2014/main" id="{19CB81D9-B17B-4174-BF32-DE9873AB5232}"/>
                  </a:ext>
                </a:extLst>
              </p:cNvPr>
              <p:cNvSpPr/>
              <p:nvPr/>
            </p:nvSpPr>
            <p:spPr>
              <a:xfrm>
                <a:off x="2001400" y="2513025"/>
                <a:ext cx="170550" cy="171600"/>
              </a:xfrm>
              <a:custGeom>
                <a:avLst/>
                <a:gdLst/>
                <a:ahLst/>
                <a:cxnLst/>
                <a:rect l="l" t="t" r="r" b="b"/>
                <a:pathLst>
                  <a:path w="6822" h="6864" extrusionOk="0">
                    <a:moveTo>
                      <a:pt x="3411" y="1"/>
                    </a:moveTo>
                    <a:cubicBezTo>
                      <a:pt x="3035" y="1"/>
                      <a:pt x="2093" y="901"/>
                      <a:pt x="1863" y="1110"/>
                    </a:cubicBezTo>
                    <a:cubicBezTo>
                      <a:pt x="1486" y="1445"/>
                      <a:pt x="1130" y="1842"/>
                      <a:pt x="879" y="2281"/>
                    </a:cubicBezTo>
                    <a:cubicBezTo>
                      <a:pt x="1" y="3746"/>
                      <a:pt x="273" y="6320"/>
                      <a:pt x="2219" y="6843"/>
                    </a:cubicBezTo>
                    <a:cubicBezTo>
                      <a:pt x="2260" y="6613"/>
                      <a:pt x="2302" y="6383"/>
                      <a:pt x="2323" y="6131"/>
                    </a:cubicBezTo>
                    <a:cubicBezTo>
                      <a:pt x="1382" y="5734"/>
                      <a:pt x="942" y="4520"/>
                      <a:pt x="1193" y="3579"/>
                    </a:cubicBezTo>
                    <a:cubicBezTo>
                      <a:pt x="1340" y="2951"/>
                      <a:pt x="1737" y="2428"/>
                      <a:pt x="2219" y="2009"/>
                    </a:cubicBezTo>
                    <a:cubicBezTo>
                      <a:pt x="2491" y="1779"/>
                      <a:pt x="2951" y="1319"/>
                      <a:pt x="3348" y="1319"/>
                    </a:cubicBezTo>
                    <a:cubicBezTo>
                      <a:pt x="3746" y="1319"/>
                      <a:pt x="4269" y="1842"/>
                      <a:pt x="4562" y="2114"/>
                    </a:cubicBezTo>
                    <a:cubicBezTo>
                      <a:pt x="5022" y="2533"/>
                      <a:pt x="5399" y="3077"/>
                      <a:pt x="5524" y="3704"/>
                    </a:cubicBezTo>
                    <a:cubicBezTo>
                      <a:pt x="5713" y="4583"/>
                      <a:pt x="5273" y="5671"/>
                      <a:pt x="4457" y="6090"/>
                    </a:cubicBezTo>
                    <a:cubicBezTo>
                      <a:pt x="4457" y="6131"/>
                      <a:pt x="4478" y="6173"/>
                      <a:pt x="4478" y="6236"/>
                    </a:cubicBezTo>
                    <a:cubicBezTo>
                      <a:pt x="4499" y="6445"/>
                      <a:pt x="4541" y="6655"/>
                      <a:pt x="4562" y="6864"/>
                    </a:cubicBezTo>
                    <a:cubicBezTo>
                      <a:pt x="6550" y="6362"/>
                      <a:pt x="6822" y="3767"/>
                      <a:pt x="5943" y="2281"/>
                    </a:cubicBezTo>
                    <a:cubicBezTo>
                      <a:pt x="5692" y="1842"/>
                      <a:pt x="5336" y="1445"/>
                      <a:pt x="4960" y="1110"/>
                    </a:cubicBezTo>
                    <a:cubicBezTo>
                      <a:pt x="4729" y="901"/>
                      <a:pt x="3788" y="1"/>
                      <a:pt x="341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086;p37">
                <a:extLst>
                  <a:ext uri="{FF2B5EF4-FFF2-40B4-BE49-F238E27FC236}">
                    <a16:creationId xmlns="" xmlns:a16="http://schemas.microsoft.com/office/drawing/2014/main" id="{BF84F381-6DEF-40F4-B321-3F458231A9BA}"/>
                  </a:ext>
                </a:extLst>
              </p:cNvPr>
              <p:cNvSpPr/>
              <p:nvPr/>
            </p:nvSpPr>
            <p:spPr>
              <a:xfrm>
                <a:off x="2123800" y="3975075"/>
                <a:ext cx="43975" cy="37150"/>
              </a:xfrm>
              <a:custGeom>
                <a:avLst/>
                <a:gdLst/>
                <a:ahLst/>
                <a:cxnLst/>
                <a:rect l="l" t="t" r="r" b="b"/>
                <a:pathLst>
                  <a:path w="1759" h="1486" extrusionOk="0">
                    <a:moveTo>
                      <a:pt x="147" y="0"/>
                    </a:moveTo>
                    <a:cubicBezTo>
                      <a:pt x="105" y="105"/>
                      <a:pt x="64" y="210"/>
                      <a:pt x="1" y="293"/>
                    </a:cubicBezTo>
                    <a:cubicBezTo>
                      <a:pt x="273" y="544"/>
                      <a:pt x="524" y="774"/>
                      <a:pt x="796" y="1005"/>
                    </a:cubicBezTo>
                    <a:cubicBezTo>
                      <a:pt x="1193" y="1339"/>
                      <a:pt x="1444" y="1444"/>
                      <a:pt x="1758" y="1486"/>
                    </a:cubicBezTo>
                    <a:cubicBezTo>
                      <a:pt x="1214" y="1026"/>
                      <a:pt x="670" y="523"/>
                      <a:pt x="147" y="0"/>
                    </a:cubicBezTo>
                    <a:close/>
                  </a:path>
                </a:pathLst>
              </a:custGeom>
              <a:solidFill>
                <a:srgbClr val="E0CB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87;p37">
                <a:extLst>
                  <a:ext uri="{FF2B5EF4-FFF2-40B4-BE49-F238E27FC236}">
                    <a16:creationId xmlns="" xmlns:a16="http://schemas.microsoft.com/office/drawing/2014/main" id="{0B4EF451-E02C-48E3-AA93-5EF53CE7FB97}"/>
                  </a:ext>
                </a:extLst>
              </p:cNvPr>
              <p:cNvSpPr/>
              <p:nvPr/>
            </p:nvSpPr>
            <p:spPr>
              <a:xfrm>
                <a:off x="2034350" y="3402275"/>
                <a:ext cx="95750" cy="57050"/>
              </a:xfrm>
              <a:custGeom>
                <a:avLst/>
                <a:gdLst/>
                <a:ahLst/>
                <a:cxnLst/>
                <a:rect l="l" t="t" r="r" b="b"/>
                <a:pathLst>
                  <a:path w="3830" h="2282" extrusionOk="0">
                    <a:moveTo>
                      <a:pt x="105" y="1"/>
                    </a:moveTo>
                    <a:cubicBezTo>
                      <a:pt x="105" y="629"/>
                      <a:pt x="1" y="1424"/>
                      <a:pt x="482" y="1863"/>
                    </a:cubicBezTo>
                    <a:cubicBezTo>
                      <a:pt x="608" y="1989"/>
                      <a:pt x="775" y="2072"/>
                      <a:pt x="942" y="2156"/>
                    </a:cubicBezTo>
                    <a:cubicBezTo>
                      <a:pt x="984" y="2135"/>
                      <a:pt x="1026" y="2114"/>
                      <a:pt x="1089" y="2114"/>
                    </a:cubicBezTo>
                    <a:lnTo>
                      <a:pt x="2616" y="2114"/>
                    </a:lnTo>
                    <a:cubicBezTo>
                      <a:pt x="2721" y="2114"/>
                      <a:pt x="2805" y="2198"/>
                      <a:pt x="2846" y="2282"/>
                    </a:cubicBezTo>
                    <a:cubicBezTo>
                      <a:pt x="3725" y="1968"/>
                      <a:pt x="3830" y="1026"/>
                      <a:pt x="3809" y="85"/>
                    </a:cubicBezTo>
                    <a:cubicBezTo>
                      <a:pt x="2595" y="43"/>
                      <a:pt x="1361" y="1"/>
                      <a:pt x="10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88;p37">
                <a:extLst>
                  <a:ext uri="{FF2B5EF4-FFF2-40B4-BE49-F238E27FC236}">
                    <a16:creationId xmlns="" xmlns:a16="http://schemas.microsoft.com/office/drawing/2014/main" id="{8BD2305F-D6B1-42FD-B70C-BFEDC1D0F14E}"/>
                  </a:ext>
                </a:extLst>
              </p:cNvPr>
              <p:cNvSpPr/>
              <p:nvPr/>
            </p:nvSpPr>
            <p:spPr>
              <a:xfrm>
                <a:off x="2085625" y="3935850"/>
                <a:ext cx="36625" cy="42375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1695" extrusionOk="0">
                    <a:moveTo>
                      <a:pt x="251" y="0"/>
                    </a:moveTo>
                    <a:cubicBezTo>
                      <a:pt x="168" y="105"/>
                      <a:pt x="84" y="230"/>
                      <a:pt x="0" y="335"/>
                    </a:cubicBezTo>
                    <a:cubicBezTo>
                      <a:pt x="419" y="795"/>
                      <a:pt x="879" y="1255"/>
                      <a:pt x="1339" y="1695"/>
                    </a:cubicBezTo>
                    <a:cubicBezTo>
                      <a:pt x="1402" y="1590"/>
                      <a:pt x="1444" y="1486"/>
                      <a:pt x="1465" y="1360"/>
                    </a:cubicBezTo>
                    <a:cubicBezTo>
                      <a:pt x="1046" y="921"/>
                      <a:pt x="628" y="481"/>
                      <a:pt x="251" y="0"/>
                    </a:cubicBezTo>
                    <a:close/>
                  </a:path>
                </a:pathLst>
              </a:custGeom>
              <a:solidFill>
                <a:srgbClr val="E0CB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89;p37">
                <a:extLst>
                  <a:ext uri="{FF2B5EF4-FFF2-40B4-BE49-F238E27FC236}">
                    <a16:creationId xmlns="" xmlns:a16="http://schemas.microsoft.com/office/drawing/2014/main" id="{34290F86-A1F0-4A4B-B065-57E9DDB8CB9C}"/>
                  </a:ext>
                </a:extLst>
              </p:cNvPr>
              <p:cNvSpPr/>
              <p:nvPr/>
            </p:nvSpPr>
            <p:spPr>
              <a:xfrm>
                <a:off x="2055275" y="2668400"/>
                <a:ext cx="53375" cy="73250"/>
              </a:xfrm>
              <a:custGeom>
                <a:avLst/>
                <a:gdLst/>
                <a:ahLst/>
                <a:cxnLst/>
                <a:rect l="l" t="t" r="r" b="b"/>
                <a:pathLst>
                  <a:path w="2135" h="2930" extrusionOk="0">
                    <a:moveTo>
                      <a:pt x="1800" y="0"/>
                    </a:moveTo>
                    <a:cubicBezTo>
                      <a:pt x="1779" y="0"/>
                      <a:pt x="1758" y="21"/>
                      <a:pt x="1737" y="21"/>
                    </a:cubicBezTo>
                    <a:cubicBezTo>
                      <a:pt x="1630" y="66"/>
                      <a:pt x="1486" y="80"/>
                      <a:pt x="1327" y="80"/>
                    </a:cubicBezTo>
                    <a:cubicBezTo>
                      <a:pt x="1113" y="80"/>
                      <a:pt x="875" y="54"/>
                      <a:pt x="670" y="42"/>
                    </a:cubicBezTo>
                    <a:cubicBezTo>
                      <a:pt x="587" y="984"/>
                      <a:pt x="189" y="1925"/>
                      <a:pt x="1" y="2888"/>
                    </a:cubicBezTo>
                    <a:cubicBezTo>
                      <a:pt x="253" y="2873"/>
                      <a:pt x="505" y="2866"/>
                      <a:pt x="757" y="2866"/>
                    </a:cubicBezTo>
                    <a:cubicBezTo>
                      <a:pt x="1216" y="2866"/>
                      <a:pt x="1676" y="2889"/>
                      <a:pt x="2135" y="2929"/>
                    </a:cubicBezTo>
                    <a:cubicBezTo>
                      <a:pt x="2030" y="2134"/>
                      <a:pt x="1947" y="1318"/>
                      <a:pt x="1863" y="502"/>
                    </a:cubicBezTo>
                    <a:cubicBezTo>
                      <a:pt x="1842" y="377"/>
                      <a:pt x="1779" y="147"/>
                      <a:pt x="180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90;p37">
                <a:extLst>
                  <a:ext uri="{FF2B5EF4-FFF2-40B4-BE49-F238E27FC236}">
                    <a16:creationId xmlns="" xmlns:a16="http://schemas.microsoft.com/office/drawing/2014/main" id="{AE577556-049E-4DD5-8296-8730A10FC18B}"/>
                  </a:ext>
                </a:extLst>
              </p:cNvPr>
              <p:cNvSpPr/>
              <p:nvPr/>
            </p:nvSpPr>
            <p:spPr>
              <a:xfrm>
                <a:off x="2063125" y="3467275"/>
                <a:ext cx="35075" cy="29725"/>
              </a:xfrm>
              <a:custGeom>
                <a:avLst/>
                <a:gdLst/>
                <a:ahLst/>
                <a:cxnLst/>
                <a:rect l="l" t="t" r="r" b="b"/>
                <a:pathLst>
                  <a:path w="1403" h="1189" extrusionOk="0">
                    <a:moveTo>
                      <a:pt x="1185" y="0"/>
                    </a:moveTo>
                    <a:cubicBezTo>
                      <a:pt x="1007" y="0"/>
                      <a:pt x="789" y="37"/>
                      <a:pt x="691" y="37"/>
                    </a:cubicBezTo>
                    <a:cubicBezTo>
                      <a:pt x="613" y="37"/>
                      <a:pt x="346" y="2"/>
                      <a:pt x="156" y="2"/>
                    </a:cubicBezTo>
                    <a:cubicBezTo>
                      <a:pt x="92" y="2"/>
                      <a:pt x="37" y="6"/>
                      <a:pt x="1" y="16"/>
                    </a:cubicBezTo>
                    <a:cubicBezTo>
                      <a:pt x="126" y="16"/>
                      <a:pt x="189" y="686"/>
                      <a:pt x="210" y="1188"/>
                    </a:cubicBezTo>
                    <a:cubicBezTo>
                      <a:pt x="545" y="1125"/>
                      <a:pt x="858" y="937"/>
                      <a:pt x="1151" y="749"/>
                    </a:cubicBezTo>
                    <a:cubicBezTo>
                      <a:pt x="1235" y="351"/>
                      <a:pt x="1340" y="37"/>
                      <a:pt x="1402" y="37"/>
                    </a:cubicBezTo>
                    <a:cubicBezTo>
                      <a:pt x="1354" y="9"/>
                      <a:pt x="1275" y="0"/>
                      <a:pt x="1185" y="0"/>
                    </a:cubicBezTo>
                    <a:close/>
                  </a:path>
                </a:pathLst>
              </a:custGeom>
              <a:solidFill>
                <a:srgbClr val="E0CB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91;p37">
                <a:extLst>
                  <a:ext uri="{FF2B5EF4-FFF2-40B4-BE49-F238E27FC236}">
                    <a16:creationId xmlns="" xmlns:a16="http://schemas.microsoft.com/office/drawing/2014/main" id="{2C36ADAA-A975-4050-A46D-CA6B82E40BF6}"/>
                  </a:ext>
                </a:extLst>
              </p:cNvPr>
              <p:cNvSpPr/>
              <p:nvPr/>
            </p:nvSpPr>
            <p:spPr>
              <a:xfrm>
                <a:off x="2061550" y="3494875"/>
                <a:ext cx="27750" cy="46050"/>
              </a:xfrm>
              <a:custGeom>
                <a:avLst/>
                <a:gdLst/>
                <a:ahLst/>
                <a:cxnLst/>
                <a:rect l="l" t="t" r="r" b="b"/>
                <a:pathLst>
                  <a:path w="1110" h="1842" extrusionOk="0">
                    <a:moveTo>
                      <a:pt x="1110" y="0"/>
                    </a:moveTo>
                    <a:cubicBezTo>
                      <a:pt x="859" y="168"/>
                      <a:pt x="587" y="293"/>
                      <a:pt x="294" y="356"/>
                    </a:cubicBezTo>
                    <a:cubicBezTo>
                      <a:pt x="294" y="503"/>
                      <a:pt x="294" y="628"/>
                      <a:pt x="294" y="670"/>
                    </a:cubicBezTo>
                    <a:cubicBezTo>
                      <a:pt x="252" y="1068"/>
                      <a:pt x="147" y="1465"/>
                      <a:pt x="1" y="1842"/>
                    </a:cubicBezTo>
                    <a:cubicBezTo>
                      <a:pt x="273" y="1758"/>
                      <a:pt x="524" y="1653"/>
                      <a:pt x="754" y="1486"/>
                    </a:cubicBezTo>
                    <a:cubicBezTo>
                      <a:pt x="796" y="1340"/>
                      <a:pt x="838" y="1214"/>
                      <a:pt x="880" y="1068"/>
                    </a:cubicBezTo>
                    <a:cubicBezTo>
                      <a:pt x="921" y="942"/>
                      <a:pt x="1005" y="461"/>
                      <a:pt x="1110" y="0"/>
                    </a:cubicBezTo>
                    <a:close/>
                  </a:path>
                </a:pathLst>
              </a:custGeom>
              <a:solidFill>
                <a:srgbClr val="E0CB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92;p37">
                <a:extLst>
                  <a:ext uri="{FF2B5EF4-FFF2-40B4-BE49-F238E27FC236}">
                    <a16:creationId xmlns="" xmlns:a16="http://schemas.microsoft.com/office/drawing/2014/main" id="{782CCEE5-8929-40EB-9B0F-ABBD0606DE63}"/>
                  </a:ext>
                </a:extLst>
              </p:cNvPr>
              <p:cNvSpPr/>
              <p:nvPr/>
            </p:nvSpPr>
            <p:spPr>
              <a:xfrm>
                <a:off x="2052150" y="3888225"/>
                <a:ext cx="35075" cy="50775"/>
              </a:xfrm>
              <a:custGeom>
                <a:avLst/>
                <a:gdLst/>
                <a:ahLst/>
                <a:cxnLst/>
                <a:rect l="l" t="t" r="r" b="b"/>
                <a:pathLst>
                  <a:path w="1403" h="2031" extrusionOk="0">
                    <a:moveTo>
                      <a:pt x="251" y="1"/>
                    </a:moveTo>
                    <a:cubicBezTo>
                      <a:pt x="209" y="189"/>
                      <a:pt x="126" y="357"/>
                      <a:pt x="0" y="503"/>
                    </a:cubicBezTo>
                    <a:cubicBezTo>
                      <a:pt x="314" y="984"/>
                      <a:pt x="649" y="1445"/>
                      <a:pt x="1025" y="1884"/>
                    </a:cubicBezTo>
                    <a:cubicBezTo>
                      <a:pt x="1067" y="1926"/>
                      <a:pt x="1109" y="1989"/>
                      <a:pt x="1172" y="2031"/>
                    </a:cubicBezTo>
                    <a:cubicBezTo>
                      <a:pt x="1256" y="1926"/>
                      <a:pt x="1360" y="1800"/>
                      <a:pt x="1402" y="1675"/>
                    </a:cubicBezTo>
                    <a:cubicBezTo>
                      <a:pt x="984" y="1131"/>
                      <a:pt x="607" y="587"/>
                      <a:pt x="251" y="1"/>
                    </a:cubicBezTo>
                    <a:close/>
                  </a:path>
                </a:pathLst>
              </a:custGeom>
              <a:solidFill>
                <a:srgbClr val="E0CB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93;p37">
                <a:extLst>
                  <a:ext uri="{FF2B5EF4-FFF2-40B4-BE49-F238E27FC236}">
                    <a16:creationId xmlns="" xmlns:a16="http://schemas.microsoft.com/office/drawing/2014/main" id="{B7861FE6-2B4F-4DC1-8D8A-007FC68C0214}"/>
                  </a:ext>
                </a:extLst>
              </p:cNvPr>
              <p:cNvSpPr/>
              <p:nvPr/>
            </p:nvSpPr>
            <p:spPr>
              <a:xfrm>
                <a:off x="2046900" y="3541950"/>
                <a:ext cx="29850" cy="31925"/>
              </a:xfrm>
              <a:custGeom>
                <a:avLst/>
                <a:gdLst/>
                <a:ahLst/>
                <a:cxnLst/>
                <a:rect l="l" t="t" r="r" b="b"/>
                <a:pathLst>
                  <a:path w="1194" h="1277" extrusionOk="0">
                    <a:moveTo>
                      <a:pt x="1194" y="1"/>
                    </a:moveTo>
                    <a:lnTo>
                      <a:pt x="1194" y="1"/>
                    </a:lnTo>
                    <a:cubicBezTo>
                      <a:pt x="963" y="105"/>
                      <a:pt x="712" y="189"/>
                      <a:pt x="461" y="252"/>
                    </a:cubicBezTo>
                    <a:cubicBezTo>
                      <a:pt x="336" y="607"/>
                      <a:pt x="168" y="942"/>
                      <a:pt x="1" y="1277"/>
                    </a:cubicBezTo>
                    <a:cubicBezTo>
                      <a:pt x="252" y="1277"/>
                      <a:pt x="461" y="1235"/>
                      <a:pt x="691" y="1151"/>
                    </a:cubicBezTo>
                    <a:cubicBezTo>
                      <a:pt x="859" y="775"/>
                      <a:pt x="1026" y="377"/>
                      <a:pt x="1194" y="1"/>
                    </a:cubicBezTo>
                    <a:close/>
                  </a:path>
                </a:pathLst>
              </a:custGeom>
              <a:solidFill>
                <a:srgbClr val="E0CB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4;p37">
                <a:extLst>
                  <a:ext uri="{FF2B5EF4-FFF2-40B4-BE49-F238E27FC236}">
                    <a16:creationId xmlns="" xmlns:a16="http://schemas.microsoft.com/office/drawing/2014/main" id="{1FBE2E9C-3910-4D02-8DBA-466F481850A1}"/>
                  </a:ext>
                </a:extLst>
              </p:cNvPr>
              <p:cNvSpPr/>
              <p:nvPr/>
            </p:nvSpPr>
            <p:spPr>
              <a:xfrm>
                <a:off x="2062600" y="3467675"/>
                <a:ext cx="550" cy="550"/>
              </a:xfrm>
              <a:custGeom>
                <a:avLst/>
                <a:gdLst/>
                <a:ahLst/>
                <a:cxnLst/>
                <a:rect l="l" t="t" r="r" b="b"/>
                <a:pathLst>
                  <a:path w="22" h="22" extrusionOk="0">
                    <a:moveTo>
                      <a:pt x="22" y="0"/>
                    </a:moveTo>
                    <a:cubicBezTo>
                      <a:pt x="22" y="1"/>
                      <a:pt x="22" y="9"/>
                      <a:pt x="16" y="16"/>
                    </a:cubicBezTo>
                    <a:lnTo>
                      <a:pt x="16" y="16"/>
                    </a:lnTo>
                    <a:cubicBezTo>
                      <a:pt x="19" y="12"/>
                      <a:pt x="22" y="8"/>
                      <a:pt x="22" y="0"/>
                    </a:cubicBezTo>
                    <a:close/>
                    <a:moveTo>
                      <a:pt x="16" y="16"/>
                    </a:moveTo>
                    <a:lnTo>
                      <a:pt x="16" y="16"/>
                    </a:lnTo>
                    <a:cubicBezTo>
                      <a:pt x="10" y="21"/>
                      <a:pt x="1" y="21"/>
                      <a:pt x="1" y="21"/>
                    </a:cubicBezTo>
                    <a:cubicBezTo>
                      <a:pt x="8" y="21"/>
                      <a:pt x="13" y="19"/>
                      <a:pt x="16" y="1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095;p37">
                <a:extLst>
                  <a:ext uri="{FF2B5EF4-FFF2-40B4-BE49-F238E27FC236}">
                    <a16:creationId xmlns="" xmlns:a16="http://schemas.microsoft.com/office/drawing/2014/main" id="{DB0BF515-C79C-4822-94D7-0B418AC18594}"/>
                  </a:ext>
                </a:extLst>
              </p:cNvPr>
              <p:cNvSpPr/>
              <p:nvPr/>
            </p:nvSpPr>
            <p:spPr>
              <a:xfrm>
                <a:off x="2003500" y="3402275"/>
                <a:ext cx="52850" cy="94725"/>
              </a:xfrm>
              <a:custGeom>
                <a:avLst/>
                <a:gdLst/>
                <a:ahLst/>
                <a:cxnLst/>
                <a:rect l="l" t="t" r="r" b="b"/>
                <a:pathLst>
                  <a:path w="2114" h="3789" extrusionOk="0">
                    <a:moveTo>
                      <a:pt x="816" y="1"/>
                    </a:moveTo>
                    <a:cubicBezTo>
                      <a:pt x="607" y="1"/>
                      <a:pt x="398" y="22"/>
                      <a:pt x="189" y="22"/>
                    </a:cubicBezTo>
                    <a:cubicBezTo>
                      <a:pt x="189" y="1047"/>
                      <a:pt x="0" y="2344"/>
                      <a:pt x="774" y="3077"/>
                    </a:cubicBezTo>
                    <a:cubicBezTo>
                      <a:pt x="1151" y="3412"/>
                      <a:pt x="1611" y="3642"/>
                      <a:pt x="2114" y="3788"/>
                    </a:cubicBezTo>
                    <a:cubicBezTo>
                      <a:pt x="2114" y="3412"/>
                      <a:pt x="2093" y="3056"/>
                      <a:pt x="2072" y="2679"/>
                    </a:cubicBezTo>
                    <a:cubicBezTo>
                      <a:pt x="1800" y="2575"/>
                      <a:pt x="1549" y="2428"/>
                      <a:pt x="1339" y="2219"/>
                    </a:cubicBezTo>
                    <a:cubicBezTo>
                      <a:pt x="691" y="1633"/>
                      <a:pt x="837" y="817"/>
                      <a:pt x="816" y="1"/>
                    </a:cubicBezTo>
                    <a:close/>
                  </a:path>
                </a:pathLst>
              </a:custGeom>
              <a:solidFill>
                <a:srgbClr val="FFEB8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096;p37">
                <a:extLst>
                  <a:ext uri="{FF2B5EF4-FFF2-40B4-BE49-F238E27FC236}">
                    <a16:creationId xmlns="" xmlns:a16="http://schemas.microsoft.com/office/drawing/2014/main" id="{1181A7B8-7829-44F3-AB7C-3CD7FCE7186F}"/>
                  </a:ext>
                </a:extLst>
              </p:cNvPr>
              <p:cNvSpPr/>
              <p:nvPr/>
            </p:nvSpPr>
            <p:spPr>
              <a:xfrm>
                <a:off x="2028600" y="3849000"/>
                <a:ext cx="25125" cy="46050"/>
              </a:xfrm>
              <a:custGeom>
                <a:avLst/>
                <a:gdLst/>
                <a:ahLst/>
                <a:cxnLst/>
                <a:rect l="l" t="t" r="r" b="b"/>
                <a:pathLst>
                  <a:path w="1005" h="1842" extrusionOk="0">
                    <a:moveTo>
                      <a:pt x="419" y="1"/>
                    </a:moveTo>
                    <a:cubicBezTo>
                      <a:pt x="314" y="168"/>
                      <a:pt x="168" y="315"/>
                      <a:pt x="1" y="461"/>
                    </a:cubicBezTo>
                    <a:cubicBezTo>
                      <a:pt x="231" y="921"/>
                      <a:pt x="503" y="1403"/>
                      <a:pt x="775" y="1842"/>
                    </a:cubicBezTo>
                    <a:cubicBezTo>
                      <a:pt x="900" y="1675"/>
                      <a:pt x="984" y="1486"/>
                      <a:pt x="1005" y="1277"/>
                    </a:cubicBezTo>
                    <a:cubicBezTo>
                      <a:pt x="1005" y="1256"/>
                      <a:pt x="1005" y="1235"/>
                      <a:pt x="1005" y="1235"/>
                    </a:cubicBezTo>
                    <a:cubicBezTo>
                      <a:pt x="796" y="838"/>
                      <a:pt x="586" y="419"/>
                      <a:pt x="419" y="1"/>
                    </a:cubicBezTo>
                    <a:close/>
                  </a:path>
                </a:pathLst>
              </a:custGeom>
              <a:solidFill>
                <a:srgbClr val="E0CB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097;p37">
                <a:extLst>
                  <a:ext uri="{FF2B5EF4-FFF2-40B4-BE49-F238E27FC236}">
                    <a16:creationId xmlns="" xmlns:a16="http://schemas.microsoft.com/office/drawing/2014/main" id="{D9FC2602-7822-4F9E-B292-278C6CD51008}"/>
                  </a:ext>
                </a:extLst>
              </p:cNvPr>
              <p:cNvSpPr/>
              <p:nvPr/>
            </p:nvSpPr>
            <p:spPr>
              <a:xfrm>
                <a:off x="2029125" y="3578575"/>
                <a:ext cx="31400" cy="37150"/>
              </a:xfrm>
              <a:custGeom>
                <a:avLst/>
                <a:gdLst/>
                <a:ahLst/>
                <a:cxnLst/>
                <a:rect l="l" t="t" r="r" b="b"/>
                <a:pathLst>
                  <a:path w="1256" h="1486" extrusionOk="0">
                    <a:moveTo>
                      <a:pt x="1256" y="0"/>
                    </a:moveTo>
                    <a:cubicBezTo>
                      <a:pt x="1047" y="63"/>
                      <a:pt x="817" y="84"/>
                      <a:pt x="607" y="84"/>
                    </a:cubicBezTo>
                    <a:cubicBezTo>
                      <a:pt x="586" y="84"/>
                      <a:pt x="586" y="105"/>
                      <a:pt x="586" y="105"/>
                    </a:cubicBezTo>
                    <a:cubicBezTo>
                      <a:pt x="377" y="565"/>
                      <a:pt x="189" y="1025"/>
                      <a:pt x="1" y="1486"/>
                    </a:cubicBezTo>
                    <a:cubicBezTo>
                      <a:pt x="252" y="1465"/>
                      <a:pt x="482" y="1423"/>
                      <a:pt x="691" y="1318"/>
                    </a:cubicBezTo>
                    <a:cubicBezTo>
                      <a:pt x="712" y="1256"/>
                      <a:pt x="733" y="1214"/>
                      <a:pt x="754" y="1172"/>
                    </a:cubicBezTo>
                    <a:cubicBezTo>
                      <a:pt x="900" y="774"/>
                      <a:pt x="1068" y="398"/>
                      <a:pt x="1256" y="0"/>
                    </a:cubicBezTo>
                    <a:close/>
                  </a:path>
                </a:pathLst>
              </a:custGeom>
              <a:solidFill>
                <a:srgbClr val="E0CB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098;p37">
                <a:extLst>
                  <a:ext uri="{FF2B5EF4-FFF2-40B4-BE49-F238E27FC236}">
                    <a16:creationId xmlns="" xmlns:a16="http://schemas.microsoft.com/office/drawing/2014/main" id="{19B98413-11DB-46F8-B6C5-3A33F785F93F}"/>
                  </a:ext>
                </a:extLst>
              </p:cNvPr>
              <p:cNvSpPr/>
              <p:nvPr/>
            </p:nvSpPr>
            <p:spPr>
              <a:xfrm>
                <a:off x="2016050" y="3619375"/>
                <a:ext cx="27225" cy="35600"/>
              </a:xfrm>
              <a:custGeom>
                <a:avLst/>
                <a:gdLst/>
                <a:ahLst/>
                <a:cxnLst/>
                <a:rect l="l" t="t" r="r" b="b"/>
                <a:pathLst>
                  <a:path w="1089" h="1424" extrusionOk="0">
                    <a:moveTo>
                      <a:pt x="1088" y="0"/>
                    </a:moveTo>
                    <a:lnTo>
                      <a:pt x="1088" y="0"/>
                    </a:lnTo>
                    <a:cubicBezTo>
                      <a:pt x="879" y="84"/>
                      <a:pt x="670" y="126"/>
                      <a:pt x="440" y="126"/>
                    </a:cubicBezTo>
                    <a:cubicBezTo>
                      <a:pt x="272" y="544"/>
                      <a:pt x="126" y="984"/>
                      <a:pt x="0" y="1423"/>
                    </a:cubicBezTo>
                    <a:cubicBezTo>
                      <a:pt x="105" y="1402"/>
                      <a:pt x="210" y="1381"/>
                      <a:pt x="293" y="1339"/>
                    </a:cubicBezTo>
                    <a:cubicBezTo>
                      <a:pt x="419" y="1298"/>
                      <a:pt x="586" y="1256"/>
                      <a:pt x="712" y="1172"/>
                    </a:cubicBezTo>
                    <a:cubicBezTo>
                      <a:pt x="816" y="795"/>
                      <a:pt x="963" y="398"/>
                      <a:pt x="1088" y="0"/>
                    </a:cubicBezTo>
                    <a:close/>
                  </a:path>
                </a:pathLst>
              </a:custGeom>
              <a:solidFill>
                <a:srgbClr val="E0CB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099;p37">
                <a:extLst>
                  <a:ext uri="{FF2B5EF4-FFF2-40B4-BE49-F238E27FC236}">
                    <a16:creationId xmlns="" xmlns:a16="http://schemas.microsoft.com/office/drawing/2014/main" id="{3EEDF7FE-C57A-459B-B737-EC6ED145F9D6}"/>
                  </a:ext>
                </a:extLst>
              </p:cNvPr>
              <p:cNvSpPr/>
              <p:nvPr/>
            </p:nvSpPr>
            <p:spPr>
              <a:xfrm>
                <a:off x="2006100" y="3657025"/>
                <a:ext cx="25675" cy="43975"/>
              </a:xfrm>
              <a:custGeom>
                <a:avLst/>
                <a:gdLst/>
                <a:ahLst/>
                <a:cxnLst/>
                <a:rect l="l" t="t" r="r" b="b"/>
                <a:pathLst>
                  <a:path w="1027" h="1759" extrusionOk="0">
                    <a:moveTo>
                      <a:pt x="1026" y="1"/>
                    </a:moveTo>
                    <a:cubicBezTo>
                      <a:pt x="1005" y="1"/>
                      <a:pt x="1005" y="1"/>
                      <a:pt x="984" y="22"/>
                    </a:cubicBezTo>
                    <a:cubicBezTo>
                      <a:pt x="775" y="105"/>
                      <a:pt x="545" y="168"/>
                      <a:pt x="315" y="210"/>
                    </a:cubicBezTo>
                    <a:cubicBezTo>
                      <a:pt x="189" y="733"/>
                      <a:pt x="85" y="1235"/>
                      <a:pt x="1" y="1758"/>
                    </a:cubicBezTo>
                    <a:cubicBezTo>
                      <a:pt x="252" y="1716"/>
                      <a:pt x="503" y="1591"/>
                      <a:pt x="712" y="1444"/>
                    </a:cubicBezTo>
                    <a:cubicBezTo>
                      <a:pt x="796" y="942"/>
                      <a:pt x="901" y="482"/>
                      <a:pt x="1026" y="1"/>
                    </a:cubicBezTo>
                    <a:close/>
                  </a:path>
                </a:pathLst>
              </a:custGeom>
              <a:solidFill>
                <a:srgbClr val="E0CB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00;p37">
                <a:extLst>
                  <a:ext uri="{FF2B5EF4-FFF2-40B4-BE49-F238E27FC236}">
                    <a16:creationId xmlns="" xmlns:a16="http://schemas.microsoft.com/office/drawing/2014/main" id="{1A7A83BE-2674-4E5B-946B-3405EE22C4D6}"/>
                  </a:ext>
                </a:extLst>
              </p:cNvPr>
              <p:cNvSpPr/>
              <p:nvPr/>
            </p:nvSpPr>
            <p:spPr>
              <a:xfrm>
                <a:off x="2010825" y="3799825"/>
                <a:ext cx="25650" cy="54425"/>
              </a:xfrm>
              <a:custGeom>
                <a:avLst/>
                <a:gdLst/>
                <a:ahLst/>
                <a:cxnLst/>
                <a:rect l="l" t="t" r="r" b="b"/>
                <a:pathLst>
                  <a:path w="1026" h="2177" extrusionOk="0">
                    <a:moveTo>
                      <a:pt x="523" y="1"/>
                    </a:moveTo>
                    <a:cubicBezTo>
                      <a:pt x="377" y="189"/>
                      <a:pt x="209" y="357"/>
                      <a:pt x="0" y="482"/>
                    </a:cubicBezTo>
                    <a:cubicBezTo>
                      <a:pt x="147" y="1068"/>
                      <a:pt x="356" y="1633"/>
                      <a:pt x="607" y="2177"/>
                    </a:cubicBezTo>
                    <a:cubicBezTo>
                      <a:pt x="774" y="2030"/>
                      <a:pt x="921" y="1863"/>
                      <a:pt x="1025" y="1675"/>
                    </a:cubicBezTo>
                    <a:cubicBezTo>
                      <a:pt x="816" y="1131"/>
                      <a:pt x="649" y="566"/>
                      <a:pt x="523" y="1"/>
                    </a:cubicBezTo>
                    <a:close/>
                  </a:path>
                </a:pathLst>
              </a:custGeom>
              <a:solidFill>
                <a:srgbClr val="E0CB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01;p37">
                <a:extLst>
                  <a:ext uri="{FF2B5EF4-FFF2-40B4-BE49-F238E27FC236}">
                    <a16:creationId xmlns="" xmlns:a16="http://schemas.microsoft.com/office/drawing/2014/main" id="{88EFBE8F-A0C8-4987-B4B2-5022CB999807}"/>
                  </a:ext>
                </a:extLst>
              </p:cNvPr>
              <p:cNvSpPr/>
              <p:nvPr/>
            </p:nvSpPr>
            <p:spPr>
              <a:xfrm>
                <a:off x="2002450" y="3750675"/>
                <a:ext cx="19900" cy="54425"/>
              </a:xfrm>
              <a:custGeom>
                <a:avLst/>
                <a:gdLst/>
                <a:ahLst/>
                <a:cxnLst/>
                <a:rect l="l" t="t" r="r" b="b"/>
                <a:pathLst>
                  <a:path w="796" h="2177" extrusionOk="0">
                    <a:moveTo>
                      <a:pt x="670" y="0"/>
                    </a:moveTo>
                    <a:cubicBezTo>
                      <a:pt x="482" y="167"/>
                      <a:pt x="252" y="293"/>
                      <a:pt x="0" y="398"/>
                    </a:cubicBezTo>
                    <a:cubicBezTo>
                      <a:pt x="21" y="439"/>
                      <a:pt x="21" y="481"/>
                      <a:pt x="21" y="523"/>
                    </a:cubicBezTo>
                    <a:cubicBezTo>
                      <a:pt x="42" y="1088"/>
                      <a:pt x="147" y="1632"/>
                      <a:pt x="272" y="2176"/>
                    </a:cubicBezTo>
                    <a:cubicBezTo>
                      <a:pt x="482" y="2030"/>
                      <a:pt x="649" y="1841"/>
                      <a:pt x="796" y="1611"/>
                    </a:cubicBezTo>
                    <a:cubicBezTo>
                      <a:pt x="733" y="1255"/>
                      <a:pt x="691" y="900"/>
                      <a:pt x="670" y="523"/>
                    </a:cubicBezTo>
                    <a:cubicBezTo>
                      <a:pt x="670" y="356"/>
                      <a:pt x="670" y="188"/>
                      <a:pt x="670" y="0"/>
                    </a:cubicBezTo>
                    <a:close/>
                  </a:path>
                </a:pathLst>
              </a:custGeom>
              <a:solidFill>
                <a:srgbClr val="E0CB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02;p37">
                <a:extLst>
                  <a:ext uri="{FF2B5EF4-FFF2-40B4-BE49-F238E27FC236}">
                    <a16:creationId xmlns="" xmlns:a16="http://schemas.microsoft.com/office/drawing/2014/main" id="{6A94509E-2734-4478-9C6C-D3EEC0340029}"/>
                  </a:ext>
                </a:extLst>
              </p:cNvPr>
              <p:cNvSpPr/>
              <p:nvPr/>
            </p:nvSpPr>
            <p:spPr>
              <a:xfrm>
                <a:off x="2001925" y="3701500"/>
                <a:ext cx="20425" cy="51800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072" extrusionOk="0">
                    <a:moveTo>
                      <a:pt x="817" y="0"/>
                    </a:moveTo>
                    <a:lnTo>
                      <a:pt x="817" y="0"/>
                    </a:lnTo>
                    <a:cubicBezTo>
                      <a:pt x="607" y="126"/>
                      <a:pt x="377" y="209"/>
                      <a:pt x="126" y="251"/>
                    </a:cubicBezTo>
                    <a:cubicBezTo>
                      <a:pt x="42" y="858"/>
                      <a:pt x="1" y="1465"/>
                      <a:pt x="21" y="2072"/>
                    </a:cubicBezTo>
                    <a:cubicBezTo>
                      <a:pt x="273" y="1988"/>
                      <a:pt x="503" y="1821"/>
                      <a:pt x="670" y="1611"/>
                    </a:cubicBezTo>
                    <a:cubicBezTo>
                      <a:pt x="691" y="1067"/>
                      <a:pt x="733" y="544"/>
                      <a:pt x="817" y="0"/>
                    </a:cubicBezTo>
                    <a:close/>
                  </a:path>
                </a:pathLst>
              </a:custGeom>
              <a:solidFill>
                <a:srgbClr val="E0CB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03;p37">
                <a:extLst>
                  <a:ext uri="{FF2B5EF4-FFF2-40B4-BE49-F238E27FC236}">
                    <a16:creationId xmlns="" xmlns:a16="http://schemas.microsoft.com/office/drawing/2014/main" id="{92894133-ED6B-4617-BDC9-BBC1A4A70CA2}"/>
                  </a:ext>
                </a:extLst>
              </p:cNvPr>
              <p:cNvSpPr/>
              <p:nvPr/>
            </p:nvSpPr>
            <p:spPr>
              <a:xfrm>
                <a:off x="1702725" y="3403325"/>
                <a:ext cx="302875" cy="75350"/>
              </a:xfrm>
              <a:custGeom>
                <a:avLst/>
                <a:gdLst/>
                <a:ahLst/>
                <a:cxnLst/>
                <a:rect l="l" t="t" r="r" b="b"/>
                <a:pathLst>
                  <a:path w="12115" h="3014" extrusionOk="0">
                    <a:moveTo>
                      <a:pt x="11697" y="1"/>
                    </a:moveTo>
                    <a:lnTo>
                      <a:pt x="11697" y="1"/>
                    </a:lnTo>
                    <a:cubicBezTo>
                      <a:pt x="7742" y="105"/>
                      <a:pt x="3746" y="629"/>
                      <a:pt x="0" y="1800"/>
                    </a:cubicBezTo>
                    <a:cubicBezTo>
                      <a:pt x="3871" y="2972"/>
                      <a:pt x="8077" y="2888"/>
                      <a:pt x="12115" y="3014"/>
                    </a:cubicBezTo>
                    <a:cubicBezTo>
                      <a:pt x="11529" y="2135"/>
                      <a:pt x="11697" y="1047"/>
                      <a:pt x="116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1" name="Google Shape;1104;p37">
              <a:extLst>
                <a:ext uri="{FF2B5EF4-FFF2-40B4-BE49-F238E27FC236}">
                  <a16:creationId xmlns="" xmlns:a16="http://schemas.microsoft.com/office/drawing/2014/main" id="{AC0A349F-2DEC-45BF-A8A3-9C841F97012C}"/>
                </a:ext>
              </a:extLst>
            </p:cNvPr>
            <p:cNvSpPr/>
            <p:nvPr/>
          </p:nvSpPr>
          <p:spPr>
            <a:xfrm>
              <a:off x="8660476" y="-35350"/>
              <a:ext cx="153450" cy="359600"/>
            </a:xfrm>
            <a:custGeom>
              <a:avLst/>
              <a:gdLst/>
              <a:ahLst/>
              <a:cxnLst/>
              <a:rect l="l" t="t" r="r" b="b"/>
              <a:pathLst>
                <a:path w="6138" h="14384" extrusionOk="0">
                  <a:moveTo>
                    <a:pt x="1040" y="0"/>
                  </a:moveTo>
                  <a:cubicBezTo>
                    <a:pt x="581" y="1835"/>
                    <a:pt x="-656" y="4174"/>
                    <a:pt x="526" y="5651"/>
                  </a:cubicBezTo>
                  <a:cubicBezTo>
                    <a:pt x="1795" y="7236"/>
                    <a:pt x="4876" y="6736"/>
                    <a:pt x="5920" y="8477"/>
                  </a:cubicBezTo>
                  <a:cubicBezTo>
                    <a:pt x="7321" y="10814"/>
                    <a:pt x="269" y="11659"/>
                    <a:pt x="269" y="14384"/>
                  </a:cubicBezTo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19" name="Google Shape;1105;p37">
            <a:extLst>
              <a:ext uri="{FF2B5EF4-FFF2-40B4-BE49-F238E27FC236}">
                <a16:creationId xmlns="" xmlns:a16="http://schemas.microsoft.com/office/drawing/2014/main" id="{119413D9-626E-45D2-8307-EA79BB2C55B0}"/>
              </a:ext>
            </a:extLst>
          </p:cNvPr>
          <p:cNvGrpSpPr/>
          <p:nvPr/>
        </p:nvGrpSpPr>
        <p:grpSpPr>
          <a:xfrm flipH="1">
            <a:off x="132708" y="6058885"/>
            <a:ext cx="539350" cy="660984"/>
            <a:chOff x="3071650" y="4016350"/>
            <a:chExt cx="786225" cy="722650"/>
          </a:xfrm>
        </p:grpSpPr>
        <p:sp>
          <p:nvSpPr>
            <p:cNvPr id="120" name="Google Shape;1106;p37">
              <a:extLst>
                <a:ext uri="{FF2B5EF4-FFF2-40B4-BE49-F238E27FC236}">
                  <a16:creationId xmlns="" xmlns:a16="http://schemas.microsoft.com/office/drawing/2014/main" id="{002781B4-F9CC-4097-A16A-AE054033A488}"/>
                </a:ext>
              </a:extLst>
            </p:cNvPr>
            <p:cNvSpPr/>
            <p:nvPr/>
          </p:nvSpPr>
          <p:spPr>
            <a:xfrm>
              <a:off x="3146450" y="4039400"/>
              <a:ext cx="675850" cy="676175"/>
            </a:xfrm>
            <a:custGeom>
              <a:avLst/>
              <a:gdLst/>
              <a:ahLst/>
              <a:cxnLst/>
              <a:rect l="l" t="t" r="r" b="b"/>
              <a:pathLst>
                <a:path w="27034" h="27047" extrusionOk="0">
                  <a:moveTo>
                    <a:pt x="20659" y="1"/>
                  </a:moveTo>
                  <a:cubicBezTo>
                    <a:pt x="20177" y="1"/>
                    <a:pt x="19632" y="188"/>
                    <a:pt x="19187" y="503"/>
                  </a:cubicBezTo>
                  <a:cubicBezTo>
                    <a:pt x="18288" y="1152"/>
                    <a:pt x="17451" y="1947"/>
                    <a:pt x="16677" y="2763"/>
                  </a:cubicBezTo>
                  <a:cubicBezTo>
                    <a:pt x="16195" y="3244"/>
                    <a:pt x="15735" y="3746"/>
                    <a:pt x="15275" y="4227"/>
                  </a:cubicBezTo>
                  <a:cubicBezTo>
                    <a:pt x="14768" y="4793"/>
                    <a:pt x="13007" y="7665"/>
                    <a:pt x="12025" y="7665"/>
                  </a:cubicBezTo>
                  <a:cubicBezTo>
                    <a:pt x="11953" y="7665"/>
                    <a:pt x="11885" y="7650"/>
                    <a:pt x="11822" y="7617"/>
                  </a:cubicBezTo>
                  <a:cubicBezTo>
                    <a:pt x="10299" y="6807"/>
                    <a:pt x="8615" y="6566"/>
                    <a:pt x="6919" y="6566"/>
                  </a:cubicBezTo>
                  <a:cubicBezTo>
                    <a:pt x="6775" y="6566"/>
                    <a:pt x="6631" y="6568"/>
                    <a:pt x="6487" y="6571"/>
                  </a:cubicBezTo>
                  <a:cubicBezTo>
                    <a:pt x="5608" y="6592"/>
                    <a:pt x="4750" y="6676"/>
                    <a:pt x="3892" y="6759"/>
                  </a:cubicBezTo>
                  <a:cubicBezTo>
                    <a:pt x="3474" y="6801"/>
                    <a:pt x="3013" y="6843"/>
                    <a:pt x="2595" y="6927"/>
                  </a:cubicBezTo>
                  <a:cubicBezTo>
                    <a:pt x="2365" y="6989"/>
                    <a:pt x="2114" y="7052"/>
                    <a:pt x="1863" y="7115"/>
                  </a:cubicBezTo>
                  <a:cubicBezTo>
                    <a:pt x="1277" y="7261"/>
                    <a:pt x="0" y="8601"/>
                    <a:pt x="1570" y="9521"/>
                  </a:cubicBezTo>
                  <a:cubicBezTo>
                    <a:pt x="1779" y="9668"/>
                    <a:pt x="1967" y="9835"/>
                    <a:pt x="2156" y="10002"/>
                  </a:cubicBezTo>
                  <a:cubicBezTo>
                    <a:pt x="2469" y="10274"/>
                    <a:pt x="2804" y="10525"/>
                    <a:pt x="3118" y="10798"/>
                  </a:cubicBezTo>
                  <a:cubicBezTo>
                    <a:pt x="3892" y="11446"/>
                    <a:pt x="4687" y="12074"/>
                    <a:pt x="5441" y="12722"/>
                  </a:cubicBezTo>
                  <a:cubicBezTo>
                    <a:pt x="6152" y="13329"/>
                    <a:pt x="7073" y="13915"/>
                    <a:pt x="6926" y="14836"/>
                  </a:cubicBezTo>
                  <a:cubicBezTo>
                    <a:pt x="6884" y="14961"/>
                    <a:pt x="6842" y="15087"/>
                    <a:pt x="6780" y="15212"/>
                  </a:cubicBezTo>
                  <a:cubicBezTo>
                    <a:pt x="6257" y="16321"/>
                    <a:pt x="5064" y="17681"/>
                    <a:pt x="4227" y="18602"/>
                  </a:cubicBezTo>
                  <a:cubicBezTo>
                    <a:pt x="3725" y="19188"/>
                    <a:pt x="3181" y="19732"/>
                    <a:pt x="2616" y="20234"/>
                  </a:cubicBezTo>
                  <a:cubicBezTo>
                    <a:pt x="2302" y="20527"/>
                    <a:pt x="1988" y="20799"/>
                    <a:pt x="1695" y="21092"/>
                  </a:cubicBezTo>
                  <a:cubicBezTo>
                    <a:pt x="1528" y="21259"/>
                    <a:pt x="1381" y="21448"/>
                    <a:pt x="1214" y="21636"/>
                  </a:cubicBezTo>
                  <a:cubicBezTo>
                    <a:pt x="198" y="23201"/>
                    <a:pt x="1591" y="23897"/>
                    <a:pt x="2227" y="23897"/>
                  </a:cubicBezTo>
                  <a:cubicBezTo>
                    <a:pt x="2246" y="23897"/>
                    <a:pt x="2264" y="23897"/>
                    <a:pt x="2281" y="23896"/>
                  </a:cubicBezTo>
                  <a:cubicBezTo>
                    <a:pt x="2337" y="23899"/>
                    <a:pt x="2393" y="23901"/>
                    <a:pt x="2448" y="23901"/>
                  </a:cubicBezTo>
                  <a:cubicBezTo>
                    <a:pt x="2727" y="23901"/>
                    <a:pt x="3003" y="23857"/>
                    <a:pt x="3264" y="23770"/>
                  </a:cubicBezTo>
                  <a:cubicBezTo>
                    <a:pt x="3767" y="23666"/>
                    <a:pt x="4227" y="23477"/>
                    <a:pt x="4687" y="23289"/>
                  </a:cubicBezTo>
                  <a:cubicBezTo>
                    <a:pt x="5608" y="22954"/>
                    <a:pt x="6487" y="22577"/>
                    <a:pt x="7386" y="22201"/>
                  </a:cubicBezTo>
                  <a:cubicBezTo>
                    <a:pt x="9018" y="21469"/>
                    <a:pt x="10609" y="20673"/>
                    <a:pt x="12178" y="19837"/>
                  </a:cubicBezTo>
                  <a:cubicBezTo>
                    <a:pt x="12238" y="19809"/>
                    <a:pt x="12294" y="19796"/>
                    <a:pt x="12345" y="19796"/>
                  </a:cubicBezTo>
                  <a:cubicBezTo>
                    <a:pt x="12526" y="19796"/>
                    <a:pt x="12648" y="19950"/>
                    <a:pt x="12680" y="20129"/>
                  </a:cubicBezTo>
                  <a:cubicBezTo>
                    <a:pt x="12785" y="20297"/>
                    <a:pt x="12910" y="20485"/>
                    <a:pt x="13015" y="20653"/>
                  </a:cubicBezTo>
                  <a:cubicBezTo>
                    <a:pt x="14500" y="22933"/>
                    <a:pt x="16216" y="24879"/>
                    <a:pt x="18622" y="26281"/>
                  </a:cubicBezTo>
                  <a:cubicBezTo>
                    <a:pt x="19154" y="26589"/>
                    <a:pt x="19789" y="27047"/>
                    <a:pt x="20395" y="27047"/>
                  </a:cubicBezTo>
                  <a:cubicBezTo>
                    <a:pt x="20696" y="27047"/>
                    <a:pt x="20989" y="26935"/>
                    <a:pt x="21259" y="26637"/>
                  </a:cubicBezTo>
                  <a:cubicBezTo>
                    <a:pt x="21677" y="26155"/>
                    <a:pt x="21552" y="24607"/>
                    <a:pt x="21510" y="24000"/>
                  </a:cubicBezTo>
                  <a:cubicBezTo>
                    <a:pt x="21384" y="22201"/>
                    <a:pt x="20715" y="20464"/>
                    <a:pt x="20066" y="18769"/>
                  </a:cubicBezTo>
                  <a:cubicBezTo>
                    <a:pt x="19913" y="18368"/>
                    <a:pt x="20402" y="18259"/>
                    <a:pt x="21025" y="18259"/>
                  </a:cubicBezTo>
                  <a:cubicBezTo>
                    <a:pt x="21767" y="18259"/>
                    <a:pt x="22702" y="18414"/>
                    <a:pt x="22975" y="18414"/>
                  </a:cubicBezTo>
                  <a:cubicBezTo>
                    <a:pt x="23050" y="18415"/>
                    <a:pt x="23125" y="18416"/>
                    <a:pt x="23201" y="18416"/>
                  </a:cubicBezTo>
                  <a:cubicBezTo>
                    <a:pt x="24022" y="18416"/>
                    <a:pt x="24827" y="18312"/>
                    <a:pt x="25632" y="18121"/>
                  </a:cubicBezTo>
                  <a:cubicBezTo>
                    <a:pt x="26448" y="17932"/>
                    <a:pt x="26824" y="17598"/>
                    <a:pt x="26908" y="17158"/>
                  </a:cubicBezTo>
                  <a:cubicBezTo>
                    <a:pt x="27034" y="16551"/>
                    <a:pt x="26636" y="15798"/>
                    <a:pt x="26134" y="15087"/>
                  </a:cubicBezTo>
                  <a:cubicBezTo>
                    <a:pt x="25339" y="13978"/>
                    <a:pt x="24314" y="13078"/>
                    <a:pt x="23330" y="12137"/>
                  </a:cubicBezTo>
                  <a:cubicBezTo>
                    <a:pt x="22054" y="10902"/>
                    <a:pt x="19397" y="10212"/>
                    <a:pt x="19585" y="9563"/>
                  </a:cubicBezTo>
                  <a:cubicBezTo>
                    <a:pt x="20087" y="7805"/>
                    <a:pt x="20589" y="6048"/>
                    <a:pt x="21112" y="4311"/>
                  </a:cubicBezTo>
                  <a:cubicBezTo>
                    <a:pt x="21363" y="3432"/>
                    <a:pt x="21698" y="2554"/>
                    <a:pt x="21845" y="1654"/>
                  </a:cubicBezTo>
                  <a:cubicBezTo>
                    <a:pt x="22037" y="473"/>
                    <a:pt x="21426" y="1"/>
                    <a:pt x="206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107;p37">
              <a:extLst>
                <a:ext uri="{FF2B5EF4-FFF2-40B4-BE49-F238E27FC236}">
                  <a16:creationId xmlns="" xmlns:a16="http://schemas.microsoft.com/office/drawing/2014/main" id="{9FAABCFD-07C8-4951-A48D-BF5A6062E46A}"/>
                </a:ext>
              </a:extLst>
            </p:cNvPr>
            <p:cNvSpPr/>
            <p:nvPr/>
          </p:nvSpPr>
          <p:spPr>
            <a:xfrm>
              <a:off x="3486800" y="4065225"/>
              <a:ext cx="170700" cy="171800"/>
            </a:xfrm>
            <a:custGeom>
              <a:avLst/>
              <a:gdLst/>
              <a:ahLst/>
              <a:cxnLst/>
              <a:rect l="l" t="t" r="r" b="b"/>
              <a:pathLst>
                <a:path w="6828" h="6872" extrusionOk="0">
                  <a:moveTo>
                    <a:pt x="6388" y="1"/>
                  </a:moveTo>
                  <a:cubicBezTo>
                    <a:pt x="6360" y="1"/>
                    <a:pt x="6333" y="5"/>
                    <a:pt x="6306" y="14"/>
                  </a:cubicBezTo>
                  <a:cubicBezTo>
                    <a:pt x="3690" y="1018"/>
                    <a:pt x="1284" y="4031"/>
                    <a:pt x="91" y="6479"/>
                  </a:cubicBezTo>
                  <a:cubicBezTo>
                    <a:pt x="1" y="6676"/>
                    <a:pt x="193" y="6872"/>
                    <a:pt x="378" y="6872"/>
                  </a:cubicBezTo>
                  <a:cubicBezTo>
                    <a:pt x="450" y="6872"/>
                    <a:pt x="520" y="6842"/>
                    <a:pt x="573" y="6772"/>
                  </a:cubicBezTo>
                  <a:cubicBezTo>
                    <a:pt x="1410" y="5559"/>
                    <a:pt x="2267" y="4366"/>
                    <a:pt x="3293" y="3299"/>
                  </a:cubicBezTo>
                  <a:cubicBezTo>
                    <a:pt x="4318" y="2232"/>
                    <a:pt x="5594" y="1479"/>
                    <a:pt x="6640" y="453"/>
                  </a:cubicBezTo>
                  <a:cubicBezTo>
                    <a:pt x="6827" y="285"/>
                    <a:pt x="6614" y="1"/>
                    <a:pt x="63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108;p37">
              <a:extLst>
                <a:ext uri="{FF2B5EF4-FFF2-40B4-BE49-F238E27FC236}">
                  <a16:creationId xmlns="" xmlns:a16="http://schemas.microsoft.com/office/drawing/2014/main" id="{43F1650F-3765-4671-9245-921B90AC477C}"/>
                </a:ext>
              </a:extLst>
            </p:cNvPr>
            <p:cNvSpPr/>
            <p:nvPr/>
          </p:nvSpPr>
          <p:spPr>
            <a:xfrm>
              <a:off x="3188450" y="4217225"/>
              <a:ext cx="231300" cy="35175"/>
            </a:xfrm>
            <a:custGeom>
              <a:avLst/>
              <a:gdLst/>
              <a:ahLst/>
              <a:cxnLst/>
              <a:rect l="l" t="t" r="r" b="b"/>
              <a:pathLst>
                <a:path w="9252" h="1407" extrusionOk="0">
                  <a:moveTo>
                    <a:pt x="4721" y="1"/>
                  </a:moveTo>
                  <a:cubicBezTo>
                    <a:pt x="3044" y="1"/>
                    <a:pt x="1360" y="346"/>
                    <a:pt x="162" y="1048"/>
                  </a:cubicBezTo>
                  <a:cubicBezTo>
                    <a:pt x="0" y="1149"/>
                    <a:pt x="14" y="1405"/>
                    <a:pt x="221" y="1405"/>
                  </a:cubicBezTo>
                  <a:cubicBezTo>
                    <a:pt x="229" y="1405"/>
                    <a:pt x="237" y="1405"/>
                    <a:pt x="245" y="1404"/>
                  </a:cubicBezTo>
                  <a:cubicBezTo>
                    <a:pt x="1737" y="1220"/>
                    <a:pt x="3110" y="796"/>
                    <a:pt x="4635" y="796"/>
                  </a:cubicBezTo>
                  <a:cubicBezTo>
                    <a:pt x="4671" y="796"/>
                    <a:pt x="4708" y="797"/>
                    <a:pt x="4744" y="797"/>
                  </a:cubicBezTo>
                  <a:cubicBezTo>
                    <a:pt x="6167" y="818"/>
                    <a:pt x="7485" y="1195"/>
                    <a:pt x="8887" y="1404"/>
                  </a:cubicBezTo>
                  <a:cubicBezTo>
                    <a:pt x="8901" y="1406"/>
                    <a:pt x="8914" y="1407"/>
                    <a:pt x="8927" y="1407"/>
                  </a:cubicBezTo>
                  <a:cubicBezTo>
                    <a:pt x="9187" y="1407"/>
                    <a:pt x="9252" y="1021"/>
                    <a:pt x="9012" y="902"/>
                  </a:cubicBezTo>
                  <a:cubicBezTo>
                    <a:pt x="7858" y="304"/>
                    <a:pt x="6293" y="1"/>
                    <a:pt x="47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109;p37">
              <a:extLst>
                <a:ext uri="{FF2B5EF4-FFF2-40B4-BE49-F238E27FC236}">
                  <a16:creationId xmlns="" xmlns:a16="http://schemas.microsoft.com/office/drawing/2014/main" id="{D3B15849-5174-4E18-A719-1C3591F69AF9}"/>
                </a:ext>
              </a:extLst>
            </p:cNvPr>
            <p:cNvSpPr/>
            <p:nvPr/>
          </p:nvSpPr>
          <p:spPr>
            <a:xfrm>
              <a:off x="3196350" y="4450800"/>
              <a:ext cx="136200" cy="161550"/>
            </a:xfrm>
            <a:custGeom>
              <a:avLst/>
              <a:gdLst/>
              <a:ahLst/>
              <a:cxnLst/>
              <a:rect l="l" t="t" r="r" b="b"/>
              <a:pathLst>
                <a:path w="5448" h="6462" extrusionOk="0">
                  <a:moveTo>
                    <a:pt x="5132" y="1"/>
                  </a:moveTo>
                  <a:cubicBezTo>
                    <a:pt x="5090" y="1"/>
                    <a:pt x="5049" y="11"/>
                    <a:pt x="5014" y="33"/>
                  </a:cubicBezTo>
                  <a:cubicBezTo>
                    <a:pt x="3926" y="702"/>
                    <a:pt x="3047" y="1895"/>
                    <a:pt x="2252" y="2878"/>
                  </a:cubicBezTo>
                  <a:cubicBezTo>
                    <a:pt x="1457" y="3883"/>
                    <a:pt x="578" y="4971"/>
                    <a:pt x="76" y="6163"/>
                  </a:cubicBezTo>
                  <a:cubicBezTo>
                    <a:pt x="1" y="6329"/>
                    <a:pt x="130" y="6461"/>
                    <a:pt x="264" y="6461"/>
                  </a:cubicBezTo>
                  <a:cubicBezTo>
                    <a:pt x="316" y="6461"/>
                    <a:pt x="369" y="6441"/>
                    <a:pt x="411" y="6394"/>
                  </a:cubicBezTo>
                  <a:cubicBezTo>
                    <a:pt x="1310" y="5368"/>
                    <a:pt x="2022" y="4176"/>
                    <a:pt x="2901" y="3129"/>
                  </a:cubicBezTo>
                  <a:cubicBezTo>
                    <a:pt x="3675" y="2167"/>
                    <a:pt x="4679" y="1330"/>
                    <a:pt x="5349" y="305"/>
                  </a:cubicBezTo>
                  <a:cubicBezTo>
                    <a:pt x="5448" y="140"/>
                    <a:pt x="5286" y="1"/>
                    <a:pt x="513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110;p37">
              <a:extLst>
                <a:ext uri="{FF2B5EF4-FFF2-40B4-BE49-F238E27FC236}">
                  <a16:creationId xmlns="" xmlns:a16="http://schemas.microsoft.com/office/drawing/2014/main" id="{B65B075C-DBE9-429B-8666-61E35A1A5639}"/>
                </a:ext>
              </a:extLst>
            </p:cNvPr>
            <p:cNvSpPr/>
            <p:nvPr/>
          </p:nvSpPr>
          <p:spPr>
            <a:xfrm>
              <a:off x="3174225" y="4477500"/>
              <a:ext cx="431200" cy="228250"/>
            </a:xfrm>
            <a:custGeom>
              <a:avLst/>
              <a:gdLst/>
              <a:ahLst/>
              <a:cxnLst/>
              <a:rect l="l" t="t" r="r" b="b"/>
              <a:pathLst>
                <a:path w="17248" h="9130" extrusionOk="0">
                  <a:moveTo>
                    <a:pt x="11695" y="1120"/>
                  </a:moveTo>
                  <a:lnTo>
                    <a:pt x="11695" y="1120"/>
                  </a:lnTo>
                  <a:cubicBezTo>
                    <a:pt x="12071" y="2354"/>
                    <a:pt x="12657" y="3568"/>
                    <a:pt x="13264" y="4698"/>
                  </a:cubicBezTo>
                  <a:cubicBezTo>
                    <a:pt x="12553" y="3756"/>
                    <a:pt x="12113" y="2313"/>
                    <a:pt x="11716" y="1413"/>
                  </a:cubicBezTo>
                  <a:cubicBezTo>
                    <a:pt x="11716" y="1308"/>
                    <a:pt x="11695" y="1224"/>
                    <a:pt x="11695" y="1120"/>
                  </a:cubicBezTo>
                  <a:close/>
                  <a:moveTo>
                    <a:pt x="11243" y="0"/>
                  </a:moveTo>
                  <a:cubicBezTo>
                    <a:pt x="11155" y="0"/>
                    <a:pt x="11065" y="34"/>
                    <a:pt x="10983" y="116"/>
                  </a:cubicBezTo>
                  <a:cubicBezTo>
                    <a:pt x="9477" y="1476"/>
                    <a:pt x="7845" y="2710"/>
                    <a:pt x="6108" y="3735"/>
                  </a:cubicBezTo>
                  <a:cubicBezTo>
                    <a:pt x="5334" y="4196"/>
                    <a:pt x="4560" y="4614"/>
                    <a:pt x="3765" y="5012"/>
                  </a:cubicBezTo>
                  <a:cubicBezTo>
                    <a:pt x="3026" y="5364"/>
                    <a:pt x="1978" y="6053"/>
                    <a:pt x="1053" y="6053"/>
                  </a:cubicBezTo>
                  <a:cubicBezTo>
                    <a:pt x="824" y="6053"/>
                    <a:pt x="603" y="6011"/>
                    <a:pt x="396" y="5911"/>
                  </a:cubicBezTo>
                  <a:cubicBezTo>
                    <a:pt x="361" y="5892"/>
                    <a:pt x="325" y="5884"/>
                    <a:pt x="290" y="5884"/>
                  </a:cubicBezTo>
                  <a:cubicBezTo>
                    <a:pt x="135" y="5884"/>
                    <a:pt x="0" y="6054"/>
                    <a:pt x="103" y="6225"/>
                  </a:cubicBezTo>
                  <a:cubicBezTo>
                    <a:pt x="347" y="6627"/>
                    <a:pt x="739" y="6781"/>
                    <a:pt x="1202" y="6781"/>
                  </a:cubicBezTo>
                  <a:cubicBezTo>
                    <a:pt x="2449" y="6781"/>
                    <a:pt x="4210" y="5665"/>
                    <a:pt x="4957" y="5284"/>
                  </a:cubicBezTo>
                  <a:cubicBezTo>
                    <a:pt x="5355" y="5095"/>
                    <a:pt x="5752" y="4865"/>
                    <a:pt x="6129" y="4656"/>
                  </a:cubicBezTo>
                  <a:cubicBezTo>
                    <a:pt x="6178" y="4738"/>
                    <a:pt x="6279" y="4795"/>
                    <a:pt x="6381" y="4795"/>
                  </a:cubicBezTo>
                  <a:cubicBezTo>
                    <a:pt x="6409" y="4795"/>
                    <a:pt x="6437" y="4790"/>
                    <a:pt x="6464" y="4781"/>
                  </a:cubicBezTo>
                  <a:cubicBezTo>
                    <a:pt x="7447" y="4363"/>
                    <a:pt x="8368" y="3735"/>
                    <a:pt x="9205" y="3024"/>
                  </a:cubicBezTo>
                  <a:cubicBezTo>
                    <a:pt x="9260" y="3051"/>
                    <a:pt x="9318" y="3067"/>
                    <a:pt x="9379" y="3067"/>
                  </a:cubicBezTo>
                  <a:cubicBezTo>
                    <a:pt x="9458" y="3067"/>
                    <a:pt x="9541" y="3041"/>
                    <a:pt x="9623" y="2982"/>
                  </a:cubicBezTo>
                  <a:cubicBezTo>
                    <a:pt x="9770" y="2857"/>
                    <a:pt x="9916" y="2752"/>
                    <a:pt x="10042" y="2626"/>
                  </a:cubicBezTo>
                  <a:cubicBezTo>
                    <a:pt x="10128" y="2713"/>
                    <a:pt x="10250" y="2777"/>
                    <a:pt x="10367" y="2777"/>
                  </a:cubicBezTo>
                  <a:cubicBezTo>
                    <a:pt x="10448" y="2777"/>
                    <a:pt x="10525" y="2746"/>
                    <a:pt x="10586" y="2668"/>
                  </a:cubicBezTo>
                  <a:lnTo>
                    <a:pt x="11004" y="2522"/>
                  </a:lnTo>
                  <a:cubicBezTo>
                    <a:pt x="11048" y="2544"/>
                    <a:pt x="11094" y="2553"/>
                    <a:pt x="11140" y="2553"/>
                  </a:cubicBezTo>
                  <a:cubicBezTo>
                    <a:pt x="11227" y="2553"/>
                    <a:pt x="11313" y="2521"/>
                    <a:pt x="11381" y="2480"/>
                  </a:cubicBezTo>
                  <a:cubicBezTo>
                    <a:pt x="11967" y="3965"/>
                    <a:pt x="12615" y="5765"/>
                    <a:pt x="14164" y="6267"/>
                  </a:cubicBezTo>
                  <a:cubicBezTo>
                    <a:pt x="14854" y="7376"/>
                    <a:pt x="15670" y="8464"/>
                    <a:pt x="16737" y="9092"/>
                  </a:cubicBezTo>
                  <a:cubicBezTo>
                    <a:pt x="16782" y="9118"/>
                    <a:pt x="16828" y="9129"/>
                    <a:pt x="16872" y="9129"/>
                  </a:cubicBezTo>
                  <a:cubicBezTo>
                    <a:pt x="17077" y="9129"/>
                    <a:pt x="17248" y="8883"/>
                    <a:pt x="17093" y="8694"/>
                  </a:cubicBezTo>
                  <a:cubicBezTo>
                    <a:pt x="16047" y="7313"/>
                    <a:pt x="14917" y="6162"/>
                    <a:pt x="14059" y="4614"/>
                  </a:cubicBezTo>
                  <a:cubicBezTo>
                    <a:pt x="13264" y="3212"/>
                    <a:pt x="12783" y="1622"/>
                    <a:pt x="11946" y="262"/>
                  </a:cubicBezTo>
                  <a:cubicBezTo>
                    <a:pt x="11897" y="188"/>
                    <a:pt x="11819" y="158"/>
                    <a:pt x="11742" y="158"/>
                  </a:cubicBezTo>
                  <a:cubicBezTo>
                    <a:pt x="11687" y="158"/>
                    <a:pt x="11633" y="173"/>
                    <a:pt x="11590" y="199"/>
                  </a:cubicBezTo>
                  <a:cubicBezTo>
                    <a:pt x="11513" y="84"/>
                    <a:pt x="11382" y="0"/>
                    <a:pt x="112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111;p37">
              <a:extLst>
                <a:ext uri="{FF2B5EF4-FFF2-40B4-BE49-F238E27FC236}">
                  <a16:creationId xmlns="" xmlns:a16="http://schemas.microsoft.com/office/drawing/2014/main" id="{AFF48C99-72AA-450C-A96E-CBD2B34F7660}"/>
                </a:ext>
              </a:extLst>
            </p:cNvPr>
            <p:cNvSpPr/>
            <p:nvPr/>
          </p:nvSpPr>
          <p:spPr>
            <a:xfrm>
              <a:off x="3612050" y="4455550"/>
              <a:ext cx="223550" cy="93500"/>
            </a:xfrm>
            <a:custGeom>
              <a:avLst/>
              <a:gdLst/>
              <a:ahLst/>
              <a:cxnLst/>
              <a:rect l="l" t="t" r="r" b="b"/>
              <a:pathLst>
                <a:path w="8942" h="3740" extrusionOk="0">
                  <a:moveTo>
                    <a:pt x="1630" y="1014"/>
                  </a:moveTo>
                  <a:lnTo>
                    <a:pt x="1630" y="1014"/>
                  </a:lnTo>
                  <a:cubicBezTo>
                    <a:pt x="2488" y="1203"/>
                    <a:pt x="3346" y="1370"/>
                    <a:pt x="4204" y="1517"/>
                  </a:cubicBezTo>
                  <a:cubicBezTo>
                    <a:pt x="4141" y="1517"/>
                    <a:pt x="4079" y="1517"/>
                    <a:pt x="3995" y="1496"/>
                  </a:cubicBezTo>
                  <a:cubicBezTo>
                    <a:pt x="3325" y="1475"/>
                    <a:pt x="2656" y="1349"/>
                    <a:pt x="1986" y="1224"/>
                  </a:cubicBezTo>
                  <a:cubicBezTo>
                    <a:pt x="1923" y="1224"/>
                    <a:pt x="1861" y="1245"/>
                    <a:pt x="1819" y="1266"/>
                  </a:cubicBezTo>
                  <a:cubicBezTo>
                    <a:pt x="1756" y="1182"/>
                    <a:pt x="1693" y="1098"/>
                    <a:pt x="1630" y="1014"/>
                  </a:cubicBezTo>
                  <a:close/>
                  <a:moveTo>
                    <a:pt x="544" y="0"/>
                  </a:moveTo>
                  <a:cubicBezTo>
                    <a:pt x="228" y="0"/>
                    <a:pt x="0" y="426"/>
                    <a:pt x="270" y="638"/>
                  </a:cubicBezTo>
                  <a:cubicBezTo>
                    <a:pt x="794" y="1035"/>
                    <a:pt x="1233" y="1475"/>
                    <a:pt x="1568" y="2040"/>
                  </a:cubicBezTo>
                  <a:cubicBezTo>
                    <a:pt x="1756" y="2354"/>
                    <a:pt x="1923" y="2688"/>
                    <a:pt x="2028" y="3044"/>
                  </a:cubicBezTo>
                  <a:cubicBezTo>
                    <a:pt x="2007" y="3232"/>
                    <a:pt x="2049" y="3358"/>
                    <a:pt x="2112" y="3400"/>
                  </a:cubicBezTo>
                  <a:cubicBezTo>
                    <a:pt x="2070" y="3463"/>
                    <a:pt x="2049" y="3525"/>
                    <a:pt x="2112" y="3588"/>
                  </a:cubicBezTo>
                  <a:lnTo>
                    <a:pt x="2133" y="3651"/>
                  </a:lnTo>
                  <a:cubicBezTo>
                    <a:pt x="2184" y="3702"/>
                    <a:pt x="2236" y="3740"/>
                    <a:pt x="2299" y="3740"/>
                  </a:cubicBezTo>
                  <a:cubicBezTo>
                    <a:pt x="2313" y="3740"/>
                    <a:pt x="2327" y="3738"/>
                    <a:pt x="2342" y="3735"/>
                  </a:cubicBezTo>
                  <a:cubicBezTo>
                    <a:pt x="3032" y="3525"/>
                    <a:pt x="2802" y="2751"/>
                    <a:pt x="2321" y="1977"/>
                  </a:cubicBezTo>
                  <a:lnTo>
                    <a:pt x="2321" y="1977"/>
                  </a:lnTo>
                  <a:cubicBezTo>
                    <a:pt x="2865" y="2123"/>
                    <a:pt x="3409" y="2207"/>
                    <a:pt x="3974" y="2249"/>
                  </a:cubicBezTo>
                  <a:cubicBezTo>
                    <a:pt x="4200" y="2264"/>
                    <a:pt x="4437" y="2282"/>
                    <a:pt x="4672" y="2282"/>
                  </a:cubicBezTo>
                  <a:cubicBezTo>
                    <a:pt x="5092" y="2282"/>
                    <a:pt x="5509" y="2226"/>
                    <a:pt x="5857" y="1998"/>
                  </a:cubicBezTo>
                  <a:cubicBezTo>
                    <a:pt x="5941" y="1935"/>
                    <a:pt x="5983" y="1830"/>
                    <a:pt x="5962" y="1747"/>
                  </a:cubicBezTo>
                  <a:lnTo>
                    <a:pt x="5962" y="1747"/>
                  </a:lnTo>
                  <a:cubicBezTo>
                    <a:pt x="6272" y="1778"/>
                    <a:pt x="6596" y="1808"/>
                    <a:pt x="6913" y="1808"/>
                  </a:cubicBezTo>
                  <a:cubicBezTo>
                    <a:pt x="7646" y="1808"/>
                    <a:pt x="8349" y="1650"/>
                    <a:pt x="8786" y="994"/>
                  </a:cubicBezTo>
                  <a:cubicBezTo>
                    <a:pt x="8942" y="769"/>
                    <a:pt x="8713" y="517"/>
                    <a:pt x="8487" y="517"/>
                  </a:cubicBezTo>
                  <a:cubicBezTo>
                    <a:pt x="8439" y="517"/>
                    <a:pt x="8391" y="528"/>
                    <a:pt x="8347" y="554"/>
                  </a:cubicBezTo>
                  <a:cubicBezTo>
                    <a:pt x="7767" y="904"/>
                    <a:pt x="7154" y="1015"/>
                    <a:pt x="6525" y="1015"/>
                  </a:cubicBezTo>
                  <a:cubicBezTo>
                    <a:pt x="5838" y="1015"/>
                    <a:pt x="5133" y="883"/>
                    <a:pt x="4434" y="784"/>
                  </a:cubicBezTo>
                  <a:cubicBezTo>
                    <a:pt x="3158" y="596"/>
                    <a:pt x="1882" y="324"/>
                    <a:pt x="626" y="10"/>
                  </a:cubicBezTo>
                  <a:cubicBezTo>
                    <a:pt x="598" y="4"/>
                    <a:pt x="571" y="0"/>
                    <a:pt x="5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112;p37">
              <a:extLst>
                <a:ext uri="{FF2B5EF4-FFF2-40B4-BE49-F238E27FC236}">
                  <a16:creationId xmlns="" xmlns:a16="http://schemas.microsoft.com/office/drawing/2014/main" id="{F81203B1-9C26-42CB-A422-0A86466E3C8F}"/>
                </a:ext>
              </a:extLst>
            </p:cNvPr>
            <p:cNvSpPr/>
            <p:nvPr/>
          </p:nvSpPr>
          <p:spPr>
            <a:xfrm>
              <a:off x="3583750" y="4066850"/>
              <a:ext cx="114575" cy="226300"/>
            </a:xfrm>
            <a:custGeom>
              <a:avLst/>
              <a:gdLst/>
              <a:ahLst/>
              <a:cxnLst/>
              <a:rect l="l" t="t" r="r" b="b"/>
              <a:pathLst>
                <a:path w="4583" h="9052" extrusionOk="0">
                  <a:moveTo>
                    <a:pt x="4104" y="1"/>
                  </a:moveTo>
                  <a:cubicBezTo>
                    <a:pt x="3993" y="1"/>
                    <a:pt x="3893" y="59"/>
                    <a:pt x="3850" y="200"/>
                  </a:cubicBezTo>
                  <a:cubicBezTo>
                    <a:pt x="3516" y="1372"/>
                    <a:pt x="3118" y="2523"/>
                    <a:pt x="2616" y="3632"/>
                  </a:cubicBezTo>
                  <a:cubicBezTo>
                    <a:pt x="2072" y="4887"/>
                    <a:pt x="1319" y="6017"/>
                    <a:pt x="733" y="7231"/>
                  </a:cubicBezTo>
                  <a:cubicBezTo>
                    <a:pt x="1" y="8779"/>
                    <a:pt x="1591" y="8946"/>
                    <a:pt x="2846" y="9051"/>
                  </a:cubicBezTo>
                  <a:cubicBezTo>
                    <a:pt x="2852" y="9051"/>
                    <a:pt x="2858" y="9052"/>
                    <a:pt x="2864" y="9052"/>
                  </a:cubicBezTo>
                  <a:cubicBezTo>
                    <a:pt x="3076" y="9052"/>
                    <a:pt x="3071" y="8693"/>
                    <a:pt x="2888" y="8632"/>
                  </a:cubicBezTo>
                  <a:cubicBezTo>
                    <a:pt x="2721" y="8549"/>
                    <a:pt x="2553" y="8507"/>
                    <a:pt x="2365" y="8444"/>
                  </a:cubicBezTo>
                  <a:cubicBezTo>
                    <a:pt x="2470" y="8151"/>
                    <a:pt x="2553" y="7858"/>
                    <a:pt x="2637" y="7544"/>
                  </a:cubicBezTo>
                  <a:cubicBezTo>
                    <a:pt x="2930" y="7042"/>
                    <a:pt x="3076" y="6394"/>
                    <a:pt x="3244" y="5870"/>
                  </a:cubicBezTo>
                  <a:cubicBezTo>
                    <a:pt x="3788" y="4092"/>
                    <a:pt x="4206" y="2293"/>
                    <a:pt x="4541" y="472"/>
                  </a:cubicBezTo>
                  <a:cubicBezTo>
                    <a:pt x="4583" y="223"/>
                    <a:pt x="4321" y="1"/>
                    <a:pt x="41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113;p37">
              <a:extLst>
                <a:ext uri="{FF2B5EF4-FFF2-40B4-BE49-F238E27FC236}">
                  <a16:creationId xmlns="" xmlns:a16="http://schemas.microsoft.com/office/drawing/2014/main" id="{9086F7EB-D17E-4707-8217-4EB4330DA939}"/>
                </a:ext>
              </a:extLst>
            </p:cNvPr>
            <p:cNvSpPr/>
            <p:nvPr/>
          </p:nvSpPr>
          <p:spPr>
            <a:xfrm>
              <a:off x="3543400" y="4209325"/>
              <a:ext cx="15475" cy="17050"/>
            </a:xfrm>
            <a:custGeom>
              <a:avLst/>
              <a:gdLst/>
              <a:ahLst/>
              <a:cxnLst/>
              <a:rect l="l" t="t" r="r" b="b"/>
              <a:pathLst>
                <a:path w="619" h="682" extrusionOk="0">
                  <a:moveTo>
                    <a:pt x="405" y="1"/>
                  </a:moveTo>
                  <a:cubicBezTo>
                    <a:pt x="351" y="1"/>
                    <a:pt x="295" y="27"/>
                    <a:pt x="255" y="88"/>
                  </a:cubicBezTo>
                  <a:cubicBezTo>
                    <a:pt x="213" y="192"/>
                    <a:pt x="150" y="297"/>
                    <a:pt x="87" y="402"/>
                  </a:cubicBezTo>
                  <a:cubicBezTo>
                    <a:pt x="0" y="546"/>
                    <a:pt x="134" y="681"/>
                    <a:pt x="259" y="681"/>
                  </a:cubicBezTo>
                  <a:cubicBezTo>
                    <a:pt x="315" y="681"/>
                    <a:pt x="369" y="654"/>
                    <a:pt x="401" y="590"/>
                  </a:cubicBezTo>
                  <a:lnTo>
                    <a:pt x="547" y="255"/>
                  </a:lnTo>
                  <a:cubicBezTo>
                    <a:pt x="618" y="114"/>
                    <a:pt x="517" y="1"/>
                    <a:pt x="4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114;p37">
              <a:extLst>
                <a:ext uri="{FF2B5EF4-FFF2-40B4-BE49-F238E27FC236}">
                  <a16:creationId xmlns="" xmlns:a16="http://schemas.microsoft.com/office/drawing/2014/main" id="{7C26C2BF-5DE0-4654-B25D-5DB8D09B304A}"/>
                </a:ext>
              </a:extLst>
            </p:cNvPr>
            <p:cNvSpPr/>
            <p:nvPr/>
          </p:nvSpPr>
          <p:spPr>
            <a:xfrm>
              <a:off x="3573925" y="4160975"/>
              <a:ext cx="18250" cy="15075"/>
            </a:xfrm>
            <a:custGeom>
              <a:avLst/>
              <a:gdLst/>
              <a:ahLst/>
              <a:cxnLst/>
              <a:rect l="l" t="t" r="r" b="b"/>
              <a:pathLst>
                <a:path w="730" h="603" extrusionOk="0">
                  <a:moveTo>
                    <a:pt x="469" y="0"/>
                  </a:moveTo>
                  <a:cubicBezTo>
                    <a:pt x="437" y="0"/>
                    <a:pt x="404" y="10"/>
                    <a:pt x="373" y="34"/>
                  </a:cubicBezTo>
                  <a:cubicBezTo>
                    <a:pt x="289" y="76"/>
                    <a:pt x="226" y="139"/>
                    <a:pt x="163" y="201"/>
                  </a:cubicBezTo>
                  <a:cubicBezTo>
                    <a:pt x="1" y="364"/>
                    <a:pt x="154" y="602"/>
                    <a:pt x="319" y="602"/>
                  </a:cubicBezTo>
                  <a:cubicBezTo>
                    <a:pt x="366" y="602"/>
                    <a:pt x="414" y="583"/>
                    <a:pt x="456" y="536"/>
                  </a:cubicBezTo>
                  <a:cubicBezTo>
                    <a:pt x="540" y="473"/>
                    <a:pt x="582" y="411"/>
                    <a:pt x="645" y="327"/>
                  </a:cubicBezTo>
                  <a:cubicBezTo>
                    <a:pt x="730" y="191"/>
                    <a:pt x="608" y="0"/>
                    <a:pt x="4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115;p37">
              <a:extLst>
                <a:ext uri="{FF2B5EF4-FFF2-40B4-BE49-F238E27FC236}">
                  <a16:creationId xmlns="" xmlns:a16="http://schemas.microsoft.com/office/drawing/2014/main" id="{7CA120BA-104F-4DE4-83B4-2E1CF025FA7D}"/>
                </a:ext>
              </a:extLst>
            </p:cNvPr>
            <p:cNvSpPr/>
            <p:nvPr/>
          </p:nvSpPr>
          <p:spPr>
            <a:xfrm>
              <a:off x="3387950" y="4301425"/>
              <a:ext cx="38900" cy="17825"/>
            </a:xfrm>
            <a:custGeom>
              <a:avLst/>
              <a:gdLst/>
              <a:ahLst/>
              <a:cxnLst/>
              <a:rect l="l" t="t" r="r" b="b"/>
              <a:pathLst>
                <a:path w="1556" h="713" extrusionOk="0">
                  <a:moveTo>
                    <a:pt x="514" y="0"/>
                  </a:moveTo>
                  <a:cubicBezTo>
                    <a:pt x="200" y="0"/>
                    <a:pt x="0" y="508"/>
                    <a:pt x="363" y="589"/>
                  </a:cubicBezTo>
                  <a:cubicBezTo>
                    <a:pt x="575" y="634"/>
                    <a:pt x="820" y="712"/>
                    <a:pt x="1050" y="712"/>
                  </a:cubicBezTo>
                  <a:cubicBezTo>
                    <a:pt x="1138" y="712"/>
                    <a:pt x="1224" y="701"/>
                    <a:pt x="1304" y="672"/>
                  </a:cubicBezTo>
                  <a:cubicBezTo>
                    <a:pt x="1451" y="630"/>
                    <a:pt x="1555" y="421"/>
                    <a:pt x="1430" y="275"/>
                  </a:cubicBezTo>
                  <a:cubicBezTo>
                    <a:pt x="1221" y="65"/>
                    <a:pt x="823" y="65"/>
                    <a:pt x="551" y="3"/>
                  </a:cubicBezTo>
                  <a:cubicBezTo>
                    <a:pt x="539" y="1"/>
                    <a:pt x="527" y="0"/>
                    <a:pt x="5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116;p37">
              <a:extLst>
                <a:ext uri="{FF2B5EF4-FFF2-40B4-BE49-F238E27FC236}">
                  <a16:creationId xmlns="" xmlns:a16="http://schemas.microsoft.com/office/drawing/2014/main" id="{F58AF20C-A268-40D9-9A47-87A304E87B09}"/>
                </a:ext>
              </a:extLst>
            </p:cNvPr>
            <p:cNvSpPr/>
            <p:nvPr/>
          </p:nvSpPr>
          <p:spPr>
            <a:xfrm>
              <a:off x="3460300" y="4291725"/>
              <a:ext cx="20425" cy="10825"/>
            </a:xfrm>
            <a:custGeom>
              <a:avLst/>
              <a:gdLst/>
              <a:ahLst/>
              <a:cxnLst/>
              <a:rect l="l" t="t" r="r" b="b"/>
              <a:pathLst>
                <a:path w="817" h="433" extrusionOk="0">
                  <a:moveTo>
                    <a:pt x="411" y="0"/>
                  </a:moveTo>
                  <a:cubicBezTo>
                    <a:pt x="352" y="0"/>
                    <a:pt x="291" y="5"/>
                    <a:pt x="231" y="14"/>
                  </a:cubicBezTo>
                  <a:cubicBezTo>
                    <a:pt x="21" y="56"/>
                    <a:pt x="1" y="370"/>
                    <a:pt x="231" y="412"/>
                  </a:cubicBezTo>
                  <a:cubicBezTo>
                    <a:pt x="294" y="422"/>
                    <a:pt x="367" y="432"/>
                    <a:pt x="440" y="432"/>
                  </a:cubicBezTo>
                  <a:cubicBezTo>
                    <a:pt x="513" y="432"/>
                    <a:pt x="586" y="422"/>
                    <a:pt x="649" y="391"/>
                  </a:cubicBezTo>
                  <a:cubicBezTo>
                    <a:pt x="796" y="328"/>
                    <a:pt x="817" y="98"/>
                    <a:pt x="649" y="35"/>
                  </a:cubicBezTo>
                  <a:cubicBezTo>
                    <a:pt x="576" y="10"/>
                    <a:pt x="495" y="0"/>
                    <a:pt x="4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117;p37">
              <a:extLst>
                <a:ext uri="{FF2B5EF4-FFF2-40B4-BE49-F238E27FC236}">
                  <a16:creationId xmlns="" xmlns:a16="http://schemas.microsoft.com/office/drawing/2014/main" id="{EC01C697-02A0-48C2-9C4D-53F41C738A30}"/>
                </a:ext>
              </a:extLst>
            </p:cNvPr>
            <p:cNvSpPr/>
            <p:nvPr/>
          </p:nvSpPr>
          <p:spPr>
            <a:xfrm>
              <a:off x="3367750" y="4267650"/>
              <a:ext cx="17850" cy="14625"/>
            </a:xfrm>
            <a:custGeom>
              <a:avLst/>
              <a:gdLst/>
              <a:ahLst/>
              <a:cxnLst/>
              <a:rect l="l" t="t" r="r" b="b"/>
              <a:pathLst>
                <a:path w="714" h="585" extrusionOk="0">
                  <a:moveTo>
                    <a:pt x="332" y="1"/>
                  </a:moveTo>
                  <a:cubicBezTo>
                    <a:pt x="163" y="1"/>
                    <a:pt x="1" y="242"/>
                    <a:pt x="166" y="391"/>
                  </a:cubicBezTo>
                  <a:cubicBezTo>
                    <a:pt x="250" y="454"/>
                    <a:pt x="313" y="496"/>
                    <a:pt x="397" y="559"/>
                  </a:cubicBezTo>
                  <a:cubicBezTo>
                    <a:pt x="426" y="577"/>
                    <a:pt x="455" y="585"/>
                    <a:pt x="483" y="585"/>
                  </a:cubicBezTo>
                  <a:cubicBezTo>
                    <a:pt x="614" y="585"/>
                    <a:pt x="713" y="407"/>
                    <a:pt x="627" y="287"/>
                  </a:cubicBezTo>
                  <a:cubicBezTo>
                    <a:pt x="585" y="203"/>
                    <a:pt x="522" y="140"/>
                    <a:pt x="459" y="56"/>
                  </a:cubicBezTo>
                  <a:cubicBezTo>
                    <a:pt x="420" y="17"/>
                    <a:pt x="376" y="1"/>
                    <a:pt x="33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118;p37">
              <a:extLst>
                <a:ext uri="{FF2B5EF4-FFF2-40B4-BE49-F238E27FC236}">
                  <a16:creationId xmlns="" xmlns:a16="http://schemas.microsoft.com/office/drawing/2014/main" id="{2E512820-7724-452C-B0FF-0701A593F1E6}"/>
                </a:ext>
              </a:extLst>
            </p:cNvPr>
            <p:cNvSpPr/>
            <p:nvPr/>
          </p:nvSpPr>
          <p:spPr>
            <a:xfrm>
              <a:off x="3295000" y="4273125"/>
              <a:ext cx="16250" cy="9775"/>
            </a:xfrm>
            <a:custGeom>
              <a:avLst/>
              <a:gdLst/>
              <a:ahLst/>
              <a:cxnLst/>
              <a:rect l="l" t="t" r="r" b="b"/>
              <a:pathLst>
                <a:path w="650" h="391" extrusionOk="0">
                  <a:moveTo>
                    <a:pt x="212" y="1"/>
                  </a:moveTo>
                  <a:cubicBezTo>
                    <a:pt x="126" y="1"/>
                    <a:pt x="58" y="58"/>
                    <a:pt x="22" y="130"/>
                  </a:cubicBezTo>
                  <a:cubicBezTo>
                    <a:pt x="1" y="214"/>
                    <a:pt x="43" y="340"/>
                    <a:pt x="126" y="360"/>
                  </a:cubicBezTo>
                  <a:cubicBezTo>
                    <a:pt x="185" y="375"/>
                    <a:pt x="245" y="390"/>
                    <a:pt x="304" y="390"/>
                  </a:cubicBezTo>
                  <a:cubicBezTo>
                    <a:pt x="328" y="390"/>
                    <a:pt x="353" y="388"/>
                    <a:pt x="377" y="381"/>
                  </a:cubicBezTo>
                  <a:cubicBezTo>
                    <a:pt x="503" y="360"/>
                    <a:pt x="649" y="151"/>
                    <a:pt x="482" y="68"/>
                  </a:cubicBezTo>
                  <a:cubicBezTo>
                    <a:pt x="398" y="26"/>
                    <a:pt x="335" y="5"/>
                    <a:pt x="252" y="5"/>
                  </a:cubicBezTo>
                  <a:cubicBezTo>
                    <a:pt x="238" y="2"/>
                    <a:pt x="225" y="1"/>
                    <a:pt x="2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119;p37">
              <a:extLst>
                <a:ext uri="{FF2B5EF4-FFF2-40B4-BE49-F238E27FC236}">
                  <a16:creationId xmlns="" xmlns:a16="http://schemas.microsoft.com/office/drawing/2014/main" id="{1175F278-FE22-4786-A85E-69F008AFF8D8}"/>
                </a:ext>
              </a:extLst>
            </p:cNvPr>
            <p:cNvSpPr/>
            <p:nvPr/>
          </p:nvSpPr>
          <p:spPr>
            <a:xfrm>
              <a:off x="3440675" y="4259050"/>
              <a:ext cx="17000" cy="14475"/>
            </a:xfrm>
            <a:custGeom>
              <a:avLst/>
              <a:gdLst/>
              <a:ahLst/>
              <a:cxnLst/>
              <a:rect l="l" t="t" r="r" b="b"/>
              <a:pathLst>
                <a:path w="680" h="579" extrusionOk="0">
                  <a:moveTo>
                    <a:pt x="400" y="1"/>
                  </a:moveTo>
                  <a:cubicBezTo>
                    <a:pt x="389" y="1"/>
                    <a:pt x="378" y="1"/>
                    <a:pt x="367" y="3"/>
                  </a:cubicBezTo>
                  <a:lnTo>
                    <a:pt x="262" y="3"/>
                  </a:lnTo>
                  <a:cubicBezTo>
                    <a:pt x="137" y="24"/>
                    <a:pt x="32" y="128"/>
                    <a:pt x="11" y="254"/>
                  </a:cubicBezTo>
                  <a:cubicBezTo>
                    <a:pt x="1" y="468"/>
                    <a:pt x="166" y="578"/>
                    <a:pt x="332" y="578"/>
                  </a:cubicBezTo>
                  <a:cubicBezTo>
                    <a:pt x="490" y="578"/>
                    <a:pt x="650" y="479"/>
                    <a:pt x="660" y="275"/>
                  </a:cubicBezTo>
                  <a:cubicBezTo>
                    <a:pt x="679" y="120"/>
                    <a:pt x="537" y="1"/>
                    <a:pt x="40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120;p37">
              <a:extLst>
                <a:ext uri="{FF2B5EF4-FFF2-40B4-BE49-F238E27FC236}">
                  <a16:creationId xmlns="" xmlns:a16="http://schemas.microsoft.com/office/drawing/2014/main" id="{714C2B74-19CC-48B1-BD86-DFD65D0C6D3C}"/>
                </a:ext>
              </a:extLst>
            </p:cNvPr>
            <p:cNvSpPr/>
            <p:nvPr/>
          </p:nvSpPr>
          <p:spPr>
            <a:xfrm>
              <a:off x="3436250" y="4328125"/>
              <a:ext cx="15700" cy="9475"/>
            </a:xfrm>
            <a:custGeom>
              <a:avLst/>
              <a:gdLst/>
              <a:ahLst/>
              <a:cxnLst/>
              <a:rect l="l" t="t" r="r" b="b"/>
              <a:pathLst>
                <a:path w="628" h="379" extrusionOk="0">
                  <a:moveTo>
                    <a:pt x="337" y="0"/>
                  </a:moveTo>
                  <a:cubicBezTo>
                    <a:pt x="302" y="0"/>
                    <a:pt x="266" y="2"/>
                    <a:pt x="230" y="2"/>
                  </a:cubicBezTo>
                  <a:cubicBezTo>
                    <a:pt x="0" y="44"/>
                    <a:pt x="63" y="337"/>
                    <a:pt x="272" y="357"/>
                  </a:cubicBezTo>
                  <a:cubicBezTo>
                    <a:pt x="293" y="357"/>
                    <a:pt x="335" y="378"/>
                    <a:pt x="377" y="378"/>
                  </a:cubicBezTo>
                  <a:cubicBezTo>
                    <a:pt x="439" y="378"/>
                    <a:pt x="523" y="357"/>
                    <a:pt x="565" y="295"/>
                  </a:cubicBezTo>
                  <a:lnTo>
                    <a:pt x="586" y="295"/>
                  </a:lnTo>
                  <a:cubicBezTo>
                    <a:pt x="628" y="211"/>
                    <a:pt x="607" y="148"/>
                    <a:pt x="565" y="85"/>
                  </a:cubicBezTo>
                  <a:cubicBezTo>
                    <a:pt x="505" y="11"/>
                    <a:pt x="424" y="0"/>
                    <a:pt x="33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121;p37">
              <a:extLst>
                <a:ext uri="{FF2B5EF4-FFF2-40B4-BE49-F238E27FC236}">
                  <a16:creationId xmlns="" xmlns:a16="http://schemas.microsoft.com/office/drawing/2014/main" id="{D0893955-B9C4-4F55-A678-A1867C92C93C}"/>
                </a:ext>
              </a:extLst>
            </p:cNvPr>
            <p:cNvSpPr/>
            <p:nvPr/>
          </p:nvSpPr>
          <p:spPr>
            <a:xfrm>
              <a:off x="3071650" y="4016350"/>
              <a:ext cx="786225" cy="722650"/>
            </a:xfrm>
            <a:custGeom>
              <a:avLst/>
              <a:gdLst/>
              <a:ahLst/>
              <a:cxnLst/>
              <a:rect l="l" t="t" r="r" b="b"/>
              <a:pathLst>
                <a:path w="31449" h="28906" extrusionOk="0">
                  <a:moveTo>
                    <a:pt x="23651" y="923"/>
                  </a:moveTo>
                  <a:cubicBezTo>
                    <a:pt x="24418" y="923"/>
                    <a:pt x="25029" y="1395"/>
                    <a:pt x="24837" y="2576"/>
                  </a:cubicBezTo>
                  <a:cubicBezTo>
                    <a:pt x="24690" y="3476"/>
                    <a:pt x="24355" y="4354"/>
                    <a:pt x="24104" y="5233"/>
                  </a:cubicBezTo>
                  <a:cubicBezTo>
                    <a:pt x="23581" y="6970"/>
                    <a:pt x="23079" y="8727"/>
                    <a:pt x="22577" y="10485"/>
                  </a:cubicBezTo>
                  <a:cubicBezTo>
                    <a:pt x="22389" y="11134"/>
                    <a:pt x="25046" y="11824"/>
                    <a:pt x="26322" y="13059"/>
                  </a:cubicBezTo>
                  <a:cubicBezTo>
                    <a:pt x="27306" y="14000"/>
                    <a:pt x="28331" y="14900"/>
                    <a:pt x="29105" y="16009"/>
                  </a:cubicBezTo>
                  <a:cubicBezTo>
                    <a:pt x="29628" y="16720"/>
                    <a:pt x="30026" y="17473"/>
                    <a:pt x="29900" y="18080"/>
                  </a:cubicBezTo>
                  <a:cubicBezTo>
                    <a:pt x="29816" y="18520"/>
                    <a:pt x="29440" y="18854"/>
                    <a:pt x="28624" y="19043"/>
                  </a:cubicBezTo>
                  <a:cubicBezTo>
                    <a:pt x="27819" y="19234"/>
                    <a:pt x="27014" y="19338"/>
                    <a:pt x="26193" y="19338"/>
                  </a:cubicBezTo>
                  <a:cubicBezTo>
                    <a:pt x="26117" y="19338"/>
                    <a:pt x="26042" y="19337"/>
                    <a:pt x="25967" y="19336"/>
                  </a:cubicBezTo>
                  <a:cubicBezTo>
                    <a:pt x="25694" y="19336"/>
                    <a:pt x="24759" y="19181"/>
                    <a:pt x="24017" y="19181"/>
                  </a:cubicBezTo>
                  <a:cubicBezTo>
                    <a:pt x="23394" y="19181"/>
                    <a:pt x="22905" y="19290"/>
                    <a:pt x="23058" y="19691"/>
                  </a:cubicBezTo>
                  <a:cubicBezTo>
                    <a:pt x="23707" y="21386"/>
                    <a:pt x="24376" y="23123"/>
                    <a:pt x="24502" y="24922"/>
                  </a:cubicBezTo>
                  <a:cubicBezTo>
                    <a:pt x="24544" y="25529"/>
                    <a:pt x="24669" y="27077"/>
                    <a:pt x="24251" y="27559"/>
                  </a:cubicBezTo>
                  <a:cubicBezTo>
                    <a:pt x="23981" y="27857"/>
                    <a:pt x="23688" y="27969"/>
                    <a:pt x="23387" y="27969"/>
                  </a:cubicBezTo>
                  <a:cubicBezTo>
                    <a:pt x="22781" y="27969"/>
                    <a:pt x="22146" y="27511"/>
                    <a:pt x="21614" y="27203"/>
                  </a:cubicBezTo>
                  <a:cubicBezTo>
                    <a:pt x="19208" y="25801"/>
                    <a:pt x="17492" y="23855"/>
                    <a:pt x="16007" y="21575"/>
                  </a:cubicBezTo>
                  <a:cubicBezTo>
                    <a:pt x="15902" y="21407"/>
                    <a:pt x="15777" y="21219"/>
                    <a:pt x="15672" y="21051"/>
                  </a:cubicBezTo>
                  <a:cubicBezTo>
                    <a:pt x="15640" y="20872"/>
                    <a:pt x="15518" y="20718"/>
                    <a:pt x="15337" y="20718"/>
                  </a:cubicBezTo>
                  <a:cubicBezTo>
                    <a:pt x="15286" y="20718"/>
                    <a:pt x="15230" y="20731"/>
                    <a:pt x="15170" y="20759"/>
                  </a:cubicBezTo>
                  <a:cubicBezTo>
                    <a:pt x="13601" y="21595"/>
                    <a:pt x="12010" y="22391"/>
                    <a:pt x="10378" y="23123"/>
                  </a:cubicBezTo>
                  <a:cubicBezTo>
                    <a:pt x="9479" y="23499"/>
                    <a:pt x="8600" y="23876"/>
                    <a:pt x="7679" y="24211"/>
                  </a:cubicBezTo>
                  <a:cubicBezTo>
                    <a:pt x="7219" y="24399"/>
                    <a:pt x="6759" y="24588"/>
                    <a:pt x="6256" y="24692"/>
                  </a:cubicBezTo>
                  <a:cubicBezTo>
                    <a:pt x="5995" y="24779"/>
                    <a:pt x="5719" y="24823"/>
                    <a:pt x="5440" y="24823"/>
                  </a:cubicBezTo>
                  <a:cubicBezTo>
                    <a:pt x="5385" y="24823"/>
                    <a:pt x="5329" y="24821"/>
                    <a:pt x="5273" y="24818"/>
                  </a:cubicBezTo>
                  <a:cubicBezTo>
                    <a:pt x="5256" y="24819"/>
                    <a:pt x="5238" y="24819"/>
                    <a:pt x="5219" y="24819"/>
                  </a:cubicBezTo>
                  <a:cubicBezTo>
                    <a:pt x="4583" y="24819"/>
                    <a:pt x="3190" y="24123"/>
                    <a:pt x="4206" y="22558"/>
                  </a:cubicBezTo>
                  <a:cubicBezTo>
                    <a:pt x="4373" y="22370"/>
                    <a:pt x="4520" y="22181"/>
                    <a:pt x="4687" y="22014"/>
                  </a:cubicBezTo>
                  <a:cubicBezTo>
                    <a:pt x="4980" y="21721"/>
                    <a:pt x="5294" y="21449"/>
                    <a:pt x="5608" y="21156"/>
                  </a:cubicBezTo>
                  <a:cubicBezTo>
                    <a:pt x="6173" y="20654"/>
                    <a:pt x="6717" y="20110"/>
                    <a:pt x="7219" y="19524"/>
                  </a:cubicBezTo>
                  <a:cubicBezTo>
                    <a:pt x="8056" y="18603"/>
                    <a:pt x="9249" y="17243"/>
                    <a:pt x="9772" y="16134"/>
                  </a:cubicBezTo>
                  <a:cubicBezTo>
                    <a:pt x="9834" y="16009"/>
                    <a:pt x="9876" y="15883"/>
                    <a:pt x="9918" y="15758"/>
                  </a:cubicBezTo>
                  <a:cubicBezTo>
                    <a:pt x="10065" y="14837"/>
                    <a:pt x="9144" y="14251"/>
                    <a:pt x="8433" y="13644"/>
                  </a:cubicBezTo>
                  <a:cubicBezTo>
                    <a:pt x="7679" y="12996"/>
                    <a:pt x="6884" y="12368"/>
                    <a:pt x="6110" y="11720"/>
                  </a:cubicBezTo>
                  <a:cubicBezTo>
                    <a:pt x="5796" y="11447"/>
                    <a:pt x="5461" y="11196"/>
                    <a:pt x="5148" y="10924"/>
                  </a:cubicBezTo>
                  <a:cubicBezTo>
                    <a:pt x="4959" y="10757"/>
                    <a:pt x="4771" y="10590"/>
                    <a:pt x="4562" y="10443"/>
                  </a:cubicBezTo>
                  <a:cubicBezTo>
                    <a:pt x="2992" y="9523"/>
                    <a:pt x="4269" y="8183"/>
                    <a:pt x="4855" y="8037"/>
                  </a:cubicBezTo>
                  <a:cubicBezTo>
                    <a:pt x="5106" y="7974"/>
                    <a:pt x="5357" y="7911"/>
                    <a:pt x="5587" y="7849"/>
                  </a:cubicBezTo>
                  <a:cubicBezTo>
                    <a:pt x="6005" y="7765"/>
                    <a:pt x="6466" y="7723"/>
                    <a:pt x="6884" y="7681"/>
                  </a:cubicBezTo>
                  <a:cubicBezTo>
                    <a:pt x="7742" y="7598"/>
                    <a:pt x="8600" y="7514"/>
                    <a:pt x="9479" y="7493"/>
                  </a:cubicBezTo>
                  <a:cubicBezTo>
                    <a:pt x="9623" y="7490"/>
                    <a:pt x="9767" y="7488"/>
                    <a:pt x="9911" y="7488"/>
                  </a:cubicBezTo>
                  <a:cubicBezTo>
                    <a:pt x="11607" y="7488"/>
                    <a:pt x="13291" y="7729"/>
                    <a:pt x="14814" y="8539"/>
                  </a:cubicBezTo>
                  <a:cubicBezTo>
                    <a:pt x="14877" y="8572"/>
                    <a:pt x="14945" y="8587"/>
                    <a:pt x="15017" y="8587"/>
                  </a:cubicBezTo>
                  <a:cubicBezTo>
                    <a:pt x="15999" y="8587"/>
                    <a:pt x="17760" y="5715"/>
                    <a:pt x="18267" y="5149"/>
                  </a:cubicBezTo>
                  <a:cubicBezTo>
                    <a:pt x="18727" y="4668"/>
                    <a:pt x="19187" y="4166"/>
                    <a:pt x="19669" y="3685"/>
                  </a:cubicBezTo>
                  <a:cubicBezTo>
                    <a:pt x="20443" y="2869"/>
                    <a:pt x="21280" y="2074"/>
                    <a:pt x="22179" y="1425"/>
                  </a:cubicBezTo>
                  <a:cubicBezTo>
                    <a:pt x="22624" y="1110"/>
                    <a:pt x="23169" y="923"/>
                    <a:pt x="23651" y="923"/>
                  </a:cubicBezTo>
                  <a:close/>
                  <a:moveTo>
                    <a:pt x="23686" y="1"/>
                  </a:moveTo>
                  <a:cubicBezTo>
                    <a:pt x="21880" y="1"/>
                    <a:pt x="20300" y="1987"/>
                    <a:pt x="19166" y="3120"/>
                  </a:cubicBezTo>
                  <a:lnTo>
                    <a:pt x="19125" y="3162"/>
                  </a:lnTo>
                  <a:cubicBezTo>
                    <a:pt x="18246" y="4020"/>
                    <a:pt x="17430" y="4919"/>
                    <a:pt x="16614" y="5861"/>
                  </a:cubicBezTo>
                  <a:cubicBezTo>
                    <a:pt x="16112" y="6468"/>
                    <a:pt x="15505" y="7054"/>
                    <a:pt x="15107" y="7744"/>
                  </a:cubicBezTo>
                  <a:cubicBezTo>
                    <a:pt x="13496" y="6928"/>
                    <a:pt x="11759" y="6635"/>
                    <a:pt x="9918" y="6635"/>
                  </a:cubicBezTo>
                  <a:cubicBezTo>
                    <a:pt x="8851" y="6656"/>
                    <a:pt x="7784" y="6740"/>
                    <a:pt x="6738" y="6844"/>
                  </a:cubicBezTo>
                  <a:cubicBezTo>
                    <a:pt x="5838" y="6949"/>
                    <a:pt x="4855" y="6991"/>
                    <a:pt x="4080" y="7493"/>
                  </a:cubicBezTo>
                  <a:cubicBezTo>
                    <a:pt x="0" y="10108"/>
                    <a:pt x="8244" y="13456"/>
                    <a:pt x="9332" y="15653"/>
                  </a:cubicBezTo>
                  <a:cubicBezTo>
                    <a:pt x="8621" y="16532"/>
                    <a:pt x="8035" y="17515"/>
                    <a:pt x="7303" y="18394"/>
                  </a:cubicBezTo>
                  <a:cubicBezTo>
                    <a:pt x="6466" y="19398"/>
                    <a:pt x="5524" y="20256"/>
                    <a:pt x="4562" y="21156"/>
                  </a:cubicBezTo>
                  <a:cubicBezTo>
                    <a:pt x="3557" y="22098"/>
                    <a:pt x="2407" y="23625"/>
                    <a:pt x="3620" y="24901"/>
                  </a:cubicBezTo>
                  <a:cubicBezTo>
                    <a:pt x="4121" y="25434"/>
                    <a:pt x="4734" y="25625"/>
                    <a:pt x="5382" y="25625"/>
                  </a:cubicBezTo>
                  <a:cubicBezTo>
                    <a:pt x="6413" y="25625"/>
                    <a:pt x="7533" y="25144"/>
                    <a:pt x="8433" y="24797"/>
                  </a:cubicBezTo>
                  <a:cubicBezTo>
                    <a:pt x="10776" y="23897"/>
                    <a:pt x="13078" y="22851"/>
                    <a:pt x="15275" y="21637"/>
                  </a:cubicBezTo>
                  <a:cubicBezTo>
                    <a:pt x="15337" y="21742"/>
                    <a:pt x="15379" y="21847"/>
                    <a:pt x="15442" y="21951"/>
                  </a:cubicBezTo>
                  <a:cubicBezTo>
                    <a:pt x="16300" y="23520"/>
                    <a:pt x="17513" y="24943"/>
                    <a:pt x="18832" y="26115"/>
                  </a:cubicBezTo>
                  <a:cubicBezTo>
                    <a:pt x="20003" y="27140"/>
                    <a:pt x="21866" y="28751"/>
                    <a:pt x="23477" y="28898"/>
                  </a:cubicBezTo>
                  <a:cubicBezTo>
                    <a:pt x="23533" y="28903"/>
                    <a:pt x="23587" y="28905"/>
                    <a:pt x="23639" y="28905"/>
                  </a:cubicBezTo>
                  <a:cubicBezTo>
                    <a:pt x="25080" y="28905"/>
                    <a:pt x="25257" y="27015"/>
                    <a:pt x="25318" y="25885"/>
                  </a:cubicBezTo>
                  <a:cubicBezTo>
                    <a:pt x="25402" y="23792"/>
                    <a:pt x="24711" y="21784"/>
                    <a:pt x="23979" y="19859"/>
                  </a:cubicBezTo>
                  <a:lnTo>
                    <a:pt x="23979" y="19859"/>
                  </a:lnTo>
                  <a:cubicBezTo>
                    <a:pt x="24669" y="19942"/>
                    <a:pt x="25339" y="19984"/>
                    <a:pt x="25946" y="20005"/>
                  </a:cubicBezTo>
                  <a:cubicBezTo>
                    <a:pt x="26167" y="20013"/>
                    <a:pt x="26383" y="20017"/>
                    <a:pt x="26594" y="20017"/>
                  </a:cubicBezTo>
                  <a:cubicBezTo>
                    <a:pt x="27477" y="20017"/>
                    <a:pt x="28262" y="19944"/>
                    <a:pt x="28938" y="19775"/>
                  </a:cubicBezTo>
                  <a:cubicBezTo>
                    <a:pt x="30130" y="19440"/>
                    <a:pt x="31449" y="18938"/>
                    <a:pt x="30925" y="17473"/>
                  </a:cubicBezTo>
                  <a:cubicBezTo>
                    <a:pt x="30340" y="15821"/>
                    <a:pt x="28917" y="14251"/>
                    <a:pt x="27661" y="13080"/>
                  </a:cubicBezTo>
                  <a:cubicBezTo>
                    <a:pt x="26552" y="12054"/>
                    <a:pt x="25548" y="11364"/>
                    <a:pt x="23456" y="10464"/>
                  </a:cubicBezTo>
                  <a:cubicBezTo>
                    <a:pt x="24167" y="8037"/>
                    <a:pt x="24983" y="5589"/>
                    <a:pt x="25548" y="3120"/>
                  </a:cubicBezTo>
                  <a:cubicBezTo>
                    <a:pt x="25883" y="1676"/>
                    <a:pt x="25527" y="65"/>
                    <a:pt x="23770" y="2"/>
                  </a:cubicBezTo>
                  <a:cubicBezTo>
                    <a:pt x="23742" y="1"/>
                    <a:pt x="23714" y="1"/>
                    <a:pt x="23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9D0C0A4-E89A-4068-92B1-A684D88D6362}"/>
              </a:ext>
            </a:extLst>
          </p:cNvPr>
          <p:cNvSpPr txBox="1"/>
          <p:nvPr/>
        </p:nvSpPr>
        <p:spPr>
          <a:xfrm>
            <a:off x="949578" y="637842"/>
            <a:ext cx="5032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#9Slide04 SVNWallington" panose="00000500000000000000" pitchFamily="2" charset="-93"/>
              </a:rPr>
              <a:t>b. Ảnh hưởng của ô nhiễm nước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9F1A1DD-5DD2-430D-B8B7-CC53F621458D}"/>
              </a:ext>
            </a:extLst>
          </p:cNvPr>
          <p:cNvSpPr txBox="1"/>
          <p:nvPr/>
        </p:nvSpPr>
        <p:spPr>
          <a:xfrm>
            <a:off x="947054" y="1319724"/>
            <a:ext cx="5529946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600" dirty="0">
                <a:latin typeface="#9Slide05 Fourth Thin" panose="00000300000000000000" pitchFamily="2" charset="-93"/>
              </a:rPr>
              <a:t>- Gây các bệnh về da, tiêu hóa, suy giảm hệ miễn dịch,...</a:t>
            </a:r>
          </a:p>
          <a:p>
            <a:pPr>
              <a:lnSpc>
                <a:spcPct val="150000"/>
              </a:lnSpc>
            </a:pPr>
            <a:r>
              <a:rPr lang="vi-VN" sz="2600" dirty="0">
                <a:latin typeface="#9Slide05 Fourth Thin" panose="00000300000000000000" pitchFamily="2" charset="-93"/>
              </a:rPr>
              <a:t>- Ảnh hưởng xấu đến năng suất và chất lượng cây trồng, nuôi trồng thủy sản.</a:t>
            </a:r>
          </a:p>
          <a:p>
            <a:pPr>
              <a:lnSpc>
                <a:spcPct val="150000"/>
              </a:lnSpc>
            </a:pPr>
            <a:r>
              <a:rPr lang="vi-VN" sz="2600" dirty="0">
                <a:latin typeface="#9Slide05 Fourth Thin" panose="00000300000000000000" pitchFamily="2" charset="-93"/>
              </a:rPr>
              <a:t>- Gây thiêu nước sinh hoạt hàng ngày.</a:t>
            </a:r>
          </a:p>
        </p:txBody>
      </p:sp>
    </p:spTree>
    <p:extLst>
      <p:ext uri="{BB962C8B-B14F-4D97-AF65-F5344CB8AC3E}">
        <p14:creationId xmlns:p14="http://schemas.microsoft.com/office/powerpoint/2010/main" val="1564806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1" name="Google Shape;1321;p39"/>
          <p:cNvGrpSpPr/>
          <p:nvPr/>
        </p:nvGrpSpPr>
        <p:grpSpPr>
          <a:xfrm rot="-211998">
            <a:off x="242983" y="5895167"/>
            <a:ext cx="861709" cy="694075"/>
            <a:chOff x="4954775" y="2860675"/>
            <a:chExt cx="1235025" cy="746075"/>
          </a:xfrm>
        </p:grpSpPr>
        <p:sp>
          <p:nvSpPr>
            <p:cNvPr id="1322" name="Google Shape;1322;p39"/>
            <p:cNvSpPr/>
            <p:nvPr/>
          </p:nvSpPr>
          <p:spPr>
            <a:xfrm>
              <a:off x="5155650" y="3332200"/>
              <a:ext cx="43425" cy="108825"/>
            </a:xfrm>
            <a:custGeom>
              <a:avLst/>
              <a:gdLst/>
              <a:ahLst/>
              <a:cxnLst/>
              <a:rect l="l" t="t" r="r" b="b"/>
              <a:pathLst>
                <a:path w="1737" h="4353" extrusionOk="0">
                  <a:moveTo>
                    <a:pt x="502" y="0"/>
                  </a:moveTo>
                  <a:lnTo>
                    <a:pt x="502" y="0"/>
                  </a:lnTo>
                  <a:cubicBezTo>
                    <a:pt x="544" y="356"/>
                    <a:pt x="502" y="753"/>
                    <a:pt x="565" y="1109"/>
                  </a:cubicBezTo>
                  <a:cubicBezTo>
                    <a:pt x="711" y="1716"/>
                    <a:pt x="1151" y="2239"/>
                    <a:pt x="1214" y="2846"/>
                  </a:cubicBezTo>
                  <a:cubicBezTo>
                    <a:pt x="1229" y="2922"/>
                    <a:pt x="1167" y="2975"/>
                    <a:pt x="1100" y="2975"/>
                  </a:cubicBezTo>
                  <a:cubicBezTo>
                    <a:pt x="1075" y="2975"/>
                    <a:pt x="1048" y="2968"/>
                    <a:pt x="1025" y="2950"/>
                  </a:cubicBezTo>
                  <a:cubicBezTo>
                    <a:pt x="439" y="2595"/>
                    <a:pt x="42" y="1297"/>
                    <a:pt x="63" y="335"/>
                  </a:cubicBezTo>
                  <a:lnTo>
                    <a:pt x="0" y="335"/>
                  </a:lnTo>
                  <a:cubicBezTo>
                    <a:pt x="0" y="879"/>
                    <a:pt x="0" y="1402"/>
                    <a:pt x="167" y="1946"/>
                  </a:cubicBezTo>
                  <a:cubicBezTo>
                    <a:pt x="439" y="2888"/>
                    <a:pt x="921" y="3662"/>
                    <a:pt x="1590" y="4352"/>
                  </a:cubicBezTo>
                  <a:cubicBezTo>
                    <a:pt x="1716" y="3432"/>
                    <a:pt x="1737" y="2553"/>
                    <a:pt x="1444" y="1611"/>
                  </a:cubicBezTo>
                  <a:cubicBezTo>
                    <a:pt x="1255" y="1025"/>
                    <a:pt x="837" y="523"/>
                    <a:pt x="502" y="0"/>
                  </a:cubicBezTo>
                  <a:close/>
                </a:path>
              </a:pathLst>
            </a:custGeom>
            <a:solidFill>
              <a:srgbClr val="EDE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39"/>
            <p:cNvSpPr/>
            <p:nvPr/>
          </p:nvSpPr>
          <p:spPr>
            <a:xfrm>
              <a:off x="5154075" y="3025150"/>
              <a:ext cx="655975" cy="414300"/>
            </a:xfrm>
            <a:custGeom>
              <a:avLst/>
              <a:gdLst/>
              <a:ahLst/>
              <a:cxnLst/>
              <a:rect l="l" t="t" r="r" b="b"/>
              <a:pathLst>
                <a:path w="26239" h="16572" extrusionOk="0">
                  <a:moveTo>
                    <a:pt x="23497" y="0"/>
                  </a:moveTo>
                  <a:cubicBezTo>
                    <a:pt x="23497" y="0"/>
                    <a:pt x="23497" y="21"/>
                    <a:pt x="23477" y="21"/>
                  </a:cubicBezTo>
                  <a:cubicBezTo>
                    <a:pt x="20108" y="2867"/>
                    <a:pt x="16404" y="5273"/>
                    <a:pt x="12429" y="7177"/>
                  </a:cubicBezTo>
                  <a:cubicBezTo>
                    <a:pt x="10357" y="8160"/>
                    <a:pt x="8223" y="9018"/>
                    <a:pt x="6026" y="9709"/>
                  </a:cubicBezTo>
                  <a:cubicBezTo>
                    <a:pt x="4164" y="10315"/>
                    <a:pt x="1988" y="11131"/>
                    <a:pt x="0" y="11152"/>
                  </a:cubicBezTo>
                  <a:cubicBezTo>
                    <a:pt x="21" y="11173"/>
                    <a:pt x="21" y="11215"/>
                    <a:pt x="21" y="11236"/>
                  </a:cubicBezTo>
                  <a:cubicBezTo>
                    <a:pt x="84" y="11696"/>
                    <a:pt x="63" y="12157"/>
                    <a:pt x="63" y="12617"/>
                  </a:cubicBezTo>
                  <a:lnTo>
                    <a:pt x="126" y="12617"/>
                  </a:lnTo>
                  <a:cubicBezTo>
                    <a:pt x="147" y="12303"/>
                    <a:pt x="209" y="12031"/>
                    <a:pt x="335" y="11822"/>
                  </a:cubicBezTo>
                  <a:cubicBezTo>
                    <a:pt x="293" y="11717"/>
                    <a:pt x="251" y="11634"/>
                    <a:pt x="230" y="11529"/>
                  </a:cubicBezTo>
                  <a:cubicBezTo>
                    <a:pt x="215" y="11498"/>
                    <a:pt x="233" y="11479"/>
                    <a:pt x="253" y="11479"/>
                  </a:cubicBezTo>
                  <a:cubicBezTo>
                    <a:pt x="260" y="11479"/>
                    <a:pt x="267" y="11481"/>
                    <a:pt x="272" y="11487"/>
                  </a:cubicBezTo>
                  <a:cubicBezTo>
                    <a:pt x="1172" y="11738"/>
                    <a:pt x="1716" y="12994"/>
                    <a:pt x="1988" y="13810"/>
                  </a:cubicBezTo>
                  <a:cubicBezTo>
                    <a:pt x="2260" y="14667"/>
                    <a:pt x="2386" y="15651"/>
                    <a:pt x="2197" y="16572"/>
                  </a:cubicBezTo>
                  <a:cubicBezTo>
                    <a:pt x="2804" y="16048"/>
                    <a:pt x="3536" y="15609"/>
                    <a:pt x="4185" y="15170"/>
                  </a:cubicBezTo>
                  <a:cubicBezTo>
                    <a:pt x="5189" y="14458"/>
                    <a:pt x="6194" y="13789"/>
                    <a:pt x="7219" y="13119"/>
                  </a:cubicBezTo>
                  <a:cubicBezTo>
                    <a:pt x="9228" y="11780"/>
                    <a:pt x="11320" y="10525"/>
                    <a:pt x="13475" y="9395"/>
                  </a:cubicBezTo>
                  <a:cubicBezTo>
                    <a:pt x="17492" y="7281"/>
                    <a:pt x="21740" y="5691"/>
                    <a:pt x="26238" y="5064"/>
                  </a:cubicBezTo>
                  <a:cubicBezTo>
                    <a:pt x="26050" y="3013"/>
                    <a:pt x="25025" y="1381"/>
                    <a:pt x="2349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39"/>
            <p:cNvSpPr/>
            <p:nvPr/>
          </p:nvSpPr>
          <p:spPr>
            <a:xfrm>
              <a:off x="6041750" y="2883275"/>
              <a:ext cx="131325" cy="141375"/>
            </a:xfrm>
            <a:custGeom>
              <a:avLst/>
              <a:gdLst/>
              <a:ahLst/>
              <a:cxnLst/>
              <a:rect l="l" t="t" r="r" b="b"/>
              <a:pathLst>
                <a:path w="5253" h="5655" extrusionOk="0">
                  <a:moveTo>
                    <a:pt x="2729" y="0"/>
                  </a:moveTo>
                  <a:cubicBezTo>
                    <a:pt x="2594" y="0"/>
                    <a:pt x="2463" y="21"/>
                    <a:pt x="2344" y="67"/>
                  </a:cubicBezTo>
                  <a:cubicBezTo>
                    <a:pt x="2135" y="151"/>
                    <a:pt x="1633" y="884"/>
                    <a:pt x="1465" y="1072"/>
                  </a:cubicBezTo>
                  <a:cubicBezTo>
                    <a:pt x="984" y="1616"/>
                    <a:pt x="503" y="2160"/>
                    <a:pt x="1" y="2683"/>
                  </a:cubicBezTo>
                  <a:cubicBezTo>
                    <a:pt x="126" y="2913"/>
                    <a:pt x="231" y="3164"/>
                    <a:pt x="356" y="3394"/>
                  </a:cubicBezTo>
                  <a:cubicBezTo>
                    <a:pt x="670" y="4001"/>
                    <a:pt x="984" y="4629"/>
                    <a:pt x="1319" y="5236"/>
                  </a:cubicBezTo>
                  <a:cubicBezTo>
                    <a:pt x="1382" y="5382"/>
                    <a:pt x="1319" y="5508"/>
                    <a:pt x="1214" y="5612"/>
                  </a:cubicBezTo>
                  <a:lnTo>
                    <a:pt x="1256" y="5654"/>
                  </a:lnTo>
                  <a:cubicBezTo>
                    <a:pt x="1800" y="5215"/>
                    <a:pt x="2700" y="5257"/>
                    <a:pt x="3369" y="5068"/>
                  </a:cubicBezTo>
                  <a:cubicBezTo>
                    <a:pt x="3955" y="4901"/>
                    <a:pt x="4520" y="4587"/>
                    <a:pt x="5106" y="4399"/>
                  </a:cubicBezTo>
                  <a:cubicBezTo>
                    <a:pt x="5252" y="2955"/>
                    <a:pt x="4834" y="1532"/>
                    <a:pt x="3830" y="465"/>
                  </a:cubicBezTo>
                  <a:cubicBezTo>
                    <a:pt x="3593" y="197"/>
                    <a:pt x="3142" y="0"/>
                    <a:pt x="27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39"/>
            <p:cNvSpPr/>
            <p:nvPr/>
          </p:nvSpPr>
          <p:spPr>
            <a:xfrm>
              <a:off x="4974125" y="2926800"/>
              <a:ext cx="1117875" cy="656575"/>
            </a:xfrm>
            <a:custGeom>
              <a:avLst/>
              <a:gdLst/>
              <a:ahLst/>
              <a:cxnLst/>
              <a:rect l="l" t="t" r="r" b="b"/>
              <a:pathLst>
                <a:path w="44715" h="26263" extrusionOk="0">
                  <a:moveTo>
                    <a:pt x="30469" y="3236"/>
                  </a:moveTo>
                  <a:cubicBezTo>
                    <a:pt x="30589" y="3236"/>
                    <a:pt x="30694" y="3307"/>
                    <a:pt x="30758" y="3411"/>
                  </a:cubicBezTo>
                  <a:cubicBezTo>
                    <a:pt x="30811" y="3380"/>
                    <a:pt x="30868" y="3364"/>
                    <a:pt x="30926" y="3364"/>
                  </a:cubicBezTo>
                  <a:cubicBezTo>
                    <a:pt x="30983" y="3364"/>
                    <a:pt x="31041" y="3380"/>
                    <a:pt x="31093" y="3411"/>
                  </a:cubicBezTo>
                  <a:cubicBezTo>
                    <a:pt x="33081" y="4708"/>
                    <a:pt x="34148" y="7031"/>
                    <a:pt x="34273" y="9374"/>
                  </a:cubicBezTo>
                  <a:cubicBezTo>
                    <a:pt x="34290" y="9607"/>
                    <a:pt x="34108" y="9734"/>
                    <a:pt x="33917" y="9734"/>
                  </a:cubicBezTo>
                  <a:cubicBezTo>
                    <a:pt x="33868" y="9734"/>
                    <a:pt x="33818" y="9726"/>
                    <a:pt x="33771" y="9709"/>
                  </a:cubicBezTo>
                  <a:cubicBezTo>
                    <a:pt x="33729" y="9730"/>
                    <a:pt x="33708" y="9751"/>
                    <a:pt x="33667" y="9751"/>
                  </a:cubicBezTo>
                  <a:cubicBezTo>
                    <a:pt x="28938" y="10399"/>
                    <a:pt x="24502" y="12136"/>
                    <a:pt x="20338" y="14396"/>
                  </a:cubicBezTo>
                  <a:cubicBezTo>
                    <a:pt x="18351" y="15484"/>
                    <a:pt x="16405" y="16697"/>
                    <a:pt x="14501" y="17932"/>
                  </a:cubicBezTo>
                  <a:cubicBezTo>
                    <a:pt x="13601" y="18518"/>
                    <a:pt x="12722" y="19104"/>
                    <a:pt x="11822" y="19710"/>
                  </a:cubicBezTo>
                  <a:cubicBezTo>
                    <a:pt x="11006" y="20254"/>
                    <a:pt x="10190" y="20945"/>
                    <a:pt x="9270" y="21322"/>
                  </a:cubicBezTo>
                  <a:cubicBezTo>
                    <a:pt x="9217" y="21440"/>
                    <a:pt x="9106" y="21525"/>
                    <a:pt x="8979" y="21525"/>
                  </a:cubicBezTo>
                  <a:cubicBezTo>
                    <a:pt x="8904" y="21525"/>
                    <a:pt x="8824" y="21496"/>
                    <a:pt x="8747" y="21426"/>
                  </a:cubicBezTo>
                  <a:cubicBezTo>
                    <a:pt x="7261" y="20087"/>
                    <a:pt x="5629" y="16969"/>
                    <a:pt x="6947" y="15044"/>
                  </a:cubicBezTo>
                  <a:cubicBezTo>
                    <a:pt x="6947" y="15024"/>
                    <a:pt x="6947" y="15024"/>
                    <a:pt x="6968" y="15024"/>
                  </a:cubicBezTo>
                  <a:cubicBezTo>
                    <a:pt x="6884" y="14940"/>
                    <a:pt x="6905" y="14793"/>
                    <a:pt x="7052" y="14731"/>
                  </a:cubicBezTo>
                  <a:cubicBezTo>
                    <a:pt x="9060" y="13894"/>
                    <a:pt x="11362" y="13580"/>
                    <a:pt x="13433" y="12868"/>
                  </a:cubicBezTo>
                  <a:cubicBezTo>
                    <a:pt x="15400" y="12178"/>
                    <a:pt x="17325" y="11404"/>
                    <a:pt x="19187" y="10504"/>
                  </a:cubicBezTo>
                  <a:cubicBezTo>
                    <a:pt x="23163" y="8600"/>
                    <a:pt x="26866" y="6173"/>
                    <a:pt x="30235" y="3327"/>
                  </a:cubicBezTo>
                  <a:cubicBezTo>
                    <a:pt x="30315" y="3263"/>
                    <a:pt x="30395" y="3236"/>
                    <a:pt x="30469" y="3236"/>
                  </a:cubicBezTo>
                  <a:close/>
                  <a:moveTo>
                    <a:pt x="2263" y="13799"/>
                  </a:moveTo>
                  <a:cubicBezTo>
                    <a:pt x="2297" y="13799"/>
                    <a:pt x="2331" y="13809"/>
                    <a:pt x="2365" y="13831"/>
                  </a:cubicBezTo>
                  <a:cubicBezTo>
                    <a:pt x="5587" y="16258"/>
                    <a:pt x="7031" y="21050"/>
                    <a:pt x="6152" y="24879"/>
                  </a:cubicBezTo>
                  <a:cubicBezTo>
                    <a:pt x="6117" y="25020"/>
                    <a:pt x="5995" y="25083"/>
                    <a:pt x="5871" y="25083"/>
                  </a:cubicBezTo>
                  <a:cubicBezTo>
                    <a:pt x="5702" y="25083"/>
                    <a:pt x="5530" y="24967"/>
                    <a:pt x="5566" y="24774"/>
                  </a:cubicBezTo>
                  <a:cubicBezTo>
                    <a:pt x="5838" y="22891"/>
                    <a:pt x="5796" y="21029"/>
                    <a:pt x="5231" y="19187"/>
                  </a:cubicBezTo>
                  <a:cubicBezTo>
                    <a:pt x="4604" y="17179"/>
                    <a:pt x="3474" y="15693"/>
                    <a:pt x="2093" y="14145"/>
                  </a:cubicBezTo>
                  <a:cubicBezTo>
                    <a:pt x="1972" y="14007"/>
                    <a:pt x="2107" y="13799"/>
                    <a:pt x="2263" y="13799"/>
                  </a:cubicBezTo>
                  <a:close/>
                  <a:moveTo>
                    <a:pt x="42078" y="0"/>
                  </a:moveTo>
                  <a:cubicBezTo>
                    <a:pt x="42041" y="25"/>
                    <a:pt x="42004" y="35"/>
                    <a:pt x="41963" y="35"/>
                  </a:cubicBezTo>
                  <a:cubicBezTo>
                    <a:pt x="41934" y="35"/>
                    <a:pt x="41903" y="30"/>
                    <a:pt x="41869" y="21"/>
                  </a:cubicBezTo>
                  <a:cubicBezTo>
                    <a:pt x="41822" y="10"/>
                    <a:pt x="41776" y="5"/>
                    <a:pt x="41731" y="5"/>
                  </a:cubicBezTo>
                  <a:cubicBezTo>
                    <a:pt x="41520" y="5"/>
                    <a:pt x="41345" y="124"/>
                    <a:pt x="41241" y="314"/>
                  </a:cubicBezTo>
                  <a:cubicBezTo>
                    <a:pt x="41178" y="419"/>
                    <a:pt x="41136" y="523"/>
                    <a:pt x="41136" y="649"/>
                  </a:cubicBezTo>
                  <a:cubicBezTo>
                    <a:pt x="41136" y="712"/>
                    <a:pt x="41157" y="754"/>
                    <a:pt x="41157" y="816"/>
                  </a:cubicBezTo>
                  <a:cubicBezTo>
                    <a:pt x="41157" y="816"/>
                    <a:pt x="41178" y="1005"/>
                    <a:pt x="41157" y="1047"/>
                  </a:cubicBezTo>
                  <a:cubicBezTo>
                    <a:pt x="41304" y="1193"/>
                    <a:pt x="41325" y="1444"/>
                    <a:pt x="41094" y="1591"/>
                  </a:cubicBezTo>
                  <a:cubicBezTo>
                    <a:pt x="40341" y="2093"/>
                    <a:pt x="39525" y="2511"/>
                    <a:pt x="38688" y="2867"/>
                  </a:cubicBezTo>
                  <a:cubicBezTo>
                    <a:pt x="38214" y="3085"/>
                    <a:pt x="37608" y="3414"/>
                    <a:pt x="37048" y="3414"/>
                  </a:cubicBezTo>
                  <a:cubicBezTo>
                    <a:pt x="37016" y="3414"/>
                    <a:pt x="36984" y="3413"/>
                    <a:pt x="36952" y="3411"/>
                  </a:cubicBezTo>
                  <a:cubicBezTo>
                    <a:pt x="36937" y="3627"/>
                    <a:pt x="36774" y="3813"/>
                    <a:pt x="36586" y="3813"/>
                  </a:cubicBezTo>
                  <a:cubicBezTo>
                    <a:pt x="36500" y="3813"/>
                    <a:pt x="36409" y="3774"/>
                    <a:pt x="36324" y="3683"/>
                  </a:cubicBezTo>
                  <a:cubicBezTo>
                    <a:pt x="34659" y="1882"/>
                    <a:pt x="32709" y="946"/>
                    <a:pt x="30515" y="946"/>
                  </a:cubicBezTo>
                  <a:cubicBezTo>
                    <a:pt x="29676" y="946"/>
                    <a:pt x="28800" y="1083"/>
                    <a:pt x="27892" y="1360"/>
                  </a:cubicBezTo>
                  <a:cubicBezTo>
                    <a:pt x="25967" y="1946"/>
                    <a:pt x="24105" y="2762"/>
                    <a:pt x="22263" y="3578"/>
                  </a:cubicBezTo>
                  <a:cubicBezTo>
                    <a:pt x="21154" y="4080"/>
                    <a:pt x="20045" y="4562"/>
                    <a:pt x="18936" y="5043"/>
                  </a:cubicBezTo>
                  <a:cubicBezTo>
                    <a:pt x="15902" y="6340"/>
                    <a:pt x="12848" y="7617"/>
                    <a:pt x="9814" y="8893"/>
                  </a:cubicBezTo>
                  <a:cubicBezTo>
                    <a:pt x="7052" y="10044"/>
                    <a:pt x="4269" y="11487"/>
                    <a:pt x="1381" y="12345"/>
                  </a:cubicBezTo>
                  <a:cubicBezTo>
                    <a:pt x="1319" y="12366"/>
                    <a:pt x="1235" y="12387"/>
                    <a:pt x="1172" y="12408"/>
                  </a:cubicBezTo>
                  <a:cubicBezTo>
                    <a:pt x="1089" y="13538"/>
                    <a:pt x="398" y="14647"/>
                    <a:pt x="210" y="15798"/>
                  </a:cubicBezTo>
                  <a:cubicBezTo>
                    <a:pt x="1" y="17137"/>
                    <a:pt x="21" y="18497"/>
                    <a:pt x="293" y="19836"/>
                  </a:cubicBezTo>
                  <a:cubicBezTo>
                    <a:pt x="879" y="22661"/>
                    <a:pt x="2449" y="25151"/>
                    <a:pt x="5190" y="26260"/>
                  </a:cubicBezTo>
                  <a:cubicBezTo>
                    <a:pt x="5196" y="26262"/>
                    <a:pt x="5205" y="26263"/>
                    <a:pt x="5216" y="26263"/>
                  </a:cubicBezTo>
                  <a:cubicBezTo>
                    <a:pt x="5561" y="26263"/>
                    <a:pt x="8245" y="25384"/>
                    <a:pt x="9500" y="24858"/>
                  </a:cubicBezTo>
                  <a:cubicBezTo>
                    <a:pt x="11111" y="24188"/>
                    <a:pt x="12743" y="23498"/>
                    <a:pt x="14354" y="22807"/>
                  </a:cubicBezTo>
                  <a:cubicBezTo>
                    <a:pt x="17430" y="21510"/>
                    <a:pt x="20506" y="20150"/>
                    <a:pt x="23540" y="18769"/>
                  </a:cubicBezTo>
                  <a:cubicBezTo>
                    <a:pt x="26657" y="17346"/>
                    <a:pt x="29775" y="15881"/>
                    <a:pt x="32851" y="14375"/>
                  </a:cubicBezTo>
                  <a:cubicBezTo>
                    <a:pt x="34504" y="13559"/>
                    <a:pt x="36010" y="12722"/>
                    <a:pt x="36763" y="10964"/>
                  </a:cubicBezTo>
                  <a:cubicBezTo>
                    <a:pt x="37328" y="9604"/>
                    <a:pt x="37412" y="8119"/>
                    <a:pt x="37558" y="6696"/>
                  </a:cubicBezTo>
                  <a:cubicBezTo>
                    <a:pt x="37571" y="6453"/>
                    <a:pt x="37732" y="6351"/>
                    <a:pt x="37903" y="6351"/>
                  </a:cubicBezTo>
                  <a:cubicBezTo>
                    <a:pt x="38012" y="6351"/>
                    <a:pt x="38126" y="6392"/>
                    <a:pt x="38207" y="6466"/>
                  </a:cubicBezTo>
                  <a:cubicBezTo>
                    <a:pt x="38626" y="6152"/>
                    <a:pt x="39211" y="6026"/>
                    <a:pt x="39714" y="5796"/>
                  </a:cubicBezTo>
                  <a:cubicBezTo>
                    <a:pt x="40676" y="5378"/>
                    <a:pt x="41639" y="4917"/>
                    <a:pt x="42559" y="4415"/>
                  </a:cubicBezTo>
                  <a:cubicBezTo>
                    <a:pt x="42620" y="4387"/>
                    <a:pt x="42680" y="4374"/>
                    <a:pt x="42738" y="4374"/>
                  </a:cubicBezTo>
                  <a:cubicBezTo>
                    <a:pt x="43016" y="4374"/>
                    <a:pt x="43228" y="4671"/>
                    <a:pt x="43124" y="4897"/>
                  </a:cubicBezTo>
                  <a:cubicBezTo>
                    <a:pt x="43298" y="5053"/>
                    <a:pt x="43660" y="5137"/>
                    <a:pt x="43921" y="5137"/>
                  </a:cubicBezTo>
                  <a:cubicBezTo>
                    <a:pt x="43974" y="5137"/>
                    <a:pt x="44023" y="5134"/>
                    <a:pt x="44066" y="5127"/>
                  </a:cubicBezTo>
                  <a:cubicBezTo>
                    <a:pt x="44442" y="5064"/>
                    <a:pt x="44672" y="4729"/>
                    <a:pt x="44714" y="4373"/>
                  </a:cubicBezTo>
                  <a:cubicBezTo>
                    <a:pt x="44463" y="4373"/>
                    <a:pt x="44212" y="4332"/>
                    <a:pt x="43982" y="4227"/>
                  </a:cubicBezTo>
                  <a:cubicBezTo>
                    <a:pt x="43877" y="4164"/>
                    <a:pt x="43835" y="3997"/>
                    <a:pt x="43940" y="3913"/>
                  </a:cubicBezTo>
                  <a:lnTo>
                    <a:pt x="43961" y="3913"/>
                  </a:lnTo>
                  <a:lnTo>
                    <a:pt x="43919" y="3871"/>
                  </a:lnTo>
                  <a:cubicBezTo>
                    <a:pt x="43853" y="3928"/>
                    <a:pt x="43760" y="3964"/>
                    <a:pt x="43669" y="3964"/>
                  </a:cubicBezTo>
                  <a:cubicBezTo>
                    <a:pt x="43560" y="3964"/>
                    <a:pt x="43453" y="3913"/>
                    <a:pt x="43396" y="3788"/>
                  </a:cubicBezTo>
                  <a:cubicBezTo>
                    <a:pt x="43082" y="3181"/>
                    <a:pt x="42789" y="2553"/>
                    <a:pt x="42475" y="1925"/>
                  </a:cubicBezTo>
                  <a:cubicBezTo>
                    <a:pt x="42245" y="1444"/>
                    <a:pt x="41911" y="963"/>
                    <a:pt x="41911" y="398"/>
                  </a:cubicBezTo>
                  <a:cubicBezTo>
                    <a:pt x="41911" y="318"/>
                    <a:pt x="42008" y="251"/>
                    <a:pt x="42100" y="251"/>
                  </a:cubicBezTo>
                  <a:cubicBezTo>
                    <a:pt x="42129" y="251"/>
                    <a:pt x="42158" y="257"/>
                    <a:pt x="42183" y="272"/>
                  </a:cubicBezTo>
                  <a:cubicBezTo>
                    <a:pt x="42245" y="314"/>
                    <a:pt x="42308" y="377"/>
                    <a:pt x="42371" y="440"/>
                  </a:cubicBezTo>
                  <a:cubicBezTo>
                    <a:pt x="42392" y="398"/>
                    <a:pt x="42434" y="335"/>
                    <a:pt x="42475" y="293"/>
                  </a:cubicBezTo>
                  <a:cubicBezTo>
                    <a:pt x="42434" y="272"/>
                    <a:pt x="42392" y="231"/>
                    <a:pt x="42350" y="210"/>
                  </a:cubicBezTo>
                  <a:cubicBezTo>
                    <a:pt x="42245" y="147"/>
                    <a:pt x="42162" y="84"/>
                    <a:pt x="42078" y="0"/>
                  </a:cubicBezTo>
                  <a:close/>
                </a:path>
              </a:pathLst>
            </a:custGeom>
            <a:solidFill>
              <a:srgbClr val="81B4F3">
                <a:alpha val="49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39"/>
            <p:cNvSpPr/>
            <p:nvPr/>
          </p:nvSpPr>
          <p:spPr>
            <a:xfrm>
              <a:off x="5264350" y="2969225"/>
              <a:ext cx="548900" cy="201075"/>
            </a:xfrm>
            <a:custGeom>
              <a:avLst/>
              <a:gdLst/>
              <a:ahLst/>
              <a:cxnLst/>
              <a:rect l="l" t="t" r="r" b="b"/>
              <a:pathLst>
                <a:path w="21956" h="8043" extrusionOk="0">
                  <a:moveTo>
                    <a:pt x="18747" y="1"/>
                  </a:moveTo>
                  <a:cubicBezTo>
                    <a:pt x="16394" y="1"/>
                    <a:pt x="13500" y="1727"/>
                    <a:pt x="11847" y="2446"/>
                  </a:cubicBezTo>
                  <a:cubicBezTo>
                    <a:pt x="7934" y="4162"/>
                    <a:pt x="3959" y="5773"/>
                    <a:pt x="151" y="7719"/>
                  </a:cubicBezTo>
                  <a:cubicBezTo>
                    <a:pt x="0" y="7813"/>
                    <a:pt x="103" y="8042"/>
                    <a:pt x="262" y="8042"/>
                  </a:cubicBezTo>
                  <a:cubicBezTo>
                    <a:pt x="280" y="8042"/>
                    <a:pt x="299" y="8039"/>
                    <a:pt x="318" y="8033"/>
                  </a:cubicBezTo>
                  <a:cubicBezTo>
                    <a:pt x="3833" y="6798"/>
                    <a:pt x="7265" y="5271"/>
                    <a:pt x="10696" y="3827"/>
                  </a:cubicBezTo>
                  <a:cubicBezTo>
                    <a:pt x="12161" y="3200"/>
                    <a:pt x="13625" y="2572"/>
                    <a:pt x="15090" y="1965"/>
                  </a:cubicBezTo>
                  <a:cubicBezTo>
                    <a:pt x="15467" y="1819"/>
                    <a:pt x="15843" y="1693"/>
                    <a:pt x="16241" y="1609"/>
                  </a:cubicBezTo>
                  <a:cubicBezTo>
                    <a:pt x="17036" y="1395"/>
                    <a:pt x="17775" y="1306"/>
                    <a:pt x="18503" y="1306"/>
                  </a:cubicBezTo>
                  <a:cubicBezTo>
                    <a:pt x="19480" y="1306"/>
                    <a:pt x="20438" y="1465"/>
                    <a:pt x="21493" y="1693"/>
                  </a:cubicBezTo>
                  <a:cubicBezTo>
                    <a:pt x="21514" y="1697"/>
                    <a:pt x="21535" y="1699"/>
                    <a:pt x="21555" y="1699"/>
                  </a:cubicBezTo>
                  <a:cubicBezTo>
                    <a:pt x="21827" y="1699"/>
                    <a:pt x="21955" y="1326"/>
                    <a:pt x="21702" y="1170"/>
                  </a:cubicBezTo>
                  <a:cubicBezTo>
                    <a:pt x="21493" y="1044"/>
                    <a:pt x="21263" y="940"/>
                    <a:pt x="21053" y="856"/>
                  </a:cubicBezTo>
                  <a:cubicBezTo>
                    <a:pt x="21032" y="856"/>
                    <a:pt x="21032" y="835"/>
                    <a:pt x="21032" y="835"/>
                  </a:cubicBezTo>
                  <a:cubicBezTo>
                    <a:pt x="20403" y="234"/>
                    <a:pt x="19612" y="1"/>
                    <a:pt x="187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39"/>
            <p:cNvSpPr/>
            <p:nvPr/>
          </p:nvSpPr>
          <p:spPr>
            <a:xfrm>
              <a:off x="5824150" y="3011025"/>
              <a:ext cx="45000" cy="31400"/>
            </a:xfrm>
            <a:custGeom>
              <a:avLst/>
              <a:gdLst/>
              <a:ahLst/>
              <a:cxnLst/>
              <a:rect l="l" t="t" r="r" b="b"/>
              <a:pathLst>
                <a:path w="1800" h="1256" extrusionOk="0">
                  <a:moveTo>
                    <a:pt x="272" y="0"/>
                  </a:moveTo>
                  <a:cubicBezTo>
                    <a:pt x="168" y="0"/>
                    <a:pt x="84" y="63"/>
                    <a:pt x="63" y="147"/>
                  </a:cubicBezTo>
                  <a:cubicBezTo>
                    <a:pt x="0" y="439"/>
                    <a:pt x="251" y="691"/>
                    <a:pt x="461" y="858"/>
                  </a:cubicBezTo>
                  <a:cubicBezTo>
                    <a:pt x="691" y="1046"/>
                    <a:pt x="1005" y="1235"/>
                    <a:pt x="1298" y="1256"/>
                  </a:cubicBezTo>
                  <a:cubicBezTo>
                    <a:pt x="1570" y="1256"/>
                    <a:pt x="1800" y="942"/>
                    <a:pt x="1528" y="753"/>
                  </a:cubicBezTo>
                  <a:cubicBezTo>
                    <a:pt x="1319" y="607"/>
                    <a:pt x="1088" y="523"/>
                    <a:pt x="879" y="377"/>
                  </a:cubicBezTo>
                  <a:cubicBezTo>
                    <a:pt x="691" y="230"/>
                    <a:pt x="523" y="42"/>
                    <a:pt x="2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39"/>
            <p:cNvSpPr/>
            <p:nvPr/>
          </p:nvSpPr>
          <p:spPr>
            <a:xfrm>
              <a:off x="5911625" y="2986300"/>
              <a:ext cx="95300" cy="49875"/>
            </a:xfrm>
            <a:custGeom>
              <a:avLst/>
              <a:gdLst/>
              <a:ahLst/>
              <a:cxnLst/>
              <a:rect l="l" t="t" r="r" b="b"/>
              <a:pathLst>
                <a:path w="3812" h="1995" extrusionOk="0">
                  <a:moveTo>
                    <a:pt x="3518" y="0"/>
                  </a:moveTo>
                  <a:cubicBezTo>
                    <a:pt x="3502" y="0"/>
                    <a:pt x="3485" y="2"/>
                    <a:pt x="3469" y="6"/>
                  </a:cubicBezTo>
                  <a:cubicBezTo>
                    <a:pt x="2883" y="173"/>
                    <a:pt x="2360" y="612"/>
                    <a:pt x="1816" y="884"/>
                  </a:cubicBezTo>
                  <a:cubicBezTo>
                    <a:pt x="1251" y="1156"/>
                    <a:pt x="644" y="1345"/>
                    <a:pt x="121" y="1680"/>
                  </a:cubicBezTo>
                  <a:cubicBezTo>
                    <a:pt x="1" y="1760"/>
                    <a:pt x="54" y="1995"/>
                    <a:pt x="206" y="1995"/>
                  </a:cubicBezTo>
                  <a:cubicBezTo>
                    <a:pt x="213" y="1995"/>
                    <a:pt x="219" y="1994"/>
                    <a:pt x="226" y="1993"/>
                  </a:cubicBezTo>
                  <a:cubicBezTo>
                    <a:pt x="895" y="1910"/>
                    <a:pt x="1502" y="1596"/>
                    <a:pt x="2109" y="1303"/>
                  </a:cubicBezTo>
                  <a:cubicBezTo>
                    <a:pt x="2632" y="1052"/>
                    <a:pt x="3302" y="801"/>
                    <a:pt x="3678" y="340"/>
                  </a:cubicBezTo>
                  <a:cubicBezTo>
                    <a:pt x="3812" y="188"/>
                    <a:pt x="3684" y="0"/>
                    <a:pt x="35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39"/>
            <p:cNvSpPr/>
            <p:nvPr/>
          </p:nvSpPr>
          <p:spPr>
            <a:xfrm>
              <a:off x="5102275" y="3054800"/>
              <a:ext cx="827550" cy="537725"/>
            </a:xfrm>
            <a:custGeom>
              <a:avLst/>
              <a:gdLst/>
              <a:ahLst/>
              <a:cxnLst/>
              <a:rect l="l" t="t" r="r" b="b"/>
              <a:pathLst>
                <a:path w="33102" h="21509" extrusionOk="0">
                  <a:moveTo>
                    <a:pt x="32039" y="1"/>
                  </a:moveTo>
                  <a:cubicBezTo>
                    <a:pt x="31910" y="1"/>
                    <a:pt x="31784" y="93"/>
                    <a:pt x="31784" y="258"/>
                  </a:cubicBezTo>
                  <a:cubicBezTo>
                    <a:pt x="31805" y="2057"/>
                    <a:pt x="31867" y="3585"/>
                    <a:pt x="31093" y="5258"/>
                  </a:cubicBezTo>
                  <a:cubicBezTo>
                    <a:pt x="30654" y="6179"/>
                    <a:pt x="30089" y="6870"/>
                    <a:pt x="29440" y="7518"/>
                  </a:cubicBezTo>
                  <a:cubicBezTo>
                    <a:pt x="27662" y="8292"/>
                    <a:pt x="25925" y="9297"/>
                    <a:pt x="24168" y="10092"/>
                  </a:cubicBezTo>
                  <a:cubicBezTo>
                    <a:pt x="21824" y="11159"/>
                    <a:pt x="19460" y="12205"/>
                    <a:pt x="17095" y="13189"/>
                  </a:cubicBezTo>
                  <a:cubicBezTo>
                    <a:pt x="14794" y="14151"/>
                    <a:pt x="12471" y="15072"/>
                    <a:pt x="10128" y="15950"/>
                  </a:cubicBezTo>
                  <a:cubicBezTo>
                    <a:pt x="8956" y="16390"/>
                    <a:pt x="7784" y="16808"/>
                    <a:pt x="6613" y="17227"/>
                  </a:cubicBezTo>
                  <a:cubicBezTo>
                    <a:pt x="5851" y="17497"/>
                    <a:pt x="4966" y="17825"/>
                    <a:pt x="4158" y="17825"/>
                  </a:cubicBezTo>
                  <a:cubicBezTo>
                    <a:pt x="3590" y="17825"/>
                    <a:pt x="3060" y="17663"/>
                    <a:pt x="2637" y="17206"/>
                  </a:cubicBezTo>
                  <a:cubicBezTo>
                    <a:pt x="2616" y="17185"/>
                    <a:pt x="2616" y="17164"/>
                    <a:pt x="2616" y="17143"/>
                  </a:cubicBezTo>
                  <a:cubicBezTo>
                    <a:pt x="2595" y="17080"/>
                    <a:pt x="2533" y="17038"/>
                    <a:pt x="2491" y="17018"/>
                  </a:cubicBezTo>
                  <a:cubicBezTo>
                    <a:pt x="2470" y="16871"/>
                    <a:pt x="2428" y="16725"/>
                    <a:pt x="2407" y="16557"/>
                  </a:cubicBezTo>
                  <a:cubicBezTo>
                    <a:pt x="2302" y="15950"/>
                    <a:pt x="2261" y="15197"/>
                    <a:pt x="1779" y="14737"/>
                  </a:cubicBezTo>
                  <a:cubicBezTo>
                    <a:pt x="1758" y="14716"/>
                    <a:pt x="1737" y="14716"/>
                    <a:pt x="1717" y="14716"/>
                  </a:cubicBezTo>
                  <a:cubicBezTo>
                    <a:pt x="1465" y="14109"/>
                    <a:pt x="1152" y="13607"/>
                    <a:pt x="775" y="13272"/>
                  </a:cubicBezTo>
                  <a:cubicBezTo>
                    <a:pt x="743" y="13245"/>
                    <a:pt x="706" y="13234"/>
                    <a:pt x="671" y="13234"/>
                  </a:cubicBezTo>
                  <a:cubicBezTo>
                    <a:pt x="568" y="13234"/>
                    <a:pt x="472" y="13331"/>
                    <a:pt x="503" y="13440"/>
                  </a:cubicBezTo>
                  <a:cubicBezTo>
                    <a:pt x="608" y="13921"/>
                    <a:pt x="796" y="14381"/>
                    <a:pt x="963" y="14842"/>
                  </a:cubicBezTo>
                  <a:cubicBezTo>
                    <a:pt x="1068" y="15741"/>
                    <a:pt x="1173" y="16641"/>
                    <a:pt x="1110" y="17562"/>
                  </a:cubicBezTo>
                  <a:cubicBezTo>
                    <a:pt x="1068" y="18440"/>
                    <a:pt x="880" y="19256"/>
                    <a:pt x="670" y="20072"/>
                  </a:cubicBezTo>
                  <a:cubicBezTo>
                    <a:pt x="398" y="20386"/>
                    <a:pt x="1" y="20784"/>
                    <a:pt x="22" y="21223"/>
                  </a:cubicBezTo>
                  <a:cubicBezTo>
                    <a:pt x="38" y="21385"/>
                    <a:pt x="166" y="21509"/>
                    <a:pt x="320" y="21509"/>
                  </a:cubicBezTo>
                  <a:cubicBezTo>
                    <a:pt x="366" y="21509"/>
                    <a:pt x="413" y="21498"/>
                    <a:pt x="461" y="21474"/>
                  </a:cubicBezTo>
                  <a:cubicBezTo>
                    <a:pt x="545" y="21432"/>
                    <a:pt x="629" y="21370"/>
                    <a:pt x="712" y="21286"/>
                  </a:cubicBezTo>
                  <a:cubicBezTo>
                    <a:pt x="749" y="21298"/>
                    <a:pt x="787" y="21305"/>
                    <a:pt x="825" y="21305"/>
                  </a:cubicBezTo>
                  <a:cubicBezTo>
                    <a:pt x="918" y="21305"/>
                    <a:pt x="1009" y="21264"/>
                    <a:pt x="1068" y="21160"/>
                  </a:cubicBezTo>
                  <a:cubicBezTo>
                    <a:pt x="1110" y="21035"/>
                    <a:pt x="1152" y="20930"/>
                    <a:pt x="1214" y="20826"/>
                  </a:cubicBezTo>
                  <a:cubicBezTo>
                    <a:pt x="1283" y="20833"/>
                    <a:pt x="1352" y="20837"/>
                    <a:pt x="1423" y="20837"/>
                  </a:cubicBezTo>
                  <a:cubicBezTo>
                    <a:pt x="2522" y="20837"/>
                    <a:pt x="3887" y="19966"/>
                    <a:pt x="4771" y="19612"/>
                  </a:cubicBezTo>
                  <a:cubicBezTo>
                    <a:pt x="6571" y="18901"/>
                    <a:pt x="8642" y="18336"/>
                    <a:pt x="10274" y="17311"/>
                  </a:cubicBezTo>
                  <a:cubicBezTo>
                    <a:pt x="10358" y="17269"/>
                    <a:pt x="10400" y="17185"/>
                    <a:pt x="10421" y="17101"/>
                  </a:cubicBezTo>
                  <a:cubicBezTo>
                    <a:pt x="10797" y="16976"/>
                    <a:pt x="11195" y="16829"/>
                    <a:pt x="11572" y="16683"/>
                  </a:cubicBezTo>
                  <a:cubicBezTo>
                    <a:pt x="14041" y="15741"/>
                    <a:pt x="16468" y="14737"/>
                    <a:pt x="18874" y="13649"/>
                  </a:cubicBezTo>
                  <a:cubicBezTo>
                    <a:pt x="21134" y="12645"/>
                    <a:pt x="23707" y="11661"/>
                    <a:pt x="25800" y="10259"/>
                  </a:cubicBezTo>
                  <a:cubicBezTo>
                    <a:pt x="26532" y="9945"/>
                    <a:pt x="27264" y="9632"/>
                    <a:pt x="27997" y="9276"/>
                  </a:cubicBezTo>
                  <a:cubicBezTo>
                    <a:pt x="28044" y="9323"/>
                    <a:pt x="28103" y="9346"/>
                    <a:pt x="28173" y="9346"/>
                  </a:cubicBezTo>
                  <a:cubicBezTo>
                    <a:pt x="28197" y="9346"/>
                    <a:pt x="28222" y="9344"/>
                    <a:pt x="28248" y="9339"/>
                  </a:cubicBezTo>
                  <a:cubicBezTo>
                    <a:pt x="28813" y="9108"/>
                    <a:pt x="29357" y="8774"/>
                    <a:pt x="29838" y="8334"/>
                  </a:cubicBezTo>
                  <a:cubicBezTo>
                    <a:pt x="30340" y="8041"/>
                    <a:pt x="30800" y="7769"/>
                    <a:pt x="31261" y="7455"/>
                  </a:cubicBezTo>
                  <a:cubicBezTo>
                    <a:pt x="31533" y="7267"/>
                    <a:pt x="31344" y="6911"/>
                    <a:pt x="31072" y="6891"/>
                  </a:cubicBezTo>
                  <a:cubicBezTo>
                    <a:pt x="31888" y="5677"/>
                    <a:pt x="32453" y="4191"/>
                    <a:pt x="32579" y="2790"/>
                  </a:cubicBezTo>
                  <a:cubicBezTo>
                    <a:pt x="33102" y="2225"/>
                    <a:pt x="32788" y="948"/>
                    <a:pt x="32432" y="404"/>
                  </a:cubicBezTo>
                  <a:cubicBezTo>
                    <a:pt x="32411" y="341"/>
                    <a:pt x="32370" y="300"/>
                    <a:pt x="32328" y="279"/>
                  </a:cubicBezTo>
                  <a:cubicBezTo>
                    <a:pt x="32307" y="237"/>
                    <a:pt x="32286" y="216"/>
                    <a:pt x="32286" y="174"/>
                  </a:cubicBezTo>
                  <a:cubicBezTo>
                    <a:pt x="32240" y="55"/>
                    <a:pt x="32139" y="1"/>
                    <a:pt x="32039" y="1"/>
                  </a:cubicBezTo>
                  <a:close/>
                </a:path>
              </a:pathLst>
            </a:custGeom>
            <a:solidFill>
              <a:srgbClr val="81B4F3">
                <a:alpha val="49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39"/>
            <p:cNvSpPr/>
            <p:nvPr/>
          </p:nvSpPr>
          <p:spPr>
            <a:xfrm>
              <a:off x="5183625" y="3255650"/>
              <a:ext cx="308925" cy="179100"/>
            </a:xfrm>
            <a:custGeom>
              <a:avLst/>
              <a:gdLst/>
              <a:ahLst/>
              <a:cxnLst/>
              <a:rect l="l" t="t" r="r" b="b"/>
              <a:pathLst>
                <a:path w="12357" h="7164" extrusionOk="0">
                  <a:moveTo>
                    <a:pt x="11860" y="0"/>
                  </a:moveTo>
                  <a:cubicBezTo>
                    <a:pt x="11818" y="0"/>
                    <a:pt x="11774" y="9"/>
                    <a:pt x="11728" y="28"/>
                  </a:cubicBezTo>
                  <a:cubicBezTo>
                    <a:pt x="8359" y="1618"/>
                    <a:pt x="5074" y="3418"/>
                    <a:pt x="1768" y="5134"/>
                  </a:cubicBezTo>
                  <a:cubicBezTo>
                    <a:pt x="1413" y="4443"/>
                    <a:pt x="1036" y="3732"/>
                    <a:pt x="597" y="3083"/>
                  </a:cubicBezTo>
                  <a:cubicBezTo>
                    <a:pt x="547" y="3008"/>
                    <a:pt x="471" y="2976"/>
                    <a:pt x="392" y="2976"/>
                  </a:cubicBezTo>
                  <a:cubicBezTo>
                    <a:pt x="206" y="2976"/>
                    <a:pt x="0" y="3156"/>
                    <a:pt x="74" y="3376"/>
                  </a:cubicBezTo>
                  <a:cubicBezTo>
                    <a:pt x="367" y="4087"/>
                    <a:pt x="722" y="4778"/>
                    <a:pt x="1099" y="5468"/>
                  </a:cubicBezTo>
                  <a:cubicBezTo>
                    <a:pt x="1078" y="5531"/>
                    <a:pt x="1078" y="5594"/>
                    <a:pt x="1099" y="5678"/>
                  </a:cubicBezTo>
                  <a:cubicBezTo>
                    <a:pt x="1245" y="6012"/>
                    <a:pt x="1266" y="6347"/>
                    <a:pt x="1078" y="6682"/>
                  </a:cubicBezTo>
                  <a:cubicBezTo>
                    <a:pt x="946" y="6897"/>
                    <a:pt x="1114" y="7164"/>
                    <a:pt x="1334" y="7164"/>
                  </a:cubicBezTo>
                  <a:cubicBezTo>
                    <a:pt x="1393" y="7164"/>
                    <a:pt x="1456" y="7145"/>
                    <a:pt x="1517" y="7100"/>
                  </a:cubicBezTo>
                  <a:cubicBezTo>
                    <a:pt x="2229" y="6619"/>
                    <a:pt x="2940" y="6159"/>
                    <a:pt x="3652" y="5678"/>
                  </a:cubicBezTo>
                  <a:cubicBezTo>
                    <a:pt x="3756" y="5594"/>
                    <a:pt x="3798" y="5510"/>
                    <a:pt x="3819" y="5406"/>
                  </a:cubicBezTo>
                  <a:cubicBezTo>
                    <a:pt x="4342" y="5071"/>
                    <a:pt x="4865" y="4715"/>
                    <a:pt x="5388" y="4380"/>
                  </a:cubicBezTo>
                  <a:cubicBezTo>
                    <a:pt x="6351" y="3795"/>
                    <a:pt x="7334" y="3292"/>
                    <a:pt x="8297" y="2748"/>
                  </a:cubicBezTo>
                  <a:cubicBezTo>
                    <a:pt x="8359" y="2706"/>
                    <a:pt x="8401" y="2665"/>
                    <a:pt x="8422" y="2602"/>
                  </a:cubicBezTo>
                  <a:cubicBezTo>
                    <a:pt x="9636" y="1974"/>
                    <a:pt x="10849" y="1346"/>
                    <a:pt x="12042" y="677"/>
                  </a:cubicBezTo>
                  <a:cubicBezTo>
                    <a:pt x="12357" y="510"/>
                    <a:pt x="12180" y="0"/>
                    <a:pt x="11860" y="0"/>
                  </a:cubicBezTo>
                  <a:close/>
                </a:path>
              </a:pathLst>
            </a:custGeom>
            <a:solidFill>
              <a:srgbClr val="D8D1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39"/>
            <p:cNvSpPr/>
            <p:nvPr/>
          </p:nvSpPr>
          <p:spPr>
            <a:xfrm>
              <a:off x="5155125" y="3343050"/>
              <a:ext cx="39775" cy="93650"/>
            </a:xfrm>
            <a:custGeom>
              <a:avLst/>
              <a:gdLst/>
              <a:ahLst/>
              <a:cxnLst/>
              <a:rect l="l" t="t" r="r" b="b"/>
              <a:pathLst>
                <a:path w="1591" h="3746" extrusionOk="0">
                  <a:moveTo>
                    <a:pt x="651" y="1"/>
                  </a:moveTo>
                  <a:cubicBezTo>
                    <a:pt x="461" y="1"/>
                    <a:pt x="279" y="135"/>
                    <a:pt x="314" y="382"/>
                  </a:cubicBezTo>
                  <a:cubicBezTo>
                    <a:pt x="356" y="612"/>
                    <a:pt x="398" y="822"/>
                    <a:pt x="439" y="1031"/>
                  </a:cubicBezTo>
                  <a:cubicBezTo>
                    <a:pt x="425" y="1029"/>
                    <a:pt x="410" y="1028"/>
                    <a:pt x="395" y="1028"/>
                  </a:cubicBezTo>
                  <a:cubicBezTo>
                    <a:pt x="261" y="1028"/>
                    <a:pt x="124" y="1112"/>
                    <a:pt x="105" y="1282"/>
                  </a:cubicBezTo>
                  <a:cubicBezTo>
                    <a:pt x="0" y="1826"/>
                    <a:pt x="314" y="2307"/>
                    <a:pt x="711" y="2663"/>
                  </a:cubicBezTo>
                  <a:cubicBezTo>
                    <a:pt x="753" y="2893"/>
                    <a:pt x="795" y="3144"/>
                    <a:pt x="837" y="3395"/>
                  </a:cubicBezTo>
                  <a:cubicBezTo>
                    <a:pt x="872" y="3606"/>
                    <a:pt x="1092" y="3745"/>
                    <a:pt x="1278" y="3745"/>
                  </a:cubicBezTo>
                  <a:cubicBezTo>
                    <a:pt x="1423" y="3745"/>
                    <a:pt x="1548" y="3660"/>
                    <a:pt x="1548" y="3458"/>
                  </a:cubicBezTo>
                  <a:cubicBezTo>
                    <a:pt x="1569" y="2872"/>
                    <a:pt x="1569" y="2307"/>
                    <a:pt x="1590" y="1742"/>
                  </a:cubicBezTo>
                  <a:cubicBezTo>
                    <a:pt x="1590" y="1533"/>
                    <a:pt x="1444" y="1387"/>
                    <a:pt x="1276" y="1324"/>
                  </a:cubicBezTo>
                  <a:cubicBezTo>
                    <a:pt x="1235" y="1010"/>
                    <a:pt x="1151" y="675"/>
                    <a:pt x="1046" y="340"/>
                  </a:cubicBezTo>
                  <a:cubicBezTo>
                    <a:pt x="1025" y="319"/>
                    <a:pt x="1025" y="278"/>
                    <a:pt x="1004" y="257"/>
                  </a:cubicBezTo>
                  <a:cubicBezTo>
                    <a:pt x="949" y="83"/>
                    <a:pt x="798" y="1"/>
                    <a:pt x="651" y="1"/>
                  </a:cubicBezTo>
                  <a:close/>
                </a:path>
              </a:pathLst>
            </a:custGeom>
            <a:solidFill>
              <a:srgbClr val="D8D1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39"/>
            <p:cNvSpPr/>
            <p:nvPr/>
          </p:nvSpPr>
          <p:spPr>
            <a:xfrm>
              <a:off x="4954775" y="2860675"/>
              <a:ext cx="1235025" cy="746075"/>
            </a:xfrm>
            <a:custGeom>
              <a:avLst/>
              <a:gdLst/>
              <a:ahLst/>
              <a:cxnLst/>
              <a:rect l="l" t="t" r="r" b="b"/>
              <a:pathLst>
                <a:path w="49401" h="29843" extrusionOk="0">
                  <a:moveTo>
                    <a:pt x="46205" y="904"/>
                  </a:moveTo>
                  <a:cubicBezTo>
                    <a:pt x="46614" y="904"/>
                    <a:pt x="47056" y="1101"/>
                    <a:pt x="47309" y="1369"/>
                  </a:cubicBezTo>
                  <a:cubicBezTo>
                    <a:pt x="48313" y="2436"/>
                    <a:pt x="48731" y="3859"/>
                    <a:pt x="48585" y="5303"/>
                  </a:cubicBezTo>
                  <a:cubicBezTo>
                    <a:pt x="47999" y="5491"/>
                    <a:pt x="47434" y="5805"/>
                    <a:pt x="46848" y="5972"/>
                  </a:cubicBezTo>
                  <a:cubicBezTo>
                    <a:pt x="46179" y="6161"/>
                    <a:pt x="45279" y="6119"/>
                    <a:pt x="44735" y="6558"/>
                  </a:cubicBezTo>
                  <a:lnTo>
                    <a:pt x="44714" y="6558"/>
                  </a:lnTo>
                  <a:cubicBezTo>
                    <a:pt x="44609" y="6642"/>
                    <a:pt x="44651" y="6809"/>
                    <a:pt x="44756" y="6872"/>
                  </a:cubicBezTo>
                  <a:cubicBezTo>
                    <a:pt x="44986" y="6977"/>
                    <a:pt x="45216" y="7018"/>
                    <a:pt x="45488" y="7018"/>
                  </a:cubicBezTo>
                  <a:cubicBezTo>
                    <a:pt x="45446" y="7374"/>
                    <a:pt x="45216" y="7709"/>
                    <a:pt x="44840" y="7772"/>
                  </a:cubicBezTo>
                  <a:cubicBezTo>
                    <a:pt x="44797" y="7779"/>
                    <a:pt x="44748" y="7782"/>
                    <a:pt x="44695" y="7782"/>
                  </a:cubicBezTo>
                  <a:cubicBezTo>
                    <a:pt x="44434" y="7782"/>
                    <a:pt x="44072" y="7698"/>
                    <a:pt x="43898" y="7542"/>
                  </a:cubicBezTo>
                  <a:cubicBezTo>
                    <a:pt x="44002" y="7316"/>
                    <a:pt x="43790" y="7019"/>
                    <a:pt x="43512" y="7019"/>
                  </a:cubicBezTo>
                  <a:cubicBezTo>
                    <a:pt x="43454" y="7019"/>
                    <a:pt x="43394" y="7032"/>
                    <a:pt x="43333" y="7060"/>
                  </a:cubicBezTo>
                  <a:cubicBezTo>
                    <a:pt x="42392" y="7562"/>
                    <a:pt x="41450" y="8023"/>
                    <a:pt x="40488" y="8441"/>
                  </a:cubicBezTo>
                  <a:cubicBezTo>
                    <a:pt x="39985" y="8671"/>
                    <a:pt x="39400" y="8797"/>
                    <a:pt x="38981" y="9111"/>
                  </a:cubicBezTo>
                  <a:cubicBezTo>
                    <a:pt x="38900" y="9037"/>
                    <a:pt x="38786" y="8996"/>
                    <a:pt x="38676" y="8996"/>
                  </a:cubicBezTo>
                  <a:cubicBezTo>
                    <a:pt x="38503" y="8996"/>
                    <a:pt x="38337" y="9098"/>
                    <a:pt x="38311" y="9341"/>
                  </a:cubicBezTo>
                  <a:cubicBezTo>
                    <a:pt x="38186" y="10764"/>
                    <a:pt x="38102" y="12249"/>
                    <a:pt x="37537" y="13609"/>
                  </a:cubicBezTo>
                  <a:cubicBezTo>
                    <a:pt x="36784" y="15367"/>
                    <a:pt x="35278" y="16204"/>
                    <a:pt x="33625" y="17020"/>
                  </a:cubicBezTo>
                  <a:cubicBezTo>
                    <a:pt x="30549" y="18526"/>
                    <a:pt x="27431" y="19970"/>
                    <a:pt x="24314" y="21414"/>
                  </a:cubicBezTo>
                  <a:cubicBezTo>
                    <a:pt x="21280" y="22795"/>
                    <a:pt x="18204" y="24155"/>
                    <a:pt x="15128" y="25452"/>
                  </a:cubicBezTo>
                  <a:cubicBezTo>
                    <a:pt x="13517" y="26143"/>
                    <a:pt x="11885" y="26833"/>
                    <a:pt x="10274" y="27503"/>
                  </a:cubicBezTo>
                  <a:cubicBezTo>
                    <a:pt x="9019" y="28029"/>
                    <a:pt x="6335" y="28908"/>
                    <a:pt x="5990" y="28908"/>
                  </a:cubicBezTo>
                  <a:cubicBezTo>
                    <a:pt x="5979" y="28908"/>
                    <a:pt x="5970" y="28907"/>
                    <a:pt x="5964" y="28905"/>
                  </a:cubicBezTo>
                  <a:cubicBezTo>
                    <a:pt x="3223" y="27796"/>
                    <a:pt x="1653" y="25306"/>
                    <a:pt x="1067" y="22481"/>
                  </a:cubicBezTo>
                  <a:cubicBezTo>
                    <a:pt x="795" y="21142"/>
                    <a:pt x="775" y="19782"/>
                    <a:pt x="984" y="18443"/>
                  </a:cubicBezTo>
                  <a:cubicBezTo>
                    <a:pt x="1172" y="17292"/>
                    <a:pt x="1863" y="16162"/>
                    <a:pt x="1946" y="15053"/>
                  </a:cubicBezTo>
                  <a:cubicBezTo>
                    <a:pt x="2009" y="15032"/>
                    <a:pt x="2093" y="15011"/>
                    <a:pt x="2155" y="14990"/>
                  </a:cubicBezTo>
                  <a:cubicBezTo>
                    <a:pt x="5043" y="14132"/>
                    <a:pt x="7826" y="12689"/>
                    <a:pt x="10588" y="11538"/>
                  </a:cubicBezTo>
                  <a:cubicBezTo>
                    <a:pt x="13622" y="10262"/>
                    <a:pt x="16676" y="8964"/>
                    <a:pt x="19710" y="7688"/>
                  </a:cubicBezTo>
                  <a:cubicBezTo>
                    <a:pt x="20819" y="7207"/>
                    <a:pt x="21928" y="6725"/>
                    <a:pt x="23037" y="6223"/>
                  </a:cubicBezTo>
                  <a:cubicBezTo>
                    <a:pt x="24879" y="5407"/>
                    <a:pt x="26741" y="4591"/>
                    <a:pt x="28666" y="4005"/>
                  </a:cubicBezTo>
                  <a:cubicBezTo>
                    <a:pt x="29574" y="3728"/>
                    <a:pt x="30450" y="3591"/>
                    <a:pt x="31289" y="3591"/>
                  </a:cubicBezTo>
                  <a:cubicBezTo>
                    <a:pt x="33483" y="3591"/>
                    <a:pt x="35433" y="4527"/>
                    <a:pt x="37098" y="6328"/>
                  </a:cubicBezTo>
                  <a:cubicBezTo>
                    <a:pt x="37183" y="6419"/>
                    <a:pt x="37274" y="6458"/>
                    <a:pt x="37360" y="6458"/>
                  </a:cubicBezTo>
                  <a:cubicBezTo>
                    <a:pt x="37548" y="6458"/>
                    <a:pt x="37711" y="6272"/>
                    <a:pt x="37726" y="6056"/>
                  </a:cubicBezTo>
                  <a:cubicBezTo>
                    <a:pt x="37758" y="6058"/>
                    <a:pt x="37790" y="6059"/>
                    <a:pt x="37822" y="6059"/>
                  </a:cubicBezTo>
                  <a:cubicBezTo>
                    <a:pt x="38382" y="6059"/>
                    <a:pt x="38988" y="5730"/>
                    <a:pt x="39462" y="5512"/>
                  </a:cubicBezTo>
                  <a:cubicBezTo>
                    <a:pt x="40299" y="5156"/>
                    <a:pt x="41115" y="4738"/>
                    <a:pt x="41868" y="4236"/>
                  </a:cubicBezTo>
                  <a:cubicBezTo>
                    <a:pt x="42099" y="4089"/>
                    <a:pt x="42078" y="3838"/>
                    <a:pt x="41931" y="3692"/>
                  </a:cubicBezTo>
                  <a:cubicBezTo>
                    <a:pt x="41952" y="3650"/>
                    <a:pt x="41931" y="3461"/>
                    <a:pt x="41931" y="3461"/>
                  </a:cubicBezTo>
                  <a:cubicBezTo>
                    <a:pt x="41931" y="3399"/>
                    <a:pt x="41910" y="3357"/>
                    <a:pt x="41910" y="3294"/>
                  </a:cubicBezTo>
                  <a:cubicBezTo>
                    <a:pt x="41910" y="3168"/>
                    <a:pt x="41952" y="3064"/>
                    <a:pt x="42015" y="2959"/>
                  </a:cubicBezTo>
                  <a:cubicBezTo>
                    <a:pt x="42119" y="2769"/>
                    <a:pt x="42294" y="2650"/>
                    <a:pt x="42505" y="2650"/>
                  </a:cubicBezTo>
                  <a:cubicBezTo>
                    <a:pt x="42550" y="2650"/>
                    <a:pt x="42596" y="2655"/>
                    <a:pt x="42643" y="2666"/>
                  </a:cubicBezTo>
                  <a:cubicBezTo>
                    <a:pt x="42677" y="2675"/>
                    <a:pt x="42708" y="2680"/>
                    <a:pt x="42737" y="2680"/>
                  </a:cubicBezTo>
                  <a:cubicBezTo>
                    <a:pt x="42778" y="2680"/>
                    <a:pt x="42815" y="2670"/>
                    <a:pt x="42852" y="2645"/>
                  </a:cubicBezTo>
                  <a:cubicBezTo>
                    <a:pt x="42936" y="2729"/>
                    <a:pt x="43019" y="2792"/>
                    <a:pt x="43124" y="2855"/>
                  </a:cubicBezTo>
                  <a:cubicBezTo>
                    <a:pt x="43166" y="2876"/>
                    <a:pt x="43208" y="2917"/>
                    <a:pt x="43249" y="2938"/>
                  </a:cubicBezTo>
                  <a:cubicBezTo>
                    <a:pt x="43208" y="2980"/>
                    <a:pt x="43166" y="3043"/>
                    <a:pt x="43145" y="3085"/>
                  </a:cubicBezTo>
                  <a:cubicBezTo>
                    <a:pt x="43082" y="3022"/>
                    <a:pt x="43019" y="2959"/>
                    <a:pt x="42957" y="2917"/>
                  </a:cubicBezTo>
                  <a:cubicBezTo>
                    <a:pt x="42928" y="2901"/>
                    <a:pt x="42894" y="2893"/>
                    <a:pt x="42860" y="2893"/>
                  </a:cubicBezTo>
                  <a:cubicBezTo>
                    <a:pt x="42765" y="2893"/>
                    <a:pt x="42664" y="2951"/>
                    <a:pt x="42664" y="3043"/>
                  </a:cubicBezTo>
                  <a:cubicBezTo>
                    <a:pt x="42685" y="3608"/>
                    <a:pt x="43019" y="4089"/>
                    <a:pt x="43249" y="4570"/>
                  </a:cubicBezTo>
                  <a:cubicBezTo>
                    <a:pt x="43542" y="5198"/>
                    <a:pt x="43856" y="5826"/>
                    <a:pt x="44170" y="6433"/>
                  </a:cubicBezTo>
                  <a:cubicBezTo>
                    <a:pt x="44224" y="6551"/>
                    <a:pt x="44322" y="6597"/>
                    <a:pt x="44425" y="6597"/>
                  </a:cubicBezTo>
                  <a:cubicBezTo>
                    <a:pt x="44522" y="6597"/>
                    <a:pt x="44622" y="6556"/>
                    <a:pt x="44693" y="6495"/>
                  </a:cubicBezTo>
                  <a:cubicBezTo>
                    <a:pt x="44798" y="6412"/>
                    <a:pt x="44861" y="6286"/>
                    <a:pt x="44777" y="6140"/>
                  </a:cubicBezTo>
                  <a:cubicBezTo>
                    <a:pt x="44463" y="5512"/>
                    <a:pt x="44149" y="4905"/>
                    <a:pt x="43835" y="4298"/>
                  </a:cubicBezTo>
                  <a:cubicBezTo>
                    <a:pt x="43710" y="4068"/>
                    <a:pt x="43605" y="3817"/>
                    <a:pt x="43480" y="3587"/>
                  </a:cubicBezTo>
                  <a:cubicBezTo>
                    <a:pt x="43982" y="3064"/>
                    <a:pt x="44463" y="2499"/>
                    <a:pt x="44944" y="1955"/>
                  </a:cubicBezTo>
                  <a:cubicBezTo>
                    <a:pt x="45112" y="1788"/>
                    <a:pt x="45593" y="1055"/>
                    <a:pt x="45823" y="971"/>
                  </a:cubicBezTo>
                  <a:cubicBezTo>
                    <a:pt x="45942" y="925"/>
                    <a:pt x="46071" y="904"/>
                    <a:pt x="46205" y="904"/>
                  </a:cubicBezTo>
                  <a:close/>
                  <a:moveTo>
                    <a:pt x="46259" y="0"/>
                  </a:moveTo>
                  <a:cubicBezTo>
                    <a:pt x="46072" y="0"/>
                    <a:pt x="45878" y="59"/>
                    <a:pt x="45677" y="197"/>
                  </a:cubicBezTo>
                  <a:cubicBezTo>
                    <a:pt x="44944" y="720"/>
                    <a:pt x="44275" y="1578"/>
                    <a:pt x="43668" y="2394"/>
                  </a:cubicBezTo>
                  <a:cubicBezTo>
                    <a:pt x="43459" y="2248"/>
                    <a:pt x="43249" y="2101"/>
                    <a:pt x="42998" y="2101"/>
                  </a:cubicBezTo>
                  <a:lnTo>
                    <a:pt x="42977" y="2101"/>
                  </a:lnTo>
                  <a:cubicBezTo>
                    <a:pt x="42936" y="2039"/>
                    <a:pt x="42873" y="1997"/>
                    <a:pt x="42789" y="1976"/>
                  </a:cubicBezTo>
                  <a:cubicBezTo>
                    <a:pt x="42710" y="1957"/>
                    <a:pt x="42632" y="1948"/>
                    <a:pt x="42554" y="1948"/>
                  </a:cubicBezTo>
                  <a:cubicBezTo>
                    <a:pt x="42120" y="1948"/>
                    <a:pt x="41723" y="2230"/>
                    <a:pt x="41492" y="2604"/>
                  </a:cubicBezTo>
                  <a:cubicBezTo>
                    <a:pt x="41345" y="2834"/>
                    <a:pt x="41262" y="3085"/>
                    <a:pt x="41262" y="3357"/>
                  </a:cubicBezTo>
                  <a:cubicBezTo>
                    <a:pt x="41262" y="3482"/>
                    <a:pt x="41283" y="3587"/>
                    <a:pt x="41324" y="3712"/>
                  </a:cubicBezTo>
                  <a:cubicBezTo>
                    <a:pt x="40655" y="4110"/>
                    <a:pt x="39944" y="4508"/>
                    <a:pt x="39211" y="4842"/>
                  </a:cubicBezTo>
                  <a:cubicBezTo>
                    <a:pt x="38688" y="5093"/>
                    <a:pt x="37935" y="5219"/>
                    <a:pt x="37516" y="5617"/>
                  </a:cubicBezTo>
                  <a:cubicBezTo>
                    <a:pt x="36148" y="3772"/>
                    <a:pt x="33764" y="2698"/>
                    <a:pt x="31488" y="2698"/>
                  </a:cubicBezTo>
                  <a:cubicBezTo>
                    <a:pt x="31363" y="2698"/>
                    <a:pt x="31238" y="2702"/>
                    <a:pt x="31114" y="2708"/>
                  </a:cubicBezTo>
                  <a:cubicBezTo>
                    <a:pt x="28205" y="2855"/>
                    <a:pt x="25381" y="4361"/>
                    <a:pt x="22723" y="5533"/>
                  </a:cubicBezTo>
                  <a:cubicBezTo>
                    <a:pt x="22493" y="5637"/>
                    <a:pt x="22263" y="5721"/>
                    <a:pt x="22054" y="5826"/>
                  </a:cubicBezTo>
                  <a:cubicBezTo>
                    <a:pt x="18685" y="7249"/>
                    <a:pt x="15316" y="8671"/>
                    <a:pt x="11969" y="10115"/>
                  </a:cubicBezTo>
                  <a:cubicBezTo>
                    <a:pt x="10295" y="10827"/>
                    <a:pt x="8600" y="11538"/>
                    <a:pt x="6926" y="12249"/>
                  </a:cubicBezTo>
                  <a:cubicBezTo>
                    <a:pt x="5294" y="12961"/>
                    <a:pt x="3516" y="13505"/>
                    <a:pt x="1988" y="14425"/>
                  </a:cubicBezTo>
                  <a:cubicBezTo>
                    <a:pt x="1904" y="14488"/>
                    <a:pt x="1800" y="14551"/>
                    <a:pt x="1695" y="14614"/>
                  </a:cubicBezTo>
                  <a:cubicBezTo>
                    <a:pt x="942" y="15116"/>
                    <a:pt x="356" y="17543"/>
                    <a:pt x="189" y="18715"/>
                  </a:cubicBezTo>
                  <a:cubicBezTo>
                    <a:pt x="0" y="20263"/>
                    <a:pt x="105" y="21853"/>
                    <a:pt x="544" y="23360"/>
                  </a:cubicBezTo>
                  <a:cubicBezTo>
                    <a:pt x="1214" y="25787"/>
                    <a:pt x="3453" y="29030"/>
                    <a:pt x="6005" y="29804"/>
                  </a:cubicBezTo>
                  <a:cubicBezTo>
                    <a:pt x="6088" y="29830"/>
                    <a:pt x="6183" y="29843"/>
                    <a:pt x="6290" y="29843"/>
                  </a:cubicBezTo>
                  <a:cubicBezTo>
                    <a:pt x="7380" y="29843"/>
                    <a:pt x="9653" y="28578"/>
                    <a:pt x="11006" y="28026"/>
                  </a:cubicBezTo>
                  <a:cubicBezTo>
                    <a:pt x="12722" y="27335"/>
                    <a:pt x="14417" y="26645"/>
                    <a:pt x="16112" y="25912"/>
                  </a:cubicBezTo>
                  <a:cubicBezTo>
                    <a:pt x="19585" y="24448"/>
                    <a:pt x="23016" y="22920"/>
                    <a:pt x="26448" y="21351"/>
                  </a:cubicBezTo>
                  <a:cubicBezTo>
                    <a:pt x="29544" y="19928"/>
                    <a:pt x="32871" y="18631"/>
                    <a:pt x="35780" y="16832"/>
                  </a:cubicBezTo>
                  <a:cubicBezTo>
                    <a:pt x="38332" y="15241"/>
                    <a:pt x="38918" y="12500"/>
                    <a:pt x="39127" y="9697"/>
                  </a:cubicBezTo>
                  <a:cubicBezTo>
                    <a:pt x="39818" y="9676"/>
                    <a:pt x="40571" y="9194"/>
                    <a:pt x="41178" y="8943"/>
                  </a:cubicBezTo>
                  <a:cubicBezTo>
                    <a:pt x="41994" y="8567"/>
                    <a:pt x="42810" y="8190"/>
                    <a:pt x="43605" y="7772"/>
                  </a:cubicBezTo>
                  <a:cubicBezTo>
                    <a:pt x="43647" y="7876"/>
                    <a:pt x="43668" y="7981"/>
                    <a:pt x="43773" y="8065"/>
                  </a:cubicBezTo>
                  <a:cubicBezTo>
                    <a:pt x="43877" y="8169"/>
                    <a:pt x="44003" y="8253"/>
                    <a:pt x="44128" y="8316"/>
                  </a:cubicBezTo>
                  <a:cubicBezTo>
                    <a:pt x="44303" y="8381"/>
                    <a:pt x="44484" y="8413"/>
                    <a:pt x="44664" y="8413"/>
                  </a:cubicBezTo>
                  <a:cubicBezTo>
                    <a:pt x="44829" y="8413"/>
                    <a:pt x="44994" y="8387"/>
                    <a:pt x="45153" y="8337"/>
                  </a:cubicBezTo>
                  <a:cubicBezTo>
                    <a:pt x="45760" y="8127"/>
                    <a:pt x="46179" y="7521"/>
                    <a:pt x="46179" y="6893"/>
                  </a:cubicBezTo>
                  <a:cubicBezTo>
                    <a:pt x="46409" y="6851"/>
                    <a:pt x="46618" y="6767"/>
                    <a:pt x="46827" y="6725"/>
                  </a:cubicBezTo>
                  <a:cubicBezTo>
                    <a:pt x="47581" y="6516"/>
                    <a:pt x="48459" y="6286"/>
                    <a:pt x="49087" y="5784"/>
                  </a:cubicBezTo>
                  <a:cubicBezTo>
                    <a:pt x="49108" y="5763"/>
                    <a:pt x="49129" y="5763"/>
                    <a:pt x="49150" y="5721"/>
                  </a:cubicBezTo>
                  <a:lnTo>
                    <a:pt x="49171" y="5721"/>
                  </a:lnTo>
                  <a:cubicBezTo>
                    <a:pt x="49275" y="5637"/>
                    <a:pt x="49296" y="5470"/>
                    <a:pt x="49255" y="5345"/>
                  </a:cubicBezTo>
                  <a:cubicBezTo>
                    <a:pt x="49401" y="3545"/>
                    <a:pt x="48731" y="1704"/>
                    <a:pt x="47330" y="532"/>
                  </a:cubicBezTo>
                  <a:cubicBezTo>
                    <a:pt x="46994" y="238"/>
                    <a:pt x="46639" y="0"/>
                    <a:pt x="462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39"/>
            <p:cNvSpPr/>
            <p:nvPr/>
          </p:nvSpPr>
          <p:spPr>
            <a:xfrm>
              <a:off x="5114825" y="3007675"/>
              <a:ext cx="716575" cy="457275"/>
            </a:xfrm>
            <a:custGeom>
              <a:avLst/>
              <a:gdLst/>
              <a:ahLst/>
              <a:cxnLst/>
              <a:rect l="l" t="t" r="r" b="b"/>
              <a:pathLst>
                <a:path w="28663" h="18291" extrusionOk="0">
                  <a:moveTo>
                    <a:pt x="25067" y="699"/>
                  </a:moveTo>
                  <a:cubicBezTo>
                    <a:pt x="26595" y="2080"/>
                    <a:pt x="27620" y="3712"/>
                    <a:pt x="27808" y="5763"/>
                  </a:cubicBezTo>
                  <a:cubicBezTo>
                    <a:pt x="23310" y="6390"/>
                    <a:pt x="19062" y="7980"/>
                    <a:pt x="15045" y="10094"/>
                  </a:cubicBezTo>
                  <a:cubicBezTo>
                    <a:pt x="12890" y="11224"/>
                    <a:pt x="10818" y="12479"/>
                    <a:pt x="8789" y="13818"/>
                  </a:cubicBezTo>
                  <a:cubicBezTo>
                    <a:pt x="7764" y="14488"/>
                    <a:pt x="6759" y="15157"/>
                    <a:pt x="5755" y="15869"/>
                  </a:cubicBezTo>
                  <a:cubicBezTo>
                    <a:pt x="5106" y="16308"/>
                    <a:pt x="4374" y="16747"/>
                    <a:pt x="3767" y="17271"/>
                  </a:cubicBezTo>
                  <a:cubicBezTo>
                    <a:pt x="3956" y="16350"/>
                    <a:pt x="3830" y="15366"/>
                    <a:pt x="3558" y="14509"/>
                  </a:cubicBezTo>
                  <a:cubicBezTo>
                    <a:pt x="3286" y="13693"/>
                    <a:pt x="2742" y="12437"/>
                    <a:pt x="1842" y="12165"/>
                  </a:cubicBezTo>
                  <a:cubicBezTo>
                    <a:pt x="1821" y="12165"/>
                    <a:pt x="1779" y="12186"/>
                    <a:pt x="1800" y="12228"/>
                  </a:cubicBezTo>
                  <a:cubicBezTo>
                    <a:pt x="1821" y="12333"/>
                    <a:pt x="1863" y="12416"/>
                    <a:pt x="1905" y="12521"/>
                  </a:cubicBezTo>
                  <a:cubicBezTo>
                    <a:pt x="1779" y="12730"/>
                    <a:pt x="1717" y="13002"/>
                    <a:pt x="1696" y="13316"/>
                  </a:cubicBezTo>
                  <a:cubicBezTo>
                    <a:pt x="1654" y="14278"/>
                    <a:pt x="2072" y="15576"/>
                    <a:pt x="2658" y="15931"/>
                  </a:cubicBezTo>
                  <a:cubicBezTo>
                    <a:pt x="2680" y="15942"/>
                    <a:pt x="2704" y="15947"/>
                    <a:pt x="2728" y="15947"/>
                  </a:cubicBezTo>
                  <a:cubicBezTo>
                    <a:pt x="2797" y="15947"/>
                    <a:pt x="2862" y="15904"/>
                    <a:pt x="2847" y="15827"/>
                  </a:cubicBezTo>
                  <a:cubicBezTo>
                    <a:pt x="2763" y="15220"/>
                    <a:pt x="2344" y="14697"/>
                    <a:pt x="2198" y="14090"/>
                  </a:cubicBezTo>
                  <a:cubicBezTo>
                    <a:pt x="2135" y="13734"/>
                    <a:pt x="2177" y="13337"/>
                    <a:pt x="2135" y="12981"/>
                  </a:cubicBezTo>
                  <a:lnTo>
                    <a:pt x="2135" y="12981"/>
                  </a:lnTo>
                  <a:cubicBezTo>
                    <a:pt x="2470" y="13504"/>
                    <a:pt x="2888" y="14006"/>
                    <a:pt x="3077" y="14592"/>
                  </a:cubicBezTo>
                  <a:cubicBezTo>
                    <a:pt x="3370" y="15534"/>
                    <a:pt x="3349" y="16413"/>
                    <a:pt x="3223" y="17333"/>
                  </a:cubicBezTo>
                  <a:cubicBezTo>
                    <a:pt x="2554" y="16643"/>
                    <a:pt x="2072" y="15869"/>
                    <a:pt x="1800" y="14927"/>
                  </a:cubicBezTo>
                  <a:cubicBezTo>
                    <a:pt x="1633" y="14383"/>
                    <a:pt x="1633" y="13860"/>
                    <a:pt x="1633" y="13316"/>
                  </a:cubicBezTo>
                  <a:cubicBezTo>
                    <a:pt x="1633" y="12856"/>
                    <a:pt x="1654" y="12395"/>
                    <a:pt x="1591" y="11935"/>
                  </a:cubicBezTo>
                  <a:cubicBezTo>
                    <a:pt x="1591" y="11914"/>
                    <a:pt x="1591" y="11872"/>
                    <a:pt x="1570" y="11851"/>
                  </a:cubicBezTo>
                  <a:cubicBezTo>
                    <a:pt x="3558" y="11830"/>
                    <a:pt x="5734" y="11014"/>
                    <a:pt x="7596" y="10408"/>
                  </a:cubicBezTo>
                  <a:cubicBezTo>
                    <a:pt x="9793" y="9717"/>
                    <a:pt x="11927" y="8859"/>
                    <a:pt x="13999" y="7876"/>
                  </a:cubicBezTo>
                  <a:cubicBezTo>
                    <a:pt x="17974" y="5972"/>
                    <a:pt x="21678" y="3566"/>
                    <a:pt x="25047" y="720"/>
                  </a:cubicBezTo>
                  <a:cubicBezTo>
                    <a:pt x="25067" y="720"/>
                    <a:pt x="25067" y="699"/>
                    <a:pt x="25067" y="699"/>
                  </a:cubicBezTo>
                  <a:close/>
                  <a:moveTo>
                    <a:pt x="24841" y="1"/>
                  </a:moveTo>
                  <a:cubicBezTo>
                    <a:pt x="24767" y="1"/>
                    <a:pt x="24687" y="28"/>
                    <a:pt x="24607" y="92"/>
                  </a:cubicBezTo>
                  <a:cubicBezTo>
                    <a:pt x="21238" y="2938"/>
                    <a:pt x="17535" y="5365"/>
                    <a:pt x="13559" y="7269"/>
                  </a:cubicBezTo>
                  <a:cubicBezTo>
                    <a:pt x="11697" y="8169"/>
                    <a:pt x="9772" y="8943"/>
                    <a:pt x="7805" y="9633"/>
                  </a:cubicBezTo>
                  <a:cubicBezTo>
                    <a:pt x="5734" y="10345"/>
                    <a:pt x="3432" y="10659"/>
                    <a:pt x="1424" y="11496"/>
                  </a:cubicBezTo>
                  <a:cubicBezTo>
                    <a:pt x="1277" y="11558"/>
                    <a:pt x="1277" y="11705"/>
                    <a:pt x="1340" y="11789"/>
                  </a:cubicBezTo>
                  <a:cubicBezTo>
                    <a:pt x="1340" y="11789"/>
                    <a:pt x="1319" y="11789"/>
                    <a:pt x="1319" y="11809"/>
                  </a:cubicBezTo>
                  <a:cubicBezTo>
                    <a:pt x="1" y="13734"/>
                    <a:pt x="1633" y="16852"/>
                    <a:pt x="3119" y="18191"/>
                  </a:cubicBezTo>
                  <a:cubicBezTo>
                    <a:pt x="3196" y="18261"/>
                    <a:pt x="3276" y="18290"/>
                    <a:pt x="3351" y="18290"/>
                  </a:cubicBezTo>
                  <a:cubicBezTo>
                    <a:pt x="3478" y="18290"/>
                    <a:pt x="3589" y="18205"/>
                    <a:pt x="3642" y="18087"/>
                  </a:cubicBezTo>
                  <a:cubicBezTo>
                    <a:pt x="4562" y="17710"/>
                    <a:pt x="5378" y="17019"/>
                    <a:pt x="6194" y="16475"/>
                  </a:cubicBezTo>
                  <a:cubicBezTo>
                    <a:pt x="7094" y="15869"/>
                    <a:pt x="7973" y="15283"/>
                    <a:pt x="8873" y="14697"/>
                  </a:cubicBezTo>
                  <a:cubicBezTo>
                    <a:pt x="10777" y="13462"/>
                    <a:pt x="12723" y="12249"/>
                    <a:pt x="14710" y="11161"/>
                  </a:cubicBezTo>
                  <a:cubicBezTo>
                    <a:pt x="18874" y="8901"/>
                    <a:pt x="23310" y="7164"/>
                    <a:pt x="28039" y="6516"/>
                  </a:cubicBezTo>
                  <a:cubicBezTo>
                    <a:pt x="28080" y="6516"/>
                    <a:pt x="28101" y="6495"/>
                    <a:pt x="28143" y="6474"/>
                  </a:cubicBezTo>
                  <a:cubicBezTo>
                    <a:pt x="28190" y="6491"/>
                    <a:pt x="28240" y="6499"/>
                    <a:pt x="28289" y="6499"/>
                  </a:cubicBezTo>
                  <a:cubicBezTo>
                    <a:pt x="28480" y="6499"/>
                    <a:pt x="28662" y="6372"/>
                    <a:pt x="28645" y="6139"/>
                  </a:cubicBezTo>
                  <a:cubicBezTo>
                    <a:pt x="28520" y="3817"/>
                    <a:pt x="27453" y="1494"/>
                    <a:pt x="25465" y="176"/>
                  </a:cubicBezTo>
                  <a:cubicBezTo>
                    <a:pt x="25413" y="145"/>
                    <a:pt x="25355" y="129"/>
                    <a:pt x="25298" y="129"/>
                  </a:cubicBezTo>
                  <a:cubicBezTo>
                    <a:pt x="25240" y="129"/>
                    <a:pt x="25183" y="145"/>
                    <a:pt x="25130" y="176"/>
                  </a:cubicBezTo>
                  <a:cubicBezTo>
                    <a:pt x="25066" y="72"/>
                    <a:pt x="24961" y="1"/>
                    <a:pt x="24841" y="1"/>
                  </a:cubicBezTo>
                  <a:close/>
                </a:path>
              </a:pathLst>
            </a:custGeom>
            <a:solidFill>
              <a:srgbClr val="1B3F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39"/>
            <p:cNvSpPr/>
            <p:nvPr/>
          </p:nvSpPr>
          <p:spPr>
            <a:xfrm>
              <a:off x="5023425" y="3271750"/>
              <a:ext cx="126475" cy="282150"/>
            </a:xfrm>
            <a:custGeom>
              <a:avLst/>
              <a:gdLst/>
              <a:ahLst/>
              <a:cxnLst/>
              <a:rect l="l" t="t" r="r" b="b"/>
              <a:pathLst>
                <a:path w="5059" h="11286" extrusionOk="0">
                  <a:moveTo>
                    <a:pt x="291" y="1"/>
                  </a:moveTo>
                  <a:cubicBezTo>
                    <a:pt x="135" y="1"/>
                    <a:pt x="0" y="209"/>
                    <a:pt x="121" y="347"/>
                  </a:cubicBezTo>
                  <a:cubicBezTo>
                    <a:pt x="1502" y="1895"/>
                    <a:pt x="2632" y="3381"/>
                    <a:pt x="3259" y="5389"/>
                  </a:cubicBezTo>
                  <a:cubicBezTo>
                    <a:pt x="3824" y="7231"/>
                    <a:pt x="3866" y="9093"/>
                    <a:pt x="3594" y="10976"/>
                  </a:cubicBezTo>
                  <a:cubicBezTo>
                    <a:pt x="3558" y="11169"/>
                    <a:pt x="3730" y="11285"/>
                    <a:pt x="3899" y="11285"/>
                  </a:cubicBezTo>
                  <a:cubicBezTo>
                    <a:pt x="4023" y="11285"/>
                    <a:pt x="4145" y="11222"/>
                    <a:pt x="4180" y="11081"/>
                  </a:cubicBezTo>
                  <a:cubicBezTo>
                    <a:pt x="5059" y="7252"/>
                    <a:pt x="3615" y="2460"/>
                    <a:pt x="393" y="33"/>
                  </a:cubicBezTo>
                  <a:cubicBezTo>
                    <a:pt x="359" y="11"/>
                    <a:pt x="325" y="1"/>
                    <a:pt x="291" y="1"/>
                  </a:cubicBezTo>
                  <a:close/>
                </a:path>
              </a:pathLst>
            </a:custGeom>
            <a:solidFill>
              <a:srgbClr val="1B3F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5" name="Picture 4" descr="A picture containing water, water sport, sport, swimming&#10;&#10;Description automatically generated">
            <a:extLst>
              <a:ext uri="{FF2B5EF4-FFF2-40B4-BE49-F238E27FC236}">
                <a16:creationId xmlns="" xmlns:a16="http://schemas.microsoft.com/office/drawing/2014/main" id="{B7CD5F64-3862-4E52-BF16-EE586D3D76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7028" y="263881"/>
            <a:ext cx="6174399" cy="5491033"/>
          </a:xfrm>
          <a:custGeom>
            <a:avLst/>
            <a:gdLst>
              <a:gd name="connsiteX0" fmla="*/ 0 w 6174399"/>
              <a:gd name="connsiteY0" fmla="*/ 0 h 4118275"/>
              <a:gd name="connsiteX1" fmla="*/ 6174399 w 6174399"/>
              <a:gd name="connsiteY1" fmla="*/ 0 h 4118275"/>
              <a:gd name="connsiteX2" fmla="*/ 6174399 w 6174399"/>
              <a:gd name="connsiteY2" fmla="*/ 4118275 h 4118275"/>
              <a:gd name="connsiteX3" fmla="*/ 0 w 6174399"/>
              <a:gd name="connsiteY3" fmla="*/ 4118275 h 4118275"/>
              <a:gd name="connsiteX4" fmla="*/ 0 w 6174399"/>
              <a:gd name="connsiteY4" fmla="*/ 0 h 411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74399" h="4118275" fill="none" extrusionOk="0">
                <a:moveTo>
                  <a:pt x="0" y="0"/>
                </a:moveTo>
                <a:cubicBezTo>
                  <a:pt x="2684431" y="-29407"/>
                  <a:pt x="4058816" y="-111797"/>
                  <a:pt x="6174399" y="0"/>
                </a:cubicBezTo>
                <a:cubicBezTo>
                  <a:pt x="6014512" y="790478"/>
                  <a:pt x="6070956" y="2196675"/>
                  <a:pt x="6174399" y="4118275"/>
                </a:cubicBezTo>
                <a:cubicBezTo>
                  <a:pt x="3765991" y="4164744"/>
                  <a:pt x="2624878" y="4005411"/>
                  <a:pt x="0" y="4118275"/>
                </a:cubicBezTo>
                <a:cubicBezTo>
                  <a:pt x="53901" y="3026850"/>
                  <a:pt x="50595" y="1072535"/>
                  <a:pt x="0" y="0"/>
                </a:cubicBezTo>
                <a:close/>
              </a:path>
              <a:path w="6174399" h="4118275" stroke="0" extrusionOk="0">
                <a:moveTo>
                  <a:pt x="0" y="0"/>
                </a:moveTo>
                <a:cubicBezTo>
                  <a:pt x="2510821" y="-61727"/>
                  <a:pt x="4354435" y="39235"/>
                  <a:pt x="6174399" y="0"/>
                </a:cubicBezTo>
                <a:cubicBezTo>
                  <a:pt x="6114261" y="1720161"/>
                  <a:pt x="6264900" y="3486297"/>
                  <a:pt x="6174399" y="4118275"/>
                </a:cubicBezTo>
                <a:cubicBezTo>
                  <a:pt x="5110578" y="4248957"/>
                  <a:pt x="2588692" y="3972193"/>
                  <a:pt x="0" y="4118275"/>
                </a:cubicBezTo>
                <a:cubicBezTo>
                  <a:pt x="-41303" y="3108154"/>
                  <a:pt x="83042" y="1823525"/>
                  <a:pt x="0" y="0"/>
                </a:cubicBezTo>
                <a:close/>
              </a:path>
            </a:pathLst>
          </a:custGeom>
          <a:ln w="28575">
            <a:solidFill>
              <a:schemeClr val="bg1"/>
            </a:solidFill>
            <a:extLst>
              <a:ext uri="{C807C97D-BFC1-408E-A445-0C87EB9F89A2}">
                <ask:lineSketchStyleProps xmlns="" xmlns:ask="http://schemas.microsoft.com/office/drawing/2018/sketchyshapes" sd="3997429864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051838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Google Shape;1371;p40">
            <a:extLst>
              <a:ext uri="{FF2B5EF4-FFF2-40B4-BE49-F238E27FC236}">
                <a16:creationId xmlns="" xmlns:a16="http://schemas.microsoft.com/office/drawing/2014/main" id="{12D04FD0-FBA0-4F31-AF03-6CD9A616652D}"/>
              </a:ext>
            </a:extLst>
          </p:cNvPr>
          <p:cNvGrpSpPr/>
          <p:nvPr/>
        </p:nvGrpSpPr>
        <p:grpSpPr>
          <a:xfrm rot="220477">
            <a:off x="7867724" y="6018368"/>
            <a:ext cx="816352" cy="529251"/>
            <a:chOff x="4596450" y="1695175"/>
            <a:chExt cx="976125" cy="474625"/>
          </a:xfrm>
        </p:grpSpPr>
        <p:sp>
          <p:nvSpPr>
            <p:cNvPr id="134" name="Google Shape;1372;p40">
              <a:extLst>
                <a:ext uri="{FF2B5EF4-FFF2-40B4-BE49-F238E27FC236}">
                  <a16:creationId xmlns="" xmlns:a16="http://schemas.microsoft.com/office/drawing/2014/main" id="{FCA2958F-8F7C-4D6C-89B3-4EF72B10B251}"/>
                </a:ext>
              </a:extLst>
            </p:cNvPr>
            <p:cNvSpPr/>
            <p:nvPr/>
          </p:nvSpPr>
          <p:spPr>
            <a:xfrm>
              <a:off x="5452225" y="1825700"/>
              <a:ext cx="64375" cy="241150"/>
            </a:xfrm>
            <a:custGeom>
              <a:avLst/>
              <a:gdLst/>
              <a:ahLst/>
              <a:cxnLst/>
              <a:rect l="l" t="t" r="r" b="b"/>
              <a:pathLst>
                <a:path w="2575" h="9646" extrusionOk="0">
                  <a:moveTo>
                    <a:pt x="63" y="0"/>
                  </a:moveTo>
                  <a:lnTo>
                    <a:pt x="63" y="0"/>
                  </a:lnTo>
                  <a:cubicBezTo>
                    <a:pt x="859" y="1423"/>
                    <a:pt x="1298" y="3055"/>
                    <a:pt x="1319" y="4708"/>
                  </a:cubicBezTo>
                  <a:cubicBezTo>
                    <a:pt x="1319" y="6591"/>
                    <a:pt x="838" y="8265"/>
                    <a:pt x="1" y="9646"/>
                  </a:cubicBezTo>
                  <a:cubicBezTo>
                    <a:pt x="566" y="9144"/>
                    <a:pt x="1047" y="8579"/>
                    <a:pt x="1424" y="7951"/>
                  </a:cubicBezTo>
                  <a:cubicBezTo>
                    <a:pt x="1863" y="7240"/>
                    <a:pt x="2177" y="6466"/>
                    <a:pt x="2365" y="5650"/>
                  </a:cubicBezTo>
                  <a:cubicBezTo>
                    <a:pt x="2553" y="4771"/>
                    <a:pt x="2574" y="3871"/>
                    <a:pt x="2428" y="2992"/>
                  </a:cubicBezTo>
                  <a:cubicBezTo>
                    <a:pt x="2386" y="2804"/>
                    <a:pt x="2344" y="2616"/>
                    <a:pt x="2302" y="2427"/>
                  </a:cubicBezTo>
                  <a:cubicBezTo>
                    <a:pt x="1947" y="1151"/>
                    <a:pt x="1089" y="565"/>
                    <a:pt x="63" y="0"/>
                  </a:cubicBezTo>
                  <a:close/>
                </a:path>
              </a:pathLst>
            </a:custGeom>
            <a:solidFill>
              <a:srgbClr val="EDE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73;p40">
              <a:extLst>
                <a:ext uri="{FF2B5EF4-FFF2-40B4-BE49-F238E27FC236}">
                  <a16:creationId xmlns="" xmlns:a16="http://schemas.microsoft.com/office/drawing/2014/main" id="{0A23E2FC-A64E-48CF-A1D6-A49D702CAF2C}"/>
                </a:ext>
              </a:extLst>
            </p:cNvPr>
            <p:cNvSpPr/>
            <p:nvPr/>
          </p:nvSpPr>
          <p:spPr>
            <a:xfrm>
              <a:off x="4738200" y="2024850"/>
              <a:ext cx="305000" cy="93225"/>
            </a:xfrm>
            <a:custGeom>
              <a:avLst/>
              <a:gdLst/>
              <a:ahLst/>
              <a:cxnLst/>
              <a:rect l="l" t="t" r="r" b="b"/>
              <a:pathLst>
                <a:path w="12200" h="3729" extrusionOk="0">
                  <a:moveTo>
                    <a:pt x="2685" y="0"/>
                  </a:moveTo>
                  <a:cubicBezTo>
                    <a:pt x="1792" y="0"/>
                    <a:pt x="893" y="62"/>
                    <a:pt x="1" y="111"/>
                  </a:cubicBezTo>
                  <a:cubicBezTo>
                    <a:pt x="629" y="655"/>
                    <a:pt x="1215" y="1220"/>
                    <a:pt x="1947" y="1680"/>
                  </a:cubicBezTo>
                  <a:cubicBezTo>
                    <a:pt x="2951" y="2329"/>
                    <a:pt x="4039" y="2831"/>
                    <a:pt x="5190" y="3207"/>
                  </a:cubicBezTo>
                  <a:cubicBezTo>
                    <a:pt x="6462" y="3606"/>
                    <a:pt x="7676" y="3729"/>
                    <a:pt x="8893" y="3729"/>
                  </a:cubicBezTo>
                  <a:cubicBezTo>
                    <a:pt x="9978" y="3729"/>
                    <a:pt x="11065" y="3631"/>
                    <a:pt x="12199" y="3542"/>
                  </a:cubicBezTo>
                  <a:cubicBezTo>
                    <a:pt x="12137" y="3521"/>
                    <a:pt x="12053" y="3500"/>
                    <a:pt x="11990" y="3458"/>
                  </a:cubicBezTo>
                  <a:cubicBezTo>
                    <a:pt x="9563" y="2370"/>
                    <a:pt x="7324" y="550"/>
                    <a:pt x="4646" y="132"/>
                  </a:cubicBezTo>
                  <a:cubicBezTo>
                    <a:pt x="3998" y="34"/>
                    <a:pt x="3343" y="0"/>
                    <a:pt x="2685" y="0"/>
                  </a:cubicBezTo>
                  <a:close/>
                </a:path>
              </a:pathLst>
            </a:custGeom>
            <a:solidFill>
              <a:srgbClr val="EDE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74;p40">
              <a:extLst>
                <a:ext uri="{FF2B5EF4-FFF2-40B4-BE49-F238E27FC236}">
                  <a16:creationId xmlns="" xmlns:a16="http://schemas.microsoft.com/office/drawing/2014/main" id="{6CC9A7A4-17B5-4B9C-8804-EEBDC7A13BF9}"/>
                </a:ext>
              </a:extLst>
            </p:cNvPr>
            <p:cNvSpPr/>
            <p:nvPr/>
          </p:nvSpPr>
          <p:spPr>
            <a:xfrm>
              <a:off x="4612675" y="1717950"/>
              <a:ext cx="873575" cy="425825"/>
            </a:xfrm>
            <a:custGeom>
              <a:avLst/>
              <a:gdLst/>
              <a:ahLst/>
              <a:cxnLst/>
              <a:rect l="l" t="t" r="r" b="b"/>
              <a:pathLst>
                <a:path w="34943" h="17033" extrusionOk="0">
                  <a:moveTo>
                    <a:pt x="23834" y="0"/>
                  </a:moveTo>
                  <a:cubicBezTo>
                    <a:pt x="23243" y="0"/>
                    <a:pt x="22648" y="36"/>
                    <a:pt x="22054" y="105"/>
                  </a:cubicBezTo>
                  <a:cubicBezTo>
                    <a:pt x="19920" y="335"/>
                    <a:pt x="17806" y="795"/>
                    <a:pt x="15693" y="1402"/>
                  </a:cubicBezTo>
                  <a:cubicBezTo>
                    <a:pt x="12994" y="2155"/>
                    <a:pt x="10337" y="3180"/>
                    <a:pt x="7826" y="4268"/>
                  </a:cubicBezTo>
                  <a:cubicBezTo>
                    <a:pt x="5984" y="5063"/>
                    <a:pt x="4143" y="5963"/>
                    <a:pt x="2637" y="7302"/>
                  </a:cubicBezTo>
                  <a:cubicBezTo>
                    <a:pt x="1821" y="8035"/>
                    <a:pt x="879" y="9018"/>
                    <a:pt x="502" y="10064"/>
                  </a:cubicBezTo>
                  <a:cubicBezTo>
                    <a:pt x="0" y="11571"/>
                    <a:pt x="1604" y="11678"/>
                    <a:pt x="2876" y="11678"/>
                  </a:cubicBezTo>
                  <a:cubicBezTo>
                    <a:pt x="3088" y="11678"/>
                    <a:pt x="3291" y="11675"/>
                    <a:pt x="3474" y="11675"/>
                  </a:cubicBezTo>
                  <a:cubicBezTo>
                    <a:pt x="3557" y="11675"/>
                    <a:pt x="3641" y="11654"/>
                    <a:pt x="3746" y="11654"/>
                  </a:cubicBezTo>
                  <a:cubicBezTo>
                    <a:pt x="3797" y="11603"/>
                    <a:pt x="3873" y="11567"/>
                    <a:pt x="3953" y="11567"/>
                  </a:cubicBezTo>
                  <a:cubicBezTo>
                    <a:pt x="4002" y="11567"/>
                    <a:pt x="4053" y="11581"/>
                    <a:pt x="4101" y="11613"/>
                  </a:cubicBezTo>
                  <a:cubicBezTo>
                    <a:pt x="4987" y="11523"/>
                    <a:pt x="5903" y="11481"/>
                    <a:pt x="6797" y="11481"/>
                  </a:cubicBezTo>
                  <a:cubicBezTo>
                    <a:pt x="7572" y="11481"/>
                    <a:pt x="8330" y="11512"/>
                    <a:pt x="9039" y="11571"/>
                  </a:cubicBezTo>
                  <a:cubicBezTo>
                    <a:pt x="11236" y="11738"/>
                    <a:pt x="13057" y="12721"/>
                    <a:pt x="14961" y="13768"/>
                  </a:cubicBezTo>
                  <a:cubicBezTo>
                    <a:pt x="15944" y="14312"/>
                    <a:pt x="16969" y="14814"/>
                    <a:pt x="18036" y="15253"/>
                  </a:cubicBezTo>
                  <a:cubicBezTo>
                    <a:pt x="19438" y="15839"/>
                    <a:pt x="20903" y="16341"/>
                    <a:pt x="22389" y="16697"/>
                  </a:cubicBezTo>
                  <a:cubicBezTo>
                    <a:pt x="23333" y="16924"/>
                    <a:pt x="24282" y="17033"/>
                    <a:pt x="25211" y="17033"/>
                  </a:cubicBezTo>
                  <a:cubicBezTo>
                    <a:pt x="26854" y="17033"/>
                    <a:pt x="28432" y="16690"/>
                    <a:pt x="29796" y="16048"/>
                  </a:cubicBezTo>
                  <a:cubicBezTo>
                    <a:pt x="30528" y="15693"/>
                    <a:pt x="31176" y="15253"/>
                    <a:pt x="31762" y="14751"/>
                  </a:cubicBezTo>
                  <a:cubicBezTo>
                    <a:pt x="33959" y="12826"/>
                    <a:pt x="34943" y="9792"/>
                    <a:pt x="33541" y="6026"/>
                  </a:cubicBezTo>
                  <a:cubicBezTo>
                    <a:pt x="33311" y="5356"/>
                    <a:pt x="32997" y="4750"/>
                    <a:pt x="32641" y="4206"/>
                  </a:cubicBezTo>
                  <a:cubicBezTo>
                    <a:pt x="30741" y="1266"/>
                    <a:pt x="27367" y="0"/>
                    <a:pt x="23834" y="0"/>
                  </a:cubicBezTo>
                  <a:close/>
                </a:path>
              </a:pathLst>
            </a:custGeom>
            <a:solidFill>
              <a:srgbClr val="EDE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5;p40">
              <a:extLst>
                <a:ext uri="{FF2B5EF4-FFF2-40B4-BE49-F238E27FC236}">
                  <a16:creationId xmlns="" xmlns:a16="http://schemas.microsoft.com/office/drawing/2014/main" id="{9A9DAD6C-DD1D-49BE-B5C2-AD0297FB0302}"/>
                </a:ext>
              </a:extLst>
            </p:cNvPr>
            <p:cNvSpPr/>
            <p:nvPr/>
          </p:nvSpPr>
          <p:spPr>
            <a:xfrm>
              <a:off x="4728975" y="2016925"/>
              <a:ext cx="316325" cy="105325"/>
            </a:xfrm>
            <a:custGeom>
              <a:avLst/>
              <a:gdLst/>
              <a:ahLst/>
              <a:cxnLst/>
              <a:rect l="l" t="t" r="r" b="b"/>
              <a:pathLst>
                <a:path w="12653" h="4213" extrusionOk="0">
                  <a:moveTo>
                    <a:pt x="2195" y="0"/>
                  </a:moveTo>
                  <a:cubicBezTo>
                    <a:pt x="1553" y="0"/>
                    <a:pt x="917" y="74"/>
                    <a:pt x="307" y="239"/>
                  </a:cubicBezTo>
                  <a:cubicBezTo>
                    <a:pt x="0" y="321"/>
                    <a:pt x="114" y="763"/>
                    <a:pt x="393" y="763"/>
                  </a:cubicBezTo>
                  <a:cubicBezTo>
                    <a:pt x="399" y="763"/>
                    <a:pt x="405" y="763"/>
                    <a:pt x="412" y="762"/>
                  </a:cubicBezTo>
                  <a:cubicBezTo>
                    <a:pt x="703" y="753"/>
                    <a:pt x="992" y="747"/>
                    <a:pt x="1277" y="747"/>
                  </a:cubicBezTo>
                  <a:cubicBezTo>
                    <a:pt x="3488" y="747"/>
                    <a:pt x="5512" y="1076"/>
                    <a:pt x="7421" y="2374"/>
                  </a:cubicBezTo>
                  <a:cubicBezTo>
                    <a:pt x="8653" y="3195"/>
                    <a:pt x="9801" y="4212"/>
                    <a:pt x="11232" y="4212"/>
                  </a:cubicBezTo>
                  <a:cubicBezTo>
                    <a:pt x="11550" y="4212"/>
                    <a:pt x="11883" y="4162"/>
                    <a:pt x="12234" y="4047"/>
                  </a:cubicBezTo>
                  <a:cubicBezTo>
                    <a:pt x="12652" y="3922"/>
                    <a:pt x="12527" y="3378"/>
                    <a:pt x="12171" y="3273"/>
                  </a:cubicBezTo>
                  <a:cubicBezTo>
                    <a:pt x="11773" y="3169"/>
                    <a:pt x="11376" y="3022"/>
                    <a:pt x="10978" y="2897"/>
                  </a:cubicBezTo>
                  <a:cubicBezTo>
                    <a:pt x="9535" y="1746"/>
                    <a:pt x="7735" y="1076"/>
                    <a:pt x="5957" y="595"/>
                  </a:cubicBezTo>
                  <a:cubicBezTo>
                    <a:pt x="5912" y="580"/>
                    <a:pt x="5870" y="573"/>
                    <a:pt x="5831" y="573"/>
                  </a:cubicBezTo>
                  <a:cubicBezTo>
                    <a:pt x="5760" y="573"/>
                    <a:pt x="5697" y="596"/>
                    <a:pt x="5643" y="637"/>
                  </a:cubicBezTo>
                  <a:cubicBezTo>
                    <a:pt x="5601" y="637"/>
                    <a:pt x="5580" y="616"/>
                    <a:pt x="5538" y="595"/>
                  </a:cubicBezTo>
                  <a:cubicBezTo>
                    <a:pt x="4493" y="233"/>
                    <a:pt x="3336" y="0"/>
                    <a:pt x="2195" y="0"/>
                  </a:cubicBezTo>
                  <a:close/>
                </a:path>
              </a:pathLst>
            </a:custGeom>
            <a:solidFill>
              <a:srgbClr val="D8D1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76;p40">
              <a:extLst>
                <a:ext uri="{FF2B5EF4-FFF2-40B4-BE49-F238E27FC236}">
                  <a16:creationId xmlns="" xmlns:a16="http://schemas.microsoft.com/office/drawing/2014/main" id="{7380B0B2-9D79-47D6-AC9C-CC8907F65B96}"/>
                </a:ext>
              </a:extLst>
            </p:cNvPr>
            <p:cNvSpPr/>
            <p:nvPr/>
          </p:nvSpPr>
          <p:spPr>
            <a:xfrm>
              <a:off x="5448775" y="1921525"/>
              <a:ext cx="77225" cy="141200"/>
            </a:xfrm>
            <a:custGeom>
              <a:avLst/>
              <a:gdLst/>
              <a:ahLst/>
              <a:cxnLst/>
              <a:rect l="l" t="t" r="r" b="b"/>
              <a:pathLst>
                <a:path w="3089" h="5648" extrusionOk="0">
                  <a:moveTo>
                    <a:pt x="2746" y="1"/>
                  </a:moveTo>
                  <a:cubicBezTo>
                    <a:pt x="2671" y="1"/>
                    <a:pt x="2590" y="58"/>
                    <a:pt x="2566" y="143"/>
                  </a:cubicBezTo>
                  <a:cubicBezTo>
                    <a:pt x="2294" y="1147"/>
                    <a:pt x="1603" y="1754"/>
                    <a:pt x="1143" y="2653"/>
                  </a:cubicBezTo>
                  <a:cubicBezTo>
                    <a:pt x="725" y="3490"/>
                    <a:pt x="578" y="4432"/>
                    <a:pt x="118" y="5248"/>
                  </a:cubicBezTo>
                  <a:cubicBezTo>
                    <a:pt x="0" y="5469"/>
                    <a:pt x="192" y="5648"/>
                    <a:pt x="390" y="5648"/>
                  </a:cubicBezTo>
                  <a:cubicBezTo>
                    <a:pt x="473" y="5648"/>
                    <a:pt x="558" y="5616"/>
                    <a:pt x="620" y="5541"/>
                  </a:cubicBezTo>
                  <a:cubicBezTo>
                    <a:pt x="1478" y="4516"/>
                    <a:pt x="2566" y="3093"/>
                    <a:pt x="2712" y="1733"/>
                  </a:cubicBezTo>
                  <a:cubicBezTo>
                    <a:pt x="2712" y="1649"/>
                    <a:pt x="2670" y="1586"/>
                    <a:pt x="2608" y="1524"/>
                  </a:cubicBezTo>
                  <a:cubicBezTo>
                    <a:pt x="2901" y="1084"/>
                    <a:pt x="3089" y="624"/>
                    <a:pt x="2880" y="101"/>
                  </a:cubicBezTo>
                  <a:cubicBezTo>
                    <a:pt x="2853" y="31"/>
                    <a:pt x="2801" y="1"/>
                    <a:pt x="2746" y="1"/>
                  </a:cubicBezTo>
                  <a:close/>
                </a:path>
              </a:pathLst>
            </a:custGeom>
            <a:solidFill>
              <a:srgbClr val="D8D1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77;p40">
              <a:extLst>
                <a:ext uri="{FF2B5EF4-FFF2-40B4-BE49-F238E27FC236}">
                  <a16:creationId xmlns="" xmlns:a16="http://schemas.microsoft.com/office/drawing/2014/main" id="{4874C64A-E8AC-4A94-ABB6-9CFDAA59F0A4}"/>
                </a:ext>
              </a:extLst>
            </p:cNvPr>
            <p:cNvSpPr/>
            <p:nvPr/>
          </p:nvSpPr>
          <p:spPr>
            <a:xfrm>
              <a:off x="4956025" y="1914250"/>
              <a:ext cx="522900" cy="231975"/>
            </a:xfrm>
            <a:custGeom>
              <a:avLst/>
              <a:gdLst/>
              <a:ahLst/>
              <a:cxnLst/>
              <a:rect l="l" t="t" r="r" b="b"/>
              <a:pathLst>
                <a:path w="20916" h="9279" extrusionOk="0">
                  <a:moveTo>
                    <a:pt x="20639" y="1"/>
                  </a:moveTo>
                  <a:cubicBezTo>
                    <a:pt x="20495" y="1"/>
                    <a:pt x="20330" y="111"/>
                    <a:pt x="20330" y="287"/>
                  </a:cubicBezTo>
                  <a:cubicBezTo>
                    <a:pt x="20142" y="4556"/>
                    <a:pt x="16145" y="6711"/>
                    <a:pt x="12316" y="7129"/>
                  </a:cubicBezTo>
                  <a:cubicBezTo>
                    <a:pt x="11635" y="7205"/>
                    <a:pt x="10965" y="7239"/>
                    <a:pt x="10303" y="7239"/>
                  </a:cubicBezTo>
                  <a:cubicBezTo>
                    <a:pt x="6936" y="7239"/>
                    <a:pt x="3778" y="6350"/>
                    <a:pt x="473" y="5476"/>
                  </a:cubicBezTo>
                  <a:cubicBezTo>
                    <a:pt x="445" y="5468"/>
                    <a:pt x="417" y="5464"/>
                    <a:pt x="390" y="5464"/>
                  </a:cubicBezTo>
                  <a:cubicBezTo>
                    <a:pt x="144" y="5464"/>
                    <a:pt x="0" y="5784"/>
                    <a:pt x="264" y="5916"/>
                  </a:cubicBezTo>
                  <a:cubicBezTo>
                    <a:pt x="1310" y="6439"/>
                    <a:pt x="2461" y="6836"/>
                    <a:pt x="3633" y="7108"/>
                  </a:cubicBezTo>
                  <a:cubicBezTo>
                    <a:pt x="3633" y="7108"/>
                    <a:pt x="3633" y="7129"/>
                    <a:pt x="3633" y="7129"/>
                  </a:cubicBezTo>
                  <a:cubicBezTo>
                    <a:pt x="5710" y="8465"/>
                    <a:pt x="8595" y="9279"/>
                    <a:pt x="11400" y="9279"/>
                  </a:cubicBezTo>
                  <a:cubicBezTo>
                    <a:pt x="15406" y="9279"/>
                    <a:pt x="19247" y="7619"/>
                    <a:pt x="20330" y="3447"/>
                  </a:cubicBezTo>
                  <a:cubicBezTo>
                    <a:pt x="20351" y="3321"/>
                    <a:pt x="20330" y="3217"/>
                    <a:pt x="20246" y="3133"/>
                  </a:cubicBezTo>
                  <a:cubicBezTo>
                    <a:pt x="20686" y="2275"/>
                    <a:pt x="20916" y="1292"/>
                    <a:pt x="20853" y="224"/>
                  </a:cubicBezTo>
                  <a:cubicBezTo>
                    <a:pt x="20853" y="68"/>
                    <a:pt x="20752" y="1"/>
                    <a:pt x="20639" y="1"/>
                  </a:cubicBezTo>
                  <a:close/>
                </a:path>
              </a:pathLst>
            </a:custGeom>
            <a:solidFill>
              <a:srgbClr val="D8D1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378;p40">
              <a:extLst>
                <a:ext uri="{FF2B5EF4-FFF2-40B4-BE49-F238E27FC236}">
                  <a16:creationId xmlns="" xmlns:a16="http://schemas.microsoft.com/office/drawing/2014/main" id="{3B257A3E-EB70-4777-8B63-F545F14A9BAE}"/>
                </a:ext>
              </a:extLst>
            </p:cNvPr>
            <p:cNvSpPr/>
            <p:nvPr/>
          </p:nvSpPr>
          <p:spPr>
            <a:xfrm>
              <a:off x="4674300" y="1895350"/>
              <a:ext cx="52200" cy="47875"/>
            </a:xfrm>
            <a:custGeom>
              <a:avLst/>
              <a:gdLst/>
              <a:ahLst/>
              <a:cxnLst/>
              <a:rect l="l" t="t" r="r" b="b"/>
              <a:pathLst>
                <a:path w="2088" h="1915" extrusionOk="0">
                  <a:moveTo>
                    <a:pt x="1841" y="0"/>
                  </a:moveTo>
                  <a:cubicBezTo>
                    <a:pt x="1816" y="0"/>
                    <a:pt x="1789" y="6"/>
                    <a:pt x="1762" y="18"/>
                  </a:cubicBezTo>
                  <a:cubicBezTo>
                    <a:pt x="1427" y="143"/>
                    <a:pt x="1197" y="353"/>
                    <a:pt x="946" y="604"/>
                  </a:cubicBezTo>
                  <a:cubicBezTo>
                    <a:pt x="695" y="855"/>
                    <a:pt x="402" y="1085"/>
                    <a:pt x="172" y="1378"/>
                  </a:cubicBezTo>
                  <a:cubicBezTo>
                    <a:pt x="1" y="1583"/>
                    <a:pt x="179" y="1914"/>
                    <a:pt x="410" y="1914"/>
                  </a:cubicBezTo>
                  <a:cubicBezTo>
                    <a:pt x="461" y="1914"/>
                    <a:pt x="516" y="1897"/>
                    <a:pt x="569" y="1859"/>
                  </a:cubicBezTo>
                  <a:cubicBezTo>
                    <a:pt x="862" y="1650"/>
                    <a:pt x="1113" y="1378"/>
                    <a:pt x="1385" y="1127"/>
                  </a:cubicBezTo>
                  <a:cubicBezTo>
                    <a:pt x="1636" y="876"/>
                    <a:pt x="1866" y="667"/>
                    <a:pt x="2034" y="353"/>
                  </a:cubicBezTo>
                  <a:cubicBezTo>
                    <a:pt x="2088" y="192"/>
                    <a:pt x="1988" y="0"/>
                    <a:pt x="1841" y="0"/>
                  </a:cubicBezTo>
                  <a:close/>
                </a:path>
              </a:pathLst>
            </a:custGeom>
            <a:solidFill>
              <a:srgbClr val="FFFE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379;p40">
              <a:extLst>
                <a:ext uri="{FF2B5EF4-FFF2-40B4-BE49-F238E27FC236}">
                  <a16:creationId xmlns="" xmlns:a16="http://schemas.microsoft.com/office/drawing/2014/main" id="{85B63DF3-FC76-4EBC-91D9-8DE2392C951E}"/>
                </a:ext>
              </a:extLst>
            </p:cNvPr>
            <p:cNvSpPr/>
            <p:nvPr/>
          </p:nvSpPr>
          <p:spPr>
            <a:xfrm>
              <a:off x="4738600" y="1746650"/>
              <a:ext cx="697275" cy="147250"/>
            </a:xfrm>
            <a:custGeom>
              <a:avLst/>
              <a:gdLst/>
              <a:ahLst/>
              <a:cxnLst/>
              <a:rect l="l" t="t" r="r" b="b"/>
              <a:pathLst>
                <a:path w="27891" h="5890" extrusionOk="0">
                  <a:moveTo>
                    <a:pt x="21118" y="819"/>
                  </a:moveTo>
                  <a:cubicBezTo>
                    <a:pt x="21202" y="819"/>
                    <a:pt x="21264" y="840"/>
                    <a:pt x="21348" y="840"/>
                  </a:cubicBezTo>
                  <a:cubicBezTo>
                    <a:pt x="22352" y="1007"/>
                    <a:pt x="23273" y="1321"/>
                    <a:pt x="24110" y="1739"/>
                  </a:cubicBezTo>
                  <a:cubicBezTo>
                    <a:pt x="23147" y="1321"/>
                    <a:pt x="22122" y="1007"/>
                    <a:pt x="21118" y="819"/>
                  </a:cubicBezTo>
                  <a:close/>
                  <a:moveTo>
                    <a:pt x="18888" y="0"/>
                  </a:moveTo>
                  <a:cubicBezTo>
                    <a:pt x="17514" y="0"/>
                    <a:pt x="16159" y="137"/>
                    <a:pt x="14945" y="317"/>
                  </a:cubicBezTo>
                  <a:cubicBezTo>
                    <a:pt x="9882" y="1091"/>
                    <a:pt x="4735" y="2681"/>
                    <a:pt x="278" y="5234"/>
                  </a:cubicBezTo>
                  <a:cubicBezTo>
                    <a:pt x="0" y="5382"/>
                    <a:pt x="148" y="5889"/>
                    <a:pt x="432" y="5889"/>
                  </a:cubicBezTo>
                  <a:cubicBezTo>
                    <a:pt x="469" y="5889"/>
                    <a:pt x="509" y="5881"/>
                    <a:pt x="550" y="5861"/>
                  </a:cubicBezTo>
                  <a:cubicBezTo>
                    <a:pt x="4421" y="4083"/>
                    <a:pt x="8313" y="2555"/>
                    <a:pt x="12455" y="1593"/>
                  </a:cubicBezTo>
                  <a:cubicBezTo>
                    <a:pt x="14395" y="1534"/>
                    <a:pt x="16240" y="1234"/>
                    <a:pt x="18132" y="1234"/>
                  </a:cubicBezTo>
                  <a:cubicBezTo>
                    <a:pt x="18914" y="1234"/>
                    <a:pt x="19703" y="1285"/>
                    <a:pt x="20511" y="1426"/>
                  </a:cubicBezTo>
                  <a:cubicBezTo>
                    <a:pt x="23106" y="1865"/>
                    <a:pt x="25072" y="3037"/>
                    <a:pt x="27123" y="4606"/>
                  </a:cubicBezTo>
                  <a:cubicBezTo>
                    <a:pt x="27165" y="4648"/>
                    <a:pt x="27228" y="4669"/>
                    <a:pt x="27290" y="4669"/>
                  </a:cubicBezTo>
                  <a:cubicBezTo>
                    <a:pt x="27332" y="4773"/>
                    <a:pt x="27395" y="4878"/>
                    <a:pt x="27458" y="4962"/>
                  </a:cubicBezTo>
                  <a:cubicBezTo>
                    <a:pt x="27458" y="4983"/>
                    <a:pt x="27458" y="4983"/>
                    <a:pt x="27479" y="5003"/>
                  </a:cubicBezTo>
                  <a:cubicBezTo>
                    <a:pt x="27500" y="5066"/>
                    <a:pt x="27541" y="5129"/>
                    <a:pt x="27583" y="5192"/>
                  </a:cubicBezTo>
                  <a:cubicBezTo>
                    <a:pt x="27625" y="5234"/>
                    <a:pt x="27674" y="5252"/>
                    <a:pt x="27720" y="5252"/>
                  </a:cubicBezTo>
                  <a:cubicBezTo>
                    <a:pt x="27811" y="5252"/>
                    <a:pt x="27890" y="5178"/>
                    <a:pt x="27876" y="5066"/>
                  </a:cubicBezTo>
                  <a:cubicBezTo>
                    <a:pt x="27876" y="4941"/>
                    <a:pt x="27792" y="4794"/>
                    <a:pt x="27730" y="4669"/>
                  </a:cubicBezTo>
                  <a:cubicBezTo>
                    <a:pt x="27709" y="4564"/>
                    <a:pt x="27688" y="4459"/>
                    <a:pt x="27646" y="4355"/>
                  </a:cubicBezTo>
                  <a:cubicBezTo>
                    <a:pt x="27688" y="3915"/>
                    <a:pt x="27395" y="3476"/>
                    <a:pt x="27060" y="3162"/>
                  </a:cubicBezTo>
                  <a:cubicBezTo>
                    <a:pt x="25189" y="697"/>
                    <a:pt x="21991" y="0"/>
                    <a:pt x="18888" y="0"/>
                  </a:cubicBezTo>
                  <a:close/>
                </a:path>
              </a:pathLst>
            </a:custGeom>
            <a:solidFill>
              <a:srgbClr val="FFFE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380;p40">
              <a:extLst>
                <a:ext uri="{FF2B5EF4-FFF2-40B4-BE49-F238E27FC236}">
                  <a16:creationId xmlns="" xmlns:a16="http://schemas.microsoft.com/office/drawing/2014/main" id="{784DA73C-789B-4A96-8417-13F0C9C9EEFC}"/>
                </a:ext>
              </a:extLst>
            </p:cNvPr>
            <p:cNvSpPr/>
            <p:nvPr/>
          </p:nvSpPr>
          <p:spPr>
            <a:xfrm>
              <a:off x="4596450" y="1695175"/>
              <a:ext cx="976125" cy="474625"/>
            </a:xfrm>
            <a:custGeom>
              <a:avLst/>
              <a:gdLst/>
              <a:ahLst/>
              <a:cxnLst/>
              <a:rect l="l" t="t" r="r" b="b"/>
              <a:pathLst>
                <a:path w="39045" h="18985" extrusionOk="0">
                  <a:moveTo>
                    <a:pt x="37433" y="8715"/>
                  </a:moveTo>
                  <a:lnTo>
                    <a:pt x="37433" y="8715"/>
                  </a:lnTo>
                  <a:cubicBezTo>
                    <a:pt x="38082" y="9343"/>
                    <a:pt x="38542" y="10096"/>
                    <a:pt x="38165" y="11101"/>
                  </a:cubicBezTo>
                  <a:cubicBezTo>
                    <a:pt x="37893" y="11791"/>
                    <a:pt x="37349" y="12231"/>
                    <a:pt x="36743" y="12607"/>
                  </a:cubicBezTo>
                  <a:cubicBezTo>
                    <a:pt x="37077" y="11875"/>
                    <a:pt x="37307" y="11059"/>
                    <a:pt x="37412" y="10243"/>
                  </a:cubicBezTo>
                  <a:cubicBezTo>
                    <a:pt x="37475" y="9741"/>
                    <a:pt x="37475" y="9218"/>
                    <a:pt x="37433" y="8715"/>
                  </a:cubicBezTo>
                  <a:close/>
                  <a:moveTo>
                    <a:pt x="34294" y="5221"/>
                  </a:moveTo>
                  <a:lnTo>
                    <a:pt x="34294" y="5221"/>
                  </a:lnTo>
                  <a:cubicBezTo>
                    <a:pt x="35320" y="5786"/>
                    <a:pt x="36178" y="6372"/>
                    <a:pt x="36533" y="7648"/>
                  </a:cubicBezTo>
                  <a:cubicBezTo>
                    <a:pt x="36575" y="7837"/>
                    <a:pt x="36617" y="8025"/>
                    <a:pt x="36659" y="8213"/>
                  </a:cubicBezTo>
                  <a:cubicBezTo>
                    <a:pt x="36805" y="9092"/>
                    <a:pt x="36784" y="9992"/>
                    <a:pt x="36596" y="10871"/>
                  </a:cubicBezTo>
                  <a:cubicBezTo>
                    <a:pt x="36408" y="11687"/>
                    <a:pt x="36094" y="12461"/>
                    <a:pt x="35655" y="13172"/>
                  </a:cubicBezTo>
                  <a:cubicBezTo>
                    <a:pt x="35278" y="13800"/>
                    <a:pt x="34797" y="14365"/>
                    <a:pt x="34232" y="14867"/>
                  </a:cubicBezTo>
                  <a:cubicBezTo>
                    <a:pt x="35069" y="13486"/>
                    <a:pt x="35550" y="11812"/>
                    <a:pt x="35550" y="9929"/>
                  </a:cubicBezTo>
                  <a:cubicBezTo>
                    <a:pt x="35529" y="8276"/>
                    <a:pt x="35090" y="6644"/>
                    <a:pt x="34294" y="5221"/>
                  </a:cubicBezTo>
                  <a:close/>
                  <a:moveTo>
                    <a:pt x="8355" y="13187"/>
                  </a:moveTo>
                  <a:cubicBezTo>
                    <a:pt x="9013" y="13187"/>
                    <a:pt x="9668" y="13221"/>
                    <a:pt x="10316" y="13319"/>
                  </a:cubicBezTo>
                  <a:cubicBezTo>
                    <a:pt x="12994" y="13737"/>
                    <a:pt x="15233" y="15557"/>
                    <a:pt x="17660" y="16645"/>
                  </a:cubicBezTo>
                  <a:cubicBezTo>
                    <a:pt x="17744" y="16687"/>
                    <a:pt x="17807" y="16708"/>
                    <a:pt x="17869" y="16729"/>
                  </a:cubicBezTo>
                  <a:cubicBezTo>
                    <a:pt x="16735" y="16818"/>
                    <a:pt x="15648" y="16916"/>
                    <a:pt x="14563" y="16916"/>
                  </a:cubicBezTo>
                  <a:cubicBezTo>
                    <a:pt x="13346" y="16916"/>
                    <a:pt x="12132" y="16793"/>
                    <a:pt x="10860" y="16394"/>
                  </a:cubicBezTo>
                  <a:cubicBezTo>
                    <a:pt x="9709" y="16018"/>
                    <a:pt x="8621" y="15516"/>
                    <a:pt x="7617" y="14867"/>
                  </a:cubicBezTo>
                  <a:cubicBezTo>
                    <a:pt x="6885" y="14407"/>
                    <a:pt x="6299" y="13842"/>
                    <a:pt x="5671" y="13298"/>
                  </a:cubicBezTo>
                  <a:cubicBezTo>
                    <a:pt x="6563" y="13249"/>
                    <a:pt x="7462" y="13187"/>
                    <a:pt x="8355" y="13187"/>
                  </a:cubicBezTo>
                  <a:close/>
                  <a:moveTo>
                    <a:pt x="24483" y="911"/>
                  </a:moveTo>
                  <a:cubicBezTo>
                    <a:pt x="28016" y="911"/>
                    <a:pt x="31390" y="2177"/>
                    <a:pt x="33290" y="5117"/>
                  </a:cubicBezTo>
                  <a:cubicBezTo>
                    <a:pt x="33646" y="5661"/>
                    <a:pt x="33960" y="6267"/>
                    <a:pt x="34190" y="6937"/>
                  </a:cubicBezTo>
                  <a:cubicBezTo>
                    <a:pt x="35592" y="10703"/>
                    <a:pt x="34608" y="13737"/>
                    <a:pt x="32411" y="15662"/>
                  </a:cubicBezTo>
                  <a:cubicBezTo>
                    <a:pt x="31825" y="16164"/>
                    <a:pt x="31177" y="16604"/>
                    <a:pt x="30445" y="16959"/>
                  </a:cubicBezTo>
                  <a:cubicBezTo>
                    <a:pt x="29081" y="17601"/>
                    <a:pt x="27503" y="17944"/>
                    <a:pt x="25860" y="17944"/>
                  </a:cubicBezTo>
                  <a:cubicBezTo>
                    <a:pt x="24931" y="17944"/>
                    <a:pt x="23982" y="17835"/>
                    <a:pt x="23038" y="17608"/>
                  </a:cubicBezTo>
                  <a:cubicBezTo>
                    <a:pt x="21552" y="17252"/>
                    <a:pt x="20087" y="16750"/>
                    <a:pt x="18685" y="16164"/>
                  </a:cubicBezTo>
                  <a:cubicBezTo>
                    <a:pt x="17618" y="15725"/>
                    <a:pt x="16593" y="15223"/>
                    <a:pt x="15610" y="14679"/>
                  </a:cubicBezTo>
                  <a:cubicBezTo>
                    <a:pt x="13706" y="13632"/>
                    <a:pt x="11885" y="12649"/>
                    <a:pt x="9688" y="12482"/>
                  </a:cubicBezTo>
                  <a:cubicBezTo>
                    <a:pt x="8979" y="12423"/>
                    <a:pt x="8221" y="12392"/>
                    <a:pt x="7446" y="12392"/>
                  </a:cubicBezTo>
                  <a:cubicBezTo>
                    <a:pt x="6552" y="12392"/>
                    <a:pt x="5636" y="12434"/>
                    <a:pt x="4750" y="12524"/>
                  </a:cubicBezTo>
                  <a:cubicBezTo>
                    <a:pt x="4702" y="12492"/>
                    <a:pt x="4651" y="12478"/>
                    <a:pt x="4602" y="12478"/>
                  </a:cubicBezTo>
                  <a:cubicBezTo>
                    <a:pt x="4522" y="12478"/>
                    <a:pt x="4446" y="12514"/>
                    <a:pt x="4395" y="12565"/>
                  </a:cubicBezTo>
                  <a:cubicBezTo>
                    <a:pt x="4290" y="12565"/>
                    <a:pt x="4206" y="12586"/>
                    <a:pt x="4123" y="12586"/>
                  </a:cubicBezTo>
                  <a:cubicBezTo>
                    <a:pt x="3940" y="12586"/>
                    <a:pt x="3737" y="12589"/>
                    <a:pt x="3525" y="12589"/>
                  </a:cubicBezTo>
                  <a:cubicBezTo>
                    <a:pt x="2253" y="12589"/>
                    <a:pt x="649" y="12482"/>
                    <a:pt x="1151" y="10975"/>
                  </a:cubicBezTo>
                  <a:cubicBezTo>
                    <a:pt x="1528" y="9929"/>
                    <a:pt x="2470" y="8946"/>
                    <a:pt x="3286" y="8213"/>
                  </a:cubicBezTo>
                  <a:cubicBezTo>
                    <a:pt x="4792" y="6874"/>
                    <a:pt x="6633" y="5974"/>
                    <a:pt x="8475" y="5179"/>
                  </a:cubicBezTo>
                  <a:cubicBezTo>
                    <a:pt x="10986" y="4091"/>
                    <a:pt x="13643" y="3066"/>
                    <a:pt x="16342" y="2313"/>
                  </a:cubicBezTo>
                  <a:cubicBezTo>
                    <a:pt x="18455" y="1706"/>
                    <a:pt x="20569" y="1246"/>
                    <a:pt x="22703" y="1016"/>
                  </a:cubicBezTo>
                  <a:cubicBezTo>
                    <a:pt x="23297" y="947"/>
                    <a:pt x="23892" y="911"/>
                    <a:pt x="24483" y="911"/>
                  </a:cubicBezTo>
                  <a:close/>
                  <a:moveTo>
                    <a:pt x="24771" y="1"/>
                  </a:moveTo>
                  <a:cubicBezTo>
                    <a:pt x="21941" y="1"/>
                    <a:pt x="19033" y="738"/>
                    <a:pt x="16426" y="1476"/>
                  </a:cubicBezTo>
                  <a:cubicBezTo>
                    <a:pt x="16321" y="1497"/>
                    <a:pt x="16237" y="1539"/>
                    <a:pt x="16133" y="1560"/>
                  </a:cubicBezTo>
                  <a:cubicBezTo>
                    <a:pt x="11948" y="2752"/>
                    <a:pt x="7429" y="4217"/>
                    <a:pt x="3851" y="6770"/>
                  </a:cubicBezTo>
                  <a:cubicBezTo>
                    <a:pt x="2365" y="7837"/>
                    <a:pt x="545" y="9573"/>
                    <a:pt x="231" y="11498"/>
                  </a:cubicBezTo>
                  <a:cubicBezTo>
                    <a:pt x="1" y="12796"/>
                    <a:pt x="1193" y="13193"/>
                    <a:pt x="2449" y="13256"/>
                  </a:cubicBezTo>
                  <a:cubicBezTo>
                    <a:pt x="2992" y="13320"/>
                    <a:pt x="3536" y="13347"/>
                    <a:pt x="4088" y="13347"/>
                  </a:cubicBezTo>
                  <a:cubicBezTo>
                    <a:pt x="4259" y="13347"/>
                    <a:pt x="4431" y="13344"/>
                    <a:pt x="4604" y="13340"/>
                  </a:cubicBezTo>
                  <a:cubicBezTo>
                    <a:pt x="5985" y="15265"/>
                    <a:pt x="8768" y="16541"/>
                    <a:pt x="10944" y="17148"/>
                  </a:cubicBezTo>
                  <a:cubicBezTo>
                    <a:pt x="12157" y="17490"/>
                    <a:pt x="13552" y="17733"/>
                    <a:pt x="14927" y="17733"/>
                  </a:cubicBezTo>
                  <a:cubicBezTo>
                    <a:pt x="16159" y="17733"/>
                    <a:pt x="17376" y="17538"/>
                    <a:pt x="18434" y="17043"/>
                  </a:cubicBezTo>
                  <a:cubicBezTo>
                    <a:pt x="18455" y="17022"/>
                    <a:pt x="18476" y="17022"/>
                    <a:pt x="18476" y="17001"/>
                  </a:cubicBezTo>
                  <a:cubicBezTo>
                    <a:pt x="20527" y="17859"/>
                    <a:pt x="22682" y="18487"/>
                    <a:pt x="24879" y="18842"/>
                  </a:cubicBezTo>
                  <a:cubicBezTo>
                    <a:pt x="25469" y="18938"/>
                    <a:pt x="26050" y="18985"/>
                    <a:pt x="26617" y="18985"/>
                  </a:cubicBezTo>
                  <a:cubicBezTo>
                    <a:pt x="29149" y="18985"/>
                    <a:pt x="31415" y="18056"/>
                    <a:pt x="33039" y="16415"/>
                  </a:cubicBezTo>
                  <a:cubicBezTo>
                    <a:pt x="33081" y="16415"/>
                    <a:pt x="33123" y="16394"/>
                    <a:pt x="33186" y="16373"/>
                  </a:cubicBezTo>
                  <a:cubicBezTo>
                    <a:pt x="34441" y="15725"/>
                    <a:pt x="35466" y="14762"/>
                    <a:pt x="36199" y="13612"/>
                  </a:cubicBezTo>
                  <a:cubicBezTo>
                    <a:pt x="37496" y="13130"/>
                    <a:pt x="38856" y="12042"/>
                    <a:pt x="38960" y="10578"/>
                  </a:cubicBezTo>
                  <a:cubicBezTo>
                    <a:pt x="39044" y="9531"/>
                    <a:pt x="38395" y="8255"/>
                    <a:pt x="37328" y="7983"/>
                  </a:cubicBezTo>
                  <a:cubicBezTo>
                    <a:pt x="36973" y="6246"/>
                    <a:pt x="35906" y="4761"/>
                    <a:pt x="33918" y="4593"/>
                  </a:cubicBezTo>
                  <a:cubicBezTo>
                    <a:pt x="32955" y="3129"/>
                    <a:pt x="31637" y="1915"/>
                    <a:pt x="30047" y="1120"/>
                  </a:cubicBezTo>
                  <a:cubicBezTo>
                    <a:pt x="28389" y="308"/>
                    <a:pt x="26597" y="1"/>
                    <a:pt x="24771" y="1"/>
                  </a:cubicBezTo>
                  <a:close/>
                </a:path>
              </a:pathLst>
            </a:custGeom>
            <a:solidFill>
              <a:srgbClr val="1B3F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996EDF-FD1F-44AB-8789-94ABCCD74BDB}"/>
              </a:ext>
            </a:extLst>
          </p:cNvPr>
          <p:cNvSpPr/>
          <p:nvPr/>
        </p:nvSpPr>
        <p:spPr>
          <a:xfrm>
            <a:off x="1205006" y="1190173"/>
            <a:ext cx="6898817" cy="4266215"/>
          </a:xfrm>
          <a:custGeom>
            <a:avLst/>
            <a:gdLst>
              <a:gd name="connsiteX0" fmla="*/ 0 w 6898817"/>
              <a:gd name="connsiteY0" fmla="*/ 0 h 3199661"/>
              <a:gd name="connsiteX1" fmla="*/ 6898817 w 6898817"/>
              <a:gd name="connsiteY1" fmla="*/ 0 h 3199661"/>
              <a:gd name="connsiteX2" fmla="*/ 6898817 w 6898817"/>
              <a:gd name="connsiteY2" fmla="*/ 3199661 h 3199661"/>
              <a:gd name="connsiteX3" fmla="*/ 0 w 6898817"/>
              <a:gd name="connsiteY3" fmla="*/ 3199661 h 3199661"/>
              <a:gd name="connsiteX4" fmla="*/ 0 w 6898817"/>
              <a:gd name="connsiteY4" fmla="*/ 0 h 3199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98817" h="3199661" fill="none" extrusionOk="0">
                <a:moveTo>
                  <a:pt x="0" y="0"/>
                </a:moveTo>
                <a:cubicBezTo>
                  <a:pt x="3007687" y="75215"/>
                  <a:pt x="5295127" y="75602"/>
                  <a:pt x="6898817" y="0"/>
                </a:cubicBezTo>
                <a:cubicBezTo>
                  <a:pt x="6774152" y="1094721"/>
                  <a:pt x="7008082" y="2044821"/>
                  <a:pt x="6898817" y="3199661"/>
                </a:cubicBezTo>
                <a:cubicBezTo>
                  <a:pt x="5535534" y="3349676"/>
                  <a:pt x="2664031" y="3308872"/>
                  <a:pt x="0" y="3199661"/>
                </a:cubicBezTo>
                <a:cubicBezTo>
                  <a:pt x="56715" y="2541033"/>
                  <a:pt x="-22802" y="1419196"/>
                  <a:pt x="0" y="0"/>
                </a:cubicBezTo>
                <a:close/>
              </a:path>
              <a:path w="6898817" h="3199661" stroke="0" extrusionOk="0">
                <a:moveTo>
                  <a:pt x="0" y="0"/>
                </a:moveTo>
                <a:cubicBezTo>
                  <a:pt x="2871968" y="29067"/>
                  <a:pt x="5905420" y="2482"/>
                  <a:pt x="6898817" y="0"/>
                </a:cubicBezTo>
                <a:cubicBezTo>
                  <a:pt x="6757712" y="1319114"/>
                  <a:pt x="6838437" y="1719605"/>
                  <a:pt x="6898817" y="3199661"/>
                </a:cubicBezTo>
                <a:cubicBezTo>
                  <a:pt x="4441082" y="3243722"/>
                  <a:pt x="2305790" y="3246701"/>
                  <a:pt x="0" y="3199661"/>
                </a:cubicBezTo>
                <a:cubicBezTo>
                  <a:pt x="84014" y="2585830"/>
                  <a:pt x="150199" y="134130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="" xmlns:ask="http://schemas.microsoft.com/office/drawing/2018/sketchyshapes" sd="3944327380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7BF6E84-16B9-4998-B7B9-31CEF49B598E}"/>
              </a:ext>
            </a:extLst>
          </p:cNvPr>
          <p:cNvSpPr txBox="1"/>
          <p:nvPr/>
        </p:nvSpPr>
        <p:spPr>
          <a:xfrm>
            <a:off x="1317172" y="1401613"/>
            <a:ext cx="661578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400">
                <a:latin typeface="#9Slide04 SVNWallington" panose="00000500000000000000" pitchFamily="2" charset="-93"/>
              </a:rPr>
              <a:t>c. Một số biện pháp bảo vệ môi trường nước</a:t>
            </a:r>
          </a:p>
          <a:p>
            <a:pPr algn="just">
              <a:lnSpc>
                <a:spcPct val="150000"/>
              </a:lnSpc>
            </a:pPr>
            <a:r>
              <a:rPr lang="vi-VN" sz="2400">
                <a:latin typeface="#9Slide05 Fourth Thin" panose="00000300000000000000" pitchFamily="2" charset="-93"/>
              </a:rPr>
              <a:t>- Thu gom, xử lí nước thải sinh hoạt và công nghiệp.</a:t>
            </a:r>
          </a:p>
          <a:p>
            <a:pPr algn="just">
              <a:lnSpc>
                <a:spcPct val="150000"/>
              </a:lnSpc>
            </a:pPr>
            <a:r>
              <a:rPr lang="vi-VN" sz="2400">
                <a:latin typeface="#9Slide05 Fourth Thin" panose="00000300000000000000" pitchFamily="2" charset="-93"/>
              </a:rPr>
              <a:t>- Tăng cường khả năng tiêu thoát nước; vệ sinh môi trường dọc tuyến sông Tô Lịch, sông Kim Ngưu; nạo vét duy tu, duy trì hệ thống thoát nước (lòng cống, mương, </a:t>
            </a:r>
          </a:p>
        </p:txBody>
      </p:sp>
    </p:spTree>
    <p:extLst>
      <p:ext uri="{BB962C8B-B14F-4D97-AF65-F5344CB8AC3E}">
        <p14:creationId xmlns:p14="http://schemas.microsoft.com/office/powerpoint/2010/main" val="2539398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hart, diagram, bubble chart&#10;&#10;Description automatically generated">
            <a:extLst>
              <a:ext uri="{FF2B5EF4-FFF2-40B4-BE49-F238E27FC236}">
                <a16:creationId xmlns="" xmlns:a16="http://schemas.microsoft.com/office/drawing/2014/main" id="{6A345A87-BD20-46CF-BCDF-F94623877F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040" y="708478"/>
            <a:ext cx="6535065" cy="4894037"/>
          </a:xfrm>
          <a:custGeom>
            <a:avLst/>
            <a:gdLst>
              <a:gd name="connsiteX0" fmla="*/ 0 w 6535065"/>
              <a:gd name="connsiteY0" fmla="*/ 0 h 3670528"/>
              <a:gd name="connsiteX1" fmla="*/ 6535065 w 6535065"/>
              <a:gd name="connsiteY1" fmla="*/ 0 h 3670528"/>
              <a:gd name="connsiteX2" fmla="*/ 6535065 w 6535065"/>
              <a:gd name="connsiteY2" fmla="*/ 3670528 h 3670528"/>
              <a:gd name="connsiteX3" fmla="*/ 0 w 6535065"/>
              <a:gd name="connsiteY3" fmla="*/ 3670528 h 3670528"/>
              <a:gd name="connsiteX4" fmla="*/ 0 w 6535065"/>
              <a:gd name="connsiteY4" fmla="*/ 0 h 3670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35065" h="3670528" fill="none" extrusionOk="0">
                <a:moveTo>
                  <a:pt x="0" y="0"/>
                </a:moveTo>
                <a:cubicBezTo>
                  <a:pt x="1343899" y="140946"/>
                  <a:pt x="5596944" y="50464"/>
                  <a:pt x="6535065" y="0"/>
                </a:cubicBezTo>
                <a:cubicBezTo>
                  <a:pt x="6558165" y="1484780"/>
                  <a:pt x="6442820" y="2297224"/>
                  <a:pt x="6535065" y="3670528"/>
                </a:cubicBezTo>
                <a:cubicBezTo>
                  <a:pt x="5027945" y="3615727"/>
                  <a:pt x="2618519" y="3801527"/>
                  <a:pt x="0" y="3670528"/>
                </a:cubicBezTo>
                <a:cubicBezTo>
                  <a:pt x="158756" y="3040917"/>
                  <a:pt x="121975" y="788002"/>
                  <a:pt x="0" y="0"/>
                </a:cubicBezTo>
                <a:close/>
              </a:path>
              <a:path w="6535065" h="3670528" stroke="0" extrusionOk="0">
                <a:moveTo>
                  <a:pt x="0" y="0"/>
                </a:moveTo>
                <a:cubicBezTo>
                  <a:pt x="915030" y="17271"/>
                  <a:pt x="4987025" y="54928"/>
                  <a:pt x="6535065" y="0"/>
                </a:cubicBezTo>
                <a:cubicBezTo>
                  <a:pt x="6466136" y="677911"/>
                  <a:pt x="6414953" y="2669485"/>
                  <a:pt x="6535065" y="3670528"/>
                </a:cubicBezTo>
                <a:cubicBezTo>
                  <a:pt x="4849701" y="3542736"/>
                  <a:pt x="1756587" y="3701797"/>
                  <a:pt x="0" y="3670528"/>
                </a:cubicBezTo>
                <a:cubicBezTo>
                  <a:pt x="50363" y="2554647"/>
                  <a:pt x="-129990" y="960718"/>
                  <a:pt x="0" y="0"/>
                </a:cubicBezTo>
                <a:close/>
              </a:path>
            </a:pathLst>
          </a:custGeom>
          <a:ln w="38100">
            <a:solidFill>
              <a:schemeClr val="bg2">
                <a:lumMod val="50000"/>
              </a:schemeClr>
            </a:solidFill>
            <a:extLst>
              <a:ext uri="{C807C97D-BFC1-408E-A445-0C87EB9F89A2}">
                <ask:lineSketchStyleProps xmlns="" xmlns:ask="http://schemas.microsoft.com/office/drawing/2018/sketchyshapes" sd="28735669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F990E01-600E-456A-81F6-FD51E50BE2A7}"/>
              </a:ext>
            </a:extLst>
          </p:cNvPr>
          <p:cNvSpPr txBox="1"/>
          <p:nvPr/>
        </p:nvSpPr>
        <p:spPr>
          <a:xfrm>
            <a:off x="6928760" y="2165278"/>
            <a:ext cx="232410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000">
                <a:solidFill>
                  <a:srgbClr val="0070C0"/>
                </a:solidFill>
                <a:latin typeface="#9Slide04 SVNWallington" panose="00000500000000000000" pitchFamily="2" charset="-93"/>
              </a:rPr>
              <a:t>Em có thể làm gì để góp phần bảo vệ môi trường nước tại nơi em sống?</a:t>
            </a:r>
          </a:p>
        </p:txBody>
      </p:sp>
    </p:spTree>
    <p:extLst>
      <p:ext uri="{BB962C8B-B14F-4D97-AF65-F5344CB8AC3E}">
        <p14:creationId xmlns:p14="http://schemas.microsoft.com/office/powerpoint/2010/main" val="1486306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Google Shape;1371;p40">
            <a:extLst>
              <a:ext uri="{FF2B5EF4-FFF2-40B4-BE49-F238E27FC236}">
                <a16:creationId xmlns="" xmlns:a16="http://schemas.microsoft.com/office/drawing/2014/main" id="{12D04FD0-FBA0-4F31-AF03-6CD9A616652D}"/>
              </a:ext>
            </a:extLst>
          </p:cNvPr>
          <p:cNvGrpSpPr/>
          <p:nvPr/>
        </p:nvGrpSpPr>
        <p:grpSpPr>
          <a:xfrm rot="220477">
            <a:off x="7867724" y="6018368"/>
            <a:ext cx="816352" cy="529251"/>
            <a:chOff x="4596450" y="1695175"/>
            <a:chExt cx="976125" cy="474625"/>
          </a:xfrm>
        </p:grpSpPr>
        <p:sp>
          <p:nvSpPr>
            <p:cNvPr id="134" name="Google Shape;1372;p40">
              <a:extLst>
                <a:ext uri="{FF2B5EF4-FFF2-40B4-BE49-F238E27FC236}">
                  <a16:creationId xmlns="" xmlns:a16="http://schemas.microsoft.com/office/drawing/2014/main" id="{FCA2958F-8F7C-4D6C-89B3-4EF72B10B251}"/>
                </a:ext>
              </a:extLst>
            </p:cNvPr>
            <p:cNvSpPr/>
            <p:nvPr/>
          </p:nvSpPr>
          <p:spPr>
            <a:xfrm>
              <a:off x="5452225" y="1825700"/>
              <a:ext cx="64375" cy="241150"/>
            </a:xfrm>
            <a:custGeom>
              <a:avLst/>
              <a:gdLst/>
              <a:ahLst/>
              <a:cxnLst/>
              <a:rect l="l" t="t" r="r" b="b"/>
              <a:pathLst>
                <a:path w="2575" h="9646" extrusionOk="0">
                  <a:moveTo>
                    <a:pt x="63" y="0"/>
                  </a:moveTo>
                  <a:lnTo>
                    <a:pt x="63" y="0"/>
                  </a:lnTo>
                  <a:cubicBezTo>
                    <a:pt x="859" y="1423"/>
                    <a:pt x="1298" y="3055"/>
                    <a:pt x="1319" y="4708"/>
                  </a:cubicBezTo>
                  <a:cubicBezTo>
                    <a:pt x="1319" y="6591"/>
                    <a:pt x="838" y="8265"/>
                    <a:pt x="1" y="9646"/>
                  </a:cubicBezTo>
                  <a:cubicBezTo>
                    <a:pt x="566" y="9144"/>
                    <a:pt x="1047" y="8579"/>
                    <a:pt x="1424" y="7951"/>
                  </a:cubicBezTo>
                  <a:cubicBezTo>
                    <a:pt x="1863" y="7240"/>
                    <a:pt x="2177" y="6466"/>
                    <a:pt x="2365" y="5650"/>
                  </a:cubicBezTo>
                  <a:cubicBezTo>
                    <a:pt x="2553" y="4771"/>
                    <a:pt x="2574" y="3871"/>
                    <a:pt x="2428" y="2992"/>
                  </a:cubicBezTo>
                  <a:cubicBezTo>
                    <a:pt x="2386" y="2804"/>
                    <a:pt x="2344" y="2616"/>
                    <a:pt x="2302" y="2427"/>
                  </a:cubicBezTo>
                  <a:cubicBezTo>
                    <a:pt x="1947" y="1151"/>
                    <a:pt x="1089" y="565"/>
                    <a:pt x="63" y="0"/>
                  </a:cubicBezTo>
                  <a:close/>
                </a:path>
              </a:pathLst>
            </a:custGeom>
            <a:solidFill>
              <a:srgbClr val="EDE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73;p40">
              <a:extLst>
                <a:ext uri="{FF2B5EF4-FFF2-40B4-BE49-F238E27FC236}">
                  <a16:creationId xmlns="" xmlns:a16="http://schemas.microsoft.com/office/drawing/2014/main" id="{0A23E2FC-A64E-48CF-A1D6-A49D702CAF2C}"/>
                </a:ext>
              </a:extLst>
            </p:cNvPr>
            <p:cNvSpPr/>
            <p:nvPr/>
          </p:nvSpPr>
          <p:spPr>
            <a:xfrm>
              <a:off x="4738200" y="2024850"/>
              <a:ext cx="305000" cy="93225"/>
            </a:xfrm>
            <a:custGeom>
              <a:avLst/>
              <a:gdLst/>
              <a:ahLst/>
              <a:cxnLst/>
              <a:rect l="l" t="t" r="r" b="b"/>
              <a:pathLst>
                <a:path w="12200" h="3729" extrusionOk="0">
                  <a:moveTo>
                    <a:pt x="2685" y="0"/>
                  </a:moveTo>
                  <a:cubicBezTo>
                    <a:pt x="1792" y="0"/>
                    <a:pt x="893" y="62"/>
                    <a:pt x="1" y="111"/>
                  </a:cubicBezTo>
                  <a:cubicBezTo>
                    <a:pt x="629" y="655"/>
                    <a:pt x="1215" y="1220"/>
                    <a:pt x="1947" y="1680"/>
                  </a:cubicBezTo>
                  <a:cubicBezTo>
                    <a:pt x="2951" y="2329"/>
                    <a:pt x="4039" y="2831"/>
                    <a:pt x="5190" y="3207"/>
                  </a:cubicBezTo>
                  <a:cubicBezTo>
                    <a:pt x="6462" y="3606"/>
                    <a:pt x="7676" y="3729"/>
                    <a:pt x="8893" y="3729"/>
                  </a:cubicBezTo>
                  <a:cubicBezTo>
                    <a:pt x="9978" y="3729"/>
                    <a:pt x="11065" y="3631"/>
                    <a:pt x="12199" y="3542"/>
                  </a:cubicBezTo>
                  <a:cubicBezTo>
                    <a:pt x="12137" y="3521"/>
                    <a:pt x="12053" y="3500"/>
                    <a:pt x="11990" y="3458"/>
                  </a:cubicBezTo>
                  <a:cubicBezTo>
                    <a:pt x="9563" y="2370"/>
                    <a:pt x="7324" y="550"/>
                    <a:pt x="4646" y="132"/>
                  </a:cubicBezTo>
                  <a:cubicBezTo>
                    <a:pt x="3998" y="34"/>
                    <a:pt x="3343" y="0"/>
                    <a:pt x="2685" y="0"/>
                  </a:cubicBezTo>
                  <a:close/>
                </a:path>
              </a:pathLst>
            </a:custGeom>
            <a:solidFill>
              <a:srgbClr val="EDE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74;p40">
              <a:extLst>
                <a:ext uri="{FF2B5EF4-FFF2-40B4-BE49-F238E27FC236}">
                  <a16:creationId xmlns="" xmlns:a16="http://schemas.microsoft.com/office/drawing/2014/main" id="{6CC9A7A4-17B5-4B9C-8804-EEBDC7A13BF9}"/>
                </a:ext>
              </a:extLst>
            </p:cNvPr>
            <p:cNvSpPr/>
            <p:nvPr/>
          </p:nvSpPr>
          <p:spPr>
            <a:xfrm>
              <a:off x="4612675" y="1717950"/>
              <a:ext cx="873575" cy="425825"/>
            </a:xfrm>
            <a:custGeom>
              <a:avLst/>
              <a:gdLst/>
              <a:ahLst/>
              <a:cxnLst/>
              <a:rect l="l" t="t" r="r" b="b"/>
              <a:pathLst>
                <a:path w="34943" h="17033" extrusionOk="0">
                  <a:moveTo>
                    <a:pt x="23834" y="0"/>
                  </a:moveTo>
                  <a:cubicBezTo>
                    <a:pt x="23243" y="0"/>
                    <a:pt x="22648" y="36"/>
                    <a:pt x="22054" y="105"/>
                  </a:cubicBezTo>
                  <a:cubicBezTo>
                    <a:pt x="19920" y="335"/>
                    <a:pt x="17806" y="795"/>
                    <a:pt x="15693" y="1402"/>
                  </a:cubicBezTo>
                  <a:cubicBezTo>
                    <a:pt x="12994" y="2155"/>
                    <a:pt x="10337" y="3180"/>
                    <a:pt x="7826" y="4268"/>
                  </a:cubicBezTo>
                  <a:cubicBezTo>
                    <a:pt x="5984" y="5063"/>
                    <a:pt x="4143" y="5963"/>
                    <a:pt x="2637" y="7302"/>
                  </a:cubicBezTo>
                  <a:cubicBezTo>
                    <a:pt x="1821" y="8035"/>
                    <a:pt x="879" y="9018"/>
                    <a:pt x="502" y="10064"/>
                  </a:cubicBezTo>
                  <a:cubicBezTo>
                    <a:pt x="0" y="11571"/>
                    <a:pt x="1604" y="11678"/>
                    <a:pt x="2876" y="11678"/>
                  </a:cubicBezTo>
                  <a:cubicBezTo>
                    <a:pt x="3088" y="11678"/>
                    <a:pt x="3291" y="11675"/>
                    <a:pt x="3474" y="11675"/>
                  </a:cubicBezTo>
                  <a:cubicBezTo>
                    <a:pt x="3557" y="11675"/>
                    <a:pt x="3641" y="11654"/>
                    <a:pt x="3746" y="11654"/>
                  </a:cubicBezTo>
                  <a:cubicBezTo>
                    <a:pt x="3797" y="11603"/>
                    <a:pt x="3873" y="11567"/>
                    <a:pt x="3953" y="11567"/>
                  </a:cubicBezTo>
                  <a:cubicBezTo>
                    <a:pt x="4002" y="11567"/>
                    <a:pt x="4053" y="11581"/>
                    <a:pt x="4101" y="11613"/>
                  </a:cubicBezTo>
                  <a:cubicBezTo>
                    <a:pt x="4987" y="11523"/>
                    <a:pt x="5903" y="11481"/>
                    <a:pt x="6797" y="11481"/>
                  </a:cubicBezTo>
                  <a:cubicBezTo>
                    <a:pt x="7572" y="11481"/>
                    <a:pt x="8330" y="11512"/>
                    <a:pt x="9039" y="11571"/>
                  </a:cubicBezTo>
                  <a:cubicBezTo>
                    <a:pt x="11236" y="11738"/>
                    <a:pt x="13057" y="12721"/>
                    <a:pt x="14961" y="13768"/>
                  </a:cubicBezTo>
                  <a:cubicBezTo>
                    <a:pt x="15944" y="14312"/>
                    <a:pt x="16969" y="14814"/>
                    <a:pt x="18036" y="15253"/>
                  </a:cubicBezTo>
                  <a:cubicBezTo>
                    <a:pt x="19438" y="15839"/>
                    <a:pt x="20903" y="16341"/>
                    <a:pt x="22389" y="16697"/>
                  </a:cubicBezTo>
                  <a:cubicBezTo>
                    <a:pt x="23333" y="16924"/>
                    <a:pt x="24282" y="17033"/>
                    <a:pt x="25211" y="17033"/>
                  </a:cubicBezTo>
                  <a:cubicBezTo>
                    <a:pt x="26854" y="17033"/>
                    <a:pt x="28432" y="16690"/>
                    <a:pt x="29796" y="16048"/>
                  </a:cubicBezTo>
                  <a:cubicBezTo>
                    <a:pt x="30528" y="15693"/>
                    <a:pt x="31176" y="15253"/>
                    <a:pt x="31762" y="14751"/>
                  </a:cubicBezTo>
                  <a:cubicBezTo>
                    <a:pt x="33959" y="12826"/>
                    <a:pt x="34943" y="9792"/>
                    <a:pt x="33541" y="6026"/>
                  </a:cubicBezTo>
                  <a:cubicBezTo>
                    <a:pt x="33311" y="5356"/>
                    <a:pt x="32997" y="4750"/>
                    <a:pt x="32641" y="4206"/>
                  </a:cubicBezTo>
                  <a:cubicBezTo>
                    <a:pt x="30741" y="1266"/>
                    <a:pt x="27367" y="0"/>
                    <a:pt x="23834" y="0"/>
                  </a:cubicBezTo>
                  <a:close/>
                </a:path>
              </a:pathLst>
            </a:custGeom>
            <a:solidFill>
              <a:srgbClr val="EDE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5;p40">
              <a:extLst>
                <a:ext uri="{FF2B5EF4-FFF2-40B4-BE49-F238E27FC236}">
                  <a16:creationId xmlns="" xmlns:a16="http://schemas.microsoft.com/office/drawing/2014/main" id="{9A9DAD6C-DD1D-49BE-B5C2-AD0297FB0302}"/>
                </a:ext>
              </a:extLst>
            </p:cNvPr>
            <p:cNvSpPr/>
            <p:nvPr/>
          </p:nvSpPr>
          <p:spPr>
            <a:xfrm>
              <a:off x="4728975" y="2016925"/>
              <a:ext cx="316325" cy="105325"/>
            </a:xfrm>
            <a:custGeom>
              <a:avLst/>
              <a:gdLst/>
              <a:ahLst/>
              <a:cxnLst/>
              <a:rect l="l" t="t" r="r" b="b"/>
              <a:pathLst>
                <a:path w="12653" h="4213" extrusionOk="0">
                  <a:moveTo>
                    <a:pt x="2195" y="0"/>
                  </a:moveTo>
                  <a:cubicBezTo>
                    <a:pt x="1553" y="0"/>
                    <a:pt x="917" y="74"/>
                    <a:pt x="307" y="239"/>
                  </a:cubicBezTo>
                  <a:cubicBezTo>
                    <a:pt x="0" y="321"/>
                    <a:pt x="114" y="763"/>
                    <a:pt x="393" y="763"/>
                  </a:cubicBezTo>
                  <a:cubicBezTo>
                    <a:pt x="399" y="763"/>
                    <a:pt x="405" y="763"/>
                    <a:pt x="412" y="762"/>
                  </a:cubicBezTo>
                  <a:cubicBezTo>
                    <a:pt x="703" y="753"/>
                    <a:pt x="992" y="747"/>
                    <a:pt x="1277" y="747"/>
                  </a:cubicBezTo>
                  <a:cubicBezTo>
                    <a:pt x="3488" y="747"/>
                    <a:pt x="5512" y="1076"/>
                    <a:pt x="7421" y="2374"/>
                  </a:cubicBezTo>
                  <a:cubicBezTo>
                    <a:pt x="8653" y="3195"/>
                    <a:pt x="9801" y="4212"/>
                    <a:pt x="11232" y="4212"/>
                  </a:cubicBezTo>
                  <a:cubicBezTo>
                    <a:pt x="11550" y="4212"/>
                    <a:pt x="11883" y="4162"/>
                    <a:pt x="12234" y="4047"/>
                  </a:cubicBezTo>
                  <a:cubicBezTo>
                    <a:pt x="12652" y="3922"/>
                    <a:pt x="12527" y="3378"/>
                    <a:pt x="12171" y="3273"/>
                  </a:cubicBezTo>
                  <a:cubicBezTo>
                    <a:pt x="11773" y="3169"/>
                    <a:pt x="11376" y="3022"/>
                    <a:pt x="10978" y="2897"/>
                  </a:cubicBezTo>
                  <a:cubicBezTo>
                    <a:pt x="9535" y="1746"/>
                    <a:pt x="7735" y="1076"/>
                    <a:pt x="5957" y="595"/>
                  </a:cubicBezTo>
                  <a:cubicBezTo>
                    <a:pt x="5912" y="580"/>
                    <a:pt x="5870" y="573"/>
                    <a:pt x="5831" y="573"/>
                  </a:cubicBezTo>
                  <a:cubicBezTo>
                    <a:pt x="5760" y="573"/>
                    <a:pt x="5697" y="596"/>
                    <a:pt x="5643" y="637"/>
                  </a:cubicBezTo>
                  <a:cubicBezTo>
                    <a:pt x="5601" y="637"/>
                    <a:pt x="5580" y="616"/>
                    <a:pt x="5538" y="595"/>
                  </a:cubicBezTo>
                  <a:cubicBezTo>
                    <a:pt x="4493" y="233"/>
                    <a:pt x="3336" y="0"/>
                    <a:pt x="2195" y="0"/>
                  </a:cubicBezTo>
                  <a:close/>
                </a:path>
              </a:pathLst>
            </a:custGeom>
            <a:solidFill>
              <a:srgbClr val="D8D1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76;p40">
              <a:extLst>
                <a:ext uri="{FF2B5EF4-FFF2-40B4-BE49-F238E27FC236}">
                  <a16:creationId xmlns="" xmlns:a16="http://schemas.microsoft.com/office/drawing/2014/main" id="{7380B0B2-9D79-47D6-AC9C-CC8907F65B96}"/>
                </a:ext>
              </a:extLst>
            </p:cNvPr>
            <p:cNvSpPr/>
            <p:nvPr/>
          </p:nvSpPr>
          <p:spPr>
            <a:xfrm>
              <a:off x="5448775" y="1921525"/>
              <a:ext cx="77225" cy="141200"/>
            </a:xfrm>
            <a:custGeom>
              <a:avLst/>
              <a:gdLst/>
              <a:ahLst/>
              <a:cxnLst/>
              <a:rect l="l" t="t" r="r" b="b"/>
              <a:pathLst>
                <a:path w="3089" h="5648" extrusionOk="0">
                  <a:moveTo>
                    <a:pt x="2746" y="1"/>
                  </a:moveTo>
                  <a:cubicBezTo>
                    <a:pt x="2671" y="1"/>
                    <a:pt x="2590" y="58"/>
                    <a:pt x="2566" y="143"/>
                  </a:cubicBezTo>
                  <a:cubicBezTo>
                    <a:pt x="2294" y="1147"/>
                    <a:pt x="1603" y="1754"/>
                    <a:pt x="1143" y="2653"/>
                  </a:cubicBezTo>
                  <a:cubicBezTo>
                    <a:pt x="725" y="3490"/>
                    <a:pt x="578" y="4432"/>
                    <a:pt x="118" y="5248"/>
                  </a:cubicBezTo>
                  <a:cubicBezTo>
                    <a:pt x="0" y="5469"/>
                    <a:pt x="192" y="5648"/>
                    <a:pt x="390" y="5648"/>
                  </a:cubicBezTo>
                  <a:cubicBezTo>
                    <a:pt x="473" y="5648"/>
                    <a:pt x="558" y="5616"/>
                    <a:pt x="620" y="5541"/>
                  </a:cubicBezTo>
                  <a:cubicBezTo>
                    <a:pt x="1478" y="4516"/>
                    <a:pt x="2566" y="3093"/>
                    <a:pt x="2712" y="1733"/>
                  </a:cubicBezTo>
                  <a:cubicBezTo>
                    <a:pt x="2712" y="1649"/>
                    <a:pt x="2670" y="1586"/>
                    <a:pt x="2608" y="1524"/>
                  </a:cubicBezTo>
                  <a:cubicBezTo>
                    <a:pt x="2901" y="1084"/>
                    <a:pt x="3089" y="624"/>
                    <a:pt x="2880" y="101"/>
                  </a:cubicBezTo>
                  <a:cubicBezTo>
                    <a:pt x="2853" y="31"/>
                    <a:pt x="2801" y="1"/>
                    <a:pt x="2746" y="1"/>
                  </a:cubicBezTo>
                  <a:close/>
                </a:path>
              </a:pathLst>
            </a:custGeom>
            <a:solidFill>
              <a:srgbClr val="D8D1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77;p40">
              <a:extLst>
                <a:ext uri="{FF2B5EF4-FFF2-40B4-BE49-F238E27FC236}">
                  <a16:creationId xmlns="" xmlns:a16="http://schemas.microsoft.com/office/drawing/2014/main" id="{4874C64A-E8AC-4A94-ABB6-9CFDAA59F0A4}"/>
                </a:ext>
              </a:extLst>
            </p:cNvPr>
            <p:cNvSpPr/>
            <p:nvPr/>
          </p:nvSpPr>
          <p:spPr>
            <a:xfrm>
              <a:off x="4956025" y="1914250"/>
              <a:ext cx="522900" cy="231975"/>
            </a:xfrm>
            <a:custGeom>
              <a:avLst/>
              <a:gdLst/>
              <a:ahLst/>
              <a:cxnLst/>
              <a:rect l="l" t="t" r="r" b="b"/>
              <a:pathLst>
                <a:path w="20916" h="9279" extrusionOk="0">
                  <a:moveTo>
                    <a:pt x="20639" y="1"/>
                  </a:moveTo>
                  <a:cubicBezTo>
                    <a:pt x="20495" y="1"/>
                    <a:pt x="20330" y="111"/>
                    <a:pt x="20330" y="287"/>
                  </a:cubicBezTo>
                  <a:cubicBezTo>
                    <a:pt x="20142" y="4556"/>
                    <a:pt x="16145" y="6711"/>
                    <a:pt x="12316" y="7129"/>
                  </a:cubicBezTo>
                  <a:cubicBezTo>
                    <a:pt x="11635" y="7205"/>
                    <a:pt x="10965" y="7239"/>
                    <a:pt x="10303" y="7239"/>
                  </a:cubicBezTo>
                  <a:cubicBezTo>
                    <a:pt x="6936" y="7239"/>
                    <a:pt x="3778" y="6350"/>
                    <a:pt x="473" y="5476"/>
                  </a:cubicBezTo>
                  <a:cubicBezTo>
                    <a:pt x="445" y="5468"/>
                    <a:pt x="417" y="5464"/>
                    <a:pt x="390" y="5464"/>
                  </a:cubicBezTo>
                  <a:cubicBezTo>
                    <a:pt x="144" y="5464"/>
                    <a:pt x="0" y="5784"/>
                    <a:pt x="264" y="5916"/>
                  </a:cubicBezTo>
                  <a:cubicBezTo>
                    <a:pt x="1310" y="6439"/>
                    <a:pt x="2461" y="6836"/>
                    <a:pt x="3633" y="7108"/>
                  </a:cubicBezTo>
                  <a:cubicBezTo>
                    <a:pt x="3633" y="7108"/>
                    <a:pt x="3633" y="7129"/>
                    <a:pt x="3633" y="7129"/>
                  </a:cubicBezTo>
                  <a:cubicBezTo>
                    <a:pt x="5710" y="8465"/>
                    <a:pt x="8595" y="9279"/>
                    <a:pt x="11400" y="9279"/>
                  </a:cubicBezTo>
                  <a:cubicBezTo>
                    <a:pt x="15406" y="9279"/>
                    <a:pt x="19247" y="7619"/>
                    <a:pt x="20330" y="3447"/>
                  </a:cubicBezTo>
                  <a:cubicBezTo>
                    <a:pt x="20351" y="3321"/>
                    <a:pt x="20330" y="3217"/>
                    <a:pt x="20246" y="3133"/>
                  </a:cubicBezTo>
                  <a:cubicBezTo>
                    <a:pt x="20686" y="2275"/>
                    <a:pt x="20916" y="1292"/>
                    <a:pt x="20853" y="224"/>
                  </a:cubicBezTo>
                  <a:cubicBezTo>
                    <a:pt x="20853" y="68"/>
                    <a:pt x="20752" y="1"/>
                    <a:pt x="20639" y="1"/>
                  </a:cubicBezTo>
                  <a:close/>
                </a:path>
              </a:pathLst>
            </a:custGeom>
            <a:solidFill>
              <a:srgbClr val="D8D1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378;p40">
              <a:extLst>
                <a:ext uri="{FF2B5EF4-FFF2-40B4-BE49-F238E27FC236}">
                  <a16:creationId xmlns="" xmlns:a16="http://schemas.microsoft.com/office/drawing/2014/main" id="{3B257A3E-EB70-4777-8B63-F545F14A9BAE}"/>
                </a:ext>
              </a:extLst>
            </p:cNvPr>
            <p:cNvSpPr/>
            <p:nvPr/>
          </p:nvSpPr>
          <p:spPr>
            <a:xfrm>
              <a:off x="4674300" y="1895350"/>
              <a:ext cx="52200" cy="47875"/>
            </a:xfrm>
            <a:custGeom>
              <a:avLst/>
              <a:gdLst/>
              <a:ahLst/>
              <a:cxnLst/>
              <a:rect l="l" t="t" r="r" b="b"/>
              <a:pathLst>
                <a:path w="2088" h="1915" extrusionOk="0">
                  <a:moveTo>
                    <a:pt x="1841" y="0"/>
                  </a:moveTo>
                  <a:cubicBezTo>
                    <a:pt x="1816" y="0"/>
                    <a:pt x="1789" y="6"/>
                    <a:pt x="1762" y="18"/>
                  </a:cubicBezTo>
                  <a:cubicBezTo>
                    <a:pt x="1427" y="143"/>
                    <a:pt x="1197" y="353"/>
                    <a:pt x="946" y="604"/>
                  </a:cubicBezTo>
                  <a:cubicBezTo>
                    <a:pt x="695" y="855"/>
                    <a:pt x="402" y="1085"/>
                    <a:pt x="172" y="1378"/>
                  </a:cubicBezTo>
                  <a:cubicBezTo>
                    <a:pt x="1" y="1583"/>
                    <a:pt x="179" y="1914"/>
                    <a:pt x="410" y="1914"/>
                  </a:cubicBezTo>
                  <a:cubicBezTo>
                    <a:pt x="461" y="1914"/>
                    <a:pt x="516" y="1897"/>
                    <a:pt x="569" y="1859"/>
                  </a:cubicBezTo>
                  <a:cubicBezTo>
                    <a:pt x="862" y="1650"/>
                    <a:pt x="1113" y="1378"/>
                    <a:pt x="1385" y="1127"/>
                  </a:cubicBezTo>
                  <a:cubicBezTo>
                    <a:pt x="1636" y="876"/>
                    <a:pt x="1866" y="667"/>
                    <a:pt x="2034" y="353"/>
                  </a:cubicBezTo>
                  <a:cubicBezTo>
                    <a:pt x="2088" y="192"/>
                    <a:pt x="1988" y="0"/>
                    <a:pt x="1841" y="0"/>
                  </a:cubicBezTo>
                  <a:close/>
                </a:path>
              </a:pathLst>
            </a:custGeom>
            <a:solidFill>
              <a:srgbClr val="FFFE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379;p40">
              <a:extLst>
                <a:ext uri="{FF2B5EF4-FFF2-40B4-BE49-F238E27FC236}">
                  <a16:creationId xmlns="" xmlns:a16="http://schemas.microsoft.com/office/drawing/2014/main" id="{85B63DF3-FC76-4EBC-91D9-8DE2392C951E}"/>
                </a:ext>
              </a:extLst>
            </p:cNvPr>
            <p:cNvSpPr/>
            <p:nvPr/>
          </p:nvSpPr>
          <p:spPr>
            <a:xfrm>
              <a:off x="4738600" y="1746650"/>
              <a:ext cx="697275" cy="147250"/>
            </a:xfrm>
            <a:custGeom>
              <a:avLst/>
              <a:gdLst/>
              <a:ahLst/>
              <a:cxnLst/>
              <a:rect l="l" t="t" r="r" b="b"/>
              <a:pathLst>
                <a:path w="27891" h="5890" extrusionOk="0">
                  <a:moveTo>
                    <a:pt x="21118" y="819"/>
                  </a:moveTo>
                  <a:cubicBezTo>
                    <a:pt x="21202" y="819"/>
                    <a:pt x="21264" y="840"/>
                    <a:pt x="21348" y="840"/>
                  </a:cubicBezTo>
                  <a:cubicBezTo>
                    <a:pt x="22352" y="1007"/>
                    <a:pt x="23273" y="1321"/>
                    <a:pt x="24110" y="1739"/>
                  </a:cubicBezTo>
                  <a:cubicBezTo>
                    <a:pt x="23147" y="1321"/>
                    <a:pt x="22122" y="1007"/>
                    <a:pt x="21118" y="819"/>
                  </a:cubicBezTo>
                  <a:close/>
                  <a:moveTo>
                    <a:pt x="18888" y="0"/>
                  </a:moveTo>
                  <a:cubicBezTo>
                    <a:pt x="17514" y="0"/>
                    <a:pt x="16159" y="137"/>
                    <a:pt x="14945" y="317"/>
                  </a:cubicBezTo>
                  <a:cubicBezTo>
                    <a:pt x="9882" y="1091"/>
                    <a:pt x="4735" y="2681"/>
                    <a:pt x="278" y="5234"/>
                  </a:cubicBezTo>
                  <a:cubicBezTo>
                    <a:pt x="0" y="5382"/>
                    <a:pt x="148" y="5889"/>
                    <a:pt x="432" y="5889"/>
                  </a:cubicBezTo>
                  <a:cubicBezTo>
                    <a:pt x="469" y="5889"/>
                    <a:pt x="509" y="5881"/>
                    <a:pt x="550" y="5861"/>
                  </a:cubicBezTo>
                  <a:cubicBezTo>
                    <a:pt x="4421" y="4083"/>
                    <a:pt x="8313" y="2555"/>
                    <a:pt x="12455" y="1593"/>
                  </a:cubicBezTo>
                  <a:cubicBezTo>
                    <a:pt x="14395" y="1534"/>
                    <a:pt x="16240" y="1234"/>
                    <a:pt x="18132" y="1234"/>
                  </a:cubicBezTo>
                  <a:cubicBezTo>
                    <a:pt x="18914" y="1234"/>
                    <a:pt x="19703" y="1285"/>
                    <a:pt x="20511" y="1426"/>
                  </a:cubicBezTo>
                  <a:cubicBezTo>
                    <a:pt x="23106" y="1865"/>
                    <a:pt x="25072" y="3037"/>
                    <a:pt x="27123" y="4606"/>
                  </a:cubicBezTo>
                  <a:cubicBezTo>
                    <a:pt x="27165" y="4648"/>
                    <a:pt x="27228" y="4669"/>
                    <a:pt x="27290" y="4669"/>
                  </a:cubicBezTo>
                  <a:cubicBezTo>
                    <a:pt x="27332" y="4773"/>
                    <a:pt x="27395" y="4878"/>
                    <a:pt x="27458" y="4962"/>
                  </a:cubicBezTo>
                  <a:cubicBezTo>
                    <a:pt x="27458" y="4983"/>
                    <a:pt x="27458" y="4983"/>
                    <a:pt x="27479" y="5003"/>
                  </a:cubicBezTo>
                  <a:cubicBezTo>
                    <a:pt x="27500" y="5066"/>
                    <a:pt x="27541" y="5129"/>
                    <a:pt x="27583" y="5192"/>
                  </a:cubicBezTo>
                  <a:cubicBezTo>
                    <a:pt x="27625" y="5234"/>
                    <a:pt x="27674" y="5252"/>
                    <a:pt x="27720" y="5252"/>
                  </a:cubicBezTo>
                  <a:cubicBezTo>
                    <a:pt x="27811" y="5252"/>
                    <a:pt x="27890" y="5178"/>
                    <a:pt x="27876" y="5066"/>
                  </a:cubicBezTo>
                  <a:cubicBezTo>
                    <a:pt x="27876" y="4941"/>
                    <a:pt x="27792" y="4794"/>
                    <a:pt x="27730" y="4669"/>
                  </a:cubicBezTo>
                  <a:cubicBezTo>
                    <a:pt x="27709" y="4564"/>
                    <a:pt x="27688" y="4459"/>
                    <a:pt x="27646" y="4355"/>
                  </a:cubicBezTo>
                  <a:cubicBezTo>
                    <a:pt x="27688" y="3915"/>
                    <a:pt x="27395" y="3476"/>
                    <a:pt x="27060" y="3162"/>
                  </a:cubicBezTo>
                  <a:cubicBezTo>
                    <a:pt x="25189" y="697"/>
                    <a:pt x="21991" y="0"/>
                    <a:pt x="18888" y="0"/>
                  </a:cubicBezTo>
                  <a:close/>
                </a:path>
              </a:pathLst>
            </a:custGeom>
            <a:solidFill>
              <a:srgbClr val="FFFE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380;p40">
              <a:extLst>
                <a:ext uri="{FF2B5EF4-FFF2-40B4-BE49-F238E27FC236}">
                  <a16:creationId xmlns="" xmlns:a16="http://schemas.microsoft.com/office/drawing/2014/main" id="{784DA73C-789B-4A96-8417-13F0C9C9EEFC}"/>
                </a:ext>
              </a:extLst>
            </p:cNvPr>
            <p:cNvSpPr/>
            <p:nvPr/>
          </p:nvSpPr>
          <p:spPr>
            <a:xfrm>
              <a:off x="4596450" y="1695175"/>
              <a:ext cx="976125" cy="474625"/>
            </a:xfrm>
            <a:custGeom>
              <a:avLst/>
              <a:gdLst/>
              <a:ahLst/>
              <a:cxnLst/>
              <a:rect l="l" t="t" r="r" b="b"/>
              <a:pathLst>
                <a:path w="39045" h="18985" extrusionOk="0">
                  <a:moveTo>
                    <a:pt x="37433" y="8715"/>
                  </a:moveTo>
                  <a:lnTo>
                    <a:pt x="37433" y="8715"/>
                  </a:lnTo>
                  <a:cubicBezTo>
                    <a:pt x="38082" y="9343"/>
                    <a:pt x="38542" y="10096"/>
                    <a:pt x="38165" y="11101"/>
                  </a:cubicBezTo>
                  <a:cubicBezTo>
                    <a:pt x="37893" y="11791"/>
                    <a:pt x="37349" y="12231"/>
                    <a:pt x="36743" y="12607"/>
                  </a:cubicBezTo>
                  <a:cubicBezTo>
                    <a:pt x="37077" y="11875"/>
                    <a:pt x="37307" y="11059"/>
                    <a:pt x="37412" y="10243"/>
                  </a:cubicBezTo>
                  <a:cubicBezTo>
                    <a:pt x="37475" y="9741"/>
                    <a:pt x="37475" y="9218"/>
                    <a:pt x="37433" y="8715"/>
                  </a:cubicBezTo>
                  <a:close/>
                  <a:moveTo>
                    <a:pt x="34294" y="5221"/>
                  </a:moveTo>
                  <a:lnTo>
                    <a:pt x="34294" y="5221"/>
                  </a:lnTo>
                  <a:cubicBezTo>
                    <a:pt x="35320" y="5786"/>
                    <a:pt x="36178" y="6372"/>
                    <a:pt x="36533" y="7648"/>
                  </a:cubicBezTo>
                  <a:cubicBezTo>
                    <a:pt x="36575" y="7837"/>
                    <a:pt x="36617" y="8025"/>
                    <a:pt x="36659" y="8213"/>
                  </a:cubicBezTo>
                  <a:cubicBezTo>
                    <a:pt x="36805" y="9092"/>
                    <a:pt x="36784" y="9992"/>
                    <a:pt x="36596" y="10871"/>
                  </a:cubicBezTo>
                  <a:cubicBezTo>
                    <a:pt x="36408" y="11687"/>
                    <a:pt x="36094" y="12461"/>
                    <a:pt x="35655" y="13172"/>
                  </a:cubicBezTo>
                  <a:cubicBezTo>
                    <a:pt x="35278" y="13800"/>
                    <a:pt x="34797" y="14365"/>
                    <a:pt x="34232" y="14867"/>
                  </a:cubicBezTo>
                  <a:cubicBezTo>
                    <a:pt x="35069" y="13486"/>
                    <a:pt x="35550" y="11812"/>
                    <a:pt x="35550" y="9929"/>
                  </a:cubicBezTo>
                  <a:cubicBezTo>
                    <a:pt x="35529" y="8276"/>
                    <a:pt x="35090" y="6644"/>
                    <a:pt x="34294" y="5221"/>
                  </a:cubicBezTo>
                  <a:close/>
                  <a:moveTo>
                    <a:pt x="8355" y="13187"/>
                  </a:moveTo>
                  <a:cubicBezTo>
                    <a:pt x="9013" y="13187"/>
                    <a:pt x="9668" y="13221"/>
                    <a:pt x="10316" y="13319"/>
                  </a:cubicBezTo>
                  <a:cubicBezTo>
                    <a:pt x="12994" y="13737"/>
                    <a:pt x="15233" y="15557"/>
                    <a:pt x="17660" y="16645"/>
                  </a:cubicBezTo>
                  <a:cubicBezTo>
                    <a:pt x="17744" y="16687"/>
                    <a:pt x="17807" y="16708"/>
                    <a:pt x="17869" y="16729"/>
                  </a:cubicBezTo>
                  <a:cubicBezTo>
                    <a:pt x="16735" y="16818"/>
                    <a:pt x="15648" y="16916"/>
                    <a:pt x="14563" y="16916"/>
                  </a:cubicBezTo>
                  <a:cubicBezTo>
                    <a:pt x="13346" y="16916"/>
                    <a:pt x="12132" y="16793"/>
                    <a:pt x="10860" y="16394"/>
                  </a:cubicBezTo>
                  <a:cubicBezTo>
                    <a:pt x="9709" y="16018"/>
                    <a:pt x="8621" y="15516"/>
                    <a:pt x="7617" y="14867"/>
                  </a:cubicBezTo>
                  <a:cubicBezTo>
                    <a:pt x="6885" y="14407"/>
                    <a:pt x="6299" y="13842"/>
                    <a:pt x="5671" y="13298"/>
                  </a:cubicBezTo>
                  <a:cubicBezTo>
                    <a:pt x="6563" y="13249"/>
                    <a:pt x="7462" y="13187"/>
                    <a:pt x="8355" y="13187"/>
                  </a:cubicBezTo>
                  <a:close/>
                  <a:moveTo>
                    <a:pt x="24483" y="911"/>
                  </a:moveTo>
                  <a:cubicBezTo>
                    <a:pt x="28016" y="911"/>
                    <a:pt x="31390" y="2177"/>
                    <a:pt x="33290" y="5117"/>
                  </a:cubicBezTo>
                  <a:cubicBezTo>
                    <a:pt x="33646" y="5661"/>
                    <a:pt x="33960" y="6267"/>
                    <a:pt x="34190" y="6937"/>
                  </a:cubicBezTo>
                  <a:cubicBezTo>
                    <a:pt x="35592" y="10703"/>
                    <a:pt x="34608" y="13737"/>
                    <a:pt x="32411" y="15662"/>
                  </a:cubicBezTo>
                  <a:cubicBezTo>
                    <a:pt x="31825" y="16164"/>
                    <a:pt x="31177" y="16604"/>
                    <a:pt x="30445" y="16959"/>
                  </a:cubicBezTo>
                  <a:cubicBezTo>
                    <a:pt x="29081" y="17601"/>
                    <a:pt x="27503" y="17944"/>
                    <a:pt x="25860" y="17944"/>
                  </a:cubicBezTo>
                  <a:cubicBezTo>
                    <a:pt x="24931" y="17944"/>
                    <a:pt x="23982" y="17835"/>
                    <a:pt x="23038" y="17608"/>
                  </a:cubicBezTo>
                  <a:cubicBezTo>
                    <a:pt x="21552" y="17252"/>
                    <a:pt x="20087" y="16750"/>
                    <a:pt x="18685" y="16164"/>
                  </a:cubicBezTo>
                  <a:cubicBezTo>
                    <a:pt x="17618" y="15725"/>
                    <a:pt x="16593" y="15223"/>
                    <a:pt x="15610" y="14679"/>
                  </a:cubicBezTo>
                  <a:cubicBezTo>
                    <a:pt x="13706" y="13632"/>
                    <a:pt x="11885" y="12649"/>
                    <a:pt x="9688" y="12482"/>
                  </a:cubicBezTo>
                  <a:cubicBezTo>
                    <a:pt x="8979" y="12423"/>
                    <a:pt x="8221" y="12392"/>
                    <a:pt x="7446" y="12392"/>
                  </a:cubicBezTo>
                  <a:cubicBezTo>
                    <a:pt x="6552" y="12392"/>
                    <a:pt x="5636" y="12434"/>
                    <a:pt x="4750" y="12524"/>
                  </a:cubicBezTo>
                  <a:cubicBezTo>
                    <a:pt x="4702" y="12492"/>
                    <a:pt x="4651" y="12478"/>
                    <a:pt x="4602" y="12478"/>
                  </a:cubicBezTo>
                  <a:cubicBezTo>
                    <a:pt x="4522" y="12478"/>
                    <a:pt x="4446" y="12514"/>
                    <a:pt x="4395" y="12565"/>
                  </a:cubicBezTo>
                  <a:cubicBezTo>
                    <a:pt x="4290" y="12565"/>
                    <a:pt x="4206" y="12586"/>
                    <a:pt x="4123" y="12586"/>
                  </a:cubicBezTo>
                  <a:cubicBezTo>
                    <a:pt x="3940" y="12586"/>
                    <a:pt x="3737" y="12589"/>
                    <a:pt x="3525" y="12589"/>
                  </a:cubicBezTo>
                  <a:cubicBezTo>
                    <a:pt x="2253" y="12589"/>
                    <a:pt x="649" y="12482"/>
                    <a:pt x="1151" y="10975"/>
                  </a:cubicBezTo>
                  <a:cubicBezTo>
                    <a:pt x="1528" y="9929"/>
                    <a:pt x="2470" y="8946"/>
                    <a:pt x="3286" y="8213"/>
                  </a:cubicBezTo>
                  <a:cubicBezTo>
                    <a:pt x="4792" y="6874"/>
                    <a:pt x="6633" y="5974"/>
                    <a:pt x="8475" y="5179"/>
                  </a:cubicBezTo>
                  <a:cubicBezTo>
                    <a:pt x="10986" y="4091"/>
                    <a:pt x="13643" y="3066"/>
                    <a:pt x="16342" y="2313"/>
                  </a:cubicBezTo>
                  <a:cubicBezTo>
                    <a:pt x="18455" y="1706"/>
                    <a:pt x="20569" y="1246"/>
                    <a:pt x="22703" y="1016"/>
                  </a:cubicBezTo>
                  <a:cubicBezTo>
                    <a:pt x="23297" y="947"/>
                    <a:pt x="23892" y="911"/>
                    <a:pt x="24483" y="911"/>
                  </a:cubicBezTo>
                  <a:close/>
                  <a:moveTo>
                    <a:pt x="24771" y="1"/>
                  </a:moveTo>
                  <a:cubicBezTo>
                    <a:pt x="21941" y="1"/>
                    <a:pt x="19033" y="738"/>
                    <a:pt x="16426" y="1476"/>
                  </a:cubicBezTo>
                  <a:cubicBezTo>
                    <a:pt x="16321" y="1497"/>
                    <a:pt x="16237" y="1539"/>
                    <a:pt x="16133" y="1560"/>
                  </a:cubicBezTo>
                  <a:cubicBezTo>
                    <a:pt x="11948" y="2752"/>
                    <a:pt x="7429" y="4217"/>
                    <a:pt x="3851" y="6770"/>
                  </a:cubicBezTo>
                  <a:cubicBezTo>
                    <a:pt x="2365" y="7837"/>
                    <a:pt x="545" y="9573"/>
                    <a:pt x="231" y="11498"/>
                  </a:cubicBezTo>
                  <a:cubicBezTo>
                    <a:pt x="1" y="12796"/>
                    <a:pt x="1193" y="13193"/>
                    <a:pt x="2449" y="13256"/>
                  </a:cubicBezTo>
                  <a:cubicBezTo>
                    <a:pt x="2992" y="13320"/>
                    <a:pt x="3536" y="13347"/>
                    <a:pt x="4088" y="13347"/>
                  </a:cubicBezTo>
                  <a:cubicBezTo>
                    <a:pt x="4259" y="13347"/>
                    <a:pt x="4431" y="13344"/>
                    <a:pt x="4604" y="13340"/>
                  </a:cubicBezTo>
                  <a:cubicBezTo>
                    <a:pt x="5985" y="15265"/>
                    <a:pt x="8768" y="16541"/>
                    <a:pt x="10944" y="17148"/>
                  </a:cubicBezTo>
                  <a:cubicBezTo>
                    <a:pt x="12157" y="17490"/>
                    <a:pt x="13552" y="17733"/>
                    <a:pt x="14927" y="17733"/>
                  </a:cubicBezTo>
                  <a:cubicBezTo>
                    <a:pt x="16159" y="17733"/>
                    <a:pt x="17376" y="17538"/>
                    <a:pt x="18434" y="17043"/>
                  </a:cubicBezTo>
                  <a:cubicBezTo>
                    <a:pt x="18455" y="17022"/>
                    <a:pt x="18476" y="17022"/>
                    <a:pt x="18476" y="17001"/>
                  </a:cubicBezTo>
                  <a:cubicBezTo>
                    <a:pt x="20527" y="17859"/>
                    <a:pt x="22682" y="18487"/>
                    <a:pt x="24879" y="18842"/>
                  </a:cubicBezTo>
                  <a:cubicBezTo>
                    <a:pt x="25469" y="18938"/>
                    <a:pt x="26050" y="18985"/>
                    <a:pt x="26617" y="18985"/>
                  </a:cubicBezTo>
                  <a:cubicBezTo>
                    <a:pt x="29149" y="18985"/>
                    <a:pt x="31415" y="18056"/>
                    <a:pt x="33039" y="16415"/>
                  </a:cubicBezTo>
                  <a:cubicBezTo>
                    <a:pt x="33081" y="16415"/>
                    <a:pt x="33123" y="16394"/>
                    <a:pt x="33186" y="16373"/>
                  </a:cubicBezTo>
                  <a:cubicBezTo>
                    <a:pt x="34441" y="15725"/>
                    <a:pt x="35466" y="14762"/>
                    <a:pt x="36199" y="13612"/>
                  </a:cubicBezTo>
                  <a:cubicBezTo>
                    <a:pt x="37496" y="13130"/>
                    <a:pt x="38856" y="12042"/>
                    <a:pt x="38960" y="10578"/>
                  </a:cubicBezTo>
                  <a:cubicBezTo>
                    <a:pt x="39044" y="9531"/>
                    <a:pt x="38395" y="8255"/>
                    <a:pt x="37328" y="7983"/>
                  </a:cubicBezTo>
                  <a:cubicBezTo>
                    <a:pt x="36973" y="6246"/>
                    <a:pt x="35906" y="4761"/>
                    <a:pt x="33918" y="4593"/>
                  </a:cubicBezTo>
                  <a:cubicBezTo>
                    <a:pt x="32955" y="3129"/>
                    <a:pt x="31637" y="1915"/>
                    <a:pt x="30047" y="1120"/>
                  </a:cubicBezTo>
                  <a:cubicBezTo>
                    <a:pt x="28389" y="308"/>
                    <a:pt x="26597" y="1"/>
                    <a:pt x="24771" y="1"/>
                  </a:cubicBezTo>
                  <a:close/>
                </a:path>
              </a:pathLst>
            </a:custGeom>
            <a:solidFill>
              <a:srgbClr val="1B3F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996EDF-FD1F-44AB-8789-94ABCCD74BDB}"/>
              </a:ext>
            </a:extLst>
          </p:cNvPr>
          <p:cNvSpPr/>
          <p:nvPr/>
        </p:nvSpPr>
        <p:spPr>
          <a:xfrm>
            <a:off x="1057446" y="244605"/>
            <a:ext cx="6898817" cy="4266215"/>
          </a:xfrm>
          <a:custGeom>
            <a:avLst/>
            <a:gdLst>
              <a:gd name="connsiteX0" fmla="*/ 0 w 6898817"/>
              <a:gd name="connsiteY0" fmla="*/ 0 h 3199661"/>
              <a:gd name="connsiteX1" fmla="*/ 6898817 w 6898817"/>
              <a:gd name="connsiteY1" fmla="*/ 0 h 3199661"/>
              <a:gd name="connsiteX2" fmla="*/ 6898817 w 6898817"/>
              <a:gd name="connsiteY2" fmla="*/ 3199661 h 3199661"/>
              <a:gd name="connsiteX3" fmla="*/ 0 w 6898817"/>
              <a:gd name="connsiteY3" fmla="*/ 3199661 h 3199661"/>
              <a:gd name="connsiteX4" fmla="*/ 0 w 6898817"/>
              <a:gd name="connsiteY4" fmla="*/ 0 h 3199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98817" h="3199661" fill="none" extrusionOk="0">
                <a:moveTo>
                  <a:pt x="0" y="0"/>
                </a:moveTo>
                <a:cubicBezTo>
                  <a:pt x="3007687" y="75215"/>
                  <a:pt x="5295127" y="75602"/>
                  <a:pt x="6898817" y="0"/>
                </a:cubicBezTo>
                <a:cubicBezTo>
                  <a:pt x="6774152" y="1094721"/>
                  <a:pt x="7008082" y="2044821"/>
                  <a:pt x="6898817" y="3199661"/>
                </a:cubicBezTo>
                <a:cubicBezTo>
                  <a:pt x="5535534" y="3349676"/>
                  <a:pt x="2664031" y="3308872"/>
                  <a:pt x="0" y="3199661"/>
                </a:cubicBezTo>
                <a:cubicBezTo>
                  <a:pt x="56715" y="2541033"/>
                  <a:pt x="-22802" y="1419196"/>
                  <a:pt x="0" y="0"/>
                </a:cubicBezTo>
                <a:close/>
              </a:path>
              <a:path w="6898817" h="3199661" stroke="0" extrusionOk="0">
                <a:moveTo>
                  <a:pt x="0" y="0"/>
                </a:moveTo>
                <a:cubicBezTo>
                  <a:pt x="2871968" y="29067"/>
                  <a:pt x="5905420" y="2482"/>
                  <a:pt x="6898817" y="0"/>
                </a:cubicBezTo>
                <a:cubicBezTo>
                  <a:pt x="6757712" y="1319114"/>
                  <a:pt x="6838437" y="1719605"/>
                  <a:pt x="6898817" y="3199661"/>
                </a:cubicBezTo>
                <a:cubicBezTo>
                  <a:pt x="4441082" y="3243722"/>
                  <a:pt x="2305790" y="3246701"/>
                  <a:pt x="0" y="3199661"/>
                </a:cubicBezTo>
                <a:cubicBezTo>
                  <a:pt x="84014" y="2585830"/>
                  <a:pt x="150199" y="134130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="" xmlns:ask="http://schemas.microsoft.com/office/drawing/2018/sketchyshapes" sd="3944327380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7BF6E84-16B9-4998-B7B9-31CEF49B598E}"/>
              </a:ext>
            </a:extLst>
          </p:cNvPr>
          <p:cNvSpPr txBox="1"/>
          <p:nvPr/>
        </p:nvSpPr>
        <p:spPr>
          <a:xfrm>
            <a:off x="1317172" y="1401613"/>
            <a:ext cx="6615789" cy="1952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VỀ NHÀ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TÌM HIỂU TRƯỚC VỀ MẠNG LƯỚI GIAO THÔNG Ở HÀ NỘI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690973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</TotalTime>
  <Words>246</Words>
  <Application>Microsoft Office PowerPoint</Application>
  <PresentationFormat>On-screen Show (4:3)</PresentationFormat>
  <Paragraphs>18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Angles</vt:lpstr>
      <vt:lpstr>TIẾT  30 Ô NHIỄM MÔI TRƯỜNG VÀ ẢNH HƯỞNG CỦA Ô NHIỄM MÔI TRƯỜNG TỚI ĐỜI SỐNG, SỨC KHỎE CỦA NGƯỜI DÂN HÀ NỘI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 30 Ô NHIỄM MÔI TRƯỜNG VÀ ẢNH HƯỞNG CỦA Ô NHIỄM MÔI TRƯỜNG TỚI ĐỜI SỐNG, SỨC KHỎE CỦA NGƯỜI DÂN HÀ NỘI</dc:title>
  <dc:creator>Windows User</dc:creator>
  <cp:lastModifiedBy>Windows User</cp:lastModifiedBy>
  <cp:revision>1</cp:revision>
  <dcterms:created xsi:type="dcterms:W3CDTF">2022-05-10T21:31:46Z</dcterms:created>
  <dcterms:modified xsi:type="dcterms:W3CDTF">2022-05-10T21:35:56Z</dcterms:modified>
</cp:coreProperties>
</file>