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92" r:id="rId3"/>
    <p:sldId id="293" r:id="rId4"/>
    <p:sldId id="291" r:id="rId5"/>
    <p:sldId id="294" r:id="rId6"/>
    <p:sldId id="257" r:id="rId7"/>
    <p:sldId id="258" r:id="rId8"/>
    <p:sldId id="261" r:id="rId9"/>
    <p:sldId id="298" r:id="rId10"/>
    <p:sldId id="259" r:id="rId11"/>
    <p:sldId id="299" r:id="rId12"/>
  </p:sldIdLst>
  <p:sldSz cx="9144000" cy="5143500" type="screen16x9"/>
  <p:notesSz cx="6858000" cy="9144000"/>
  <p:embeddedFontLst>
    <p:embeddedFont>
      <p:font typeface="#9Slide07 SVNCinnamoncake" panose="02000000000000000000" charset="0"/>
      <p:regular r:id="rId14"/>
    </p:embeddedFont>
    <p:embeddedFont>
      <p:font typeface="000 Chinacat [TeddyBear]" panose="020B0604020202020204"/>
      <p:regular r:id="rId15"/>
    </p:embeddedFont>
    <p:embeddedFont>
      <p:font typeface="#9Slide07 SVNDessert Menu Scrip" panose="020B0604020202020204" charset="0"/>
      <p:regular r:id="rId16"/>
    </p:embeddedFont>
    <p:embeddedFont>
      <p:font typeface="#9Slide07 SVNAppleberry" panose="02040603050506020204" charset="0"/>
      <p:regular r:id="rId17"/>
    </p:embeddedFont>
    <p:embeddedFont>
      <p:font typeface="#9Slide07 SVNSmirk" charset="0"/>
      <p:regular r:id="rId18"/>
    </p:embeddedFont>
    <p:embeddedFont>
      <p:font typeface="Patrick Hand" panose="020B0604020202020204" charset="0"/>
      <p:regular r:id="rId19"/>
    </p:embeddedFont>
    <p:embeddedFont>
      <p:font typeface="Quicksand Medium" panose="020B0604020202020204" charset="0"/>
      <p:regular r:id="rId20"/>
      <p:bold r:id="rId21"/>
    </p:embeddedFont>
    <p:embeddedFont>
      <p:font typeface="#9Slide04 SVNSwashington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B47A8E-8C35-4CFE-B1A3-87BC5CCC0B55}">
  <a:tblStyle styleId="{ADB47A8E-8C35-4CFE-B1A3-87BC5CCC0B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46A10B-F08B-40B2-9A1A-80F76E87E88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8D9401-0823-4D77-BCDC-42A9BA03E868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4DC7FC-8E5B-4C96-8951-A8ACF0D10193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36AF0-3319-46CC-A0A7-EC347E8D8411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3650BD-B2A1-4B8D-8B89-CEE159BB928E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CC2935-53AB-4ED5-A7FC-54666CF55910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>
      <p:cViewPr>
        <p:scale>
          <a:sx n="70" d="100"/>
          <a:sy n="70" d="100"/>
        </p:scale>
        <p:origin x="-1512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166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cc9050bdf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cc9050bdf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cc9050bdf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cc9050bdf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10975"/>
            <a:ext cx="5068200" cy="24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382122"/>
            <a:ext cx="43998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47725" y="334225"/>
            <a:ext cx="635225" cy="382225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634700" y="416100"/>
            <a:ext cx="565275" cy="300350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20000" y="152975"/>
            <a:ext cx="668275" cy="40217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884431" y="1061650"/>
            <a:ext cx="10912878" cy="5427811"/>
            <a:chOff x="-886393" y="1054575"/>
            <a:chExt cx="10912878" cy="5427811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6716775" y="1054575"/>
              <a:ext cx="2746200" cy="2937275"/>
              <a:chOff x="6716775" y="1054575"/>
              <a:chExt cx="2746200" cy="29372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6716775" y="3289050"/>
                <a:ext cx="2746200" cy="702800"/>
              </a:xfrm>
              <a:custGeom>
                <a:avLst/>
                <a:gdLst/>
                <a:ahLst/>
                <a:cxnLst/>
                <a:rect l="l" t="t" r="r" b="b"/>
                <a:pathLst>
                  <a:path w="109848" h="28112" extrusionOk="0">
                    <a:moveTo>
                      <a:pt x="54924" y="1"/>
                    </a:moveTo>
                    <a:cubicBezTo>
                      <a:pt x="24587" y="1"/>
                      <a:pt x="0" y="12586"/>
                      <a:pt x="0" y="28111"/>
                    </a:cubicBezTo>
                    <a:lnTo>
                      <a:pt x="109847" y="28111"/>
                    </a:lnTo>
                    <a:cubicBezTo>
                      <a:pt x="109847" y="12586"/>
                      <a:pt x="85261" y="1"/>
                      <a:pt x="54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" name="Google Shape;17;p2"/>
              <p:cNvGrpSpPr/>
              <p:nvPr/>
            </p:nvGrpSpPr>
            <p:grpSpPr>
              <a:xfrm>
                <a:off x="7620250" y="1054575"/>
                <a:ext cx="849850" cy="2591725"/>
                <a:chOff x="308350" y="967800"/>
                <a:chExt cx="849850" cy="2591725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308350" y="967800"/>
                  <a:ext cx="849850" cy="259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4" h="103669" extrusionOk="0">
                      <a:moveTo>
                        <a:pt x="13693" y="103371"/>
                      </a:moveTo>
                      <a:cubicBezTo>
                        <a:pt x="9514" y="103668"/>
                        <a:pt x="5406" y="102954"/>
                        <a:pt x="1346" y="101906"/>
                      </a:cubicBezTo>
                      <a:cubicBezTo>
                        <a:pt x="37" y="101573"/>
                        <a:pt x="1" y="101489"/>
                        <a:pt x="179" y="100192"/>
                      </a:cubicBezTo>
                      <a:cubicBezTo>
                        <a:pt x="965" y="94572"/>
                        <a:pt x="1882" y="88964"/>
                        <a:pt x="2513" y="83333"/>
                      </a:cubicBezTo>
                      <a:cubicBezTo>
                        <a:pt x="3454" y="74927"/>
                        <a:pt x="5180" y="66616"/>
                        <a:pt x="6037" y="58198"/>
                      </a:cubicBezTo>
                      <a:cubicBezTo>
                        <a:pt x="6216" y="56508"/>
                        <a:pt x="6395" y="54829"/>
                        <a:pt x="6573" y="53150"/>
                      </a:cubicBezTo>
                      <a:cubicBezTo>
                        <a:pt x="6621" y="52769"/>
                        <a:pt x="6573" y="52495"/>
                        <a:pt x="6228" y="52198"/>
                      </a:cubicBezTo>
                      <a:cubicBezTo>
                        <a:pt x="5478" y="51543"/>
                        <a:pt x="5299" y="50459"/>
                        <a:pt x="5990" y="49769"/>
                      </a:cubicBezTo>
                      <a:cubicBezTo>
                        <a:pt x="6811" y="48924"/>
                        <a:pt x="6787" y="47935"/>
                        <a:pt x="6883" y="46971"/>
                      </a:cubicBezTo>
                      <a:cubicBezTo>
                        <a:pt x="7145" y="44101"/>
                        <a:pt x="7299" y="41220"/>
                        <a:pt x="7514" y="38351"/>
                      </a:cubicBezTo>
                      <a:cubicBezTo>
                        <a:pt x="7549" y="37886"/>
                        <a:pt x="7573" y="37458"/>
                        <a:pt x="7168" y="37089"/>
                      </a:cubicBezTo>
                      <a:cubicBezTo>
                        <a:pt x="6966" y="36922"/>
                        <a:pt x="6799" y="36636"/>
                        <a:pt x="6776" y="36374"/>
                      </a:cubicBezTo>
                      <a:cubicBezTo>
                        <a:pt x="6692" y="35517"/>
                        <a:pt x="6061" y="35279"/>
                        <a:pt x="5347" y="35065"/>
                      </a:cubicBezTo>
                      <a:cubicBezTo>
                        <a:pt x="3716" y="34541"/>
                        <a:pt x="3501" y="34207"/>
                        <a:pt x="3525" y="32600"/>
                      </a:cubicBezTo>
                      <a:cubicBezTo>
                        <a:pt x="3549" y="30540"/>
                        <a:pt x="3442" y="28492"/>
                        <a:pt x="3573" y="26433"/>
                      </a:cubicBezTo>
                      <a:cubicBezTo>
                        <a:pt x="3585" y="26242"/>
                        <a:pt x="3597" y="26064"/>
                        <a:pt x="3608" y="25885"/>
                      </a:cubicBezTo>
                      <a:cubicBezTo>
                        <a:pt x="3751" y="23992"/>
                        <a:pt x="3811" y="23909"/>
                        <a:pt x="5740" y="23349"/>
                      </a:cubicBezTo>
                      <a:cubicBezTo>
                        <a:pt x="7942" y="22706"/>
                        <a:pt x="7645" y="23027"/>
                        <a:pt x="7728" y="20872"/>
                      </a:cubicBezTo>
                      <a:cubicBezTo>
                        <a:pt x="7823" y="18503"/>
                        <a:pt x="7871" y="16122"/>
                        <a:pt x="7776" y="13741"/>
                      </a:cubicBezTo>
                      <a:cubicBezTo>
                        <a:pt x="7752" y="13288"/>
                        <a:pt x="7704" y="13014"/>
                        <a:pt x="7121" y="12895"/>
                      </a:cubicBezTo>
                      <a:cubicBezTo>
                        <a:pt x="6085" y="12681"/>
                        <a:pt x="5704" y="11728"/>
                        <a:pt x="6204" y="10835"/>
                      </a:cubicBezTo>
                      <a:cubicBezTo>
                        <a:pt x="6430" y="10419"/>
                        <a:pt x="6811" y="10145"/>
                        <a:pt x="7204" y="9883"/>
                      </a:cubicBezTo>
                      <a:cubicBezTo>
                        <a:pt x="9312" y="8478"/>
                        <a:pt x="10764" y="6478"/>
                        <a:pt x="12383" y="4632"/>
                      </a:cubicBezTo>
                      <a:cubicBezTo>
                        <a:pt x="12657" y="4323"/>
                        <a:pt x="12883" y="3954"/>
                        <a:pt x="12955" y="3549"/>
                      </a:cubicBezTo>
                      <a:cubicBezTo>
                        <a:pt x="13050" y="2977"/>
                        <a:pt x="13360" y="2584"/>
                        <a:pt x="13955" y="2549"/>
                      </a:cubicBezTo>
                      <a:cubicBezTo>
                        <a:pt x="14610" y="2525"/>
                        <a:pt x="14729" y="2180"/>
                        <a:pt x="14729" y="1656"/>
                      </a:cubicBezTo>
                      <a:cubicBezTo>
                        <a:pt x="14729" y="1382"/>
                        <a:pt x="14788" y="1108"/>
                        <a:pt x="14812" y="834"/>
                      </a:cubicBezTo>
                      <a:cubicBezTo>
                        <a:pt x="14848" y="298"/>
                        <a:pt x="15122" y="1"/>
                        <a:pt x="15717" y="13"/>
                      </a:cubicBezTo>
                      <a:cubicBezTo>
                        <a:pt x="16146" y="25"/>
                        <a:pt x="16574" y="1"/>
                        <a:pt x="17003" y="13"/>
                      </a:cubicBezTo>
                      <a:cubicBezTo>
                        <a:pt x="18384" y="84"/>
                        <a:pt x="18384" y="96"/>
                        <a:pt x="18694" y="1465"/>
                      </a:cubicBezTo>
                      <a:cubicBezTo>
                        <a:pt x="18777" y="1799"/>
                        <a:pt x="18741" y="2251"/>
                        <a:pt x="19253" y="2299"/>
                      </a:cubicBezTo>
                      <a:cubicBezTo>
                        <a:pt x="20087" y="2382"/>
                        <a:pt x="20277" y="3025"/>
                        <a:pt x="20563" y="3597"/>
                      </a:cubicBezTo>
                      <a:cubicBezTo>
                        <a:pt x="21063" y="4632"/>
                        <a:pt x="21575" y="5656"/>
                        <a:pt x="22087" y="6692"/>
                      </a:cubicBezTo>
                      <a:cubicBezTo>
                        <a:pt x="22635" y="7799"/>
                        <a:pt x="23432" y="8657"/>
                        <a:pt x="24552" y="9276"/>
                      </a:cubicBezTo>
                      <a:cubicBezTo>
                        <a:pt x="25171" y="9609"/>
                        <a:pt x="25754" y="10026"/>
                        <a:pt x="26278" y="10478"/>
                      </a:cubicBezTo>
                      <a:cubicBezTo>
                        <a:pt x="27159" y="11276"/>
                        <a:pt x="27100" y="12014"/>
                        <a:pt x="26052" y="12562"/>
                      </a:cubicBezTo>
                      <a:cubicBezTo>
                        <a:pt x="25504" y="12848"/>
                        <a:pt x="25302" y="13110"/>
                        <a:pt x="25302" y="13693"/>
                      </a:cubicBezTo>
                      <a:cubicBezTo>
                        <a:pt x="25314" y="16396"/>
                        <a:pt x="25302" y="19098"/>
                        <a:pt x="25230" y="21801"/>
                      </a:cubicBezTo>
                      <a:cubicBezTo>
                        <a:pt x="25206" y="22480"/>
                        <a:pt x="25445" y="22766"/>
                        <a:pt x="26099" y="22956"/>
                      </a:cubicBezTo>
                      <a:cubicBezTo>
                        <a:pt x="27195" y="23254"/>
                        <a:pt x="28231" y="23694"/>
                        <a:pt x="29231" y="24242"/>
                      </a:cubicBezTo>
                      <a:cubicBezTo>
                        <a:pt x="29838" y="24575"/>
                        <a:pt x="30159" y="24956"/>
                        <a:pt x="30112" y="25647"/>
                      </a:cubicBezTo>
                      <a:cubicBezTo>
                        <a:pt x="29945" y="28064"/>
                        <a:pt x="29802" y="30493"/>
                        <a:pt x="29659" y="32910"/>
                      </a:cubicBezTo>
                      <a:cubicBezTo>
                        <a:pt x="29612" y="33541"/>
                        <a:pt x="29386" y="33862"/>
                        <a:pt x="28671" y="34172"/>
                      </a:cubicBezTo>
                      <a:cubicBezTo>
                        <a:pt x="27647" y="34612"/>
                        <a:pt x="27111" y="35672"/>
                        <a:pt x="26719" y="36696"/>
                      </a:cubicBezTo>
                      <a:cubicBezTo>
                        <a:pt x="26635" y="36898"/>
                        <a:pt x="26754" y="37208"/>
                        <a:pt x="26635" y="37363"/>
                      </a:cubicBezTo>
                      <a:cubicBezTo>
                        <a:pt x="25647" y="38613"/>
                        <a:pt x="26111" y="40006"/>
                        <a:pt x="26242" y="41327"/>
                      </a:cubicBezTo>
                      <a:cubicBezTo>
                        <a:pt x="26504" y="43828"/>
                        <a:pt x="26885" y="46316"/>
                        <a:pt x="27219" y="48804"/>
                      </a:cubicBezTo>
                      <a:cubicBezTo>
                        <a:pt x="27302" y="49483"/>
                        <a:pt x="27350" y="50126"/>
                        <a:pt x="28040" y="50602"/>
                      </a:cubicBezTo>
                      <a:cubicBezTo>
                        <a:pt x="28612" y="51007"/>
                        <a:pt x="28552" y="51686"/>
                        <a:pt x="28171" y="52210"/>
                      </a:cubicBezTo>
                      <a:cubicBezTo>
                        <a:pt x="27885" y="52591"/>
                        <a:pt x="27909" y="52936"/>
                        <a:pt x="27957" y="53353"/>
                      </a:cubicBezTo>
                      <a:cubicBezTo>
                        <a:pt x="28778" y="59758"/>
                        <a:pt x="29564" y="66152"/>
                        <a:pt x="30374" y="72557"/>
                      </a:cubicBezTo>
                      <a:cubicBezTo>
                        <a:pt x="30969" y="77237"/>
                        <a:pt x="31624" y="81904"/>
                        <a:pt x="32219" y="86571"/>
                      </a:cubicBezTo>
                      <a:cubicBezTo>
                        <a:pt x="32791" y="91155"/>
                        <a:pt x="33612" y="95715"/>
                        <a:pt x="33946" y="100323"/>
                      </a:cubicBezTo>
                      <a:cubicBezTo>
                        <a:pt x="33993" y="100989"/>
                        <a:pt x="33803" y="101228"/>
                        <a:pt x="33243" y="101430"/>
                      </a:cubicBezTo>
                      <a:cubicBezTo>
                        <a:pt x="31541" y="102061"/>
                        <a:pt x="29743" y="102311"/>
                        <a:pt x="27957" y="102490"/>
                      </a:cubicBezTo>
                      <a:cubicBezTo>
                        <a:pt x="23242" y="102966"/>
                        <a:pt x="18503" y="103430"/>
                        <a:pt x="13693" y="103371"/>
                      </a:cubicBezTo>
                      <a:close/>
                      <a:moveTo>
                        <a:pt x="27469" y="33981"/>
                      </a:moveTo>
                      <a:cubicBezTo>
                        <a:pt x="28373" y="33422"/>
                        <a:pt x="28671" y="32636"/>
                        <a:pt x="28790" y="31588"/>
                      </a:cubicBezTo>
                      <a:cubicBezTo>
                        <a:pt x="29016" y="29719"/>
                        <a:pt x="28826" y="27838"/>
                        <a:pt x="29124" y="25980"/>
                      </a:cubicBezTo>
                      <a:cubicBezTo>
                        <a:pt x="29219" y="25409"/>
                        <a:pt x="28921" y="25159"/>
                        <a:pt x="28457" y="24921"/>
                      </a:cubicBezTo>
                      <a:cubicBezTo>
                        <a:pt x="26468" y="23885"/>
                        <a:pt x="24337" y="23182"/>
                        <a:pt x="22099" y="23039"/>
                      </a:cubicBezTo>
                      <a:cubicBezTo>
                        <a:pt x="18944" y="22837"/>
                        <a:pt x="15777" y="22480"/>
                        <a:pt x="12586" y="22861"/>
                      </a:cubicBezTo>
                      <a:cubicBezTo>
                        <a:pt x="10157" y="23147"/>
                        <a:pt x="7811" y="23635"/>
                        <a:pt x="5513" y="24385"/>
                      </a:cubicBezTo>
                      <a:cubicBezTo>
                        <a:pt x="5049" y="24528"/>
                        <a:pt x="4680" y="24730"/>
                        <a:pt x="4644" y="25313"/>
                      </a:cubicBezTo>
                      <a:cubicBezTo>
                        <a:pt x="4478" y="27826"/>
                        <a:pt x="4311" y="30338"/>
                        <a:pt x="4490" y="32850"/>
                      </a:cubicBezTo>
                      <a:cubicBezTo>
                        <a:pt x="4561" y="33719"/>
                        <a:pt x="4942" y="34100"/>
                        <a:pt x="5787" y="34160"/>
                      </a:cubicBezTo>
                      <a:cubicBezTo>
                        <a:pt x="6680" y="34588"/>
                        <a:pt x="7561" y="34981"/>
                        <a:pt x="7692" y="36136"/>
                      </a:cubicBezTo>
                      <a:cubicBezTo>
                        <a:pt x="7752" y="36612"/>
                        <a:pt x="8264" y="36982"/>
                        <a:pt x="8776" y="36755"/>
                      </a:cubicBezTo>
                      <a:cubicBezTo>
                        <a:pt x="10193" y="36124"/>
                        <a:pt x="11729" y="36124"/>
                        <a:pt x="13217" y="35946"/>
                      </a:cubicBezTo>
                      <a:cubicBezTo>
                        <a:pt x="16467" y="35553"/>
                        <a:pt x="19718" y="35267"/>
                        <a:pt x="22897" y="36398"/>
                      </a:cubicBezTo>
                      <a:cubicBezTo>
                        <a:pt x="23813" y="36720"/>
                        <a:pt x="24766" y="36958"/>
                        <a:pt x="25802" y="37267"/>
                      </a:cubicBezTo>
                      <a:cubicBezTo>
                        <a:pt x="25778" y="36220"/>
                        <a:pt x="26290" y="35481"/>
                        <a:pt x="26933" y="34779"/>
                      </a:cubicBezTo>
                      <a:cubicBezTo>
                        <a:pt x="27147" y="34553"/>
                        <a:pt x="27290" y="34243"/>
                        <a:pt x="27469" y="33981"/>
                      </a:cubicBezTo>
                      <a:close/>
                      <a:moveTo>
                        <a:pt x="6240" y="65628"/>
                      </a:moveTo>
                      <a:cubicBezTo>
                        <a:pt x="5764" y="67462"/>
                        <a:pt x="5513" y="69331"/>
                        <a:pt x="5299" y="71212"/>
                      </a:cubicBezTo>
                      <a:cubicBezTo>
                        <a:pt x="4490" y="75093"/>
                        <a:pt x="4025" y="79022"/>
                        <a:pt x="3656" y="82963"/>
                      </a:cubicBezTo>
                      <a:cubicBezTo>
                        <a:pt x="3251" y="85738"/>
                        <a:pt x="2763" y="88488"/>
                        <a:pt x="2549" y="91274"/>
                      </a:cubicBezTo>
                      <a:cubicBezTo>
                        <a:pt x="1942" y="94191"/>
                        <a:pt x="1751" y="97156"/>
                        <a:pt x="1203" y="100085"/>
                      </a:cubicBezTo>
                      <a:cubicBezTo>
                        <a:pt x="1072" y="100799"/>
                        <a:pt x="1477" y="100954"/>
                        <a:pt x="2013" y="101073"/>
                      </a:cubicBezTo>
                      <a:cubicBezTo>
                        <a:pt x="5704" y="101954"/>
                        <a:pt x="9431" y="102632"/>
                        <a:pt x="13264" y="102478"/>
                      </a:cubicBezTo>
                      <a:cubicBezTo>
                        <a:pt x="14157" y="102442"/>
                        <a:pt x="14157" y="102442"/>
                        <a:pt x="14146" y="101513"/>
                      </a:cubicBezTo>
                      <a:cubicBezTo>
                        <a:pt x="14134" y="100597"/>
                        <a:pt x="14050" y="99680"/>
                        <a:pt x="14134" y="98775"/>
                      </a:cubicBezTo>
                      <a:cubicBezTo>
                        <a:pt x="14229" y="97560"/>
                        <a:pt x="14276" y="96298"/>
                        <a:pt x="15074" y="95239"/>
                      </a:cubicBezTo>
                      <a:cubicBezTo>
                        <a:pt x="16146" y="93822"/>
                        <a:pt x="18110" y="93846"/>
                        <a:pt x="19122" y="95286"/>
                      </a:cubicBezTo>
                      <a:cubicBezTo>
                        <a:pt x="19527" y="95870"/>
                        <a:pt x="19730" y="96525"/>
                        <a:pt x="19825" y="97215"/>
                      </a:cubicBezTo>
                      <a:cubicBezTo>
                        <a:pt x="20003" y="98620"/>
                        <a:pt x="20206" y="100025"/>
                        <a:pt x="20325" y="101430"/>
                      </a:cubicBezTo>
                      <a:cubicBezTo>
                        <a:pt x="20384" y="102109"/>
                        <a:pt x="20682" y="102263"/>
                        <a:pt x="21337" y="102192"/>
                      </a:cubicBezTo>
                      <a:cubicBezTo>
                        <a:pt x="22325" y="102085"/>
                        <a:pt x="23325" y="102049"/>
                        <a:pt x="24313" y="102001"/>
                      </a:cubicBezTo>
                      <a:cubicBezTo>
                        <a:pt x="26838" y="101870"/>
                        <a:pt x="29314" y="101513"/>
                        <a:pt x="31791" y="101073"/>
                      </a:cubicBezTo>
                      <a:cubicBezTo>
                        <a:pt x="32910" y="100870"/>
                        <a:pt x="32981" y="100739"/>
                        <a:pt x="32922" y="99573"/>
                      </a:cubicBezTo>
                      <a:cubicBezTo>
                        <a:pt x="32815" y="97846"/>
                        <a:pt x="32707" y="96108"/>
                        <a:pt x="32529" y="94381"/>
                      </a:cubicBezTo>
                      <a:cubicBezTo>
                        <a:pt x="32445" y="93619"/>
                        <a:pt x="32469" y="92822"/>
                        <a:pt x="32100" y="92095"/>
                      </a:cubicBezTo>
                      <a:cubicBezTo>
                        <a:pt x="32160" y="91274"/>
                        <a:pt x="31922" y="90464"/>
                        <a:pt x="31779" y="89667"/>
                      </a:cubicBezTo>
                      <a:cubicBezTo>
                        <a:pt x="31433" y="87690"/>
                        <a:pt x="31362" y="85666"/>
                        <a:pt x="30779" y="83737"/>
                      </a:cubicBezTo>
                      <a:cubicBezTo>
                        <a:pt x="30707" y="81320"/>
                        <a:pt x="30219" y="78963"/>
                        <a:pt x="29921" y="76582"/>
                      </a:cubicBezTo>
                      <a:cubicBezTo>
                        <a:pt x="29719" y="74998"/>
                        <a:pt x="29659" y="73415"/>
                        <a:pt x="29255" y="71867"/>
                      </a:cubicBezTo>
                      <a:cubicBezTo>
                        <a:pt x="29255" y="69878"/>
                        <a:pt x="28897" y="67926"/>
                        <a:pt x="28576" y="65973"/>
                      </a:cubicBezTo>
                      <a:cubicBezTo>
                        <a:pt x="28112" y="62008"/>
                        <a:pt x="27778" y="58032"/>
                        <a:pt x="27100" y="54091"/>
                      </a:cubicBezTo>
                      <a:cubicBezTo>
                        <a:pt x="27100" y="54007"/>
                        <a:pt x="27111" y="53912"/>
                        <a:pt x="27100" y="53829"/>
                      </a:cubicBezTo>
                      <a:cubicBezTo>
                        <a:pt x="27028" y="53055"/>
                        <a:pt x="26599" y="52233"/>
                        <a:pt x="27600" y="51662"/>
                      </a:cubicBezTo>
                      <a:cubicBezTo>
                        <a:pt x="27885" y="51495"/>
                        <a:pt x="27659" y="51126"/>
                        <a:pt x="27385" y="51007"/>
                      </a:cubicBezTo>
                      <a:cubicBezTo>
                        <a:pt x="26957" y="50829"/>
                        <a:pt x="26730" y="50519"/>
                        <a:pt x="26599" y="50114"/>
                      </a:cubicBezTo>
                      <a:cubicBezTo>
                        <a:pt x="26135" y="46495"/>
                        <a:pt x="25468" y="42887"/>
                        <a:pt x="25206" y="39244"/>
                      </a:cubicBezTo>
                      <a:cubicBezTo>
                        <a:pt x="25147" y="38291"/>
                        <a:pt x="24718" y="37898"/>
                        <a:pt x="23873" y="37601"/>
                      </a:cubicBezTo>
                      <a:cubicBezTo>
                        <a:pt x="20575" y="36410"/>
                        <a:pt x="17194" y="36315"/>
                        <a:pt x="13765" y="36720"/>
                      </a:cubicBezTo>
                      <a:cubicBezTo>
                        <a:pt x="12312" y="36886"/>
                        <a:pt x="10836" y="36922"/>
                        <a:pt x="9407" y="37303"/>
                      </a:cubicBezTo>
                      <a:cubicBezTo>
                        <a:pt x="8776" y="37470"/>
                        <a:pt x="8466" y="37720"/>
                        <a:pt x="8419" y="38398"/>
                      </a:cubicBezTo>
                      <a:cubicBezTo>
                        <a:pt x="8180" y="42089"/>
                        <a:pt x="7895" y="45780"/>
                        <a:pt x="7633" y="49459"/>
                      </a:cubicBezTo>
                      <a:cubicBezTo>
                        <a:pt x="7502" y="49590"/>
                        <a:pt x="7371" y="49721"/>
                        <a:pt x="7240" y="49864"/>
                      </a:cubicBezTo>
                      <a:cubicBezTo>
                        <a:pt x="6478" y="50662"/>
                        <a:pt x="6466" y="50769"/>
                        <a:pt x="7323" y="51519"/>
                      </a:cubicBezTo>
                      <a:cubicBezTo>
                        <a:pt x="7645" y="51805"/>
                        <a:pt x="7669" y="52126"/>
                        <a:pt x="7645" y="52495"/>
                      </a:cubicBezTo>
                      <a:cubicBezTo>
                        <a:pt x="7609" y="53043"/>
                        <a:pt x="7585" y="53579"/>
                        <a:pt x="7549" y="54127"/>
                      </a:cubicBezTo>
                      <a:cubicBezTo>
                        <a:pt x="7109" y="56365"/>
                        <a:pt x="7037" y="58639"/>
                        <a:pt x="6728" y="60889"/>
                      </a:cubicBezTo>
                      <a:cubicBezTo>
                        <a:pt x="6514" y="62461"/>
                        <a:pt x="6252" y="64044"/>
                        <a:pt x="6240" y="65628"/>
                      </a:cubicBezTo>
                      <a:close/>
                      <a:moveTo>
                        <a:pt x="8740" y="17682"/>
                      </a:moveTo>
                      <a:cubicBezTo>
                        <a:pt x="8740" y="17682"/>
                        <a:pt x="8752" y="17682"/>
                        <a:pt x="8764" y="17682"/>
                      </a:cubicBezTo>
                      <a:cubicBezTo>
                        <a:pt x="8704" y="18825"/>
                        <a:pt x="8669" y="19968"/>
                        <a:pt x="8585" y="21099"/>
                      </a:cubicBezTo>
                      <a:cubicBezTo>
                        <a:pt x="8490" y="22456"/>
                        <a:pt x="8502" y="22480"/>
                        <a:pt x="9955" y="22301"/>
                      </a:cubicBezTo>
                      <a:cubicBezTo>
                        <a:pt x="10097" y="22277"/>
                        <a:pt x="10240" y="22265"/>
                        <a:pt x="10371" y="22242"/>
                      </a:cubicBezTo>
                      <a:cubicBezTo>
                        <a:pt x="14717" y="21480"/>
                        <a:pt x="19063" y="21837"/>
                        <a:pt x="23397" y="22277"/>
                      </a:cubicBezTo>
                      <a:cubicBezTo>
                        <a:pt x="24421" y="22373"/>
                        <a:pt x="24444" y="22420"/>
                        <a:pt x="24444" y="21408"/>
                      </a:cubicBezTo>
                      <a:cubicBezTo>
                        <a:pt x="24433" y="18944"/>
                        <a:pt x="24397" y="16479"/>
                        <a:pt x="24361" y="14014"/>
                      </a:cubicBezTo>
                      <a:cubicBezTo>
                        <a:pt x="24337" y="12550"/>
                        <a:pt x="24313" y="12574"/>
                        <a:pt x="22813" y="12264"/>
                      </a:cubicBezTo>
                      <a:cubicBezTo>
                        <a:pt x="21170" y="11931"/>
                        <a:pt x="19503" y="12086"/>
                        <a:pt x="17848" y="12026"/>
                      </a:cubicBezTo>
                      <a:cubicBezTo>
                        <a:pt x="15181" y="11931"/>
                        <a:pt x="12562" y="12300"/>
                        <a:pt x="9919" y="12586"/>
                      </a:cubicBezTo>
                      <a:cubicBezTo>
                        <a:pt x="8669" y="12717"/>
                        <a:pt x="8752" y="12943"/>
                        <a:pt x="8740" y="13979"/>
                      </a:cubicBezTo>
                      <a:cubicBezTo>
                        <a:pt x="8728" y="15217"/>
                        <a:pt x="8740" y="16455"/>
                        <a:pt x="8740" y="17682"/>
                      </a:cubicBezTo>
                      <a:close/>
                      <a:moveTo>
                        <a:pt x="18277" y="11252"/>
                      </a:moveTo>
                      <a:cubicBezTo>
                        <a:pt x="19122" y="11240"/>
                        <a:pt x="20623" y="10990"/>
                        <a:pt x="22147" y="11300"/>
                      </a:cubicBezTo>
                      <a:cubicBezTo>
                        <a:pt x="23123" y="11502"/>
                        <a:pt x="24099" y="11693"/>
                        <a:pt x="25064" y="11895"/>
                      </a:cubicBezTo>
                      <a:cubicBezTo>
                        <a:pt x="25314" y="11955"/>
                        <a:pt x="25552" y="11907"/>
                        <a:pt x="25683" y="11669"/>
                      </a:cubicBezTo>
                      <a:cubicBezTo>
                        <a:pt x="25837" y="11419"/>
                        <a:pt x="25659" y="11228"/>
                        <a:pt x="25480" y="11097"/>
                      </a:cubicBezTo>
                      <a:cubicBezTo>
                        <a:pt x="25028" y="10752"/>
                        <a:pt x="24599" y="10383"/>
                        <a:pt x="24099" y="10133"/>
                      </a:cubicBezTo>
                      <a:cubicBezTo>
                        <a:pt x="22694" y="9407"/>
                        <a:pt x="21754" y="8311"/>
                        <a:pt x="21099" y="6954"/>
                      </a:cubicBezTo>
                      <a:cubicBezTo>
                        <a:pt x="20611" y="5954"/>
                        <a:pt x="20111" y="4978"/>
                        <a:pt x="19634" y="3978"/>
                      </a:cubicBezTo>
                      <a:cubicBezTo>
                        <a:pt x="19468" y="3632"/>
                        <a:pt x="19301" y="3335"/>
                        <a:pt x="18825" y="3346"/>
                      </a:cubicBezTo>
                      <a:cubicBezTo>
                        <a:pt x="17408" y="3382"/>
                        <a:pt x="15979" y="3418"/>
                        <a:pt x="14562" y="3454"/>
                      </a:cubicBezTo>
                      <a:cubicBezTo>
                        <a:pt x="14193" y="3466"/>
                        <a:pt x="13991" y="3656"/>
                        <a:pt x="13800" y="3966"/>
                      </a:cubicBezTo>
                      <a:cubicBezTo>
                        <a:pt x="12217" y="6609"/>
                        <a:pt x="10074" y="8764"/>
                        <a:pt x="7561" y="10609"/>
                      </a:cubicBezTo>
                      <a:cubicBezTo>
                        <a:pt x="7383" y="10740"/>
                        <a:pt x="7192" y="10895"/>
                        <a:pt x="7049" y="11074"/>
                      </a:cubicBezTo>
                      <a:cubicBezTo>
                        <a:pt x="6609" y="11645"/>
                        <a:pt x="6847" y="12169"/>
                        <a:pt x="7585" y="12181"/>
                      </a:cubicBezTo>
                      <a:cubicBezTo>
                        <a:pt x="8192" y="12181"/>
                        <a:pt x="8812" y="12098"/>
                        <a:pt x="9419" y="11990"/>
                      </a:cubicBezTo>
                      <a:cubicBezTo>
                        <a:pt x="12133" y="11562"/>
                        <a:pt x="14860" y="11216"/>
                        <a:pt x="18277" y="11252"/>
                      </a:cubicBezTo>
                      <a:close/>
                      <a:moveTo>
                        <a:pt x="14967" y="99918"/>
                      </a:moveTo>
                      <a:cubicBezTo>
                        <a:pt x="14967" y="100394"/>
                        <a:pt x="14943" y="100763"/>
                        <a:pt x="14967" y="101132"/>
                      </a:cubicBezTo>
                      <a:cubicBezTo>
                        <a:pt x="15027" y="102097"/>
                        <a:pt x="15146" y="102216"/>
                        <a:pt x="16158" y="102263"/>
                      </a:cubicBezTo>
                      <a:cubicBezTo>
                        <a:pt x="16824" y="102287"/>
                        <a:pt x="17491" y="102299"/>
                        <a:pt x="18158" y="102263"/>
                      </a:cubicBezTo>
                      <a:cubicBezTo>
                        <a:pt x="19099" y="102216"/>
                        <a:pt x="19325" y="101990"/>
                        <a:pt x="19218" y="101049"/>
                      </a:cubicBezTo>
                      <a:cubicBezTo>
                        <a:pt x="19075" y="99692"/>
                        <a:pt x="18872" y="98334"/>
                        <a:pt x="18646" y="96977"/>
                      </a:cubicBezTo>
                      <a:cubicBezTo>
                        <a:pt x="18575" y="96584"/>
                        <a:pt x="18396" y="96191"/>
                        <a:pt x="18182" y="95834"/>
                      </a:cubicBezTo>
                      <a:cubicBezTo>
                        <a:pt x="17670" y="94977"/>
                        <a:pt x="16801" y="94893"/>
                        <a:pt x="16051" y="95584"/>
                      </a:cubicBezTo>
                      <a:cubicBezTo>
                        <a:pt x="15658" y="95953"/>
                        <a:pt x="15455" y="96417"/>
                        <a:pt x="15360" y="96918"/>
                      </a:cubicBezTo>
                      <a:cubicBezTo>
                        <a:pt x="15158" y="97941"/>
                        <a:pt x="14848" y="98965"/>
                        <a:pt x="14967" y="99918"/>
                      </a:cubicBezTo>
                      <a:close/>
                      <a:moveTo>
                        <a:pt x="16777" y="2454"/>
                      </a:moveTo>
                      <a:cubicBezTo>
                        <a:pt x="17134" y="2394"/>
                        <a:pt x="17694" y="2668"/>
                        <a:pt x="17884" y="2192"/>
                      </a:cubicBezTo>
                      <a:cubicBezTo>
                        <a:pt x="18039" y="1787"/>
                        <a:pt x="17979" y="1203"/>
                        <a:pt x="17622" y="918"/>
                      </a:cubicBezTo>
                      <a:cubicBezTo>
                        <a:pt x="17122" y="525"/>
                        <a:pt x="16443" y="620"/>
                        <a:pt x="15848" y="739"/>
                      </a:cubicBezTo>
                      <a:cubicBezTo>
                        <a:pt x="15431" y="822"/>
                        <a:pt x="15515" y="1239"/>
                        <a:pt x="15491" y="1537"/>
                      </a:cubicBezTo>
                      <a:cubicBezTo>
                        <a:pt x="15431" y="2382"/>
                        <a:pt x="15503" y="2442"/>
                        <a:pt x="16777" y="24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399750" y="2748075"/>
                  <a:ext cx="678075" cy="34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23" h="13777" extrusionOk="0">
                      <a:moveTo>
                        <a:pt x="0" y="11752"/>
                      </a:moveTo>
                      <a:cubicBezTo>
                        <a:pt x="369" y="7811"/>
                        <a:pt x="834" y="3882"/>
                        <a:pt x="1643" y="1"/>
                      </a:cubicBezTo>
                      <a:cubicBezTo>
                        <a:pt x="4965" y="549"/>
                        <a:pt x="8299" y="965"/>
                        <a:pt x="11680" y="953"/>
                      </a:cubicBezTo>
                      <a:cubicBezTo>
                        <a:pt x="16312" y="930"/>
                        <a:pt x="20955" y="894"/>
                        <a:pt x="25599" y="656"/>
                      </a:cubicBezTo>
                      <a:cubicBezTo>
                        <a:pt x="26003" y="2204"/>
                        <a:pt x="26063" y="3787"/>
                        <a:pt x="26265" y="5371"/>
                      </a:cubicBezTo>
                      <a:cubicBezTo>
                        <a:pt x="26563" y="7752"/>
                        <a:pt x="27051" y="10109"/>
                        <a:pt x="27123" y="12526"/>
                      </a:cubicBezTo>
                      <a:cubicBezTo>
                        <a:pt x="26420" y="12610"/>
                        <a:pt x="25706" y="12681"/>
                        <a:pt x="25003" y="12764"/>
                      </a:cubicBezTo>
                      <a:cubicBezTo>
                        <a:pt x="16609" y="13776"/>
                        <a:pt x="8263" y="13705"/>
                        <a:pt x="0" y="11752"/>
                      </a:cubicBezTo>
                      <a:close/>
                      <a:moveTo>
                        <a:pt x="13454" y="10205"/>
                      </a:moveTo>
                      <a:cubicBezTo>
                        <a:pt x="14216" y="10205"/>
                        <a:pt x="14966" y="10169"/>
                        <a:pt x="15728" y="10324"/>
                      </a:cubicBezTo>
                      <a:cubicBezTo>
                        <a:pt x="16276" y="10443"/>
                        <a:pt x="16538" y="10157"/>
                        <a:pt x="16478" y="9633"/>
                      </a:cubicBezTo>
                      <a:cubicBezTo>
                        <a:pt x="16205" y="7514"/>
                        <a:pt x="16121" y="5359"/>
                        <a:pt x="15431" y="3311"/>
                      </a:cubicBezTo>
                      <a:cubicBezTo>
                        <a:pt x="14871" y="1644"/>
                        <a:pt x="13954" y="1358"/>
                        <a:pt x="12073" y="2156"/>
                      </a:cubicBezTo>
                      <a:cubicBezTo>
                        <a:pt x="11466" y="2406"/>
                        <a:pt x="11216" y="3001"/>
                        <a:pt x="11061" y="3585"/>
                      </a:cubicBezTo>
                      <a:cubicBezTo>
                        <a:pt x="10537" y="5537"/>
                        <a:pt x="10573" y="7561"/>
                        <a:pt x="10454" y="9562"/>
                      </a:cubicBezTo>
                      <a:cubicBezTo>
                        <a:pt x="10430" y="10014"/>
                        <a:pt x="10751" y="10193"/>
                        <a:pt x="11192" y="10205"/>
                      </a:cubicBezTo>
                      <a:cubicBezTo>
                        <a:pt x="11942" y="10205"/>
                        <a:pt x="12704" y="10205"/>
                        <a:pt x="13454" y="102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335150" y="3249625"/>
                  <a:ext cx="797750" cy="2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0" h="11360" extrusionOk="0">
                      <a:moveTo>
                        <a:pt x="31028" y="834"/>
                      </a:moveTo>
                      <a:cubicBezTo>
                        <a:pt x="31397" y="1549"/>
                        <a:pt x="31373" y="2346"/>
                        <a:pt x="31457" y="3108"/>
                      </a:cubicBezTo>
                      <a:cubicBezTo>
                        <a:pt x="31635" y="4835"/>
                        <a:pt x="31743" y="6573"/>
                        <a:pt x="31850" y="8300"/>
                      </a:cubicBezTo>
                      <a:cubicBezTo>
                        <a:pt x="31909" y="9466"/>
                        <a:pt x="31838" y="9597"/>
                        <a:pt x="30719" y="9800"/>
                      </a:cubicBezTo>
                      <a:cubicBezTo>
                        <a:pt x="28242" y="10240"/>
                        <a:pt x="25766" y="10597"/>
                        <a:pt x="23241" y="10728"/>
                      </a:cubicBezTo>
                      <a:cubicBezTo>
                        <a:pt x="22253" y="10776"/>
                        <a:pt x="21253" y="10812"/>
                        <a:pt x="20265" y="10919"/>
                      </a:cubicBezTo>
                      <a:cubicBezTo>
                        <a:pt x="19610" y="10990"/>
                        <a:pt x="19312" y="10836"/>
                        <a:pt x="19253" y="10157"/>
                      </a:cubicBezTo>
                      <a:cubicBezTo>
                        <a:pt x="19134" y="8752"/>
                        <a:pt x="18931" y="7347"/>
                        <a:pt x="18753" y="5942"/>
                      </a:cubicBezTo>
                      <a:cubicBezTo>
                        <a:pt x="18658" y="5252"/>
                        <a:pt x="18455" y="4597"/>
                        <a:pt x="18050" y="4013"/>
                      </a:cubicBezTo>
                      <a:cubicBezTo>
                        <a:pt x="17038" y="2573"/>
                        <a:pt x="15074" y="2549"/>
                        <a:pt x="14002" y="3966"/>
                      </a:cubicBezTo>
                      <a:cubicBezTo>
                        <a:pt x="13204" y="5025"/>
                        <a:pt x="13157" y="6287"/>
                        <a:pt x="13062" y="7502"/>
                      </a:cubicBezTo>
                      <a:cubicBezTo>
                        <a:pt x="12978" y="8407"/>
                        <a:pt x="13062" y="9324"/>
                        <a:pt x="13074" y="10240"/>
                      </a:cubicBezTo>
                      <a:cubicBezTo>
                        <a:pt x="13085" y="11169"/>
                        <a:pt x="13085" y="11169"/>
                        <a:pt x="12192" y="11205"/>
                      </a:cubicBezTo>
                      <a:cubicBezTo>
                        <a:pt x="8359" y="11359"/>
                        <a:pt x="4632" y="10681"/>
                        <a:pt x="941" y="9800"/>
                      </a:cubicBezTo>
                      <a:cubicBezTo>
                        <a:pt x="405" y="9681"/>
                        <a:pt x="0" y="9526"/>
                        <a:pt x="131" y="8812"/>
                      </a:cubicBezTo>
                      <a:cubicBezTo>
                        <a:pt x="679" y="5883"/>
                        <a:pt x="870" y="2918"/>
                        <a:pt x="1477" y="1"/>
                      </a:cubicBezTo>
                      <a:cubicBezTo>
                        <a:pt x="2322" y="430"/>
                        <a:pt x="3263" y="620"/>
                        <a:pt x="4168" y="822"/>
                      </a:cubicBezTo>
                      <a:cubicBezTo>
                        <a:pt x="8216" y="1751"/>
                        <a:pt x="12323" y="1906"/>
                        <a:pt x="16455" y="1775"/>
                      </a:cubicBezTo>
                      <a:cubicBezTo>
                        <a:pt x="19336" y="1680"/>
                        <a:pt x="22206" y="1323"/>
                        <a:pt x="25111" y="1382"/>
                      </a:cubicBezTo>
                      <a:cubicBezTo>
                        <a:pt x="27099" y="1418"/>
                        <a:pt x="29076" y="1203"/>
                        <a:pt x="31028" y="8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372050" y="3041875"/>
                  <a:ext cx="740300" cy="2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2" h="10216" extrusionOk="0">
                      <a:moveTo>
                        <a:pt x="29552" y="9144"/>
                      </a:moveTo>
                      <a:cubicBezTo>
                        <a:pt x="27600" y="9513"/>
                        <a:pt x="25623" y="9728"/>
                        <a:pt x="23635" y="9692"/>
                      </a:cubicBezTo>
                      <a:cubicBezTo>
                        <a:pt x="20730" y="9633"/>
                        <a:pt x="17860" y="9990"/>
                        <a:pt x="14979" y="10085"/>
                      </a:cubicBezTo>
                      <a:cubicBezTo>
                        <a:pt x="10847" y="10216"/>
                        <a:pt x="6740" y="10061"/>
                        <a:pt x="2692" y="9132"/>
                      </a:cubicBezTo>
                      <a:cubicBezTo>
                        <a:pt x="1787" y="8930"/>
                        <a:pt x="846" y="8740"/>
                        <a:pt x="1" y="8311"/>
                      </a:cubicBezTo>
                      <a:cubicBezTo>
                        <a:pt x="215" y="5525"/>
                        <a:pt x="703" y="2775"/>
                        <a:pt x="1108" y="0"/>
                      </a:cubicBezTo>
                      <a:cubicBezTo>
                        <a:pt x="9371" y="1953"/>
                        <a:pt x="17717" y="2024"/>
                        <a:pt x="26111" y="1012"/>
                      </a:cubicBezTo>
                      <a:cubicBezTo>
                        <a:pt x="26814" y="929"/>
                        <a:pt x="27528" y="858"/>
                        <a:pt x="28231" y="774"/>
                      </a:cubicBezTo>
                      <a:cubicBezTo>
                        <a:pt x="28814" y="2703"/>
                        <a:pt x="28885" y="4727"/>
                        <a:pt x="29231" y="6704"/>
                      </a:cubicBezTo>
                      <a:cubicBezTo>
                        <a:pt x="29374" y="7501"/>
                        <a:pt x="29612" y="8311"/>
                        <a:pt x="29552" y="9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99150" y="1875650"/>
                  <a:ext cx="474200" cy="3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8" h="14527" extrusionOk="0">
                      <a:moveTo>
                        <a:pt x="1" y="13145"/>
                      </a:moveTo>
                      <a:cubicBezTo>
                        <a:pt x="263" y="9466"/>
                        <a:pt x="548" y="5775"/>
                        <a:pt x="787" y="2084"/>
                      </a:cubicBezTo>
                      <a:cubicBezTo>
                        <a:pt x="834" y="1406"/>
                        <a:pt x="1144" y="1156"/>
                        <a:pt x="1775" y="989"/>
                      </a:cubicBezTo>
                      <a:cubicBezTo>
                        <a:pt x="3204" y="608"/>
                        <a:pt x="4680" y="584"/>
                        <a:pt x="6133" y="406"/>
                      </a:cubicBezTo>
                      <a:cubicBezTo>
                        <a:pt x="9562" y="1"/>
                        <a:pt x="12943" y="108"/>
                        <a:pt x="16241" y="1287"/>
                      </a:cubicBezTo>
                      <a:cubicBezTo>
                        <a:pt x="17086" y="1584"/>
                        <a:pt x="17515" y="1977"/>
                        <a:pt x="17574" y="2930"/>
                      </a:cubicBezTo>
                      <a:cubicBezTo>
                        <a:pt x="17836" y="6573"/>
                        <a:pt x="18503" y="10181"/>
                        <a:pt x="18967" y="13800"/>
                      </a:cubicBezTo>
                      <a:cubicBezTo>
                        <a:pt x="17182" y="14086"/>
                        <a:pt x="15384" y="14229"/>
                        <a:pt x="13586" y="14312"/>
                      </a:cubicBezTo>
                      <a:cubicBezTo>
                        <a:pt x="9002" y="14526"/>
                        <a:pt x="4489" y="13895"/>
                        <a:pt x="1" y="13145"/>
                      </a:cubicBezTo>
                      <a:close/>
                      <a:moveTo>
                        <a:pt x="6787" y="9454"/>
                      </a:moveTo>
                      <a:lnTo>
                        <a:pt x="6764" y="9454"/>
                      </a:lnTo>
                      <a:cubicBezTo>
                        <a:pt x="6764" y="10050"/>
                        <a:pt x="6775" y="10645"/>
                        <a:pt x="6752" y="11240"/>
                      </a:cubicBezTo>
                      <a:cubicBezTo>
                        <a:pt x="6740" y="11883"/>
                        <a:pt x="7061" y="12133"/>
                        <a:pt x="7716" y="12121"/>
                      </a:cubicBezTo>
                      <a:cubicBezTo>
                        <a:pt x="8669" y="12109"/>
                        <a:pt x="9621" y="12145"/>
                        <a:pt x="10562" y="12121"/>
                      </a:cubicBezTo>
                      <a:cubicBezTo>
                        <a:pt x="11467" y="12098"/>
                        <a:pt x="11574" y="11978"/>
                        <a:pt x="11467" y="11145"/>
                      </a:cubicBezTo>
                      <a:cubicBezTo>
                        <a:pt x="11324" y="10062"/>
                        <a:pt x="11169" y="8978"/>
                        <a:pt x="10978" y="7895"/>
                      </a:cubicBezTo>
                      <a:cubicBezTo>
                        <a:pt x="10847" y="7073"/>
                        <a:pt x="10514" y="6299"/>
                        <a:pt x="10038" y="5609"/>
                      </a:cubicBezTo>
                      <a:cubicBezTo>
                        <a:pt x="9335" y="4597"/>
                        <a:pt x="8383" y="4549"/>
                        <a:pt x="7597" y="5501"/>
                      </a:cubicBezTo>
                      <a:cubicBezTo>
                        <a:pt x="7073" y="6133"/>
                        <a:pt x="6847" y="6883"/>
                        <a:pt x="6799" y="7668"/>
                      </a:cubicBezTo>
                      <a:cubicBezTo>
                        <a:pt x="6764" y="8264"/>
                        <a:pt x="6787" y="8859"/>
                        <a:pt x="6787" y="945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464325" y="2320050"/>
                  <a:ext cx="5584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7" h="12646" extrusionOk="0">
                      <a:moveTo>
                        <a:pt x="20861" y="1"/>
                      </a:moveTo>
                      <a:cubicBezTo>
                        <a:pt x="21539" y="3942"/>
                        <a:pt x="21873" y="7918"/>
                        <a:pt x="22337" y="11883"/>
                      </a:cubicBezTo>
                      <a:cubicBezTo>
                        <a:pt x="17205" y="12383"/>
                        <a:pt x="12062" y="12645"/>
                        <a:pt x="6906" y="12193"/>
                      </a:cubicBezTo>
                      <a:cubicBezTo>
                        <a:pt x="4608" y="11990"/>
                        <a:pt x="2299" y="11764"/>
                        <a:pt x="1" y="11538"/>
                      </a:cubicBezTo>
                      <a:cubicBezTo>
                        <a:pt x="13" y="9954"/>
                        <a:pt x="275" y="8371"/>
                        <a:pt x="489" y="6799"/>
                      </a:cubicBezTo>
                      <a:cubicBezTo>
                        <a:pt x="798" y="4549"/>
                        <a:pt x="870" y="2275"/>
                        <a:pt x="1310" y="37"/>
                      </a:cubicBezTo>
                      <a:cubicBezTo>
                        <a:pt x="4823" y="656"/>
                        <a:pt x="8371" y="1001"/>
                        <a:pt x="11943" y="870"/>
                      </a:cubicBezTo>
                      <a:cubicBezTo>
                        <a:pt x="14931" y="775"/>
                        <a:pt x="17908" y="429"/>
                        <a:pt x="20861" y="1"/>
                      </a:cubicBezTo>
                      <a:close/>
                      <a:moveTo>
                        <a:pt x="10990" y="10478"/>
                      </a:moveTo>
                      <a:cubicBezTo>
                        <a:pt x="11324" y="10490"/>
                        <a:pt x="11990" y="10514"/>
                        <a:pt x="12645" y="10550"/>
                      </a:cubicBezTo>
                      <a:cubicBezTo>
                        <a:pt x="13574" y="10585"/>
                        <a:pt x="13693" y="10526"/>
                        <a:pt x="13586" y="9657"/>
                      </a:cubicBezTo>
                      <a:cubicBezTo>
                        <a:pt x="13348" y="7704"/>
                        <a:pt x="13217" y="5740"/>
                        <a:pt x="12681" y="3835"/>
                      </a:cubicBezTo>
                      <a:cubicBezTo>
                        <a:pt x="12586" y="3489"/>
                        <a:pt x="12407" y="3156"/>
                        <a:pt x="12240" y="2834"/>
                      </a:cubicBezTo>
                      <a:cubicBezTo>
                        <a:pt x="11871" y="2132"/>
                        <a:pt x="11252" y="1918"/>
                        <a:pt x="10454" y="2001"/>
                      </a:cubicBezTo>
                      <a:cubicBezTo>
                        <a:pt x="9157" y="2144"/>
                        <a:pt x="8526" y="2584"/>
                        <a:pt x="8168" y="3894"/>
                      </a:cubicBezTo>
                      <a:cubicBezTo>
                        <a:pt x="7645" y="5811"/>
                        <a:pt x="7704" y="7787"/>
                        <a:pt x="7573" y="9740"/>
                      </a:cubicBezTo>
                      <a:cubicBezTo>
                        <a:pt x="7537" y="10276"/>
                        <a:pt x="7895" y="10466"/>
                        <a:pt x="8383" y="10478"/>
                      </a:cubicBezTo>
                      <a:cubicBezTo>
                        <a:pt x="9145" y="10478"/>
                        <a:pt x="9907" y="10478"/>
                        <a:pt x="10990" y="1047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16100" y="1529775"/>
                  <a:ext cx="622725" cy="2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9" h="11681" extrusionOk="0">
                      <a:moveTo>
                        <a:pt x="1477" y="11681"/>
                      </a:moveTo>
                      <a:cubicBezTo>
                        <a:pt x="632" y="11621"/>
                        <a:pt x="251" y="11240"/>
                        <a:pt x="180" y="10371"/>
                      </a:cubicBezTo>
                      <a:cubicBezTo>
                        <a:pt x="1" y="7859"/>
                        <a:pt x="168" y="5347"/>
                        <a:pt x="334" y="2834"/>
                      </a:cubicBezTo>
                      <a:cubicBezTo>
                        <a:pt x="370" y="2251"/>
                        <a:pt x="739" y="2049"/>
                        <a:pt x="1203" y="1906"/>
                      </a:cubicBezTo>
                      <a:cubicBezTo>
                        <a:pt x="3501" y="1156"/>
                        <a:pt x="5847" y="668"/>
                        <a:pt x="8276" y="382"/>
                      </a:cubicBezTo>
                      <a:cubicBezTo>
                        <a:pt x="11467" y="1"/>
                        <a:pt x="14634" y="358"/>
                        <a:pt x="17789" y="560"/>
                      </a:cubicBezTo>
                      <a:cubicBezTo>
                        <a:pt x="20027" y="703"/>
                        <a:pt x="22158" y="1406"/>
                        <a:pt x="24147" y="2442"/>
                      </a:cubicBezTo>
                      <a:cubicBezTo>
                        <a:pt x="24611" y="2680"/>
                        <a:pt x="24909" y="2930"/>
                        <a:pt x="24814" y="3501"/>
                      </a:cubicBezTo>
                      <a:cubicBezTo>
                        <a:pt x="24516" y="5359"/>
                        <a:pt x="24706" y="7240"/>
                        <a:pt x="24480" y="9109"/>
                      </a:cubicBezTo>
                      <a:cubicBezTo>
                        <a:pt x="24361" y="10157"/>
                        <a:pt x="24063" y="10943"/>
                        <a:pt x="23159" y="11502"/>
                      </a:cubicBezTo>
                      <a:cubicBezTo>
                        <a:pt x="21551" y="10740"/>
                        <a:pt x="19825" y="10514"/>
                        <a:pt x="18075" y="10323"/>
                      </a:cubicBezTo>
                      <a:cubicBezTo>
                        <a:pt x="14765" y="9954"/>
                        <a:pt x="11455" y="10323"/>
                        <a:pt x="8157" y="10466"/>
                      </a:cubicBezTo>
                      <a:cubicBezTo>
                        <a:pt x="5883" y="10562"/>
                        <a:pt x="3656" y="11014"/>
                        <a:pt x="1477" y="11681"/>
                      </a:cubicBezTo>
                      <a:close/>
                      <a:moveTo>
                        <a:pt x="14050" y="4680"/>
                      </a:moveTo>
                      <a:lnTo>
                        <a:pt x="14098" y="4680"/>
                      </a:lnTo>
                      <a:cubicBezTo>
                        <a:pt x="14098" y="3954"/>
                        <a:pt x="14074" y="3227"/>
                        <a:pt x="14098" y="2501"/>
                      </a:cubicBezTo>
                      <a:cubicBezTo>
                        <a:pt x="14110" y="1822"/>
                        <a:pt x="13836" y="1453"/>
                        <a:pt x="13098" y="1477"/>
                      </a:cubicBezTo>
                      <a:cubicBezTo>
                        <a:pt x="12491" y="1501"/>
                        <a:pt x="11871" y="1501"/>
                        <a:pt x="11252" y="1549"/>
                      </a:cubicBezTo>
                      <a:cubicBezTo>
                        <a:pt x="10562" y="1584"/>
                        <a:pt x="10288" y="1930"/>
                        <a:pt x="10324" y="2632"/>
                      </a:cubicBezTo>
                      <a:cubicBezTo>
                        <a:pt x="10395" y="3811"/>
                        <a:pt x="10371" y="5001"/>
                        <a:pt x="10407" y="6180"/>
                      </a:cubicBezTo>
                      <a:cubicBezTo>
                        <a:pt x="10443" y="7442"/>
                        <a:pt x="10657" y="7680"/>
                        <a:pt x="11955" y="7787"/>
                      </a:cubicBezTo>
                      <a:cubicBezTo>
                        <a:pt x="12372" y="7823"/>
                        <a:pt x="12812" y="7776"/>
                        <a:pt x="13229" y="7752"/>
                      </a:cubicBezTo>
                      <a:cubicBezTo>
                        <a:pt x="13788" y="7716"/>
                        <a:pt x="14086" y="7466"/>
                        <a:pt x="14050" y="6871"/>
                      </a:cubicBezTo>
                      <a:cubicBezTo>
                        <a:pt x="14015" y="6144"/>
                        <a:pt x="14050" y="5418"/>
                        <a:pt x="14050" y="4680"/>
                      </a:cubicBezTo>
                      <a:close/>
                      <a:moveTo>
                        <a:pt x="3966" y="5668"/>
                      </a:moveTo>
                      <a:cubicBezTo>
                        <a:pt x="3978" y="5668"/>
                        <a:pt x="3990" y="5668"/>
                        <a:pt x="4001" y="5668"/>
                      </a:cubicBezTo>
                      <a:cubicBezTo>
                        <a:pt x="4001" y="5025"/>
                        <a:pt x="4013" y="4382"/>
                        <a:pt x="4001" y="3739"/>
                      </a:cubicBezTo>
                      <a:cubicBezTo>
                        <a:pt x="3966" y="2561"/>
                        <a:pt x="3870" y="2489"/>
                        <a:pt x="2668" y="2537"/>
                      </a:cubicBezTo>
                      <a:cubicBezTo>
                        <a:pt x="2442" y="2549"/>
                        <a:pt x="2204" y="2596"/>
                        <a:pt x="1965" y="2596"/>
                      </a:cubicBezTo>
                      <a:cubicBezTo>
                        <a:pt x="1263" y="2584"/>
                        <a:pt x="894" y="2894"/>
                        <a:pt x="942" y="3596"/>
                      </a:cubicBezTo>
                      <a:cubicBezTo>
                        <a:pt x="1013" y="4430"/>
                        <a:pt x="846" y="5228"/>
                        <a:pt x="763" y="6049"/>
                      </a:cubicBezTo>
                      <a:cubicBezTo>
                        <a:pt x="668" y="6811"/>
                        <a:pt x="715" y="7609"/>
                        <a:pt x="799" y="8371"/>
                      </a:cubicBezTo>
                      <a:cubicBezTo>
                        <a:pt x="894" y="9157"/>
                        <a:pt x="1096" y="9240"/>
                        <a:pt x="1823" y="8990"/>
                      </a:cubicBezTo>
                      <a:cubicBezTo>
                        <a:pt x="2537" y="8752"/>
                        <a:pt x="3418" y="8669"/>
                        <a:pt x="3894" y="8192"/>
                      </a:cubicBezTo>
                      <a:cubicBezTo>
                        <a:pt x="4430" y="7680"/>
                        <a:pt x="3882" y="6799"/>
                        <a:pt x="3966" y="6073"/>
                      </a:cubicBezTo>
                      <a:cubicBezTo>
                        <a:pt x="3978" y="5942"/>
                        <a:pt x="3966" y="5799"/>
                        <a:pt x="3966" y="5668"/>
                      </a:cubicBezTo>
                      <a:close/>
                      <a:moveTo>
                        <a:pt x="24063" y="4668"/>
                      </a:moveTo>
                      <a:cubicBezTo>
                        <a:pt x="24159" y="3918"/>
                        <a:pt x="23849" y="3418"/>
                        <a:pt x="23099" y="3192"/>
                      </a:cubicBezTo>
                      <a:cubicBezTo>
                        <a:pt x="22551" y="3025"/>
                        <a:pt x="22016" y="2858"/>
                        <a:pt x="21456" y="2751"/>
                      </a:cubicBezTo>
                      <a:cubicBezTo>
                        <a:pt x="20611" y="2596"/>
                        <a:pt x="20420" y="2704"/>
                        <a:pt x="20349" y="3513"/>
                      </a:cubicBezTo>
                      <a:cubicBezTo>
                        <a:pt x="20206" y="4882"/>
                        <a:pt x="20253" y="6263"/>
                        <a:pt x="20313" y="7633"/>
                      </a:cubicBezTo>
                      <a:cubicBezTo>
                        <a:pt x="20337" y="8145"/>
                        <a:pt x="20611" y="8347"/>
                        <a:pt x="21111" y="8407"/>
                      </a:cubicBezTo>
                      <a:cubicBezTo>
                        <a:pt x="21718" y="8490"/>
                        <a:pt x="22325" y="8573"/>
                        <a:pt x="22897" y="8823"/>
                      </a:cubicBezTo>
                      <a:cubicBezTo>
                        <a:pt x="23528" y="9097"/>
                        <a:pt x="23778" y="8799"/>
                        <a:pt x="23790" y="8216"/>
                      </a:cubicBezTo>
                      <a:cubicBezTo>
                        <a:pt x="23790" y="7025"/>
                        <a:pt x="23802" y="5835"/>
                        <a:pt x="24063" y="4668"/>
                      </a:cubicBezTo>
                      <a:close/>
                      <a:moveTo>
                        <a:pt x="15705" y="4525"/>
                      </a:moveTo>
                      <a:cubicBezTo>
                        <a:pt x="15670" y="5001"/>
                        <a:pt x="15646" y="5311"/>
                        <a:pt x="15622" y="5632"/>
                      </a:cubicBezTo>
                      <a:cubicBezTo>
                        <a:pt x="15431" y="8037"/>
                        <a:pt x="15562" y="8157"/>
                        <a:pt x="18051" y="8180"/>
                      </a:cubicBezTo>
                      <a:cubicBezTo>
                        <a:pt x="18670" y="8192"/>
                        <a:pt x="18932" y="8002"/>
                        <a:pt x="18932" y="7418"/>
                      </a:cubicBezTo>
                      <a:cubicBezTo>
                        <a:pt x="18920" y="6561"/>
                        <a:pt x="18932" y="5692"/>
                        <a:pt x="18932" y="4823"/>
                      </a:cubicBezTo>
                      <a:cubicBezTo>
                        <a:pt x="18944" y="2144"/>
                        <a:pt x="19372" y="2573"/>
                        <a:pt x="16372" y="2049"/>
                      </a:cubicBezTo>
                      <a:cubicBezTo>
                        <a:pt x="16324" y="2049"/>
                        <a:pt x="16277" y="2037"/>
                        <a:pt x="16229" y="2037"/>
                      </a:cubicBezTo>
                      <a:cubicBezTo>
                        <a:pt x="15753" y="1977"/>
                        <a:pt x="15527" y="2120"/>
                        <a:pt x="15586" y="2632"/>
                      </a:cubicBezTo>
                      <a:cubicBezTo>
                        <a:pt x="15658" y="3311"/>
                        <a:pt x="15670" y="3989"/>
                        <a:pt x="15705" y="4525"/>
                      </a:cubicBezTo>
                      <a:close/>
                      <a:moveTo>
                        <a:pt x="8883" y="4382"/>
                      </a:moveTo>
                      <a:cubicBezTo>
                        <a:pt x="8907" y="4382"/>
                        <a:pt x="8931" y="4382"/>
                        <a:pt x="8954" y="4382"/>
                      </a:cubicBezTo>
                      <a:cubicBezTo>
                        <a:pt x="8954" y="3918"/>
                        <a:pt x="8943" y="3465"/>
                        <a:pt x="8966" y="3013"/>
                      </a:cubicBezTo>
                      <a:cubicBezTo>
                        <a:pt x="8978" y="2477"/>
                        <a:pt x="8978" y="2025"/>
                        <a:pt x="8204" y="2001"/>
                      </a:cubicBezTo>
                      <a:cubicBezTo>
                        <a:pt x="6549" y="1942"/>
                        <a:pt x="5514" y="2287"/>
                        <a:pt x="5490" y="2989"/>
                      </a:cubicBezTo>
                      <a:cubicBezTo>
                        <a:pt x="5466" y="4442"/>
                        <a:pt x="5478" y="5906"/>
                        <a:pt x="5466" y="7359"/>
                      </a:cubicBezTo>
                      <a:cubicBezTo>
                        <a:pt x="5454" y="8049"/>
                        <a:pt x="5883" y="8252"/>
                        <a:pt x="6478" y="8121"/>
                      </a:cubicBezTo>
                      <a:cubicBezTo>
                        <a:pt x="7121" y="7990"/>
                        <a:pt x="7764" y="7883"/>
                        <a:pt x="8431" y="7883"/>
                      </a:cubicBezTo>
                      <a:cubicBezTo>
                        <a:pt x="9050" y="7871"/>
                        <a:pt x="9204" y="7514"/>
                        <a:pt x="9133" y="6954"/>
                      </a:cubicBezTo>
                      <a:cubicBezTo>
                        <a:pt x="9026" y="6109"/>
                        <a:pt x="8966" y="5240"/>
                        <a:pt x="8883" y="4382"/>
                      </a:cubicBezTo>
                      <a:close/>
                    </a:path>
                  </a:pathLst>
                </a:custGeom>
                <a:solidFill>
                  <a:srgbClr val="F8F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440825" y="2608475"/>
                  <a:ext cx="598900" cy="1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6" h="6550" extrusionOk="0">
                      <a:moveTo>
                        <a:pt x="941" y="1"/>
                      </a:moveTo>
                      <a:cubicBezTo>
                        <a:pt x="3239" y="227"/>
                        <a:pt x="5548" y="453"/>
                        <a:pt x="7846" y="656"/>
                      </a:cubicBezTo>
                      <a:cubicBezTo>
                        <a:pt x="13002" y="1108"/>
                        <a:pt x="18145" y="846"/>
                        <a:pt x="23277" y="346"/>
                      </a:cubicBezTo>
                      <a:cubicBezTo>
                        <a:pt x="23598" y="2299"/>
                        <a:pt x="23956" y="4251"/>
                        <a:pt x="23956" y="6240"/>
                      </a:cubicBezTo>
                      <a:cubicBezTo>
                        <a:pt x="19312" y="6478"/>
                        <a:pt x="14669" y="6514"/>
                        <a:pt x="10037" y="6537"/>
                      </a:cubicBezTo>
                      <a:cubicBezTo>
                        <a:pt x="6656" y="6549"/>
                        <a:pt x="3322" y="6133"/>
                        <a:pt x="0" y="5585"/>
                      </a:cubicBezTo>
                      <a:cubicBezTo>
                        <a:pt x="214" y="3704"/>
                        <a:pt x="465" y="1835"/>
                        <a:pt x="9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520600" y="1266050"/>
                  <a:ext cx="398875" cy="2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5" h="10550" extrusionOk="0">
                      <a:moveTo>
                        <a:pt x="250" y="5752"/>
                      </a:moveTo>
                      <a:cubicBezTo>
                        <a:pt x="250" y="4525"/>
                        <a:pt x="238" y="3287"/>
                        <a:pt x="250" y="2049"/>
                      </a:cubicBezTo>
                      <a:cubicBezTo>
                        <a:pt x="262" y="1013"/>
                        <a:pt x="179" y="787"/>
                        <a:pt x="1429" y="656"/>
                      </a:cubicBezTo>
                      <a:cubicBezTo>
                        <a:pt x="4072" y="370"/>
                        <a:pt x="6691" y="1"/>
                        <a:pt x="9358" y="96"/>
                      </a:cubicBezTo>
                      <a:cubicBezTo>
                        <a:pt x="11013" y="156"/>
                        <a:pt x="12680" y="1"/>
                        <a:pt x="14323" y="334"/>
                      </a:cubicBezTo>
                      <a:cubicBezTo>
                        <a:pt x="15823" y="644"/>
                        <a:pt x="15847" y="620"/>
                        <a:pt x="15871" y="2084"/>
                      </a:cubicBezTo>
                      <a:cubicBezTo>
                        <a:pt x="15907" y="4549"/>
                        <a:pt x="15943" y="7014"/>
                        <a:pt x="15954" y="9478"/>
                      </a:cubicBezTo>
                      <a:cubicBezTo>
                        <a:pt x="15954" y="10490"/>
                        <a:pt x="15931" y="10443"/>
                        <a:pt x="14907" y="10347"/>
                      </a:cubicBezTo>
                      <a:cubicBezTo>
                        <a:pt x="10573" y="9907"/>
                        <a:pt x="6227" y="9550"/>
                        <a:pt x="1881" y="10312"/>
                      </a:cubicBezTo>
                      <a:cubicBezTo>
                        <a:pt x="1750" y="10335"/>
                        <a:pt x="1607" y="10347"/>
                        <a:pt x="1465" y="10371"/>
                      </a:cubicBezTo>
                      <a:cubicBezTo>
                        <a:pt x="12" y="10550"/>
                        <a:pt x="0" y="10526"/>
                        <a:pt x="95" y="9169"/>
                      </a:cubicBezTo>
                      <a:cubicBezTo>
                        <a:pt x="179" y="8038"/>
                        <a:pt x="214" y="6895"/>
                        <a:pt x="274" y="5752"/>
                      </a:cubicBezTo>
                      <a:cubicBezTo>
                        <a:pt x="262" y="5752"/>
                        <a:pt x="250" y="5752"/>
                        <a:pt x="250" y="5752"/>
                      </a:cubicBezTo>
                      <a:close/>
                      <a:moveTo>
                        <a:pt x="6215" y="4918"/>
                      </a:moveTo>
                      <a:cubicBezTo>
                        <a:pt x="6167" y="5537"/>
                        <a:pt x="6358" y="6347"/>
                        <a:pt x="6418" y="7168"/>
                      </a:cubicBezTo>
                      <a:cubicBezTo>
                        <a:pt x="6465" y="7871"/>
                        <a:pt x="6846" y="8169"/>
                        <a:pt x="7572" y="8300"/>
                      </a:cubicBezTo>
                      <a:cubicBezTo>
                        <a:pt x="8632" y="8478"/>
                        <a:pt x="9656" y="8300"/>
                        <a:pt x="10692" y="8240"/>
                      </a:cubicBezTo>
                      <a:cubicBezTo>
                        <a:pt x="11204" y="8216"/>
                        <a:pt x="11275" y="7859"/>
                        <a:pt x="11299" y="7478"/>
                      </a:cubicBezTo>
                      <a:cubicBezTo>
                        <a:pt x="11335" y="6466"/>
                        <a:pt x="11204" y="5466"/>
                        <a:pt x="10942" y="4490"/>
                      </a:cubicBezTo>
                      <a:cubicBezTo>
                        <a:pt x="10751" y="3787"/>
                        <a:pt x="10573" y="3061"/>
                        <a:pt x="10108" y="2465"/>
                      </a:cubicBezTo>
                      <a:cubicBezTo>
                        <a:pt x="9596" y="1823"/>
                        <a:pt x="8954" y="1346"/>
                        <a:pt x="8037" y="1561"/>
                      </a:cubicBezTo>
                      <a:cubicBezTo>
                        <a:pt x="7191" y="1763"/>
                        <a:pt x="6620" y="2251"/>
                        <a:pt x="6370" y="3085"/>
                      </a:cubicBezTo>
                      <a:cubicBezTo>
                        <a:pt x="6203" y="3620"/>
                        <a:pt x="6227" y="4168"/>
                        <a:pt x="6215" y="4918"/>
                      </a:cubicBezTo>
                      <a:close/>
                      <a:moveTo>
                        <a:pt x="1357" y="6585"/>
                      </a:moveTo>
                      <a:cubicBezTo>
                        <a:pt x="1286" y="9181"/>
                        <a:pt x="1631" y="9407"/>
                        <a:pt x="3774" y="8835"/>
                      </a:cubicBezTo>
                      <a:cubicBezTo>
                        <a:pt x="4358" y="8681"/>
                        <a:pt x="4572" y="8407"/>
                        <a:pt x="4501" y="7883"/>
                      </a:cubicBezTo>
                      <a:cubicBezTo>
                        <a:pt x="4358" y="6704"/>
                        <a:pt x="4239" y="5525"/>
                        <a:pt x="4060" y="4347"/>
                      </a:cubicBezTo>
                      <a:cubicBezTo>
                        <a:pt x="3977" y="3811"/>
                        <a:pt x="3810" y="3275"/>
                        <a:pt x="3643" y="2763"/>
                      </a:cubicBezTo>
                      <a:cubicBezTo>
                        <a:pt x="3500" y="2346"/>
                        <a:pt x="3191" y="2049"/>
                        <a:pt x="2691" y="2073"/>
                      </a:cubicBezTo>
                      <a:cubicBezTo>
                        <a:pt x="2203" y="2108"/>
                        <a:pt x="1929" y="2418"/>
                        <a:pt x="1798" y="2846"/>
                      </a:cubicBezTo>
                      <a:cubicBezTo>
                        <a:pt x="1715" y="3096"/>
                        <a:pt x="1643" y="3370"/>
                        <a:pt x="1619" y="3644"/>
                      </a:cubicBezTo>
                      <a:cubicBezTo>
                        <a:pt x="1500" y="4775"/>
                        <a:pt x="1417" y="5918"/>
                        <a:pt x="1357" y="6585"/>
                      </a:cubicBezTo>
                      <a:close/>
                      <a:moveTo>
                        <a:pt x="15109" y="4966"/>
                      </a:moveTo>
                      <a:cubicBezTo>
                        <a:pt x="15109" y="4763"/>
                        <a:pt x="15109" y="4490"/>
                        <a:pt x="15109" y="4216"/>
                      </a:cubicBezTo>
                      <a:cubicBezTo>
                        <a:pt x="15097" y="3906"/>
                        <a:pt x="15097" y="3585"/>
                        <a:pt x="15061" y="3263"/>
                      </a:cubicBezTo>
                      <a:cubicBezTo>
                        <a:pt x="14919" y="2013"/>
                        <a:pt x="14466" y="1299"/>
                        <a:pt x="13859" y="1346"/>
                      </a:cubicBezTo>
                      <a:cubicBezTo>
                        <a:pt x="13240" y="1394"/>
                        <a:pt x="12728" y="2168"/>
                        <a:pt x="12668" y="3299"/>
                      </a:cubicBezTo>
                      <a:cubicBezTo>
                        <a:pt x="12597" y="4656"/>
                        <a:pt x="12633" y="6025"/>
                        <a:pt x="12764" y="7383"/>
                      </a:cubicBezTo>
                      <a:cubicBezTo>
                        <a:pt x="12895" y="8716"/>
                        <a:pt x="13061" y="8835"/>
                        <a:pt x="14442" y="8752"/>
                      </a:cubicBezTo>
                      <a:cubicBezTo>
                        <a:pt x="15288" y="8716"/>
                        <a:pt x="15407" y="8621"/>
                        <a:pt x="15276" y="7752"/>
                      </a:cubicBezTo>
                      <a:cubicBezTo>
                        <a:pt x="15145" y="6847"/>
                        <a:pt x="15061" y="5954"/>
                        <a:pt x="15109" y="49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73550" y="1051150"/>
                  <a:ext cx="480750" cy="2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30" h="8847" extrusionOk="0">
                      <a:moveTo>
                        <a:pt x="11669" y="7918"/>
                      </a:moveTo>
                      <a:cubicBezTo>
                        <a:pt x="8252" y="7882"/>
                        <a:pt x="5525" y="8228"/>
                        <a:pt x="2811" y="8656"/>
                      </a:cubicBezTo>
                      <a:cubicBezTo>
                        <a:pt x="2204" y="8764"/>
                        <a:pt x="1584" y="8847"/>
                        <a:pt x="977" y="8847"/>
                      </a:cubicBezTo>
                      <a:cubicBezTo>
                        <a:pt x="239" y="8835"/>
                        <a:pt x="1" y="8311"/>
                        <a:pt x="441" y="7740"/>
                      </a:cubicBezTo>
                      <a:cubicBezTo>
                        <a:pt x="584" y="7561"/>
                        <a:pt x="775" y="7406"/>
                        <a:pt x="953" y="7275"/>
                      </a:cubicBezTo>
                      <a:cubicBezTo>
                        <a:pt x="3466" y="5430"/>
                        <a:pt x="5609" y="3275"/>
                        <a:pt x="7192" y="632"/>
                      </a:cubicBezTo>
                      <a:cubicBezTo>
                        <a:pt x="7383" y="322"/>
                        <a:pt x="7585" y="132"/>
                        <a:pt x="7954" y="120"/>
                      </a:cubicBezTo>
                      <a:cubicBezTo>
                        <a:pt x="9371" y="84"/>
                        <a:pt x="10800" y="48"/>
                        <a:pt x="12217" y="12"/>
                      </a:cubicBezTo>
                      <a:cubicBezTo>
                        <a:pt x="12693" y="1"/>
                        <a:pt x="12860" y="298"/>
                        <a:pt x="13026" y="644"/>
                      </a:cubicBezTo>
                      <a:cubicBezTo>
                        <a:pt x="13503" y="1644"/>
                        <a:pt x="14003" y="2620"/>
                        <a:pt x="14491" y="3620"/>
                      </a:cubicBezTo>
                      <a:cubicBezTo>
                        <a:pt x="15146" y="4977"/>
                        <a:pt x="16086" y="6073"/>
                        <a:pt x="17491" y="6799"/>
                      </a:cubicBezTo>
                      <a:cubicBezTo>
                        <a:pt x="17991" y="7049"/>
                        <a:pt x="18420" y="7418"/>
                        <a:pt x="18872" y="7763"/>
                      </a:cubicBezTo>
                      <a:cubicBezTo>
                        <a:pt x="19051" y="7894"/>
                        <a:pt x="19229" y="8085"/>
                        <a:pt x="19075" y="8335"/>
                      </a:cubicBezTo>
                      <a:cubicBezTo>
                        <a:pt x="18944" y="8573"/>
                        <a:pt x="18706" y="8621"/>
                        <a:pt x="18456" y="8561"/>
                      </a:cubicBezTo>
                      <a:cubicBezTo>
                        <a:pt x="17491" y="8359"/>
                        <a:pt x="16515" y="8168"/>
                        <a:pt x="15539" y="7966"/>
                      </a:cubicBezTo>
                      <a:cubicBezTo>
                        <a:pt x="14015" y="7656"/>
                        <a:pt x="12514" y="7906"/>
                        <a:pt x="11669" y="79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69975" y="2204275"/>
                  <a:ext cx="535525" cy="1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1" h="5632" extrusionOk="0">
                      <a:moveTo>
                        <a:pt x="20635" y="4632"/>
                      </a:moveTo>
                      <a:cubicBezTo>
                        <a:pt x="17682" y="5060"/>
                        <a:pt x="14705" y="5406"/>
                        <a:pt x="11717" y="5501"/>
                      </a:cubicBezTo>
                      <a:cubicBezTo>
                        <a:pt x="8145" y="5632"/>
                        <a:pt x="4597" y="5287"/>
                        <a:pt x="1084" y="4668"/>
                      </a:cubicBezTo>
                      <a:cubicBezTo>
                        <a:pt x="1120" y="4120"/>
                        <a:pt x="1144" y="3584"/>
                        <a:pt x="1180" y="3036"/>
                      </a:cubicBezTo>
                      <a:cubicBezTo>
                        <a:pt x="1204" y="2667"/>
                        <a:pt x="1180" y="2346"/>
                        <a:pt x="858" y="2060"/>
                      </a:cubicBezTo>
                      <a:cubicBezTo>
                        <a:pt x="1" y="1310"/>
                        <a:pt x="13" y="1203"/>
                        <a:pt x="775" y="405"/>
                      </a:cubicBezTo>
                      <a:cubicBezTo>
                        <a:pt x="906" y="262"/>
                        <a:pt x="1037" y="131"/>
                        <a:pt x="1168" y="0"/>
                      </a:cubicBezTo>
                      <a:cubicBezTo>
                        <a:pt x="5656" y="750"/>
                        <a:pt x="10169" y="1381"/>
                        <a:pt x="14753" y="1167"/>
                      </a:cubicBezTo>
                      <a:cubicBezTo>
                        <a:pt x="16551" y="1084"/>
                        <a:pt x="18349" y="941"/>
                        <a:pt x="20134" y="655"/>
                      </a:cubicBezTo>
                      <a:cubicBezTo>
                        <a:pt x="20265" y="1060"/>
                        <a:pt x="20492" y="1370"/>
                        <a:pt x="20920" y="1548"/>
                      </a:cubicBezTo>
                      <a:cubicBezTo>
                        <a:pt x="21194" y="1667"/>
                        <a:pt x="21420" y="2036"/>
                        <a:pt x="21135" y="2203"/>
                      </a:cubicBezTo>
                      <a:cubicBezTo>
                        <a:pt x="20134" y="2774"/>
                        <a:pt x="20563" y="3596"/>
                        <a:pt x="20635" y="4370"/>
                      </a:cubicBezTo>
                      <a:cubicBezTo>
                        <a:pt x="20646" y="4453"/>
                        <a:pt x="20635" y="4548"/>
                        <a:pt x="20635" y="46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53025" y="1778625"/>
                  <a:ext cx="54205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82" h="4835" extrusionOk="0">
                      <a:moveTo>
                        <a:pt x="0" y="1727"/>
                      </a:moveTo>
                      <a:cubicBezTo>
                        <a:pt x="2179" y="1060"/>
                        <a:pt x="4406" y="608"/>
                        <a:pt x="6680" y="512"/>
                      </a:cubicBezTo>
                      <a:cubicBezTo>
                        <a:pt x="9978" y="369"/>
                        <a:pt x="13288" y="0"/>
                        <a:pt x="16598" y="369"/>
                      </a:cubicBezTo>
                      <a:cubicBezTo>
                        <a:pt x="18348" y="560"/>
                        <a:pt x="20074" y="786"/>
                        <a:pt x="21682" y="1548"/>
                      </a:cubicBezTo>
                      <a:cubicBezTo>
                        <a:pt x="21503" y="1810"/>
                        <a:pt x="21360" y="2120"/>
                        <a:pt x="21146" y="2346"/>
                      </a:cubicBezTo>
                      <a:cubicBezTo>
                        <a:pt x="20503" y="3048"/>
                        <a:pt x="19991" y="3787"/>
                        <a:pt x="20015" y="4834"/>
                      </a:cubicBezTo>
                      <a:cubicBezTo>
                        <a:pt x="18979" y="4525"/>
                        <a:pt x="18026" y="4287"/>
                        <a:pt x="17110" y="3965"/>
                      </a:cubicBezTo>
                      <a:cubicBezTo>
                        <a:pt x="13931" y="2834"/>
                        <a:pt x="10680" y="3120"/>
                        <a:pt x="7430" y="3513"/>
                      </a:cubicBezTo>
                      <a:cubicBezTo>
                        <a:pt x="5942" y="3691"/>
                        <a:pt x="4406" y="3691"/>
                        <a:pt x="2989" y="4322"/>
                      </a:cubicBezTo>
                      <a:cubicBezTo>
                        <a:pt x="2477" y="4549"/>
                        <a:pt x="1965" y="4179"/>
                        <a:pt x="1905" y="3703"/>
                      </a:cubicBezTo>
                      <a:cubicBezTo>
                        <a:pt x="1774" y="2548"/>
                        <a:pt x="893" y="2155"/>
                        <a:pt x="0" y="17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79525" y="3340125"/>
                  <a:ext cx="111950" cy="18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7407" extrusionOk="0">
                      <a:moveTo>
                        <a:pt x="120" y="5025"/>
                      </a:moveTo>
                      <a:cubicBezTo>
                        <a:pt x="1" y="4072"/>
                        <a:pt x="311" y="3048"/>
                        <a:pt x="513" y="2025"/>
                      </a:cubicBezTo>
                      <a:cubicBezTo>
                        <a:pt x="608" y="1524"/>
                        <a:pt x="811" y="1060"/>
                        <a:pt x="1204" y="691"/>
                      </a:cubicBezTo>
                      <a:cubicBezTo>
                        <a:pt x="1954" y="0"/>
                        <a:pt x="2823" y="84"/>
                        <a:pt x="3335" y="941"/>
                      </a:cubicBezTo>
                      <a:cubicBezTo>
                        <a:pt x="3549" y="1298"/>
                        <a:pt x="3728" y="1691"/>
                        <a:pt x="3799" y="2084"/>
                      </a:cubicBezTo>
                      <a:cubicBezTo>
                        <a:pt x="4025" y="3441"/>
                        <a:pt x="4228" y="4799"/>
                        <a:pt x="4371" y="6156"/>
                      </a:cubicBezTo>
                      <a:cubicBezTo>
                        <a:pt x="4478" y="7097"/>
                        <a:pt x="4252" y="7323"/>
                        <a:pt x="3311" y="7370"/>
                      </a:cubicBezTo>
                      <a:cubicBezTo>
                        <a:pt x="2644" y="7406"/>
                        <a:pt x="1977" y="7394"/>
                        <a:pt x="1311" y="7370"/>
                      </a:cubicBezTo>
                      <a:cubicBezTo>
                        <a:pt x="299" y="7323"/>
                        <a:pt x="180" y="7204"/>
                        <a:pt x="120" y="6239"/>
                      </a:cubicBezTo>
                      <a:cubicBezTo>
                        <a:pt x="96" y="5870"/>
                        <a:pt x="120" y="5501"/>
                        <a:pt x="120" y="50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4125" y="980900"/>
                  <a:ext cx="652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2144" extrusionOk="0">
                      <a:moveTo>
                        <a:pt x="1346" y="1930"/>
                      </a:moveTo>
                      <a:cubicBezTo>
                        <a:pt x="72" y="1918"/>
                        <a:pt x="0" y="1858"/>
                        <a:pt x="60" y="1013"/>
                      </a:cubicBezTo>
                      <a:cubicBezTo>
                        <a:pt x="84" y="715"/>
                        <a:pt x="0" y="298"/>
                        <a:pt x="417" y="215"/>
                      </a:cubicBezTo>
                      <a:cubicBezTo>
                        <a:pt x="1012" y="96"/>
                        <a:pt x="1691" y="1"/>
                        <a:pt x="2191" y="394"/>
                      </a:cubicBezTo>
                      <a:cubicBezTo>
                        <a:pt x="2548" y="679"/>
                        <a:pt x="2608" y="1263"/>
                        <a:pt x="2453" y="1668"/>
                      </a:cubicBezTo>
                      <a:cubicBezTo>
                        <a:pt x="2263" y="2144"/>
                        <a:pt x="1703" y="1870"/>
                        <a:pt x="1346" y="1930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660475" y="2782025"/>
                  <a:ext cx="152725" cy="2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9" h="9085" extrusionOk="0">
                      <a:moveTo>
                        <a:pt x="3025" y="8847"/>
                      </a:moveTo>
                      <a:cubicBezTo>
                        <a:pt x="2275" y="8847"/>
                        <a:pt x="1513" y="8847"/>
                        <a:pt x="763" y="8847"/>
                      </a:cubicBezTo>
                      <a:cubicBezTo>
                        <a:pt x="322" y="8835"/>
                        <a:pt x="1" y="8656"/>
                        <a:pt x="25" y="8204"/>
                      </a:cubicBezTo>
                      <a:cubicBezTo>
                        <a:pt x="144" y="6203"/>
                        <a:pt x="108" y="4179"/>
                        <a:pt x="632" y="2227"/>
                      </a:cubicBezTo>
                      <a:cubicBezTo>
                        <a:pt x="787" y="1643"/>
                        <a:pt x="1037" y="1048"/>
                        <a:pt x="1644" y="798"/>
                      </a:cubicBezTo>
                      <a:cubicBezTo>
                        <a:pt x="3525" y="0"/>
                        <a:pt x="4442" y="286"/>
                        <a:pt x="5002" y="1953"/>
                      </a:cubicBezTo>
                      <a:cubicBezTo>
                        <a:pt x="5692" y="4001"/>
                        <a:pt x="5764" y="6156"/>
                        <a:pt x="6049" y="8275"/>
                      </a:cubicBezTo>
                      <a:cubicBezTo>
                        <a:pt x="6109" y="8799"/>
                        <a:pt x="5847" y="9085"/>
                        <a:pt x="5299" y="8966"/>
                      </a:cubicBezTo>
                      <a:cubicBezTo>
                        <a:pt x="4537" y="8811"/>
                        <a:pt x="3787" y="8847"/>
                        <a:pt x="3025" y="8847"/>
                      </a:cubicBezTo>
                      <a:close/>
                      <a:moveTo>
                        <a:pt x="3085" y="7989"/>
                      </a:moveTo>
                      <a:cubicBezTo>
                        <a:pt x="5073" y="7977"/>
                        <a:pt x="5061" y="7977"/>
                        <a:pt x="4906" y="6084"/>
                      </a:cubicBezTo>
                      <a:cubicBezTo>
                        <a:pt x="4883" y="5858"/>
                        <a:pt x="4894" y="5632"/>
                        <a:pt x="4871" y="5406"/>
                      </a:cubicBezTo>
                      <a:cubicBezTo>
                        <a:pt x="4775" y="4263"/>
                        <a:pt x="4549" y="3132"/>
                        <a:pt x="4168" y="2060"/>
                      </a:cubicBezTo>
                      <a:cubicBezTo>
                        <a:pt x="3799" y="1000"/>
                        <a:pt x="2763" y="822"/>
                        <a:pt x="1942" y="1608"/>
                      </a:cubicBezTo>
                      <a:cubicBezTo>
                        <a:pt x="1549" y="1977"/>
                        <a:pt x="1358" y="2453"/>
                        <a:pt x="1275" y="2941"/>
                      </a:cubicBezTo>
                      <a:cubicBezTo>
                        <a:pt x="1108" y="3882"/>
                        <a:pt x="953" y="4834"/>
                        <a:pt x="906" y="5787"/>
                      </a:cubicBezTo>
                      <a:cubicBezTo>
                        <a:pt x="799" y="8001"/>
                        <a:pt x="823" y="8013"/>
                        <a:pt x="3085" y="79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667625" y="1989350"/>
                  <a:ext cx="120875" cy="1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7598" extrusionOk="0">
                      <a:moveTo>
                        <a:pt x="48" y="4906"/>
                      </a:moveTo>
                      <a:cubicBezTo>
                        <a:pt x="48" y="4311"/>
                        <a:pt x="25" y="3716"/>
                        <a:pt x="60" y="3120"/>
                      </a:cubicBezTo>
                      <a:cubicBezTo>
                        <a:pt x="108" y="2335"/>
                        <a:pt x="334" y="1585"/>
                        <a:pt x="858" y="953"/>
                      </a:cubicBezTo>
                      <a:cubicBezTo>
                        <a:pt x="1644" y="1"/>
                        <a:pt x="2596" y="49"/>
                        <a:pt x="3299" y="1061"/>
                      </a:cubicBezTo>
                      <a:cubicBezTo>
                        <a:pt x="3775" y="1751"/>
                        <a:pt x="4108" y="2525"/>
                        <a:pt x="4239" y="3347"/>
                      </a:cubicBezTo>
                      <a:cubicBezTo>
                        <a:pt x="4430" y="4430"/>
                        <a:pt x="4585" y="5514"/>
                        <a:pt x="4728" y="6597"/>
                      </a:cubicBezTo>
                      <a:cubicBezTo>
                        <a:pt x="4835" y="7430"/>
                        <a:pt x="4728" y="7550"/>
                        <a:pt x="3823" y="7573"/>
                      </a:cubicBezTo>
                      <a:cubicBezTo>
                        <a:pt x="2882" y="7597"/>
                        <a:pt x="1930" y="7561"/>
                        <a:pt x="977" y="7573"/>
                      </a:cubicBezTo>
                      <a:cubicBezTo>
                        <a:pt x="322" y="7585"/>
                        <a:pt x="1" y="7335"/>
                        <a:pt x="13" y="6692"/>
                      </a:cubicBezTo>
                      <a:cubicBezTo>
                        <a:pt x="36" y="6097"/>
                        <a:pt x="25" y="5502"/>
                        <a:pt x="25" y="4906"/>
                      </a:cubicBezTo>
                      <a:close/>
                      <a:moveTo>
                        <a:pt x="2453" y="6764"/>
                      </a:moveTo>
                      <a:cubicBezTo>
                        <a:pt x="2680" y="6799"/>
                        <a:pt x="2965" y="6835"/>
                        <a:pt x="3239" y="6871"/>
                      </a:cubicBezTo>
                      <a:cubicBezTo>
                        <a:pt x="3811" y="6954"/>
                        <a:pt x="4049" y="6633"/>
                        <a:pt x="3977" y="6157"/>
                      </a:cubicBezTo>
                      <a:cubicBezTo>
                        <a:pt x="3775" y="4716"/>
                        <a:pt x="3561" y="3275"/>
                        <a:pt x="2930" y="1942"/>
                      </a:cubicBezTo>
                      <a:cubicBezTo>
                        <a:pt x="2751" y="1573"/>
                        <a:pt x="2549" y="1144"/>
                        <a:pt x="2049" y="1144"/>
                      </a:cubicBezTo>
                      <a:cubicBezTo>
                        <a:pt x="1489" y="1156"/>
                        <a:pt x="1310" y="1620"/>
                        <a:pt x="1132" y="2049"/>
                      </a:cubicBezTo>
                      <a:cubicBezTo>
                        <a:pt x="787" y="2906"/>
                        <a:pt x="787" y="3835"/>
                        <a:pt x="679" y="4728"/>
                      </a:cubicBezTo>
                      <a:cubicBezTo>
                        <a:pt x="453" y="6728"/>
                        <a:pt x="715" y="6871"/>
                        <a:pt x="2453" y="67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52750" y="2367975"/>
                  <a:ext cx="153900" cy="2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6" h="8669" extrusionOk="0">
                      <a:moveTo>
                        <a:pt x="3453" y="8561"/>
                      </a:moveTo>
                      <a:cubicBezTo>
                        <a:pt x="2370" y="8561"/>
                        <a:pt x="1608" y="8561"/>
                        <a:pt x="846" y="8561"/>
                      </a:cubicBezTo>
                      <a:cubicBezTo>
                        <a:pt x="358" y="8549"/>
                        <a:pt x="0" y="8359"/>
                        <a:pt x="36" y="7823"/>
                      </a:cubicBezTo>
                      <a:cubicBezTo>
                        <a:pt x="167" y="5870"/>
                        <a:pt x="108" y="3894"/>
                        <a:pt x="631" y="1977"/>
                      </a:cubicBezTo>
                      <a:cubicBezTo>
                        <a:pt x="989" y="667"/>
                        <a:pt x="1620" y="227"/>
                        <a:pt x="2917" y="84"/>
                      </a:cubicBezTo>
                      <a:cubicBezTo>
                        <a:pt x="3715" y="1"/>
                        <a:pt x="4334" y="215"/>
                        <a:pt x="4703" y="917"/>
                      </a:cubicBezTo>
                      <a:cubicBezTo>
                        <a:pt x="4870" y="1239"/>
                        <a:pt x="5049" y="1572"/>
                        <a:pt x="5144" y="1918"/>
                      </a:cubicBezTo>
                      <a:cubicBezTo>
                        <a:pt x="5680" y="3823"/>
                        <a:pt x="5811" y="5787"/>
                        <a:pt x="6049" y="7740"/>
                      </a:cubicBezTo>
                      <a:cubicBezTo>
                        <a:pt x="6156" y="8597"/>
                        <a:pt x="6037" y="8668"/>
                        <a:pt x="5108" y="8633"/>
                      </a:cubicBezTo>
                      <a:cubicBezTo>
                        <a:pt x="4453" y="8597"/>
                        <a:pt x="3787" y="8573"/>
                        <a:pt x="3453" y="8561"/>
                      </a:cubicBezTo>
                      <a:close/>
                      <a:moveTo>
                        <a:pt x="917" y="5740"/>
                      </a:moveTo>
                      <a:cubicBezTo>
                        <a:pt x="810" y="7383"/>
                        <a:pt x="905" y="7537"/>
                        <a:pt x="2120" y="7728"/>
                      </a:cubicBezTo>
                      <a:cubicBezTo>
                        <a:pt x="3025" y="7871"/>
                        <a:pt x="3882" y="7514"/>
                        <a:pt x="4799" y="7573"/>
                      </a:cubicBezTo>
                      <a:cubicBezTo>
                        <a:pt x="5215" y="7597"/>
                        <a:pt x="5180" y="7109"/>
                        <a:pt x="5108" y="6811"/>
                      </a:cubicBezTo>
                      <a:cubicBezTo>
                        <a:pt x="4965" y="6132"/>
                        <a:pt x="4930" y="5454"/>
                        <a:pt x="4870" y="4775"/>
                      </a:cubicBezTo>
                      <a:cubicBezTo>
                        <a:pt x="4775" y="3775"/>
                        <a:pt x="4596" y="2787"/>
                        <a:pt x="4215" y="1846"/>
                      </a:cubicBezTo>
                      <a:cubicBezTo>
                        <a:pt x="4001" y="1334"/>
                        <a:pt x="3739" y="787"/>
                        <a:pt x="3072" y="763"/>
                      </a:cubicBezTo>
                      <a:cubicBezTo>
                        <a:pt x="2346" y="739"/>
                        <a:pt x="1822" y="1156"/>
                        <a:pt x="1548" y="1799"/>
                      </a:cubicBezTo>
                      <a:cubicBezTo>
                        <a:pt x="1405" y="2132"/>
                        <a:pt x="1262" y="2489"/>
                        <a:pt x="1239" y="2846"/>
                      </a:cubicBezTo>
                      <a:cubicBezTo>
                        <a:pt x="1203" y="3846"/>
                        <a:pt x="834" y="4811"/>
                        <a:pt x="917" y="57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3275" y="1566100"/>
                  <a:ext cx="95575" cy="15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3" h="6371" extrusionOk="0">
                      <a:moveTo>
                        <a:pt x="3763" y="3227"/>
                      </a:moveTo>
                      <a:cubicBezTo>
                        <a:pt x="3763" y="3965"/>
                        <a:pt x="3728" y="4691"/>
                        <a:pt x="3763" y="5418"/>
                      </a:cubicBezTo>
                      <a:cubicBezTo>
                        <a:pt x="3799" y="6013"/>
                        <a:pt x="3501" y="6263"/>
                        <a:pt x="2942" y="6299"/>
                      </a:cubicBezTo>
                      <a:cubicBezTo>
                        <a:pt x="2525" y="6323"/>
                        <a:pt x="2085" y="6370"/>
                        <a:pt x="1668" y="6334"/>
                      </a:cubicBezTo>
                      <a:cubicBezTo>
                        <a:pt x="370" y="6227"/>
                        <a:pt x="156" y="5989"/>
                        <a:pt x="120" y="4727"/>
                      </a:cubicBezTo>
                      <a:cubicBezTo>
                        <a:pt x="84" y="3548"/>
                        <a:pt x="108" y="2358"/>
                        <a:pt x="37" y="1179"/>
                      </a:cubicBezTo>
                      <a:cubicBezTo>
                        <a:pt x="1" y="477"/>
                        <a:pt x="275" y="131"/>
                        <a:pt x="965" y="96"/>
                      </a:cubicBezTo>
                      <a:cubicBezTo>
                        <a:pt x="1584" y="48"/>
                        <a:pt x="2204" y="36"/>
                        <a:pt x="2811" y="24"/>
                      </a:cubicBezTo>
                      <a:cubicBezTo>
                        <a:pt x="3549" y="0"/>
                        <a:pt x="3823" y="369"/>
                        <a:pt x="3811" y="1048"/>
                      </a:cubicBezTo>
                      <a:cubicBezTo>
                        <a:pt x="3787" y="1774"/>
                        <a:pt x="3811" y="2501"/>
                        <a:pt x="3811" y="3227"/>
                      </a:cubicBezTo>
                      <a:close/>
                      <a:moveTo>
                        <a:pt x="846" y="3048"/>
                      </a:moveTo>
                      <a:lnTo>
                        <a:pt x="846" y="3048"/>
                      </a:lnTo>
                      <a:cubicBezTo>
                        <a:pt x="846" y="3596"/>
                        <a:pt x="834" y="4144"/>
                        <a:pt x="858" y="4691"/>
                      </a:cubicBezTo>
                      <a:cubicBezTo>
                        <a:pt x="870" y="5513"/>
                        <a:pt x="1537" y="5418"/>
                        <a:pt x="2085" y="5477"/>
                      </a:cubicBezTo>
                      <a:cubicBezTo>
                        <a:pt x="2680" y="5537"/>
                        <a:pt x="2966" y="5299"/>
                        <a:pt x="2954" y="4703"/>
                      </a:cubicBezTo>
                      <a:cubicBezTo>
                        <a:pt x="2942" y="3691"/>
                        <a:pt x="3001" y="2691"/>
                        <a:pt x="2978" y="1679"/>
                      </a:cubicBezTo>
                      <a:cubicBezTo>
                        <a:pt x="2966" y="846"/>
                        <a:pt x="2847" y="774"/>
                        <a:pt x="1954" y="798"/>
                      </a:cubicBezTo>
                      <a:cubicBezTo>
                        <a:pt x="989" y="834"/>
                        <a:pt x="882" y="929"/>
                        <a:pt x="846" y="1810"/>
                      </a:cubicBezTo>
                      <a:cubicBezTo>
                        <a:pt x="834" y="2215"/>
                        <a:pt x="846" y="2632"/>
                        <a:pt x="846" y="30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32775" y="1592000"/>
                  <a:ext cx="941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4" h="6752" extrusionOk="0">
                      <a:moveTo>
                        <a:pt x="3299" y="3179"/>
                      </a:moveTo>
                      <a:cubicBezTo>
                        <a:pt x="3299" y="3310"/>
                        <a:pt x="3311" y="3453"/>
                        <a:pt x="3299" y="3584"/>
                      </a:cubicBezTo>
                      <a:cubicBezTo>
                        <a:pt x="3215" y="4310"/>
                        <a:pt x="3763" y="5191"/>
                        <a:pt x="3227" y="5703"/>
                      </a:cubicBezTo>
                      <a:cubicBezTo>
                        <a:pt x="2751" y="6180"/>
                        <a:pt x="1870" y="6263"/>
                        <a:pt x="1156" y="6501"/>
                      </a:cubicBezTo>
                      <a:cubicBezTo>
                        <a:pt x="429" y="6751"/>
                        <a:pt x="227" y="6668"/>
                        <a:pt x="132" y="5882"/>
                      </a:cubicBezTo>
                      <a:cubicBezTo>
                        <a:pt x="48" y="5120"/>
                        <a:pt x="1" y="4322"/>
                        <a:pt x="96" y="3560"/>
                      </a:cubicBezTo>
                      <a:cubicBezTo>
                        <a:pt x="179" y="2739"/>
                        <a:pt x="346" y="1941"/>
                        <a:pt x="275" y="1107"/>
                      </a:cubicBezTo>
                      <a:cubicBezTo>
                        <a:pt x="227" y="405"/>
                        <a:pt x="596" y="95"/>
                        <a:pt x="1298" y="107"/>
                      </a:cubicBezTo>
                      <a:cubicBezTo>
                        <a:pt x="1537" y="107"/>
                        <a:pt x="1775" y="60"/>
                        <a:pt x="2001" y="48"/>
                      </a:cubicBezTo>
                      <a:cubicBezTo>
                        <a:pt x="3203" y="0"/>
                        <a:pt x="3299" y="72"/>
                        <a:pt x="3334" y="1250"/>
                      </a:cubicBezTo>
                      <a:cubicBezTo>
                        <a:pt x="3346" y="1893"/>
                        <a:pt x="3334" y="2536"/>
                        <a:pt x="3334" y="3179"/>
                      </a:cubicBezTo>
                      <a:cubicBezTo>
                        <a:pt x="3323" y="3179"/>
                        <a:pt x="3311" y="3179"/>
                        <a:pt x="3299" y="3179"/>
                      </a:cubicBezTo>
                      <a:close/>
                      <a:moveTo>
                        <a:pt x="965" y="5525"/>
                      </a:moveTo>
                      <a:cubicBezTo>
                        <a:pt x="1382" y="5418"/>
                        <a:pt x="1703" y="5346"/>
                        <a:pt x="2013" y="5275"/>
                      </a:cubicBezTo>
                      <a:cubicBezTo>
                        <a:pt x="2263" y="5215"/>
                        <a:pt x="2465" y="5072"/>
                        <a:pt x="2465" y="4810"/>
                      </a:cubicBezTo>
                      <a:cubicBezTo>
                        <a:pt x="2477" y="3679"/>
                        <a:pt x="2465" y="2536"/>
                        <a:pt x="2465" y="1405"/>
                      </a:cubicBezTo>
                      <a:cubicBezTo>
                        <a:pt x="2465" y="1072"/>
                        <a:pt x="2275" y="893"/>
                        <a:pt x="1930" y="917"/>
                      </a:cubicBezTo>
                      <a:cubicBezTo>
                        <a:pt x="1608" y="929"/>
                        <a:pt x="1168" y="893"/>
                        <a:pt x="1191" y="1346"/>
                      </a:cubicBezTo>
                      <a:cubicBezTo>
                        <a:pt x="1251" y="2715"/>
                        <a:pt x="667" y="4048"/>
                        <a:pt x="965" y="55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921225" y="1594675"/>
                  <a:ext cx="98850" cy="1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6502" extrusionOk="0">
                      <a:moveTo>
                        <a:pt x="3858" y="2072"/>
                      </a:moveTo>
                      <a:cubicBezTo>
                        <a:pt x="3597" y="3239"/>
                        <a:pt x="3585" y="4429"/>
                        <a:pt x="3585" y="5620"/>
                      </a:cubicBezTo>
                      <a:cubicBezTo>
                        <a:pt x="3573" y="6203"/>
                        <a:pt x="3335" y="6501"/>
                        <a:pt x="2692" y="6227"/>
                      </a:cubicBezTo>
                      <a:cubicBezTo>
                        <a:pt x="2120" y="5977"/>
                        <a:pt x="1513" y="5894"/>
                        <a:pt x="906" y="5811"/>
                      </a:cubicBezTo>
                      <a:cubicBezTo>
                        <a:pt x="406" y="5751"/>
                        <a:pt x="132" y="5549"/>
                        <a:pt x="108" y="5037"/>
                      </a:cubicBezTo>
                      <a:cubicBezTo>
                        <a:pt x="48" y="3667"/>
                        <a:pt x="1" y="2286"/>
                        <a:pt x="144" y="917"/>
                      </a:cubicBezTo>
                      <a:cubicBezTo>
                        <a:pt x="215" y="108"/>
                        <a:pt x="406" y="0"/>
                        <a:pt x="1251" y="155"/>
                      </a:cubicBezTo>
                      <a:cubicBezTo>
                        <a:pt x="1811" y="262"/>
                        <a:pt x="2346" y="429"/>
                        <a:pt x="2894" y="596"/>
                      </a:cubicBezTo>
                      <a:cubicBezTo>
                        <a:pt x="3644" y="822"/>
                        <a:pt x="3954" y="1322"/>
                        <a:pt x="3858" y="2072"/>
                      </a:cubicBezTo>
                      <a:close/>
                      <a:moveTo>
                        <a:pt x="2632" y="5203"/>
                      </a:moveTo>
                      <a:cubicBezTo>
                        <a:pt x="2727" y="4322"/>
                        <a:pt x="2823" y="3477"/>
                        <a:pt x="2930" y="2632"/>
                      </a:cubicBezTo>
                      <a:cubicBezTo>
                        <a:pt x="3061" y="1536"/>
                        <a:pt x="2966" y="1393"/>
                        <a:pt x="1858" y="1108"/>
                      </a:cubicBezTo>
                      <a:cubicBezTo>
                        <a:pt x="1049" y="905"/>
                        <a:pt x="930" y="941"/>
                        <a:pt x="858" y="1715"/>
                      </a:cubicBezTo>
                      <a:cubicBezTo>
                        <a:pt x="775" y="2429"/>
                        <a:pt x="775" y="3155"/>
                        <a:pt x="763" y="3882"/>
                      </a:cubicBezTo>
                      <a:cubicBezTo>
                        <a:pt x="739" y="4941"/>
                        <a:pt x="751" y="4953"/>
                        <a:pt x="1882" y="5144"/>
                      </a:cubicBezTo>
                      <a:cubicBezTo>
                        <a:pt x="2108" y="5180"/>
                        <a:pt x="2346" y="5180"/>
                        <a:pt x="2632" y="52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01875" y="1579200"/>
                  <a:ext cx="98550" cy="1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216" extrusionOk="0">
                      <a:moveTo>
                        <a:pt x="274" y="2548"/>
                      </a:moveTo>
                      <a:cubicBezTo>
                        <a:pt x="239" y="2012"/>
                        <a:pt x="227" y="1334"/>
                        <a:pt x="155" y="655"/>
                      </a:cubicBezTo>
                      <a:cubicBezTo>
                        <a:pt x="96" y="143"/>
                        <a:pt x="322" y="0"/>
                        <a:pt x="798" y="60"/>
                      </a:cubicBezTo>
                      <a:cubicBezTo>
                        <a:pt x="846" y="60"/>
                        <a:pt x="893" y="72"/>
                        <a:pt x="941" y="72"/>
                      </a:cubicBezTo>
                      <a:cubicBezTo>
                        <a:pt x="3941" y="596"/>
                        <a:pt x="3513" y="167"/>
                        <a:pt x="3501" y="2846"/>
                      </a:cubicBezTo>
                      <a:cubicBezTo>
                        <a:pt x="3501" y="3715"/>
                        <a:pt x="3489" y="4584"/>
                        <a:pt x="3489" y="5441"/>
                      </a:cubicBezTo>
                      <a:cubicBezTo>
                        <a:pt x="3501" y="6025"/>
                        <a:pt x="3227" y="6215"/>
                        <a:pt x="2620" y="6203"/>
                      </a:cubicBezTo>
                      <a:cubicBezTo>
                        <a:pt x="131" y="6180"/>
                        <a:pt x="0" y="6060"/>
                        <a:pt x="191" y="3655"/>
                      </a:cubicBezTo>
                      <a:cubicBezTo>
                        <a:pt x="215" y="3334"/>
                        <a:pt x="239" y="3024"/>
                        <a:pt x="274" y="2548"/>
                      </a:cubicBezTo>
                      <a:close/>
                      <a:moveTo>
                        <a:pt x="929" y="3060"/>
                      </a:moveTo>
                      <a:cubicBezTo>
                        <a:pt x="882" y="3536"/>
                        <a:pt x="822" y="4036"/>
                        <a:pt x="798" y="4536"/>
                      </a:cubicBezTo>
                      <a:cubicBezTo>
                        <a:pt x="762" y="5287"/>
                        <a:pt x="1370" y="5251"/>
                        <a:pt x="1870" y="5298"/>
                      </a:cubicBezTo>
                      <a:cubicBezTo>
                        <a:pt x="2441" y="5370"/>
                        <a:pt x="2620" y="5084"/>
                        <a:pt x="2620" y="4584"/>
                      </a:cubicBezTo>
                      <a:cubicBezTo>
                        <a:pt x="2620" y="3667"/>
                        <a:pt x="2667" y="2762"/>
                        <a:pt x="2656" y="1846"/>
                      </a:cubicBezTo>
                      <a:cubicBezTo>
                        <a:pt x="2644" y="1072"/>
                        <a:pt x="2465" y="965"/>
                        <a:pt x="1632" y="917"/>
                      </a:cubicBezTo>
                      <a:cubicBezTo>
                        <a:pt x="870" y="869"/>
                        <a:pt x="953" y="1358"/>
                        <a:pt x="941" y="1810"/>
                      </a:cubicBezTo>
                      <a:cubicBezTo>
                        <a:pt x="917" y="2215"/>
                        <a:pt x="929" y="2631"/>
                        <a:pt x="929" y="30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552450" y="1578300"/>
                  <a:ext cx="93775" cy="1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" h="6311" extrusionOk="0">
                      <a:moveTo>
                        <a:pt x="3429" y="2441"/>
                      </a:moveTo>
                      <a:cubicBezTo>
                        <a:pt x="3512" y="3299"/>
                        <a:pt x="3572" y="4168"/>
                        <a:pt x="3679" y="5013"/>
                      </a:cubicBezTo>
                      <a:cubicBezTo>
                        <a:pt x="3750" y="5573"/>
                        <a:pt x="3596" y="5930"/>
                        <a:pt x="2977" y="5942"/>
                      </a:cubicBezTo>
                      <a:cubicBezTo>
                        <a:pt x="2310" y="5942"/>
                        <a:pt x="1667" y="6049"/>
                        <a:pt x="1024" y="6180"/>
                      </a:cubicBezTo>
                      <a:cubicBezTo>
                        <a:pt x="429" y="6311"/>
                        <a:pt x="0" y="6108"/>
                        <a:pt x="12" y="5418"/>
                      </a:cubicBezTo>
                      <a:cubicBezTo>
                        <a:pt x="24" y="3965"/>
                        <a:pt x="12" y="2501"/>
                        <a:pt x="36" y="1048"/>
                      </a:cubicBezTo>
                      <a:cubicBezTo>
                        <a:pt x="60" y="346"/>
                        <a:pt x="1095" y="1"/>
                        <a:pt x="2750" y="60"/>
                      </a:cubicBezTo>
                      <a:cubicBezTo>
                        <a:pt x="3524" y="84"/>
                        <a:pt x="3524" y="536"/>
                        <a:pt x="3512" y="1072"/>
                      </a:cubicBezTo>
                      <a:cubicBezTo>
                        <a:pt x="3489" y="1524"/>
                        <a:pt x="3500" y="1977"/>
                        <a:pt x="3500" y="2441"/>
                      </a:cubicBezTo>
                      <a:cubicBezTo>
                        <a:pt x="3477" y="2441"/>
                        <a:pt x="3453" y="2441"/>
                        <a:pt x="3429" y="2441"/>
                      </a:cubicBezTo>
                      <a:close/>
                      <a:moveTo>
                        <a:pt x="726" y="5299"/>
                      </a:moveTo>
                      <a:cubicBezTo>
                        <a:pt x="1143" y="5227"/>
                        <a:pt x="1417" y="5120"/>
                        <a:pt x="1691" y="5132"/>
                      </a:cubicBezTo>
                      <a:cubicBezTo>
                        <a:pt x="2500" y="5156"/>
                        <a:pt x="2738" y="4787"/>
                        <a:pt x="2667" y="4049"/>
                      </a:cubicBezTo>
                      <a:cubicBezTo>
                        <a:pt x="2596" y="3287"/>
                        <a:pt x="2643" y="2513"/>
                        <a:pt x="2619" y="1739"/>
                      </a:cubicBezTo>
                      <a:cubicBezTo>
                        <a:pt x="2607" y="1370"/>
                        <a:pt x="2810" y="882"/>
                        <a:pt x="2107" y="846"/>
                      </a:cubicBezTo>
                      <a:cubicBezTo>
                        <a:pt x="1262" y="798"/>
                        <a:pt x="845" y="1013"/>
                        <a:pt x="774" y="1644"/>
                      </a:cubicBezTo>
                      <a:cubicBezTo>
                        <a:pt x="643" y="2810"/>
                        <a:pt x="631" y="3989"/>
                        <a:pt x="726" y="52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674775" y="1299700"/>
                  <a:ext cx="129200" cy="1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7133" extrusionOk="0">
                      <a:moveTo>
                        <a:pt x="48" y="3572"/>
                      </a:moveTo>
                      <a:cubicBezTo>
                        <a:pt x="60" y="2822"/>
                        <a:pt x="36" y="2274"/>
                        <a:pt x="203" y="1739"/>
                      </a:cubicBezTo>
                      <a:cubicBezTo>
                        <a:pt x="453" y="905"/>
                        <a:pt x="1024" y="417"/>
                        <a:pt x="1870" y="215"/>
                      </a:cubicBezTo>
                      <a:cubicBezTo>
                        <a:pt x="2787" y="0"/>
                        <a:pt x="3429" y="477"/>
                        <a:pt x="3941" y="1119"/>
                      </a:cubicBezTo>
                      <a:cubicBezTo>
                        <a:pt x="4406" y="1715"/>
                        <a:pt x="4584" y="2441"/>
                        <a:pt x="4775" y="3144"/>
                      </a:cubicBezTo>
                      <a:cubicBezTo>
                        <a:pt x="5037" y="4120"/>
                        <a:pt x="5168" y="5120"/>
                        <a:pt x="5132" y="6132"/>
                      </a:cubicBezTo>
                      <a:cubicBezTo>
                        <a:pt x="5108" y="6513"/>
                        <a:pt x="5037" y="6870"/>
                        <a:pt x="4525" y="6894"/>
                      </a:cubicBezTo>
                      <a:cubicBezTo>
                        <a:pt x="3489" y="6954"/>
                        <a:pt x="2465" y="7132"/>
                        <a:pt x="1405" y="6954"/>
                      </a:cubicBezTo>
                      <a:cubicBezTo>
                        <a:pt x="679" y="6823"/>
                        <a:pt x="298" y="6525"/>
                        <a:pt x="251" y="5822"/>
                      </a:cubicBezTo>
                      <a:cubicBezTo>
                        <a:pt x="191" y="5001"/>
                        <a:pt x="0" y="4191"/>
                        <a:pt x="48" y="3572"/>
                      </a:cubicBezTo>
                      <a:close/>
                      <a:moveTo>
                        <a:pt x="905" y="3906"/>
                      </a:moveTo>
                      <a:lnTo>
                        <a:pt x="917" y="3906"/>
                      </a:lnTo>
                      <a:cubicBezTo>
                        <a:pt x="917" y="4453"/>
                        <a:pt x="893" y="5001"/>
                        <a:pt x="929" y="5549"/>
                      </a:cubicBezTo>
                      <a:cubicBezTo>
                        <a:pt x="965" y="6239"/>
                        <a:pt x="1524" y="6346"/>
                        <a:pt x="2060" y="6287"/>
                      </a:cubicBezTo>
                      <a:cubicBezTo>
                        <a:pt x="2798" y="6215"/>
                        <a:pt x="3703" y="6692"/>
                        <a:pt x="4239" y="5787"/>
                      </a:cubicBezTo>
                      <a:cubicBezTo>
                        <a:pt x="4299" y="5680"/>
                        <a:pt x="4299" y="5525"/>
                        <a:pt x="4287" y="5382"/>
                      </a:cubicBezTo>
                      <a:cubicBezTo>
                        <a:pt x="4263" y="4132"/>
                        <a:pt x="3965" y="2941"/>
                        <a:pt x="3370" y="1834"/>
                      </a:cubicBezTo>
                      <a:cubicBezTo>
                        <a:pt x="3120" y="1358"/>
                        <a:pt x="2763" y="869"/>
                        <a:pt x="2048" y="1000"/>
                      </a:cubicBezTo>
                      <a:cubicBezTo>
                        <a:pt x="1441" y="1119"/>
                        <a:pt x="977" y="1667"/>
                        <a:pt x="905" y="2405"/>
                      </a:cubicBezTo>
                      <a:cubicBezTo>
                        <a:pt x="870" y="2905"/>
                        <a:pt x="905" y="3405"/>
                        <a:pt x="905" y="39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552725" y="1317250"/>
                  <a:ext cx="822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7359" extrusionOk="0">
                      <a:moveTo>
                        <a:pt x="72" y="4537"/>
                      </a:moveTo>
                      <a:cubicBezTo>
                        <a:pt x="132" y="3870"/>
                        <a:pt x="215" y="2727"/>
                        <a:pt x="334" y="1596"/>
                      </a:cubicBezTo>
                      <a:cubicBezTo>
                        <a:pt x="358" y="1322"/>
                        <a:pt x="430" y="1048"/>
                        <a:pt x="513" y="798"/>
                      </a:cubicBezTo>
                      <a:cubicBezTo>
                        <a:pt x="644" y="370"/>
                        <a:pt x="918" y="60"/>
                        <a:pt x="1406" y="25"/>
                      </a:cubicBezTo>
                      <a:cubicBezTo>
                        <a:pt x="1906" y="1"/>
                        <a:pt x="2215" y="298"/>
                        <a:pt x="2358" y="715"/>
                      </a:cubicBezTo>
                      <a:cubicBezTo>
                        <a:pt x="2525" y="1227"/>
                        <a:pt x="2692" y="1763"/>
                        <a:pt x="2775" y="2299"/>
                      </a:cubicBezTo>
                      <a:cubicBezTo>
                        <a:pt x="2954" y="3477"/>
                        <a:pt x="3073" y="4656"/>
                        <a:pt x="3216" y="5835"/>
                      </a:cubicBezTo>
                      <a:cubicBezTo>
                        <a:pt x="3287" y="6359"/>
                        <a:pt x="3085" y="6633"/>
                        <a:pt x="2489" y="6787"/>
                      </a:cubicBezTo>
                      <a:cubicBezTo>
                        <a:pt x="346" y="7359"/>
                        <a:pt x="1" y="7133"/>
                        <a:pt x="72" y="4537"/>
                      </a:cubicBezTo>
                      <a:close/>
                      <a:moveTo>
                        <a:pt x="1668" y="1144"/>
                      </a:moveTo>
                      <a:cubicBezTo>
                        <a:pt x="1180" y="1310"/>
                        <a:pt x="1120" y="1549"/>
                        <a:pt x="1096" y="1763"/>
                      </a:cubicBezTo>
                      <a:cubicBezTo>
                        <a:pt x="942" y="2977"/>
                        <a:pt x="811" y="4204"/>
                        <a:pt x="703" y="5430"/>
                      </a:cubicBezTo>
                      <a:cubicBezTo>
                        <a:pt x="668" y="5871"/>
                        <a:pt x="930" y="6121"/>
                        <a:pt x="1394" y="6132"/>
                      </a:cubicBezTo>
                      <a:cubicBezTo>
                        <a:pt x="1954" y="6156"/>
                        <a:pt x="2311" y="5930"/>
                        <a:pt x="2323" y="5359"/>
                      </a:cubicBezTo>
                      <a:cubicBezTo>
                        <a:pt x="2382" y="3930"/>
                        <a:pt x="2120" y="2549"/>
                        <a:pt x="1668" y="11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835500" y="1298500"/>
                  <a:ext cx="70275" cy="18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7538" extrusionOk="0">
                      <a:moveTo>
                        <a:pt x="2513" y="3668"/>
                      </a:moveTo>
                      <a:cubicBezTo>
                        <a:pt x="2465" y="4656"/>
                        <a:pt x="2549" y="5549"/>
                        <a:pt x="2680" y="6454"/>
                      </a:cubicBezTo>
                      <a:cubicBezTo>
                        <a:pt x="2811" y="7335"/>
                        <a:pt x="2692" y="7418"/>
                        <a:pt x="1846" y="7466"/>
                      </a:cubicBezTo>
                      <a:cubicBezTo>
                        <a:pt x="465" y="7537"/>
                        <a:pt x="299" y="7418"/>
                        <a:pt x="168" y="6085"/>
                      </a:cubicBezTo>
                      <a:cubicBezTo>
                        <a:pt x="37" y="4727"/>
                        <a:pt x="1" y="3358"/>
                        <a:pt x="72" y="2001"/>
                      </a:cubicBezTo>
                      <a:cubicBezTo>
                        <a:pt x="132" y="870"/>
                        <a:pt x="644" y="96"/>
                        <a:pt x="1263" y="48"/>
                      </a:cubicBezTo>
                      <a:cubicBezTo>
                        <a:pt x="1870" y="1"/>
                        <a:pt x="2323" y="715"/>
                        <a:pt x="2465" y="1965"/>
                      </a:cubicBezTo>
                      <a:cubicBezTo>
                        <a:pt x="2501" y="2287"/>
                        <a:pt x="2501" y="2608"/>
                        <a:pt x="2513" y="2918"/>
                      </a:cubicBezTo>
                      <a:cubicBezTo>
                        <a:pt x="2513" y="3192"/>
                        <a:pt x="2513" y="3465"/>
                        <a:pt x="2513" y="3668"/>
                      </a:cubicBezTo>
                      <a:close/>
                      <a:moveTo>
                        <a:pt x="1418" y="1060"/>
                      </a:moveTo>
                      <a:cubicBezTo>
                        <a:pt x="1168" y="1215"/>
                        <a:pt x="1049" y="1239"/>
                        <a:pt x="1025" y="1298"/>
                      </a:cubicBezTo>
                      <a:cubicBezTo>
                        <a:pt x="501" y="2894"/>
                        <a:pt x="787" y="4525"/>
                        <a:pt x="822" y="6144"/>
                      </a:cubicBezTo>
                      <a:cubicBezTo>
                        <a:pt x="834" y="6382"/>
                        <a:pt x="1049" y="6537"/>
                        <a:pt x="1322" y="6525"/>
                      </a:cubicBezTo>
                      <a:cubicBezTo>
                        <a:pt x="1596" y="6525"/>
                        <a:pt x="1787" y="6370"/>
                        <a:pt x="1799" y="6120"/>
                      </a:cubicBezTo>
                      <a:cubicBezTo>
                        <a:pt x="1823" y="4465"/>
                        <a:pt x="2096" y="2775"/>
                        <a:pt x="1418" y="10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80425" y="2802550"/>
                  <a:ext cx="106900" cy="1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" h="7193" extrusionOk="0">
                      <a:moveTo>
                        <a:pt x="2287" y="7168"/>
                      </a:moveTo>
                      <a:cubicBezTo>
                        <a:pt x="25" y="7192"/>
                        <a:pt x="1" y="7180"/>
                        <a:pt x="108" y="4966"/>
                      </a:cubicBezTo>
                      <a:cubicBezTo>
                        <a:pt x="155" y="4013"/>
                        <a:pt x="310" y="3061"/>
                        <a:pt x="477" y="2120"/>
                      </a:cubicBezTo>
                      <a:cubicBezTo>
                        <a:pt x="560" y="1632"/>
                        <a:pt x="751" y="1156"/>
                        <a:pt x="1144" y="787"/>
                      </a:cubicBezTo>
                      <a:cubicBezTo>
                        <a:pt x="1965" y="1"/>
                        <a:pt x="3001" y="179"/>
                        <a:pt x="3370" y="1239"/>
                      </a:cubicBezTo>
                      <a:cubicBezTo>
                        <a:pt x="3751" y="2311"/>
                        <a:pt x="3977" y="3442"/>
                        <a:pt x="4073" y="4585"/>
                      </a:cubicBezTo>
                      <a:cubicBezTo>
                        <a:pt x="4096" y="4811"/>
                        <a:pt x="4085" y="5037"/>
                        <a:pt x="4108" y="5263"/>
                      </a:cubicBezTo>
                      <a:cubicBezTo>
                        <a:pt x="4263" y="7156"/>
                        <a:pt x="4275" y="7156"/>
                        <a:pt x="2287" y="71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78950" y="2017925"/>
                  <a:ext cx="89900" cy="14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6" h="5812" extrusionOk="0">
                      <a:moveTo>
                        <a:pt x="2000" y="5621"/>
                      </a:moveTo>
                      <a:cubicBezTo>
                        <a:pt x="262" y="5728"/>
                        <a:pt x="0" y="5585"/>
                        <a:pt x="226" y="3585"/>
                      </a:cubicBezTo>
                      <a:cubicBezTo>
                        <a:pt x="334" y="2692"/>
                        <a:pt x="334" y="1763"/>
                        <a:pt x="679" y="906"/>
                      </a:cubicBezTo>
                      <a:cubicBezTo>
                        <a:pt x="857" y="477"/>
                        <a:pt x="1036" y="13"/>
                        <a:pt x="1596" y="1"/>
                      </a:cubicBezTo>
                      <a:cubicBezTo>
                        <a:pt x="2096" y="1"/>
                        <a:pt x="2298" y="430"/>
                        <a:pt x="2477" y="799"/>
                      </a:cubicBezTo>
                      <a:cubicBezTo>
                        <a:pt x="3108" y="2132"/>
                        <a:pt x="3322" y="3573"/>
                        <a:pt x="3524" y="5014"/>
                      </a:cubicBezTo>
                      <a:cubicBezTo>
                        <a:pt x="3596" y="5490"/>
                        <a:pt x="3358" y="5811"/>
                        <a:pt x="2786" y="5728"/>
                      </a:cubicBezTo>
                      <a:cubicBezTo>
                        <a:pt x="2512" y="5692"/>
                        <a:pt x="2227" y="5656"/>
                        <a:pt x="2000" y="56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673000" y="2386425"/>
                  <a:ext cx="110150" cy="17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" h="7133" extrusionOk="0">
                      <a:moveTo>
                        <a:pt x="107" y="5002"/>
                      </a:moveTo>
                      <a:cubicBezTo>
                        <a:pt x="24" y="4073"/>
                        <a:pt x="393" y="3108"/>
                        <a:pt x="429" y="2108"/>
                      </a:cubicBezTo>
                      <a:cubicBezTo>
                        <a:pt x="452" y="1751"/>
                        <a:pt x="595" y="1394"/>
                        <a:pt x="738" y="1061"/>
                      </a:cubicBezTo>
                      <a:cubicBezTo>
                        <a:pt x="1012" y="418"/>
                        <a:pt x="1536" y="1"/>
                        <a:pt x="2262" y="25"/>
                      </a:cubicBezTo>
                      <a:cubicBezTo>
                        <a:pt x="2929" y="49"/>
                        <a:pt x="3191" y="596"/>
                        <a:pt x="3405" y="1108"/>
                      </a:cubicBezTo>
                      <a:cubicBezTo>
                        <a:pt x="3786" y="2049"/>
                        <a:pt x="3965" y="3037"/>
                        <a:pt x="4060" y="4037"/>
                      </a:cubicBezTo>
                      <a:cubicBezTo>
                        <a:pt x="4120" y="4716"/>
                        <a:pt x="4155" y="5394"/>
                        <a:pt x="4298" y="6073"/>
                      </a:cubicBezTo>
                      <a:cubicBezTo>
                        <a:pt x="4370" y="6371"/>
                        <a:pt x="4405" y="6859"/>
                        <a:pt x="3989" y="6835"/>
                      </a:cubicBezTo>
                      <a:cubicBezTo>
                        <a:pt x="3072" y="6776"/>
                        <a:pt x="2215" y="7133"/>
                        <a:pt x="1310" y="6990"/>
                      </a:cubicBezTo>
                      <a:cubicBezTo>
                        <a:pt x="95" y="6799"/>
                        <a:pt x="0" y="6645"/>
                        <a:pt x="107" y="50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694125" y="1585450"/>
                  <a:ext cx="54200" cy="1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8" h="4763" extrusionOk="0">
                      <a:moveTo>
                        <a:pt x="12" y="2274"/>
                      </a:moveTo>
                      <a:cubicBezTo>
                        <a:pt x="12" y="1858"/>
                        <a:pt x="0" y="1441"/>
                        <a:pt x="12" y="1036"/>
                      </a:cubicBezTo>
                      <a:cubicBezTo>
                        <a:pt x="48" y="155"/>
                        <a:pt x="155" y="60"/>
                        <a:pt x="1120" y="24"/>
                      </a:cubicBezTo>
                      <a:cubicBezTo>
                        <a:pt x="2013" y="0"/>
                        <a:pt x="2132" y="72"/>
                        <a:pt x="2144" y="905"/>
                      </a:cubicBezTo>
                      <a:cubicBezTo>
                        <a:pt x="2167" y="1917"/>
                        <a:pt x="2108" y="2917"/>
                        <a:pt x="2120" y="3929"/>
                      </a:cubicBezTo>
                      <a:cubicBezTo>
                        <a:pt x="2132" y="4525"/>
                        <a:pt x="1846" y="4763"/>
                        <a:pt x="1251" y="4703"/>
                      </a:cubicBezTo>
                      <a:cubicBezTo>
                        <a:pt x="703" y="4644"/>
                        <a:pt x="36" y="4739"/>
                        <a:pt x="24" y="3917"/>
                      </a:cubicBezTo>
                      <a:cubicBezTo>
                        <a:pt x="0" y="3370"/>
                        <a:pt x="12" y="2822"/>
                        <a:pt x="12" y="2274"/>
                      </a:cubicBezTo>
                      <a:cubicBezTo>
                        <a:pt x="12" y="2274"/>
                        <a:pt x="12" y="2274"/>
                        <a:pt x="12" y="2274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20925" y="1600925"/>
                  <a:ext cx="47650" cy="1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4501" extrusionOk="0">
                      <a:moveTo>
                        <a:pt x="167" y="2191"/>
                      </a:moveTo>
                      <a:cubicBezTo>
                        <a:pt x="167" y="1762"/>
                        <a:pt x="155" y="1346"/>
                        <a:pt x="179" y="941"/>
                      </a:cubicBezTo>
                      <a:cubicBezTo>
                        <a:pt x="191" y="489"/>
                        <a:pt x="108" y="0"/>
                        <a:pt x="870" y="48"/>
                      </a:cubicBezTo>
                      <a:cubicBezTo>
                        <a:pt x="1703" y="96"/>
                        <a:pt x="1882" y="203"/>
                        <a:pt x="1894" y="977"/>
                      </a:cubicBezTo>
                      <a:cubicBezTo>
                        <a:pt x="1905" y="1893"/>
                        <a:pt x="1858" y="2798"/>
                        <a:pt x="1858" y="3715"/>
                      </a:cubicBezTo>
                      <a:cubicBezTo>
                        <a:pt x="1858" y="4215"/>
                        <a:pt x="1679" y="4501"/>
                        <a:pt x="1108" y="4429"/>
                      </a:cubicBezTo>
                      <a:cubicBezTo>
                        <a:pt x="608" y="4382"/>
                        <a:pt x="0" y="4418"/>
                        <a:pt x="36" y="3667"/>
                      </a:cubicBezTo>
                      <a:cubicBezTo>
                        <a:pt x="60" y="3167"/>
                        <a:pt x="120" y="2667"/>
                        <a:pt x="167" y="2191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568225" y="1598250"/>
                  <a:ext cx="54175" cy="1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4501" extrusionOk="0">
                      <a:moveTo>
                        <a:pt x="95" y="4501"/>
                      </a:moveTo>
                      <a:cubicBezTo>
                        <a:pt x="0" y="3191"/>
                        <a:pt x="12" y="2012"/>
                        <a:pt x="143" y="846"/>
                      </a:cubicBezTo>
                      <a:cubicBezTo>
                        <a:pt x="214" y="215"/>
                        <a:pt x="631" y="0"/>
                        <a:pt x="1476" y="48"/>
                      </a:cubicBezTo>
                      <a:cubicBezTo>
                        <a:pt x="2167" y="84"/>
                        <a:pt x="1976" y="572"/>
                        <a:pt x="1988" y="941"/>
                      </a:cubicBezTo>
                      <a:cubicBezTo>
                        <a:pt x="2000" y="1715"/>
                        <a:pt x="1965" y="2489"/>
                        <a:pt x="2036" y="3251"/>
                      </a:cubicBezTo>
                      <a:cubicBezTo>
                        <a:pt x="2107" y="3989"/>
                        <a:pt x="1869" y="4358"/>
                        <a:pt x="1060" y="4334"/>
                      </a:cubicBezTo>
                      <a:cubicBezTo>
                        <a:pt x="786" y="4322"/>
                        <a:pt x="512" y="4429"/>
                        <a:pt x="95" y="4501"/>
                      </a:cubicBezTo>
                      <a:close/>
                    </a:path>
                  </a:pathLst>
                </a:custGeom>
                <a:solidFill>
                  <a:srgbClr val="DA6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6500" y="1321425"/>
                  <a:ext cx="85750" cy="1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" h="5823" extrusionOk="0">
                      <a:moveTo>
                        <a:pt x="36" y="3037"/>
                      </a:moveTo>
                      <a:cubicBezTo>
                        <a:pt x="36" y="2536"/>
                        <a:pt x="1" y="2036"/>
                        <a:pt x="36" y="1536"/>
                      </a:cubicBezTo>
                      <a:cubicBezTo>
                        <a:pt x="108" y="798"/>
                        <a:pt x="572" y="250"/>
                        <a:pt x="1179" y="131"/>
                      </a:cubicBezTo>
                      <a:cubicBezTo>
                        <a:pt x="1894" y="0"/>
                        <a:pt x="2251" y="489"/>
                        <a:pt x="2501" y="965"/>
                      </a:cubicBezTo>
                      <a:cubicBezTo>
                        <a:pt x="3096" y="2072"/>
                        <a:pt x="3394" y="3263"/>
                        <a:pt x="3418" y="4513"/>
                      </a:cubicBezTo>
                      <a:cubicBezTo>
                        <a:pt x="3430" y="4656"/>
                        <a:pt x="3430" y="4811"/>
                        <a:pt x="3370" y="4918"/>
                      </a:cubicBezTo>
                      <a:cubicBezTo>
                        <a:pt x="2834" y="5823"/>
                        <a:pt x="1929" y="5346"/>
                        <a:pt x="1191" y="5418"/>
                      </a:cubicBezTo>
                      <a:cubicBezTo>
                        <a:pt x="655" y="5477"/>
                        <a:pt x="96" y="5370"/>
                        <a:pt x="60" y="4680"/>
                      </a:cubicBezTo>
                      <a:cubicBezTo>
                        <a:pt x="24" y="4132"/>
                        <a:pt x="48" y="3584"/>
                        <a:pt x="48" y="30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569400" y="1345825"/>
                  <a:ext cx="42900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5014" extrusionOk="0">
                      <a:moveTo>
                        <a:pt x="1001" y="1"/>
                      </a:moveTo>
                      <a:cubicBezTo>
                        <a:pt x="1453" y="1406"/>
                        <a:pt x="1715" y="2787"/>
                        <a:pt x="1656" y="4216"/>
                      </a:cubicBezTo>
                      <a:cubicBezTo>
                        <a:pt x="1644" y="4787"/>
                        <a:pt x="1287" y="5013"/>
                        <a:pt x="727" y="4989"/>
                      </a:cubicBezTo>
                      <a:cubicBezTo>
                        <a:pt x="263" y="4978"/>
                        <a:pt x="1" y="4728"/>
                        <a:pt x="36" y="4287"/>
                      </a:cubicBezTo>
                      <a:cubicBezTo>
                        <a:pt x="144" y="3061"/>
                        <a:pt x="275" y="1834"/>
                        <a:pt x="429" y="620"/>
                      </a:cubicBezTo>
                      <a:cubicBezTo>
                        <a:pt x="453" y="406"/>
                        <a:pt x="513" y="167"/>
                        <a:pt x="10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848000" y="1325000"/>
                  <a:ext cx="39925" cy="13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5478" extrusionOk="0">
                      <a:moveTo>
                        <a:pt x="918" y="0"/>
                      </a:moveTo>
                      <a:cubicBezTo>
                        <a:pt x="1596" y="1715"/>
                        <a:pt x="1323" y="3405"/>
                        <a:pt x="1299" y="5060"/>
                      </a:cubicBezTo>
                      <a:cubicBezTo>
                        <a:pt x="1287" y="5310"/>
                        <a:pt x="1096" y="5465"/>
                        <a:pt x="822" y="5465"/>
                      </a:cubicBezTo>
                      <a:cubicBezTo>
                        <a:pt x="549" y="5477"/>
                        <a:pt x="334" y="5322"/>
                        <a:pt x="322" y="5084"/>
                      </a:cubicBezTo>
                      <a:cubicBezTo>
                        <a:pt x="287" y="3465"/>
                        <a:pt x="1" y="1834"/>
                        <a:pt x="525" y="238"/>
                      </a:cubicBezTo>
                      <a:cubicBezTo>
                        <a:pt x="549" y="179"/>
                        <a:pt x="668" y="155"/>
                        <a:pt x="9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" name="Google Shape;52;p2"/>
              <p:cNvGrpSpPr/>
              <p:nvPr/>
            </p:nvGrpSpPr>
            <p:grpSpPr>
              <a:xfrm>
                <a:off x="7513288" y="3468350"/>
                <a:ext cx="1063772" cy="237603"/>
                <a:chOff x="7513288" y="3468350"/>
                <a:chExt cx="1063772" cy="237603"/>
              </a:xfrm>
            </p:grpSpPr>
            <p:sp>
              <p:nvSpPr>
                <p:cNvPr id="53" name="Google Shape;53;p2"/>
                <p:cNvSpPr/>
                <p:nvPr/>
              </p:nvSpPr>
              <p:spPr>
                <a:xfrm>
                  <a:off x="7513288" y="3538310"/>
                  <a:ext cx="404066" cy="16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7" h="4965" extrusionOk="0">
                      <a:moveTo>
                        <a:pt x="5977" y="0"/>
                      </a:moveTo>
                      <a:cubicBezTo>
                        <a:pt x="2679" y="0"/>
                        <a:pt x="0" y="2215"/>
                        <a:pt x="0" y="4965"/>
                      </a:cubicBezTo>
                      <a:lnTo>
                        <a:pt x="11966" y="4965"/>
                      </a:lnTo>
                      <a:cubicBezTo>
                        <a:pt x="11966" y="2215"/>
                        <a:pt x="9287" y="0"/>
                        <a:pt x="5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7795903" y="3605028"/>
                  <a:ext cx="242838" cy="10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" h="2989" extrusionOk="0">
                      <a:moveTo>
                        <a:pt x="3596" y="0"/>
                      </a:moveTo>
                      <a:cubicBezTo>
                        <a:pt x="1608" y="0"/>
                        <a:pt x="1" y="1346"/>
                        <a:pt x="1" y="2989"/>
                      </a:cubicBezTo>
                      <a:lnTo>
                        <a:pt x="7192" y="2989"/>
                      </a:lnTo>
                      <a:cubicBezTo>
                        <a:pt x="7192" y="1346"/>
                        <a:pt x="5585" y="0"/>
                        <a:pt x="35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8172993" y="3468350"/>
                  <a:ext cx="404066" cy="16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7" h="4966" extrusionOk="0">
                      <a:moveTo>
                        <a:pt x="5989" y="0"/>
                      </a:moveTo>
                      <a:cubicBezTo>
                        <a:pt x="2680" y="0"/>
                        <a:pt x="1" y="2227"/>
                        <a:pt x="1" y="4965"/>
                      </a:cubicBezTo>
                      <a:lnTo>
                        <a:pt x="11966" y="4965"/>
                      </a:lnTo>
                      <a:cubicBezTo>
                        <a:pt x="11966" y="2227"/>
                        <a:pt x="9288" y="0"/>
                        <a:pt x="5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" name="Google Shape;56;p2"/>
            <p:cNvGrpSpPr/>
            <p:nvPr/>
          </p:nvGrpSpPr>
          <p:grpSpPr>
            <a:xfrm>
              <a:off x="-886393" y="3833811"/>
              <a:ext cx="10912878" cy="2648575"/>
              <a:chOff x="-886393" y="3833811"/>
              <a:chExt cx="10912878" cy="264857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-335775" y="3833811"/>
                <a:ext cx="10128887" cy="1507325"/>
              </a:xfrm>
              <a:custGeom>
                <a:avLst/>
                <a:gdLst/>
                <a:ahLst/>
                <a:cxnLst/>
                <a:rect l="l" t="t" r="r" b="b"/>
                <a:pathLst>
                  <a:path w="320433" h="60293" extrusionOk="0">
                    <a:moveTo>
                      <a:pt x="155198" y="0"/>
                    </a:moveTo>
                    <a:cubicBezTo>
                      <a:pt x="125730" y="0"/>
                      <a:pt x="113277" y="1846"/>
                      <a:pt x="63854" y="1846"/>
                    </a:cubicBezTo>
                    <a:cubicBezTo>
                      <a:pt x="14431" y="1846"/>
                      <a:pt x="8740" y="48"/>
                      <a:pt x="8740" y="48"/>
                    </a:cubicBezTo>
                    <a:cubicBezTo>
                      <a:pt x="8740" y="48"/>
                      <a:pt x="786" y="25206"/>
                      <a:pt x="393" y="25730"/>
                    </a:cubicBezTo>
                    <a:cubicBezTo>
                      <a:pt x="0" y="26254"/>
                      <a:pt x="47375" y="52352"/>
                      <a:pt x="56531" y="57305"/>
                    </a:cubicBezTo>
                    <a:cubicBezTo>
                      <a:pt x="60924" y="59676"/>
                      <a:pt x="99867" y="60292"/>
                      <a:pt x="139560" y="60292"/>
                    </a:cubicBezTo>
                    <a:cubicBezTo>
                      <a:pt x="182600" y="60292"/>
                      <a:pt x="226522" y="59567"/>
                      <a:pt x="228231" y="59567"/>
                    </a:cubicBezTo>
                    <a:cubicBezTo>
                      <a:pt x="231529" y="59567"/>
                      <a:pt x="319028" y="24111"/>
                      <a:pt x="319028" y="24111"/>
                    </a:cubicBezTo>
                    <a:cubicBezTo>
                      <a:pt x="319028" y="24111"/>
                      <a:pt x="320432" y="790"/>
                      <a:pt x="311046" y="790"/>
                    </a:cubicBezTo>
                    <a:cubicBezTo>
                      <a:pt x="310847" y="790"/>
                      <a:pt x="310642" y="800"/>
                      <a:pt x="310432" y="822"/>
                    </a:cubicBezTo>
                    <a:cubicBezTo>
                      <a:pt x="300359" y="1846"/>
                      <a:pt x="239590" y="3501"/>
                      <a:pt x="227136" y="3501"/>
                    </a:cubicBezTo>
                    <a:cubicBezTo>
                      <a:pt x="214694" y="3501"/>
                      <a:pt x="184666" y="0"/>
                      <a:pt x="155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260132" y="3983236"/>
                <a:ext cx="10228648" cy="1283225"/>
              </a:xfrm>
              <a:custGeom>
                <a:avLst/>
                <a:gdLst/>
                <a:ahLst/>
                <a:cxnLst/>
                <a:rect l="l" t="t" r="r" b="b"/>
                <a:pathLst>
                  <a:path w="323589" h="51329" extrusionOk="0">
                    <a:moveTo>
                      <a:pt x="288811" y="0"/>
                    </a:moveTo>
                    <a:cubicBezTo>
                      <a:pt x="260628" y="0"/>
                      <a:pt x="228767" y="6382"/>
                      <a:pt x="202407" y="6382"/>
                    </a:cubicBezTo>
                    <a:cubicBezTo>
                      <a:pt x="176058" y="6382"/>
                      <a:pt x="157377" y="1763"/>
                      <a:pt x="127362" y="1763"/>
                    </a:cubicBezTo>
                    <a:cubicBezTo>
                      <a:pt x="97346" y="1763"/>
                      <a:pt x="91845" y="3084"/>
                      <a:pt x="61461" y="3501"/>
                    </a:cubicBezTo>
                    <a:cubicBezTo>
                      <a:pt x="59827" y="3523"/>
                      <a:pt x="58192" y="3534"/>
                      <a:pt x="56559" y="3534"/>
                    </a:cubicBezTo>
                    <a:cubicBezTo>
                      <a:pt x="27824" y="3534"/>
                      <a:pt x="1" y="250"/>
                      <a:pt x="1" y="250"/>
                    </a:cubicBezTo>
                    <a:lnTo>
                      <a:pt x="1" y="250"/>
                    </a:lnTo>
                    <a:cubicBezTo>
                      <a:pt x="1" y="250"/>
                      <a:pt x="2525" y="40601"/>
                      <a:pt x="4346" y="41839"/>
                    </a:cubicBezTo>
                    <a:cubicBezTo>
                      <a:pt x="6180" y="43077"/>
                      <a:pt x="207538" y="51328"/>
                      <a:pt x="211563" y="51328"/>
                    </a:cubicBezTo>
                    <a:cubicBezTo>
                      <a:pt x="215587" y="51328"/>
                      <a:pt x="319588" y="36326"/>
                      <a:pt x="319588" y="36326"/>
                    </a:cubicBezTo>
                    <a:lnTo>
                      <a:pt x="323589" y="0"/>
                    </a:lnTo>
                    <a:close/>
                  </a:path>
                </a:pathLst>
              </a:custGeom>
              <a:solidFill>
                <a:srgbClr val="81B4F3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260125" y="4173725"/>
                <a:ext cx="10055133" cy="1556600"/>
              </a:xfrm>
              <a:custGeom>
                <a:avLst/>
                <a:gdLst/>
                <a:ahLst/>
                <a:cxnLst/>
                <a:rect l="l" t="t" r="r" b="b"/>
                <a:pathLst>
                  <a:path w="312611" h="62264" extrusionOk="0">
                    <a:moveTo>
                      <a:pt x="271975" y="0"/>
                    </a:moveTo>
                    <a:cubicBezTo>
                      <a:pt x="254770" y="0"/>
                      <a:pt x="185940" y="6596"/>
                      <a:pt x="158485" y="6596"/>
                    </a:cubicBezTo>
                    <a:cubicBezTo>
                      <a:pt x="131029" y="6596"/>
                      <a:pt x="65497" y="1441"/>
                      <a:pt x="48649" y="1441"/>
                    </a:cubicBezTo>
                    <a:cubicBezTo>
                      <a:pt x="31814" y="1441"/>
                      <a:pt x="0" y="4382"/>
                      <a:pt x="0" y="4382"/>
                    </a:cubicBezTo>
                    <a:cubicBezTo>
                      <a:pt x="0" y="4382"/>
                      <a:pt x="12407" y="54829"/>
                      <a:pt x="14609" y="56067"/>
                    </a:cubicBezTo>
                    <a:cubicBezTo>
                      <a:pt x="16758" y="57281"/>
                      <a:pt x="193592" y="62264"/>
                      <a:pt x="202799" y="62264"/>
                    </a:cubicBezTo>
                    <a:cubicBezTo>
                      <a:pt x="202980" y="62264"/>
                      <a:pt x="203096" y="62262"/>
                      <a:pt x="203145" y="62258"/>
                    </a:cubicBezTo>
                    <a:cubicBezTo>
                      <a:pt x="205705" y="62044"/>
                      <a:pt x="312611" y="25146"/>
                      <a:pt x="312611" y="25146"/>
                    </a:cubicBezTo>
                    <a:lnTo>
                      <a:pt x="312611" y="3298"/>
                    </a:lnTo>
                    <a:cubicBezTo>
                      <a:pt x="312611" y="3298"/>
                      <a:pt x="289179" y="0"/>
                      <a:pt x="271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886393" y="4338636"/>
                <a:ext cx="10912878" cy="1324600"/>
              </a:xfrm>
              <a:custGeom>
                <a:avLst/>
                <a:gdLst/>
                <a:ahLst/>
                <a:cxnLst/>
                <a:rect l="l" t="t" r="r" b="b"/>
                <a:pathLst>
                  <a:path w="345235" h="52984" extrusionOk="0">
                    <a:moveTo>
                      <a:pt x="21968" y="0"/>
                    </a:moveTo>
                    <a:lnTo>
                      <a:pt x="1" y="29278"/>
                    </a:lnTo>
                    <a:lnTo>
                      <a:pt x="125576" y="52983"/>
                    </a:lnTo>
                    <a:lnTo>
                      <a:pt x="345234" y="46792"/>
                    </a:lnTo>
                    <a:lnTo>
                      <a:pt x="334614" y="1858"/>
                    </a:lnTo>
                    <a:cubicBezTo>
                      <a:pt x="334614" y="1858"/>
                      <a:pt x="261402" y="5584"/>
                      <a:pt x="246758" y="5584"/>
                    </a:cubicBezTo>
                    <a:cubicBezTo>
                      <a:pt x="232113" y="5584"/>
                      <a:pt x="196228" y="2798"/>
                      <a:pt x="169510" y="2798"/>
                    </a:cubicBezTo>
                    <a:cubicBezTo>
                      <a:pt x="142780" y="2798"/>
                      <a:pt x="87869" y="5156"/>
                      <a:pt x="66997" y="5573"/>
                    </a:cubicBezTo>
                    <a:cubicBezTo>
                      <a:pt x="66313" y="5586"/>
                      <a:pt x="65626" y="5592"/>
                      <a:pt x="64937" y="5592"/>
                    </a:cubicBezTo>
                    <a:cubicBezTo>
                      <a:pt x="44569" y="5592"/>
                      <a:pt x="21968" y="0"/>
                      <a:pt x="21968" y="0"/>
                    </a:cubicBezTo>
                    <a:close/>
                  </a:path>
                </a:pathLst>
              </a:custGeom>
              <a:solidFill>
                <a:srgbClr val="1A237E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192012" y="4620211"/>
                <a:ext cx="9801882" cy="1862175"/>
              </a:xfrm>
              <a:custGeom>
                <a:avLst/>
                <a:gdLst/>
                <a:ahLst/>
                <a:cxnLst/>
                <a:rect l="l" t="t" r="r" b="b"/>
                <a:pathLst>
                  <a:path w="310088" h="74487" extrusionOk="0">
                    <a:moveTo>
                      <a:pt x="240900" y="1"/>
                    </a:moveTo>
                    <a:cubicBezTo>
                      <a:pt x="217826" y="1"/>
                      <a:pt x="156687" y="2346"/>
                      <a:pt x="136553" y="3370"/>
                    </a:cubicBezTo>
                    <a:cubicBezTo>
                      <a:pt x="133422" y="3531"/>
                      <a:pt x="130095" y="3603"/>
                      <a:pt x="126582" y="3603"/>
                    </a:cubicBezTo>
                    <a:cubicBezTo>
                      <a:pt x="107516" y="3603"/>
                      <a:pt x="82986" y="1503"/>
                      <a:pt x="54543" y="286"/>
                    </a:cubicBezTo>
                    <a:cubicBezTo>
                      <a:pt x="49919" y="89"/>
                      <a:pt x="45536" y="3"/>
                      <a:pt x="41415" y="3"/>
                    </a:cubicBezTo>
                    <a:cubicBezTo>
                      <a:pt x="15533" y="3"/>
                      <a:pt x="1" y="3370"/>
                      <a:pt x="1" y="3370"/>
                    </a:cubicBezTo>
                    <a:lnTo>
                      <a:pt x="4394" y="69343"/>
                    </a:lnTo>
                    <a:cubicBezTo>
                      <a:pt x="4394" y="69343"/>
                      <a:pt x="34779" y="74486"/>
                      <a:pt x="35874" y="74486"/>
                    </a:cubicBezTo>
                    <a:cubicBezTo>
                      <a:pt x="36970" y="74486"/>
                      <a:pt x="310087" y="70367"/>
                      <a:pt x="310087" y="70367"/>
                    </a:cubicBezTo>
                    <a:lnTo>
                      <a:pt x="307896" y="2751"/>
                    </a:lnTo>
                    <a:cubicBezTo>
                      <a:pt x="307896" y="2751"/>
                      <a:pt x="263962" y="1"/>
                      <a:pt x="240900" y="1"/>
                    </a:cubicBezTo>
                    <a:close/>
                  </a:path>
                </a:pathLst>
              </a:custGeom>
              <a:solidFill>
                <a:srgbClr val="81B4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8444895" y="3199194"/>
            <a:ext cx="699108" cy="1244186"/>
            <a:chOff x="2428550" y="2466200"/>
            <a:chExt cx="950650" cy="1691850"/>
          </a:xfrm>
        </p:grpSpPr>
        <p:sp>
          <p:nvSpPr>
            <p:cNvPr id="128" name="Google Shape;128;p4"/>
            <p:cNvSpPr/>
            <p:nvPr/>
          </p:nvSpPr>
          <p:spPr>
            <a:xfrm>
              <a:off x="2633050" y="2610400"/>
              <a:ext cx="562850" cy="1546350"/>
            </a:xfrm>
            <a:custGeom>
              <a:avLst/>
              <a:gdLst/>
              <a:ahLst/>
              <a:cxnLst/>
              <a:rect l="l" t="t" r="r" b="b"/>
              <a:pathLst>
                <a:path w="22514" h="61854" extrusionOk="0">
                  <a:moveTo>
                    <a:pt x="10596" y="1"/>
                  </a:moveTo>
                  <a:cubicBezTo>
                    <a:pt x="10545" y="1"/>
                    <a:pt x="10494" y="2"/>
                    <a:pt x="10443" y="3"/>
                  </a:cubicBezTo>
                  <a:cubicBezTo>
                    <a:pt x="8404" y="56"/>
                    <a:pt x="6975" y="1737"/>
                    <a:pt x="6737" y="3617"/>
                  </a:cubicBezTo>
                  <a:cubicBezTo>
                    <a:pt x="6353" y="3709"/>
                    <a:pt x="5956" y="3789"/>
                    <a:pt x="5559" y="3868"/>
                  </a:cubicBezTo>
                  <a:cubicBezTo>
                    <a:pt x="4818" y="4027"/>
                    <a:pt x="4804" y="5245"/>
                    <a:pt x="5559" y="5403"/>
                  </a:cubicBezTo>
                  <a:cubicBezTo>
                    <a:pt x="5863" y="5456"/>
                    <a:pt x="6154" y="5496"/>
                    <a:pt x="6446" y="5549"/>
                  </a:cubicBezTo>
                  <a:cubicBezTo>
                    <a:pt x="6313" y="6092"/>
                    <a:pt x="6260" y="6661"/>
                    <a:pt x="6207" y="7203"/>
                  </a:cubicBezTo>
                  <a:cubicBezTo>
                    <a:pt x="6141" y="7945"/>
                    <a:pt x="6115" y="8752"/>
                    <a:pt x="6221" y="9506"/>
                  </a:cubicBezTo>
                  <a:cubicBezTo>
                    <a:pt x="5929" y="9493"/>
                    <a:pt x="5625" y="9453"/>
                    <a:pt x="5347" y="9427"/>
                  </a:cubicBezTo>
                  <a:cubicBezTo>
                    <a:pt x="5328" y="9426"/>
                    <a:pt x="5309" y="9425"/>
                    <a:pt x="5291" y="9425"/>
                  </a:cubicBezTo>
                  <a:cubicBezTo>
                    <a:pt x="4721" y="9425"/>
                    <a:pt x="4462" y="10012"/>
                    <a:pt x="4527" y="10499"/>
                  </a:cubicBezTo>
                  <a:cubicBezTo>
                    <a:pt x="4977" y="13450"/>
                    <a:pt x="4341" y="16534"/>
                    <a:pt x="3679" y="19406"/>
                  </a:cubicBezTo>
                  <a:cubicBezTo>
                    <a:pt x="3335" y="20902"/>
                    <a:pt x="3018" y="22397"/>
                    <a:pt x="2859" y="23933"/>
                  </a:cubicBezTo>
                  <a:cubicBezTo>
                    <a:pt x="2700" y="25336"/>
                    <a:pt x="2449" y="26897"/>
                    <a:pt x="3137" y="28181"/>
                  </a:cubicBezTo>
                  <a:cubicBezTo>
                    <a:pt x="3044" y="28433"/>
                    <a:pt x="3110" y="28684"/>
                    <a:pt x="3018" y="28936"/>
                  </a:cubicBezTo>
                  <a:cubicBezTo>
                    <a:pt x="2541" y="30339"/>
                    <a:pt x="2581" y="31980"/>
                    <a:pt x="2462" y="33436"/>
                  </a:cubicBezTo>
                  <a:cubicBezTo>
                    <a:pt x="2210" y="36480"/>
                    <a:pt x="1972" y="39524"/>
                    <a:pt x="1760" y="42568"/>
                  </a:cubicBezTo>
                  <a:cubicBezTo>
                    <a:pt x="1549" y="45612"/>
                    <a:pt x="1284" y="48656"/>
                    <a:pt x="1006" y="51687"/>
                  </a:cubicBezTo>
                  <a:cubicBezTo>
                    <a:pt x="860" y="53209"/>
                    <a:pt x="702" y="54718"/>
                    <a:pt x="529" y="56240"/>
                  </a:cubicBezTo>
                  <a:cubicBezTo>
                    <a:pt x="371" y="57683"/>
                    <a:pt x="0" y="59271"/>
                    <a:pt x="278" y="60727"/>
                  </a:cubicBezTo>
                  <a:cubicBezTo>
                    <a:pt x="278" y="60753"/>
                    <a:pt x="291" y="60766"/>
                    <a:pt x="291" y="60793"/>
                  </a:cubicBezTo>
                  <a:cubicBezTo>
                    <a:pt x="199" y="60859"/>
                    <a:pt x="225" y="61031"/>
                    <a:pt x="371" y="61044"/>
                  </a:cubicBezTo>
                  <a:lnTo>
                    <a:pt x="424" y="61044"/>
                  </a:lnTo>
                  <a:cubicBezTo>
                    <a:pt x="609" y="61294"/>
                    <a:pt x="937" y="61431"/>
                    <a:pt x="1258" y="61431"/>
                  </a:cubicBezTo>
                  <a:cubicBezTo>
                    <a:pt x="1464" y="61431"/>
                    <a:pt x="1666" y="61375"/>
                    <a:pt x="1827" y="61256"/>
                  </a:cubicBezTo>
                  <a:cubicBezTo>
                    <a:pt x="2263" y="61349"/>
                    <a:pt x="2700" y="61455"/>
                    <a:pt x="3137" y="61574"/>
                  </a:cubicBezTo>
                  <a:cubicBezTo>
                    <a:pt x="3294" y="61615"/>
                    <a:pt x="3453" y="61631"/>
                    <a:pt x="3613" y="61631"/>
                  </a:cubicBezTo>
                  <a:cubicBezTo>
                    <a:pt x="4199" y="61631"/>
                    <a:pt x="4804" y="61415"/>
                    <a:pt x="5399" y="61415"/>
                  </a:cubicBezTo>
                  <a:cubicBezTo>
                    <a:pt x="5479" y="61415"/>
                    <a:pt x="5559" y="61419"/>
                    <a:pt x="5638" y="61428"/>
                  </a:cubicBezTo>
                  <a:cubicBezTo>
                    <a:pt x="7478" y="61640"/>
                    <a:pt x="9371" y="61587"/>
                    <a:pt x="11224" y="61600"/>
                  </a:cubicBezTo>
                  <a:cubicBezTo>
                    <a:pt x="12984" y="61600"/>
                    <a:pt x="14744" y="61613"/>
                    <a:pt x="16491" y="61613"/>
                  </a:cubicBezTo>
                  <a:cubicBezTo>
                    <a:pt x="17378" y="61613"/>
                    <a:pt x="18252" y="61600"/>
                    <a:pt x="19125" y="61561"/>
                  </a:cubicBezTo>
                  <a:cubicBezTo>
                    <a:pt x="19152" y="61559"/>
                    <a:pt x="19179" y="61559"/>
                    <a:pt x="19206" y="61559"/>
                  </a:cubicBezTo>
                  <a:cubicBezTo>
                    <a:pt x="19821" y="61559"/>
                    <a:pt x="20545" y="61854"/>
                    <a:pt x="21179" y="61854"/>
                  </a:cubicBezTo>
                  <a:cubicBezTo>
                    <a:pt x="21446" y="61854"/>
                    <a:pt x="21697" y="61801"/>
                    <a:pt x="21918" y="61653"/>
                  </a:cubicBezTo>
                  <a:cubicBezTo>
                    <a:pt x="22447" y="61296"/>
                    <a:pt x="22513" y="60608"/>
                    <a:pt x="22103" y="60171"/>
                  </a:cubicBezTo>
                  <a:cubicBezTo>
                    <a:pt x="22222" y="59800"/>
                    <a:pt x="22196" y="59390"/>
                    <a:pt x="22169" y="58927"/>
                  </a:cubicBezTo>
                  <a:cubicBezTo>
                    <a:pt x="22129" y="58159"/>
                    <a:pt x="22037" y="57391"/>
                    <a:pt x="21957" y="56637"/>
                  </a:cubicBezTo>
                  <a:cubicBezTo>
                    <a:pt x="21799" y="54996"/>
                    <a:pt x="21640" y="53368"/>
                    <a:pt x="21481" y="51727"/>
                  </a:cubicBezTo>
                  <a:cubicBezTo>
                    <a:pt x="21163" y="48444"/>
                    <a:pt x="20859" y="45175"/>
                    <a:pt x="20594" y="41893"/>
                  </a:cubicBezTo>
                  <a:cubicBezTo>
                    <a:pt x="20343" y="38730"/>
                    <a:pt x="20118" y="35553"/>
                    <a:pt x="19879" y="32390"/>
                  </a:cubicBezTo>
                  <a:cubicBezTo>
                    <a:pt x="19760" y="30749"/>
                    <a:pt x="19654" y="29134"/>
                    <a:pt x="19390" y="27506"/>
                  </a:cubicBezTo>
                  <a:cubicBezTo>
                    <a:pt x="19297" y="26964"/>
                    <a:pt x="19204" y="26421"/>
                    <a:pt x="19099" y="25878"/>
                  </a:cubicBezTo>
                  <a:cubicBezTo>
                    <a:pt x="19324" y="25733"/>
                    <a:pt x="19509" y="25481"/>
                    <a:pt x="19549" y="25177"/>
                  </a:cubicBezTo>
                  <a:cubicBezTo>
                    <a:pt x="19827" y="22649"/>
                    <a:pt x="19099" y="20068"/>
                    <a:pt x="19165" y="17540"/>
                  </a:cubicBezTo>
                  <a:cubicBezTo>
                    <a:pt x="19176" y="16988"/>
                    <a:pt x="18660" y="16456"/>
                    <a:pt x="18107" y="16456"/>
                  </a:cubicBezTo>
                  <a:cubicBezTo>
                    <a:pt x="18010" y="16456"/>
                    <a:pt x="17912" y="16472"/>
                    <a:pt x="17815" y="16508"/>
                  </a:cubicBezTo>
                  <a:cubicBezTo>
                    <a:pt x="17788" y="16518"/>
                    <a:pt x="17763" y="16523"/>
                    <a:pt x="17742" y="16523"/>
                  </a:cubicBezTo>
                  <a:cubicBezTo>
                    <a:pt x="17542" y="16523"/>
                    <a:pt x="17562" y="16115"/>
                    <a:pt x="17550" y="15912"/>
                  </a:cubicBezTo>
                  <a:cubicBezTo>
                    <a:pt x="17497" y="15277"/>
                    <a:pt x="17497" y="14642"/>
                    <a:pt x="17457" y="14006"/>
                  </a:cubicBezTo>
                  <a:cubicBezTo>
                    <a:pt x="17404" y="12802"/>
                    <a:pt x="17259" y="11597"/>
                    <a:pt x="17206" y="10393"/>
                  </a:cubicBezTo>
                  <a:cubicBezTo>
                    <a:pt x="17193" y="10036"/>
                    <a:pt x="16954" y="9599"/>
                    <a:pt x="16571" y="9546"/>
                  </a:cubicBezTo>
                  <a:cubicBezTo>
                    <a:pt x="16147" y="9493"/>
                    <a:pt x="15697" y="9467"/>
                    <a:pt x="15260" y="9400"/>
                  </a:cubicBezTo>
                  <a:cubicBezTo>
                    <a:pt x="15300" y="8183"/>
                    <a:pt x="15115" y="6833"/>
                    <a:pt x="14625" y="5747"/>
                  </a:cubicBezTo>
                  <a:lnTo>
                    <a:pt x="14625" y="5747"/>
                  </a:lnTo>
                  <a:cubicBezTo>
                    <a:pt x="14704" y="5774"/>
                    <a:pt x="14797" y="5787"/>
                    <a:pt x="14903" y="5787"/>
                  </a:cubicBezTo>
                  <a:cubicBezTo>
                    <a:pt x="15393" y="5787"/>
                    <a:pt x="15816" y="5377"/>
                    <a:pt x="15816" y="4874"/>
                  </a:cubicBezTo>
                  <a:cubicBezTo>
                    <a:pt x="15816" y="4821"/>
                    <a:pt x="15803" y="4768"/>
                    <a:pt x="15790" y="4702"/>
                  </a:cubicBezTo>
                  <a:cubicBezTo>
                    <a:pt x="15882" y="4662"/>
                    <a:pt x="15975" y="4636"/>
                    <a:pt x="16068" y="4609"/>
                  </a:cubicBezTo>
                  <a:cubicBezTo>
                    <a:pt x="16200" y="4570"/>
                    <a:pt x="16227" y="4331"/>
                    <a:pt x="16068" y="4305"/>
                  </a:cubicBezTo>
                  <a:cubicBezTo>
                    <a:pt x="15856" y="4278"/>
                    <a:pt x="15644" y="4212"/>
                    <a:pt x="15432" y="4133"/>
                  </a:cubicBezTo>
                  <a:cubicBezTo>
                    <a:pt x="15300" y="4040"/>
                    <a:pt x="15141" y="3974"/>
                    <a:pt x="14982" y="3961"/>
                  </a:cubicBezTo>
                  <a:cubicBezTo>
                    <a:pt x="14929" y="3947"/>
                    <a:pt x="14890" y="3921"/>
                    <a:pt x="14837" y="3908"/>
                  </a:cubicBezTo>
                  <a:cubicBezTo>
                    <a:pt x="14630" y="1695"/>
                    <a:pt x="12828" y="1"/>
                    <a:pt x="10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759425" y="2612525"/>
              <a:ext cx="280625" cy="137175"/>
            </a:xfrm>
            <a:custGeom>
              <a:avLst/>
              <a:gdLst/>
              <a:ahLst/>
              <a:cxnLst/>
              <a:rect l="l" t="t" r="r" b="b"/>
              <a:pathLst>
                <a:path w="11225" h="5487" extrusionOk="0">
                  <a:moveTo>
                    <a:pt x="5678" y="1"/>
                  </a:moveTo>
                  <a:cubicBezTo>
                    <a:pt x="3779" y="1"/>
                    <a:pt x="2189" y="1341"/>
                    <a:pt x="1377" y="3002"/>
                  </a:cubicBezTo>
                  <a:cubicBezTo>
                    <a:pt x="1285" y="3187"/>
                    <a:pt x="1245" y="3360"/>
                    <a:pt x="1245" y="3518"/>
                  </a:cubicBezTo>
                  <a:cubicBezTo>
                    <a:pt x="1020" y="3598"/>
                    <a:pt x="808" y="3704"/>
                    <a:pt x="597" y="3836"/>
                  </a:cubicBezTo>
                  <a:cubicBezTo>
                    <a:pt x="1" y="4220"/>
                    <a:pt x="107" y="5107"/>
                    <a:pt x="795" y="5318"/>
                  </a:cubicBezTo>
                  <a:cubicBezTo>
                    <a:pt x="1204" y="5449"/>
                    <a:pt x="1594" y="5486"/>
                    <a:pt x="1996" y="5486"/>
                  </a:cubicBezTo>
                  <a:cubicBezTo>
                    <a:pt x="2283" y="5486"/>
                    <a:pt x="2577" y="5467"/>
                    <a:pt x="2886" y="5451"/>
                  </a:cubicBezTo>
                  <a:cubicBezTo>
                    <a:pt x="3720" y="5398"/>
                    <a:pt x="4554" y="5385"/>
                    <a:pt x="5401" y="5385"/>
                  </a:cubicBezTo>
                  <a:cubicBezTo>
                    <a:pt x="5793" y="5385"/>
                    <a:pt x="6189" y="5396"/>
                    <a:pt x="6583" y="5396"/>
                  </a:cubicBezTo>
                  <a:cubicBezTo>
                    <a:pt x="7026" y="5396"/>
                    <a:pt x="7468" y="5381"/>
                    <a:pt x="7902" y="5318"/>
                  </a:cubicBezTo>
                  <a:cubicBezTo>
                    <a:pt x="8339" y="5265"/>
                    <a:pt x="8723" y="5120"/>
                    <a:pt x="9160" y="5120"/>
                  </a:cubicBezTo>
                  <a:cubicBezTo>
                    <a:pt x="9583" y="5107"/>
                    <a:pt x="9994" y="5080"/>
                    <a:pt x="10417" y="5067"/>
                  </a:cubicBezTo>
                  <a:lnTo>
                    <a:pt x="10417" y="5040"/>
                  </a:lnTo>
                  <a:cubicBezTo>
                    <a:pt x="10999" y="4987"/>
                    <a:pt x="11224" y="4140"/>
                    <a:pt x="10563" y="3968"/>
                  </a:cubicBezTo>
                  <a:cubicBezTo>
                    <a:pt x="10258" y="3889"/>
                    <a:pt x="9967" y="3810"/>
                    <a:pt x="9663" y="3743"/>
                  </a:cubicBezTo>
                  <a:cubicBezTo>
                    <a:pt x="9438" y="3545"/>
                    <a:pt x="9305" y="3227"/>
                    <a:pt x="9226" y="2883"/>
                  </a:cubicBezTo>
                  <a:cubicBezTo>
                    <a:pt x="9107" y="2367"/>
                    <a:pt x="8908" y="1890"/>
                    <a:pt x="8630" y="1427"/>
                  </a:cubicBezTo>
                  <a:cubicBezTo>
                    <a:pt x="8114" y="580"/>
                    <a:pt x="7055" y="117"/>
                    <a:pt x="6116" y="24"/>
                  </a:cubicBezTo>
                  <a:cubicBezTo>
                    <a:pt x="5968" y="8"/>
                    <a:pt x="5822" y="1"/>
                    <a:pt x="5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693600" y="3043425"/>
              <a:ext cx="421900" cy="161250"/>
            </a:xfrm>
            <a:custGeom>
              <a:avLst/>
              <a:gdLst/>
              <a:ahLst/>
              <a:cxnLst/>
              <a:rect l="l" t="t" r="r" b="b"/>
              <a:pathLst>
                <a:path w="16876" h="6450" extrusionOk="0">
                  <a:moveTo>
                    <a:pt x="1736" y="0"/>
                  </a:moveTo>
                  <a:cubicBezTo>
                    <a:pt x="1530" y="0"/>
                    <a:pt x="1319" y="106"/>
                    <a:pt x="1218" y="285"/>
                  </a:cubicBezTo>
                  <a:cubicBezTo>
                    <a:pt x="860" y="934"/>
                    <a:pt x="1019" y="1701"/>
                    <a:pt x="1006" y="2416"/>
                  </a:cubicBezTo>
                  <a:cubicBezTo>
                    <a:pt x="993" y="3263"/>
                    <a:pt x="913" y="4123"/>
                    <a:pt x="794" y="4957"/>
                  </a:cubicBezTo>
                  <a:cubicBezTo>
                    <a:pt x="794" y="4971"/>
                    <a:pt x="794" y="4984"/>
                    <a:pt x="794" y="4997"/>
                  </a:cubicBezTo>
                  <a:cubicBezTo>
                    <a:pt x="0" y="5037"/>
                    <a:pt x="40" y="6148"/>
                    <a:pt x="821" y="6228"/>
                  </a:cubicBezTo>
                  <a:cubicBezTo>
                    <a:pt x="2369" y="6385"/>
                    <a:pt x="3923" y="6449"/>
                    <a:pt x="5478" y="6449"/>
                  </a:cubicBezTo>
                  <a:cubicBezTo>
                    <a:pt x="6409" y="6449"/>
                    <a:pt x="7341" y="6426"/>
                    <a:pt x="8272" y="6387"/>
                  </a:cubicBezTo>
                  <a:cubicBezTo>
                    <a:pt x="10853" y="6281"/>
                    <a:pt x="13434" y="5976"/>
                    <a:pt x="16028" y="5897"/>
                  </a:cubicBezTo>
                  <a:cubicBezTo>
                    <a:pt x="16624" y="5884"/>
                    <a:pt x="16875" y="5143"/>
                    <a:pt x="16557" y="4759"/>
                  </a:cubicBezTo>
                  <a:cubicBezTo>
                    <a:pt x="16703" y="4560"/>
                    <a:pt x="16782" y="4282"/>
                    <a:pt x="16730" y="3938"/>
                  </a:cubicBezTo>
                  <a:cubicBezTo>
                    <a:pt x="16703" y="3806"/>
                    <a:pt x="16690" y="3673"/>
                    <a:pt x="16663" y="3528"/>
                  </a:cubicBezTo>
                  <a:cubicBezTo>
                    <a:pt x="16571" y="2972"/>
                    <a:pt x="16505" y="2443"/>
                    <a:pt x="16332" y="1940"/>
                  </a:cubicBezTo>
                  <a:cubicBezTo>
                    <a:pt x="16266" y="1596"/>
                    <a:pt x="16213" y="1251"/>
                    <a:pt x="16160" y="907"/>
                  </a:cubicBezTo>
                  <a:cubicBezTo>
                    <a:pt x="16113" y="500"/>
                    <a:pt x="15788" y="290"/>
                    <a:pt x="15477" y="290"/>
                  </a:cubicBezTo>
                  <a:cubicBezTo>
                    <a:pt x="15352" y="290"/>
                    <a:pt x="15230" y="323"/>
                    <a:pt x="15128" y="391"/>
                  </a:cubicBezTo>
                  <a:cubicBezTo>
                    <a:pt x="14922" y="304"/>
                    <a:pt x="14702" y="255"/>
                    <a:pt x="14474" y="255"/>
                  </a:cubicBezTo>
                  <a:cubicBezTo>
                    <a:pt x="14320" y="255"/>
                    <a:pt x="14163" y="277"/>
                    <a:pt x="14003" y="325"/>
                  </a:cubicBezTo>
                  <a:cubicBezTo>
                    <a:pt x="13738" y="404"/>
                    <a:pt x="13632" y="643"/>
                    <a:pt x="13672" y="881"/>
                  </a:cubicBezTo>
                  <a:cubicBezTo>
                    <a:pt x="13705" y="1088"/>
                    <a:pt x="13504" y="1940"/>
                    <a:pt x="13204" y="1940"/>
                  </a:cubicBezTo>
                  <a:cubicBezTo>
                    <a:pt x="13139" y="1940"/>
                    <a:pt x="13070" y="1901"/>
                    <a:pt x="12997" y="1807"/>
                  </a:cubicBezTo>
                  <a:cubicBezTo>
                    <a:pt x="12785" y="1529"/>
                    <a:pt x="12772" y="1119"/>
                    <a:pt x="12547" y="828"/>
                  </a:cubicBezTo>
                  <a:cubicBezTo>
                    <a:pt x="12203" y="378"/>
                    <a:pt x="11621" y="166"/>
                    <a:pt x="11078" y="140"/>
                  </a:cubicBezTo>
                  <a:cubicBezTo>
                    <a:pt x="10916" y="129"/>
                    <a:pt x="10747" y="121"/>
                    <a:pt x="10577" y="121"/>
                  </a:cubicBezTo>
                  <a:cubicBezTo>
                    <a:pt x="10091" y="121"/>
                    <a:pt x="9590" y="190"/>
                    <a:pt x="9199" y="484"/>
                  </a:cubicBezTo>
                  <a:cubicBezTo>
                    <a:pt x="8974" y="656"/>
                    <a:pt x="8868" y="907"/>
                    <a:pt x="8775" y="1172"/>
                  </a:cubicBezTo>
                  <a:cubicBezTo>
                    <a:pt x="8676" y="1447"/>
                    <a:pt x="8470" y="1571"/>
                    <a:pt x="8275" y="1571"/>
                  </a:cubicBezTo>
                  <a:cubicBezTo>
                    <a:pt x="8000" y="1571"/>
                    <a:pt x="7748" y="1325"/>
                    <a:pt x="7849" y="907"/>
                  </a:cubicBezTo>
                  <a:cubicBezTo>
                    <a:pt x="7944" y="528"/>
                    <a:pt x="7656" y="233"/>
                    <a:pt x="7309" y="233"/>
                  </a:cubicBezTo>
                  <a:cubicBezTo>
                    <a:pt x="7269" y="233"/>
                    <a:pt x="7228" y="237"/>
                    <a:pt x="7187" y="246"/>
                  </a:cubicBezTo>
                  <a:cubicBezTo>
                    <a:pt x="6591" y="353"/>
                    <a:pt x="5953" y="406"/>
                    <a:pt x="5329" y="406"/>
                  </a:cubicBezTo>
                  <a:cubicBezTo>
                    <a:pt x="5260" y="406"/>
                    <a:pt x="5191" y="406"/>
                    <a:pt x="5122" y="404"/>
                  </a:cubicBezTo>
                  <a:cubicBezTo>
                    <a:pt x="4977" y="285"/>
                    <a:pt x="4805" y="272"/>
                    <a:pt x="4540" y="259"/>
                  </a:cubicBezTo>
                  <a:cubicBezTo>
                    <a:pt x="4275" y="259"/>
                    <a:pt x="4063" y="484"/>
                    <a:pt x="4063" y="735"/>
                  </a:cubicBezTo>
                  <a:cubicBezTo>
                    <a:pt x="4063" y="1026"/>
                    <a:pt x="4063" y="1318"/>
                    <a:pt x="4063" y="1622"/>
                  </a:cubicBezTo>
                  <a:cubicBezTo>
                    <a:pt x="3785" y="1622"/>
                    <a:pt x="3521" y="1635"/>
                    <a:pt x="3269" y="1715"/>
                  </a:cubicBezTo>
                  <a:cubicBezTo>
                    <a:pt x="3190" y="1384"/>
                    <a:pt x="3137" y="1040"/>
                    <a:pt x="3071" y="696"/>
                  </a:cubicBezTo>
                  <a:cubicBezTo>
                    <a:pt x="3046" y="522"/>
                    <a:pt x="2847" y="349"/>
                    <a:pt x="2670" y="349"/>
                  </a:cubicBezTo>
                  <a:cubicBezTo>
                    <a:pt x="2658" y="349"/>
                    <a:pt x="2646" y="350"/>
                    <a:pt x="2634" y="351"/>
                  </a:cubicBezTo>
                  <a:cubicBezTo>
                    <a:pt x="2528" y="365"/>
                    <a:pt x="2422" y="378"/>
                    <a:pt x="2316" y="404"/>
                  </a:cubicBezTo>
                  <a:cubicBezTo>
                    <a:pt x="2250" y="325"/>
                    <a:pt x="2184" y="246"/>
                    <a:pt x="2118" y="166"/>
                  </a:cubicBezTo>
                  <a:cubicBezTo>
                    <a:pt x="2020" y="52"/>
                    <a:pt x="1879" y="0"/>
                    <a:pt x="17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681025" y="3371450"/>
              <a:ext cx="480800" cy="238650"/>
            </a:xfrm>
            <a:custGeom>
              <a:avLst/>
              <a:gdLst/>
              <a:ahLst/>
              <a:cxnLst/>
              <a:rect l="l" t="t" r="r" b="b"/>
              <a:pathLst>
                <a:path w="19232" h="9546" extrusionOk="0">
                  <a:moveTo>
                    <a:pt x="17291" y="0"/>
                  </a:moveTo>
                  <a:cubicBezTo>
                    <a:pt x="17177" y="0"/>
                    <a:pt x="17065" y="45"/>
                    <a:pt x="16981" y="148"/>
                  </a:cubicBezTo>
                  <a:cubicBezTo>
                    <a:pt x="16819" y="138"/>
                    <a:pt x="16656" y="133"/>
                    <a:pt x="16491" y="133"/>
                  </a:cubicBezTo>
                  <a:cubicBezTo>
                    <a:pt x="15367" y="133"/>
                    <a:pt x="14198" y="345"/>
                    <a:pt x="13090" y="426"/>
                  </a:cubicBezTo>
                  <a:cubicBezTo>
                    <a:pt x="11780" y="532"/>
                    <a:pt x="10469" y="598"/>
                    <a:pt x="9159" y="651"/>
                  </a:cubicBezTo>
                  <a:cubicBezTo>
                    <a:pt x="7570" y="716"/>
                    <a:pt x="5975" y="736"/>
                    <a:pt x="4379" y="736"/>
                  </a:cubicBezTo>
                  <a:cubicBezTo>
                    <a:pt x="3357" y="736"/>
                    <a:pt x="2334" y="728"/>
                    <a:pt x="1310" y="717"/>
                  </a:cubicBezTo>
                  <a:cubicBezTo>
                    <a:pt x="953" y="717"/>
                    <a:pt x="622" y="1035"/>
                    <a:pt x="635" y="1405"/>
                  </a:cubicBezTo>
                  <a:cubicBezTo>
                    <a:pt x="635" y="1525"/>
                    <a:pt x="635" y="1644"/>
                    <a:pt x="649" y="1763"/>
                  </a:cubicBezTo>
                  <a:cubicBezTo>
                    <a:pt x="662" y="1961"/>
                    <a:pt x="755" y="2133"/>
                    <a:pt x="887" y="2252"/>
                  </a:cubicBezTo>
                  <a:cubicBezTo>
                    <a:pt x="649" y="3020"/>
                    <a:pt x="424" y="3788"/>
                    <a:pt x="291" y="4608"/>
                  </a:cubicBezTo>
                  <a:cubicBezTo>
                    <a:pt x="133" y="5627"/>
                    <a:pt x="0" y="6647"/>
                    <a:pt x="0" y="7666"/>
                  </a:cubicBezTo>
                  <a:cubicBezTo>
                    <a:pt x="13" y="8142"/>
                    <a:pt x="416" y="8677"/>
                    <a:pt x="920" y="8677"/>
                  </a:cubicBezTo>
                  <a:cubicBezTo>
                    <a:pt x="948" y="8677"/>
                    <a:pt x="977" y="8675"/>
                    <a:pt x="1006" y="8672"/>
                  </a:cubicBezTo>
                  <a:cubicBezTo>
                    <a:pt x="1289" y="8634"/>
                    <a:pt x="1574" y="8618"/>
                    <a:pt x="1861" y="8618"/>
                  </a:cubicBezTo>
                  <a:cubicBezTo>
                    <a:pt x="2985" y="8618"/>
                    <a:pt x="4134" y="8860"/>
                    <a:pt x="5241" y="8976"/>
                  </a:cubicBezTo>
                  <a:cubicBezTo>
                    <a:pt x="6658" y="9135"/>
                    <a:pt x="8074" y="9307"/>
                    <a:pt x="9503" y="9386"/>
                  </a:cubicBezTo>
                  <a:cubicBezTo>
                    <a:pt x="10773" y="9457"/>
                    <a:pt x="12043" y="9507"/>
                    <a:pt x="13323" y="9507"/>
                  </a:cubicBezTo>
                  <a:cubicBezTo>
                    <a:pt x="13470" y="9507"/>
                    <a:pt x="13617" y="9507"/>
                    <a:pt x="13765" y="9505"/>
                  </a:cubicBezTo>
                  <a:cubicBezTo>
                    <a:pt x="14375" y="9505"/>
                    <a:pt x="15043" y="9545"/>
                    <a:pt x="15710" y="9545"/>
                  </a:cubicBezTo>
                  <a:cubicBezTo>
                    <a:pt x="16317" y="9545"/>
                    <a:pt x="16923" y="9512"/>
                    <a:pt x="17484" y="9386"/>
                  </a:cubicBezTo>
                  <a:lnTo>
                    <a:pt x="17497" y="9386"/>
                  </a:lnTo>
                  <a:cubicBezTo>
                    <a:pt x="17662" y="9466"/>
                    <a:pt x="17843" y="9511"/>
                    <a:pt x="18020" y="9511"/>
                  </a:cubicBezTo>
                  <a:cubicBezTo>
                    <a:pt x="18257" y="9511"/>
                    <a:pt x="18488" y="9430"/>
                    <a:pt x="18662" y="9241"/>
                  </a:cubicBezTo>
                  <a:cubicBezTo>
                    <a:pt x="19231" y="8619"/>
                    <a:pt x="19125" y="8089"/>
                    <a:pt x="18980" y="7308"/>
                  </a:cubicBezTo>
                  <a:cubicBezTo>
                    <a:pt x="18821" y="6488"/>
                    <a:pt x="18715" y="5667"/>
                    <a:pt x="18569" y="4847"/>
                  </a:cubicBezTo>
                  <a:cubicBezTo>
                    <a:pt x="18318" y="3338"/>
                    <a:pt x="18119" y="1802"/>
                    <a:pt x="17762" y="320"/>
                  </a:cubicBezTo>
                  <a:lnTo>
                    <a:pt x="17749" y="320"/>
                  </a:lnTo>
                  <a:cubicBezTo>
                    <a:pt x="17682" y="129"/>
                    <a:pt x="17485" y="0"/>
                    <a:pt x="17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624500" y="3804700"/>
              <a:ext cx="578000" cy="348300"/>
            </a:xfrm>
            <a:custGeom>
              <a:avLst/>
              <a:gdLst/>
              <a:ahLst/>
              <a:cxnLst/>
              <a:rect l="l" t="t" r="r" b="b"/>
              <a:pathLst>
                <a:path w="23120" h="13932" extrusionOk="0">
                  <a:moveTo>
                    <a:pt x="5100" y="0"/>
                  </a:moveTo>
                  <a:cubicBezTo>
                    <a:pt x="3873" y="0"/>
                    <a:pt x="2639" y="45"/>
                    <a:pt x="1441" y="302"/>
                  </a:cubicBezTo>
                  <a:cubicBezTo>
                    <a:pt x="819" y="421"/>
                    <a:pt x="911" y="1175"/>
                    <a:pt x="1321" y="1414"/>
                  </a:cubicBezTo>
                  <a:cubicBezTo>
                    <a:pt x="1176" y="2022"/>
                    <a:pt x="1176" y="2697"/>
                    <a:pt x="1110" y="3306"/>
                  </a:cubicBezTo>
                  <a:cubicBezTo>
                    <a:pt x="991" y="4378"/>
                    <a:pt x="885" y="5437"/>
                    <a:pt x="752" y="6509"/>
                  </a:cubicBezTo>
                  <a:cubicBezTo>
                    <a:pt x="488" y="8627"/>
                    <a:pt x="289" y="10758"/>
                    <a:pt x="64" y="12875"/>
                  </a:cubicBezTo>
                  <a:cubicBezTo>
                    <a:pt x="0" y="13488"/>
                    <a:pt x="529" y="13828"/>
                    <a:pt x="1050" y="13828"/>
                  </a:cubicBezTo>
                  <a:cubicBezTo>
                    <a:pt x="1284" y="13828"/>
                    <a:pt x="1516" y="13760"/>
                    <a:pt x="1692" y="13616"/>
                  </a:cubicBezTo>
                  <a:cubicBezTo>
                    <a:pt x="1779" y="13636"/>
                    <a:pt x="1866" y="13648"/>
                    <a:pt x="1954" y="13648"/>
                  </a:cubicBezTo>
                  <a:cubicBezTo>
                    <a:pt x="1986" y="13648"/>
                    <a:pt x="2017" y="13646"/>
                    <a:pt x="2049" y="13643"/>
                  </a:cubicBezTo>
                  <a:cubicBezTo>
                    <a:pt x="2728" y="13547"/>
                    <a:pt x="3428" y="13514"/>
                    <a:pt x="4134" y="13514"/>
                  </a:cubicBezTo>
                  <a:cubicBezTo>
                    <a:pt x="5465" y="13514"/>
                    <a:pt x="6818" y="13630"/>
                    <a:pt x="8098" y="13656"/>
                  </a:cubicBezTo>
                  <a:cubicBezTo>
                    <a:pt x="8104" y="13656"/>
                    <a:pt x="8111" y="13656"/>
                    <a:pt x="8117" y="13656"/>
                  </a:cubicBezTo>
                  <a:cubicBezTo>
                    <a:pt x="8650" y="13656"/>
                    <a:pt x="9023" y="13121"/>
                    <a:pt x="8892" y="12624"/>
                  </a:cubicBezTo>
                  <a:cubicBezTo>
                    <a:pt x="8230" y="10083"/>
                    <a:pt x="8283" y="6139"/>
                    <a:pt x="11407" y="5490"/>
                  </a:cubicBezTo>
                  <a:cubicBezTo>
                    <a:pt x="11502" y="5471"/>
                    <a:pt x="11596" y="5462"/>
                    <a:pt x="11690" y="5462"/>
                  </a:cubicBezTo>
                  <a:cubicBezTo>
                    <a:pt x="12897" y="5462"/>
                    <a:pt x="13952" y="6972"/>
                    <a:pt x="14345" y="7991"/>
                  </a:cubicBezTo>
                  <a:cubicBezTo>
                    <a:pt x="14927" y="9527"/>
                    <a:pt x="14596" y="11234"/>
                    <a:pt x="14305" y="12783"/>
                  </a:cubicBezTo>
                  <a:cubicBezTo>
                    <a:pt x="14195" y="13430"/>
                    <a:pt x="14740" y="13864"/>
                    <a:pt x="15241" y="13864"/>
                  </a:cubicBezTo>
                  <a:cubicBezTo>
                    <a:pt x="15282" y="13864"/>
                    <a:pt x="15324" y="13861"/>
                    <a:pt x="15364" y="13855"/>
                  </a:cubicBezTo>
                  <a:cubicBezTo>
                    <a:pt x="15690" y="13910"/>
                    <a:pt x="16023" y="13931"/>
                    <a:pt x="16357" y="13931"/>
                  </a:cubicBezTo>
                  <a:cubicBezTo>
                    <a:pt x="17136" y="13931"/>
                    <a:pt x="17927" y="13818"/>
                    <a:pt x="18686" y="13762"/>
                  </a:cubicBezTo>
                  <a:cubicBezTo>
                    <a:pt x="19970" y="13669"/>
                    <a:pt x="21227" y="13511"/>
                    <a:pt x="22511" y="13391"/>
                  </a:cubicBezTo>
                  <a:cubicBezTo>
                    <a:pt x="22842" y="13352"/>
                    <a:pt x="23107" y="13087"/>
                    <a:pt x="23014" y="12730"/>
                  </a:cubicBezTo>
                  <a:lnTo>
                    <a:pt x="22921" y="12439"/>
                  </a:lnTo>
                  <a:cubicBezTo>
                    <a:pt x="22921" y="12425"/>
                    <a:pt x="22921" y="12412"/>
                    <a:pt x="22908" y="12399"/>
                  </a:cubicBezTo>
                  <a:cubicBezTo>
                    <a:pt x="23120" y="11711"/>
                    <a:pt x="22842" y="10890"/>
                    <a:pt x="22736" y="10175"/>
                  </a:cubicBezTo>
                  <a:cubicBezTo>
                    <a:pt x="22577" y="9103"/>
                    <a:pt x="22419" y="8018"/>
                    <a:pt x="22286" y="6933"/>
                  </a:cubicBezTo>
                  <a:cubicBezTo>
                    <a:pt x="22048" y="5040"/>
                    <a:pt x="21611" y="3174"/>
                    <a:pt x="21426" y="1281"/>
                  </a:cubicBezTo>
                  <a:cubicBezTo>
                    <a:pt x="21704" y="1043"/>
                    <a:pt x="21677" y="461"/>
                    <a:pt x="21241" y="394"/>
                  </a:cubicBezTo>
                  <a:lnTo>
                    <a:pt x="21188" y="394"/>
                  </a:lnTo>
                  <a:cubicBezTo>
                    <a:pt x="21084" y="291"/>
                    <a:pt x="20940" y="236"/>
                    <a:pt x="20781" y="236"/>
                  </a:cubicBezTo>
                  <a:cubicBezTo>
                    <a:pt x="20737" y="236"/>
                    <a:pt x="20691" y="240"/>
                    <a:pt x="20645" y="249"/>
                  </a:cubicBezTo>
                  <a:cubicBezTo>
                    <a:pt x="20327" y="289"/>
                    <a:pt x="20010" y="328"/>
                    <a:pt x="19705" y="381"/>
                  </a:cubicBezTo>
                  <a:cubicBezTo>
                    <a:pt x="18726" y="249"/>
                    <a:pt x="17680" y="302"/>
                    <a:pt x="16727" y="275"/>
                  </a:cubicBezTo>
                  <a:cubicBezTo>
                    <a:pt x="14994" y="209"/>
                    <a:pt x="13260" y="143"/>
                    <a:pt x="11513" y="90"/>
                  </a:cubicBezTo>
                  <a:cubicBezTo>
                    <a:pt x="9858" y="50"/>
                    <a:pt x="8204" y="24"/>
                    <a:pt x="6536" y="11"/>
                  </a:cubicBezTo>
                  <a:cubicBezTo>
                    <a:pt x="6060" y="7"/>
                    <a:pt x="5581" y="0"/>
                    <a:pt x="5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61675" y="3262075"/>
              <a:ext cx="83075" cy="89775"/>
            </a:xfrm>
            <a:custGeom>
              <a:avLst/>
              <a:gdLst/>
              <a:ahLst/>
              <a:cxnLst/>
              <a:rect l="l" t="t" r="r" b="b"/>
              <a:pathLst>
                <a:path w="3323" h="3591" extrusionOk="0">
                  <a:moveTo>
                    <a:pt x="2351" y="0"/>
                  </a:moveTo>
                  <a:cubicBezTo>
                    <a:pt x="1998" y="0"/>
                    <a:pt x="1650" y="92"/>
                    <a:pt x="1337" y="248"/>
                  </a:cubicBezTo>
                  <a:cubicBezTo>
                    <a:pt x="755" y="248"/>
                    <a:pt x="318" y="645"/>
                    <a:pt x="133" y="1214"/>
                  </a:cubicBezTo>
                  <a:cubicBezTo>
                    <a:pt x="1" y="1625"/>
                    <a:pt x="133" y="2061"/>
                    <a:pt x="398" y="2366"/>
                  </a:cubicBezTo>
                  <a:cubicBezTo>
                    <a:pt x="186" y="2802"/>
                    <a:pt x="398" y="3398"/>
                    <a:pt x="901" y="3530"/>
                  </a:cubicBezTo>
                  <a:cubicBezTo>
                    <a:pt x="999" y="3555"/>
                    <a:pt x="1093" y="3563"/>
                    <a:pt x="1185" y="3563"/>
                  </a:cubicBezTo>
                  <a:cubicBezTo>
                    <a:pt x="1350" y="3563"/>
                    <a:pt x="1508" y="3538"/>
                    <a:pt x="1670" y="3538"/>
                  </a:cubicBezTo>
                  <a:cubicBezTo>
                    <a:pt x="1760" y="3538"/>
                    <a:pt x="1852" y="3546"/>
                    <a:pt x="1946" y="3570"/>
                  </a:cubicBezTo>
                  <a:cubicBezTo>
                    <a:pt x="2007" y="3584"/>
                    <a:pt x="2072" y="3591"/>
                    <a:pt x="2138" y="3591"/>
                  </a:cubicBezTo>
                  <a:cubicBezTo>
                    <a:pt x="2518" y="3591"/>
                    <a:pt x="2949" y="3367"/>
                    <a:pt x="3005" y="2961"/>
                  </a:cubicBezTo>
                  <a:cubicBezTo>
                    <a:pt x="3111" y="2247"/>
                    <a:pt x="3204" y="1519"/>
                    <a:pt x="3283" y="777"/>
                  </a:cubicBezTo>
                  <a:cubicBezTo>
                    <a:pt x="3323" y="460"/>
                    <a:pt x="3032" y="102"/>
                    <a:pt x="2727" y="36"/>
                  </a:cubicBezTo>
                  <a:cubicBezTo>
                    <a:pt x="2602" y="12"/>
                    <a:pt x="2476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868950" y="3447600"/>
              <a:ext cx="72500" cy="85900"/>
            </a:xfrm>
            <a:custGeom>
              <a:avLst/>
              <a:gdLst/>
              <a:ahLst/>
              <a:cxnLst/>
              <a:rect l="l" t="t" r="r" b="b"/>
              <a:pathLst>
                <a:path w="2900" h="3436" extrusionOk="0">
                  <a:moveTo>
                    <a:pt x="1443" y="1"/>
                  </a:moveTo>
                  <a:cubicBezTo>
                    <a:pt x="980" y="1"/>
                    <a:pt x="530" y="384"/>
                    <a:pt x="424" y="848"/>
                  </a:cubicBezTo>
                  <a:cubicBezTo>
                    <a:pt x="358" y="1112"/>
                    <a:pt x="332" y="1377"/>
                    <a:pt x="345" y="1655"/>
                  </a:cubicBezTo>
                  <a:cubicBezTo>
                    <a:pt x="345" y="1827"/>
                    <a:pt x="385" y="1986"/>
                    <a:pt x="305" y="2118"/>
                  </a:cubicBezTo>
                  <a:cubicBezTo>
                    <a:pt x="1" y="2581"/>
                    <a:pt x="292" y="3270"/>
                    <a:pt x="821" y="3389"/>
                  </a:cubicBezTo>
                  <a:cubicBezTo>
                    <a:pt x="950" y="3420"/>
                    <a:pt x="1074" y="3435"/>
                    <a:pt x="1195" y="3435"/>
                  </a:cubicBezTo>
                  <a:cubicBezTo>
                    <a:pt x="1734" y="3435"/>
                    <a:pt x="2189" y="3134"/>
                    <a:pt x="2502" y="2648"/>
                  </a:cubicBezTo>
                  <a:cubicBezTo>
                    <a:pt x="2899" y="2052"/>
                    <a:pt x="2714" y="1126"/>
                    <a:pt x="2370" y="543"/>
                  </a:cubicBezTo>
                  <a:cubicBezTo>
                    <a:pt x="2304" y="437"/>
                    <a:pt x="2224" y="358"/>
                    <a:pt x="2118" y="292"/>
                  </a:cubicBezTo>
                  <a:cubicBezTo>
                    <a:pt x="1960" y="93"/>
                    <a:pt x="1708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868625" y="2764750"/>
              <a:ext cx="71175" cy="66550"/>
            </a:xfrm>
            <a:custGeom>
              <a:avLst/>
              <a:gdLst/>
              <a:ahLst/>
              <a:cxnLst/>
              <a:rect l="l" t="t" r="r" b="b"/>
              <a:pathLst>
                <a:path w="2847" h="2662" extrusionOk="0">
                  <a:moveTo>
                    <a:pt x="1101" y="0"/>
                  </a:moveTo>
                  <a:cubicBezTo>
                    <a:pt x="973" y="0"/>
                    <a:pt x="848" y="17"/>
                    <a:pt x="729" y="50"/>
                  </a:cubicBezTo>
                  <a:cubicBezTo>
                    <a:pt x="451" y="129"/>
                    <a:pt x="173" y="368"/>
                    <a:pt x="120" y="659"/>
                  </a:cubicBezTo>
                  <a:cubicBezTo>
                    <a:pt x="1" y="1215"/>
                    <a:pt x="120" y="1744"/>
                    <a:pt x="517" y="2154"/>
                  </a:cubicBezTo>
                  <a:cubicBezTo>
                    <a:pt x="583" y="2234"/>
                    <a:pt x="649" y="2287"/>
                    <a:pt x="729" y="2340"/>
                  </a:cubicBezTo>
                  <a:cubicBezTo>
                    <a:pt x="755" y="2379"/>
                    <a:pt x="795" y="2419"/>
                    <a:pt x="821" y="2459"/>
                  </a:cubicBezTo>
                  <a:cubicBezTo>
                    <a:pt x="946" y="2613"/>
                    <a:pt x="1127" y="2662"/>
                    <a:pt x="1309" y="2662"/>
                  </a:cubicBezTo>
                  <a:cubicBezTo>
                    <a:pt x="1377" y="2662"/>
                    <a:pt x="1444" y="2655"/>
                    <a:pt x="1509" y="2644"/>
                  </a:cubicBezTo>
                  <a:cubicBezTo>
                    <a:pt x="1708" y="2604"/>
                    <a:pt x="1867" y="2538"/>
                    <a:pt x="2012" y="2432"/>
                  </a:cubicBezTo>
                  <a:cubicBezTo>
                    <a:pt x="2065" y="2406"/>
                    <a:pt x="2118" y="2379"/>
                    <a:pt x="2158" y="2353"/>
                  </a:cubicBezTo>
                  <a:cubicBezTo>
                    <a:pt x="2436" y="2207"/>
                    <a:pt x="2634" y="1929"/>
                    <a:pt x="2727" y="1651"/>
                  </a:cubicBezTo>
                  <a:cubicBezTo>
                    <a:pt x="2846" y="1307"/>
                    <a:pt x="2767" y="990"/>
                    <a:pt x="2621" y="672"/>
                  </a:cubicBezTo>
                  <a:cubicBezTo>
                    <a:pt x="2433" y="271"/>
                    <a:pt x="1984" y="48"/>
                    <a:pt x="1555" y="48"/>
                  </a:cubicBezTo>
                  <a:cubicBezTo>
                    <a:pt x="1531" y="48"/>
                    <a:pt x="1507" y="49"/>
                    <a:pt x="1483" y="50"/>
                  </a:cubicBezTo>
                  <a:cubicBezTo>
                    <a:pt x="1357" y="17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866650" y="3650800"/>
              <a:ext cx="83075" cy="112075"/>
            </a:xfrm>
            <a:custGeom>
              <a:avLst/>
              <a:gdLst/>
              <a:ahLst/>
              <a:cxnLst/>
              <a:rect l="l" t="t" r="r" b="b"/>
              <a:pathLst>
                <a:path w="3323" h="4483" extrusionOk="0">
                  <a:moveTo>
                    <a:pt x="2278" y="0"/>
                  </a:moveTo>
                  <a:cubicBezTo>
                    <a:pt x="2214" y="0"/>
                    <a:pt x="2151" y="8"/>
                    <a:pt x="2091" y="25"/>
                  </a:cubicBezTo>
                  <a:cubicBezTo>
                    <a:pt x="1864" y="93"/>
                    <a:pt x="1657" y="134"/>
                    <a:pt x="1442" y="134"/>
                  </a:cubicBezTo>
                  <a:cubicBezTo>
                    <a:pt x="1319" y="134"/>
                    <a:pt x="1193" y="120"/>
                    <a:pt x="1059" y="92"/>
                  </a:cubicBezTo>
                  <a:cubicBezTo>
                    <a:pt x="996" y="78"/>
                    <a:pt x="933" y="72"/>
                    <a:pt x="872" y="72"/>
                  </a:cubicBezTo>
                  <a:cubicBezTo>
                    <a:pt x="447" y="72"/>
                    <a:pt x="91" y="383"/>
                    <a:pt x="80" y="846"/>
                  </a:cubicBezTo>
                  <a:cubicBezTo>
                    <a:pt x="53" y="1746"/>
                    <a:pt x="27" y="2633"/>
                    <a:pt x="13" y="3533"/>
                  </a:cubicBezTo>
                  <a:cubicBezTo>
                    <a:pt x="0" y="3890"/>
                    <a:pt x="252" y="4181"/>
                    <a:pt x="583" y="4287"/>
                  </a:cubicBezTo>
                  <a:cubicBezTo>
                    <a:pt x="931" y="4402"/>
                    <a:pt x="1305" y="4482"/>
                    <a:pt x="1664" y="4482"/>
                  </a:cubicBezTo>
                  <a:cubicBezTo>
                    <a:pt x="2178" y="4482"/>
                    <a:pt x="2662" y="4318"/>
                    <a:pt x="3005" y="3850"/>
                  </a:cubicBezTo>
                  <a:cubicBezTo>
                    <a:pt x="3283" y="3480"/>
                    <a:pt x="3322" y="3030"/>
                    <a:pt x="3309" y="2580"/>
                  </a:cubicBezTo>
                  <a:cubicBezTo>
                    <a:pt x="3283" y="2209"/>
                    <a:pt x="3322" y="1693"/>
                    <a:pt x="3124" y="1349"/>
                  </a:cubicBezTo>
                  <a:cubicBezTo>
                    <a:pt x="3110" y="1336"/>
                    <a:pt x="3097" y="1323"/>
                    <a:pt x="3084" y="1309"/>
                  </a:cubicBezTo>
                  <a:cubicBezTo>
                    <a:pt x="3084" y="1058"/>
                    <a:pt x="3071" y="806"/>
                    <a:pt x="3031" y="555"/>
                  </a:cubicBezTo>
                  <a:cubicBezTo>
                    <a:pt x="2976" y="222"/>
                    <a:pt x="2612" y="0"/>
                    <a:pt x="2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838175" y="3945175"/>
              <a:ext cx="153900" cy="189925"/>
            </a:xfrm>
            <a:custGeom>
              <a:avLst/>
              <a:gdLst/>
              <a:ahLst/>
              <a:cxnLst/>
              <a:rect l="l" t="t" r="r" b="b"/>
              <a:pathLst>
                <a:path w="6156" h="7597" extrusionOk="0">
                  <a:moveTo>
                    <a:pt x="2771" y="1"/>
                  </a:moveTo>
                  <a:cubicBezTo>
                    <a:pt x="1593" y="1"/>
                    <a:pt x="766" y="1069"/>
                    <a:pt x="438" y="2147"/>
                  </a:cubicBezTo>
                  <a:cubicBezTo>
                    <a:pt x="1" y="3630"/>
                    <a:pt x="27" y="5628"/>
                    <a:pt x="372" y="7111"/>
                  </a:cubicBezTo>
                  <a:cubicBezTo>
                    <a:pt x="453" y="7444"/>
                    <a:pt x="729" y="7597"/>
                    <a:pt x="1011" y="7597"/>
                  </a:cubicBezTo>
                  <a:cubicBezTo>
                    <a:pt x="1365" y="7597"/>
                    <a:pt x="1729" y="7354"/>
                    <a:pt x="1722" y="6925"/>
                  </a:cubicBezTo>
                  <a:cubicBezTo>
                    <a:pt x="1684" y="5891"/>
                    <a:pt x="1045" y="1492"/>
                    <a:pt x="2817" y="1492"/>
                  </a:cubicBezTo>
                  <a:cubicBezTo>
                    <a:pt x="2905" y="1492"/>
                    <a:pt x="2998" y="1503"/>
                    <a:pt x="3098" y="1525"/>
                  </a:cubicBezTo>
                  <a:cubicBezTo>
                    <a:pt x="3972" y="1724"/>
                    <a:pt x="4408" y="2981"/>
                    <a:pt x="4739" y="3696"/>
                  </a:cubicBezTo>
                  <a:cubicBezTo>
                    <a:pt x="4819" y="3868"/>
                    <a:pt x="4885" y="4040"/>
                    <a:pt x="4964" y="4225"/>
                  </a:cubicBezTo>
                  <a:cubicBezTo>
                    <a:pt x="4991" y="4980"/>
                    <a:pt x="4951" y="5747"/>
                    <a:pt x="4951" y="6515"/>
                  </a:cubicBezTo>
                  <a:cubicBezTo>
                    <a:pt x="4951" y="6837"/>
                    <a:pt x="5187" y="6998"/>
                    <a:pt x="5427" y="6998"/>
                  </a:cubicBezTo>
                  <a:cubicBezTo>
                    <a:pt x="5454" y="6998"/>
                    <a:pt x="5480" y="6996"/>
                    <a:pt x="5507" y="6992"/>
                  </a:cubicBezTo>
                  <a:cubicBezTo>
                    <a:pt x="5507" y="7031"/>
                    <a:pt x="5507" y="7058"/>
                    <a:pt x="5520" y="7097"/>
                  </a:cubicBezTo>
                  <a:cubicBezTo>
                    <a:pt x="5520" y="7193"/>
                    <a:pt x="5594" y="7248"/>
                    <a:pt x="5669" y="7248"/>
                  </a:cubicBezTo>
                  <a:cubicBezTo>
                    <a:pt x="5728" y="7248"/>
                    <a:pt x="5788" y="7213"/>
                    <a:pt x="5811" y="7137"/>
                  </a:cubicBezTo>
                  <a:cubicBezTo>
                    <a:pt x="5864" y="6952"/>
                    <a:pt x="5917" y="6753"/>
                    <a:pt x="5957" y="6555"/>
                  </a:cubicBezTo>
                  <a:cubicBezTo>
                    <a:pt x="6116" y="6025"/>
                    <a:pt x="6155" y="5496"/>
                    <a:pt x="6102" y="4980"/>
                  </a:cubicBezTo>
                  <a:cubicBezTo>
                    <a:pt x="6116" y="4265"/>
                    <a:pt x="6023" y="3550"/>
                    <a:pt x="5851" y="2902"/>
                  </a:cubicBezTo>
                  <a:cubicBezTo>
                    <a:pt x="5520" y="1605"/>
                    <a:pt x="4594" y="361"/>
                    <a:pt x="3244" y="56"/>
                  </a:cubicBezTo>
                  <a:cubicBezTo>
                    <a:pt x="3080" y="19"/>
                    <a:pt x="2923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618450" y="3046825"/>
              <a:ext cx="142675" cy="1102325"/>
            </a:xfrm>
            <a:custGeom>
              <a:avLst/>
              <a:gdLst/>
              <a:ahLst/>
              <a:cxnLst/>
              <a:rect l="l" t="t" r="r" b="b"/>
              <a:pathLst>
                <a:path w="5707" h="44093" extrusionOk="0">
                  <a:moveTo>
                    <a:pt x="4834" y="1"/>
                  </a:moveTo>
                  <a:cubicBezTo>
                    <a:pt x="4798" y="1"/>
                    <a:pt x="4760" y="14"/>
                    <a:pt x="4727" y="43"/>
                  </a:cubicBezTo>
                  <a:cubicBezTo>
                    <a:pt x="3615" y="1036"/>
                    <a:pt x="3721" y="2730"/>
                    <a:pt x="3602" y="4133"/>
                  </a:cubicBezTo>
                  <a:cubicBezTo>
                    <a:pt x="3430" y="5973"/>
                    <a:pt x="3099" y="7839"/>
                    <a:pt x="2966" y="9679"/>
                  </a:cubicBezTo>
                  <a:cubicBezTo>
                    <a:pt x="2702" y="13371"/>
                    <a:pt x="2411" y="17064"/>
                    <a:pt x="2106" y="20757"/>
                  </a:cubicBezTo>
                  <a:cubicBezTo>
                    <a:pt x="1471" y="28221"/>
                    <a:pt x="213" y="35686"/>
                    <a:pt x="15" y="43177"/>
                  </a:cubicBezTo>
                  <a:cubicBezTo>
                    <a:pt x="0" y="43761"/>
                    <a:pt x="501" y="44093"/>
                    <a:pt x="985" y="44093"/>
                  </a:cubicBezTo>
                  <a:cubicBezTo>
                    <a:pt x="1369" y="44093"/>
                    <a:pt x="1742" y="43885"/>
                    <a:pt x="1841" y="43429"/>
                  </a:cubicBezTo>
                  <a:cubicBezTo>
                    <a:pt x="3416" y="36321"/>
                    <a:pt x="3999" y="28962"/>
                    <a:pt x="4647" y="21736"/>
                  </a:cubicBezTo>
                  <a:cubicBezTo>
                    <a:pt x="5283" y="14576"/>
                    <a:pt x="5706" y="7310"/>
                    <a:pt x="4991" y="163"/>
                  </a:cubicBezTo>
                  <a:cubicBezTo>
                    <a:pt x="4982" y="63"/>
                    <a:pt x="4912" y="1"/>
                    <a:pt x="4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52925" y="3052450"/>
              <a:ext cx="150700" cy="1105600"/>
            </a:xfrm>
            <a:custGeom>
              <a:avLst/>
              <a:gdLst/>
              <a:ahLst/>
              <a:cxnLst/>
              <a:rect l="l" t="t" r="r" b="b"/>
              <a:pathLst>
                <a:path w="6028" h="44224" extrusionOk="0">
                  <a:moveTo>
                    <a:pt x="901" y="1"/>
                  </a:moveTo>
                  <a:cubicBezTo>
                    <a:pt x="723" y="1"/>
                    <a:pt x="515" y="163"/>
                    <a:pt x="490" y="348"/>
                  </a:cubicBezTo>
                  <a:cubicBezTo>
                    <a:pt x="1" y="3855"/>
                    <a:pt x="332" y="7442"/>
                    <a:pt x="609" y="10962"/>
                  </a:cubicBezTo>
                  <a:cubicBezTo>
                    <a:pt x="901" y="14562"/>
                    <a:pt x="1232" y="18162"/>
                    <a:pt x="1562" y="21776"/>
                  </a:cubicBezTo>
                  <a:cubicBezTo>
                    <a:pt x="1880" y="25362"/>
                    <a:pt x="2211" y="28989"/>
                    <a:pt x="2674" y="32562"/>
                  </a:cubicBezTo>
                  <a:cubicBezTo>
                    <a:pt x="3137" y="36255"/>
                    <a:pt x="3693" y="39921"/>
                    <a:pt x="4236" y="43587"/>
                  </a:cubicBezTo>
                  <a:cubicBezTo>
                    <a:pt x="4306" y="44025"/>
                    <a:pt x="4669" y="44223"/>
                    <a:pt x="5047" y="44223"/>
                  </a:cubicBezTo>
                  <a:cubicBezTo>
                    <a:pt x="5526" y="44223"/>
                    <a:pt x="6027" y="43904"/>
                    <a:pt x="5983" y="43349"/>
                  </a:cubicBezTo>
                  <a:cubicBezTo>
                    <a:pt x="5665" y="39762"/>
                    <a:pt x="5401" y="36162"/>
                    <a:pt x="5070" y="32562"/>
                  </a:cubicBezTo>
                  <a:cubicBezTo>
                    <a:pt x="4752" y="28962"/>
                    <a:pt x="4342" y="25362"/>
                    <a:pt x="3971" y="21776"/>
                  </a:cubicBezTo>
                  <a:cubicBezTo>
                    <a:pt x="3601" y="18176"/>
                    <a:pt x="3283" y="14562"/>
                    <a:pt x="2952" y="10962"/>
                  </a:cubicBezTo>
                  <a:cubicBezTo>
                    <a:pt x="2634" y="7535"/>
                    <a:pt x="2423" y="4014"/>
                    <a:pt x="1483" y="679"/>
                  </a:cubicBezTo>
                  <a:cubicBezTo>
                    <a:pt x="1496" y="665"/>
                    <a:pt x="1509" y="652"/>
                    <a:pt x="1509" y="639"/>
                  </a:cubicBezTo>
                  <a:cubicBezTo>
                    <a:pt x="1602" y="215"/>
                    <a:pt x="1337" y="30"/>
                    <a:pt x="940" y="4"/>
                  </a:cubicBezTo>
                  <a:cubicBezTo>
                    <a:pt x="928" y="2"/>
                    <a:pt x="915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728325" y="2853600"/>
              <a:ext cx="76125" cy="178850"/>
            </a:xfrm>
            <a:custGeom>
              <a:avLst/>
              <a:gdLst/>
              <a:ahLst/>
              <a:cxnLst/>
              <a:rect l="l" t="t" r="r" b="b"/>
              <a:pathLst>
                <a:path w="3045" h="7154" extrusionOk="0">
                  <a:moveTo>
                    <a:pt x="1818" y="0"/>
                  </a:moveTo>
                  <a:cubicBezTo>
                    <a:pt x="1752" y="0"/>
                    <a:pt x="1689" y="29"/>
                    <a:pt x="1655" y="96"/>
                  </a:cubicBezTo>
                  <a:cubicBezTo>
                    <a:pt x="1430" y="546"/>
                    <a:pt x="1007" y="837"/>
                    <a:pt x="755" y="1287"/>
                  </a:cubicBezTo>
                  <a:cubicBezTo>
                    <a:pt x="464" y="1856"/>
                    <a:pt x="398" y="2518"/>
                    <a:pt x="345" y="3153"/>
                  </a:cubicBezTo>
                  <a:cubicBezTo>
                    <a:pt x="239" y="4384"/>
                    <a:pt x="1" y="5814"/>
                    <a:pt x="795" y="6846"/>
                  </a:cubicBezTo>
                  <a:cubicBezTo>
                    <a:pt x="958" y="7054"/>
                    <a:pt x="1242" y="7154"/>
                    <a:pt x="1529" y="7154"/>
                  </a:cubicBezTo>
                  <a:cubicBezTo>
                    <a:pt x="1824" y="7154"/>
                    <a:pt x="2122" y="7048"/>
                    <a:pt x="2291" y="6846"/>
                  </a:cubicBezTo>
                  <a:cubicBezTo>
                    <a:pt x="3045" y="5919"/>
                    <a:pt x="2899" y="4622"/>
                    <a:pt x="2913" y="3471"/>
                  </a:cubicBezTo>
                  <a:cubicBezTo>
                    <a:pt x="2926" y="2955"/>
                    <a:pt x="2979" y="2372"/>
                    <a:pt x="2846" y="1843"/>
                  </a:cubicBezTo>
                  <a:cubicBezTo>
                    <a:pt x="2767" y="1578"/>
                    <a:pt x="2701" y="1287"/>
                    <a:pt x="2555" y="1022"/>
                  </a:cubicBezTo>
                  <a:cubicBezTo>
                    <a:pt x="2410" y="744"/>
                    <a:pt x="2132" y="453"/>
                    <a:pt x="2039" y="149"/>
                  </a:cubicBezTo>
                  <a:cubicBezTo>
                    <a:pt x="2008" y="57"/>
                    <a:pt x="1910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000975" y="2853225"/>
              <a:ext cx="76575" cy="172200"/>
            </a:xfrm>
            <a:custGeom>
              <a:avLst/>
              <a:gdLst/>
              <a:ahLst/>
              <a:cxnLst/>
              <a:rect l="l" t="t" r="r" b="b"/>
              <a:pathLst>
                <a:path w="3063" h="6888" extrusionOk="0">
                  <a:moveTo>
                    <a:pt x="1665" y="0"/>
                  </a:moveTo>
                  <a:cubicBezTo>
                    <a:pt x="1260" y="0"/>
                    <a:pt x="852" y="295"/>
                    <a:pt x="808" y="812"/>
                  </a:cubicBezTo>
                  <a:cubicBezTo>
                    <a:pt x="808" y="865"/>
                    <a:pt x="808" y="932"/>
                    <a:pt x="808" y="998"/>
                  </a:cubicBezTo>
                  <a:cubicBezTo>
                    <a:pt x="1" y="2348"/>
                    <a:pt x="146" y="4068"/>
                    <a:pt x="332" y="5630"/>
                  </a:cubicBezTo>
                  <a:cubicBezTo>
                    <a:pt x="434" y="6490"/>
                    <a:pt x="1030" y="6888"/>
                    <a:pt x="1627" y="6888"/>
                  </a:cubicBezTo>
                  <a:cubicBezTo>
                    <a:pt x="2345" y="6888"/>
                    <a:pt x="3063" y="6313"/>
                    <a:pt x="2926" y="5273"/>
                  </a:cubicBezTo>
                  <a:cubicBezTo>
                    <a:pt x="2780" y="4187"/>
                    <a:pt x="2767" y="3115"/>
                    <a:pt x="2529" y="2096"/>
                  </a:cubicBezTo>
                  <a:cubicBezTo>
                    <a:pt x="2595" y="1580"/>
                    <a:pt x="2595" y="1064"/>
                    <a:pt x="2436" y="587"/>
                  </a:cubicBezTo>
                  <a:cubicBezTo>
                    <a:pt x="2302" y="184"/>
                    <a:pt x="1984" y="0"/>
                    <a:pt x="1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717750" y="3035625"/>
              <a:ext cx="386825" cy="98475"/>
            </a:xfrm>
            <a:custGeom>
              <a:avLst/>
              <a:gdLst/>
              <a:ahLst/>
              <a:cxnLst/>
              <a:rect l="l" t="t" r="r" b="b"/>
              <a:pathLst>
                <a:path w="15473" h="3939" extrusionOk="0">
                  <a:moveTo>
                    <a:pt x="12156" y="1"/>
                  </a:moveTo>
                  <a:cubicBezTo>
                    <a:pt x="12008" y="1"/>
                    <a:pt x="11864" y="2"/>
                    <a:pt x="11727" y="2"/>
                  </a:cubicBezTo>
                  <a:cubicBezTo>
                    <a:pt x="10562" y="15"/>
                    <a:pt x="9371" y="213"/>
                    <a:pt x="8206" y="319"/>
                  </a:cubicBezTo>
                  <a:cubicBezTo>
                    <a:pt x="5837" y="544"/>
                    <a:pt x="3468" y="716"/>
                    <a:pt x="1099" y="875"/>
                  </a:cubicBezTo>
                  <a:cubicBezTo>
                    <a:pt x="31" y="941"/>
                    <a:pt x="1" y="2556"/>
                    <a:pt x="1086" y="2556"/>
                  </a:cubicBezTo>
                  <a:cubicBezTo>
                    <a:pt x="1090" y="2556"/>
                    <a:pt x="1094" y="2556"/>
                    <a:pt x="1099" y="2556"/>
                  </a:cubicBezTo>
                  <a:cubicBezTo>
                    <a:pt x="1271" y="2556"/>
                    <a:pt x="1443" y="2543"/>
                    <a:pt x="1615" y="2543"/>
                  </a:cubicBezTo>
                  <a:cubicBezTo>
                    <a:pt x="1589" y="3099"/>
                    <a:pt x="1734" y="3602"/>
                    <a:pt x="2409" y="3787"/>
                  </a:cubicBezTo>
                  <a:cubicBezTo>
                    <a:pt x="2556" y="3829"/>
                    <a:pt x="2694" y="3849"/>
                    <a:pt x="2827" y="3849"/>
                  </a:cubicBezTo>
                  <a:cubicBezTo>
                    <a:pt x="3232" y="3849"/>
                    <a:pt x="3579" y="3663"/>
                    <a:pt x="3918" y="3363"/>
                  </a:cubicBezTo>
                  <a:cubicBezTo>
                    <a:pt x="4178" y="3128"/>
                    <a:pt x="4412" y="2915"/>
                    <a:pt x="4673" y="2915"/>
                  </a:cubicBezTo>
                  <a:cubicBezTo>
                    <a:pt x="4823" y="2915"/>
                    <a:pt x="4983" y="2986"/>
                    <a:pt x="5162" y="3165"/>
                  </a:cubicBezTo>
                  <a:cubicBezTo>
                    <a:pt x="5658" y="3675"/>
                    <a:pt x="6155" y="3938"/>
                    <a:pt x="6665" y="3938"/>
                  </a:cubicBezTo>
                  <a:cubicBezTo>
                    <a:pt x="7120" y="3938"/>
                    <a:pt x="7587" y="3728"/>
                    <a:pt x="8074" y="3297"/>
                  </a:cubicBezTo>
                  <a:cubicBezTo>
                    <a:pt x="8501" y="2917"/>
                    <a:pt x="9040" y="2673"/>
                    <a:pt x="9554" y="2673"/>
                  </a:cubicBezTo>
                  <a:cubicBezTo>
                    <a:pt x="10044" y="2673"/>
                    <a:pt x="10511" y="2894"/>
                    <a:pt x="10840" y="3430"/>
                  </a:cubicBezTo>
                  <a:cubicBezTo>
                    <a:pt x="11017" y="3715"/>
                    <a:pt x="11329" y="3874"/>
                    <a:pt x="11639" y="3874"/>
                  </a:cubicBezTo>
                  <a:cubicBezTo>
                    <a:pt x="11862" y="3874"/>
                    <a:pt x="12085" y="3792"/>
                    <a:pt x="12256" y="3615"/>
                  </a:cubicBezTo>
                  <a:cubicBezTo>
                    <a:pt x="12614" y="3244"/>
                    <a:pt x="13050" y="2980"/>
                    <a:pt x="13447" y="2675"/>
                  </a:cubicBezTo>
                  <a:cubicBezTo>
                    <a:pt x="13565" y="2689"/>
                    <a:pt x="13683" y="2698"/>
                    <a:pt x="13802" y="2698"/>
                  </a:cubicBezTo>
                  <a:cubicBezTo>
                    <a:pt x="14028" y="2698"/>
                    <a:pt x="14254" y="2665"/>
                    <a:pt x="14480" y="2569"/>
                  </a:cubicBezTo>
                  <a:cubicBezTo>
                    <a:pt x="15247" y="2265"/>
                    <a:pt x="15472" y="1471"/>
                    <a:pt x="14943" y="822"/>
                  </a:cubicBezTo>
                  <a:cubicBezTo>
                    <a:pt x="14310" y="51"/>
                    <a:pt x="13145" y="1"/>
                    <a:pt x="12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787550" y="2735825"/>
              <a:ext cx="222725" cy="120400"/>
            </a:xfrm>
            <a:custGeom>
              <a:avLst/>
              <a:gdLst/>
              <a:ahLst/>
              <a:cxnLst/>
              <a:rect l="l" t="t" r="r" b="b"/>
              <a:pathLst>
                <a:path w="8909" h="4816" extrusionOk="0">
                  <a:moveTo>
                    <a:pt x="1338" y="1353"/>
                  </a:moveTo>
                  <a:lnTo>
                    <a:pt x="1338" y="1353"/>
                  </a:lnTo>
                  <a:cubicBezTo>
                    <a:pt x="1364" y="1366"/>
                    <a:pt x="1404" y="1366"/>
                    <a:pt x="1430" y="1379"/>
                  </a:cubicBezTo>
                  <a:cubicBezTo>
                    <a:pt x="1404" y="1392"/>
                    <a:pt x="1377" y="1419"/>
                    <a:pt x="1351" y="1458"/>
                  </a:cubicBezTo>
                  <a:cubicBezTo>
                    <a:pt x="1351" y="1419"/>
                    <a:pt x="1338" y="1392"/>
                    <a:pt x="1338" y="1353"/>
                  </a:cubicBezTo>
                  <a:close/>
                  <a:moveTo>
                    <a:pt x="7008" y="1"/>
                  </a:moveTo>
                  <a:cubicBezTo>
                    <a:pt x="6111" y="1"/>
                    <a:pt x="5213" y="58"/>
                    <a:pt x="4316" y="122"/>
                  </a:cubicBezTo>
                  <a:cubicBezTo>
                    <a:pt x="3283" y="201"/>
                    <a:pt x="2172" y="280"/>
                    <a:pt x="1179" y="638"/>
                  </a:cubicBezTo>
                  <a:cubicBezTo>
                    <a:pt x="1106" y="514"/>
                    <a:pt x="971" y="455"/>
                    <a:pt x="833" y="455"/>
                  </a:cubicBezTo>
                  <a:cubicBezTo>
                    <a:pt x="645" y="455"/>
                    <a:pt x="451" y="564"/>
                    <a:pt x="398" y="770"/>
                  </a:cubicBezTo>
                  <a:cubicBezTo>
                    <a:pt x="358" y="916"/>
                    <a:pt x="332" y="1061"/>
                    <a:pt x="345" y="1207"/>
                  </a:cubicBezTo>
                  <a:cubicBezTo>
                    <a:pt x="292" y="1697"/>
                    <a:pt x="252" y="2173"/>
                    <a:pt x="213" y="2663"/>
                  </a:cubicBezTo>
                  <a:cubicBezTo>
                    <a:pt x="173" y="3285"/>
                    <a:pt x="1" y="3960"/>
                    <a:pt x="358" y="4516"/>
                  </a:cubicBezTo>
                  <a:cubicBezTo>
                    <a:pt x="489" y="4709"/>
                    <a:pt x="707" y="4816"/>
                    <a:pt x="920" y="4816"/>
                  </a:cubicBezTo>
                  <a:cubicBezTo>
                    <a:pt x="1117" y="4816"/>
                    <a:pt x="1310" y="4725"/>
                    <a:pt x="1430" y="4529"/>
                  </a:cubicBezTo>
                  <a:cubicBezTo>
                    <a:pt x="2661" y="4624"/>
                    <a:pt x="3887" y="4672"/>
                    <a:pt x="5114" y="4672"/>
                  </a:cubicBezTo>
                  <a:cubicBezTo>
                    <a:pt x="5932" y="4672"/>
                    <a:pt x="6751" y="4651"/>
                    <a:pt x="7572" y="4608"/>
                  </a:cubicBezTo>
                  <a:cubicBezTo>
                    <a:pt x="7810" y="4595"/>
                    <a:pt x="8022" y="4489"/>
                    <a:pt x="8167" y="4330"/>
                  </a:cubicBezTo>
                  <a:cubicBezTo>
                    <a:pt x="8223" y="4348"/>
                    <a:pt x="8281" y="4357"/>
                    <a:pt x="8339" y="4357"/>
                  </a:cubicBezTo>
                  <a:cubicBezTo>
                    <a:pt x="8583" y="4357"/>
                    <a:pt x="8821" y="4196"/>
                    <a:pt x="8842" y="3854"/>
                  </a:cubicBezTo>
                  <a:cubicBezTo>
                    <a:pt x="8908" y="2769"/>
                    <a:pt x="8749" y="1683"/>
                    <a:pt x="8816" y="598"/>
                  </a:cubicBezTo>
                  <a:cubicBezTo>
                    <a:pt x="8829" y="280"/>
                    <a:pt x="8538" y="55"/>
                    <a:pt x="8247" y="42"/>
                  </a:cubicBezTo>
                  <a:cubicBezTo>
                    <a:pt x="7834" y="13"/>
                    <a:pt x="7421" y="1"/>
                    <a:pt x="7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428550" y="2466200"/>
              <a:ext cx="950650" cy="1687325"/>
            </a:xfrm>
            <a:custGeom>
              <a:avLst/>
              <a:gdLst/>
              <a:ahLst/>
              <a:cxnLst/>
              <a:rect l="l" t="t" r="r" b="b"/>
              <a:pathLst>
                <a:path w="38026" h="67493" extrusionOk="0">
                  <a:moveTo>
                    <a:pt x="19689" y="6007"/>
                  </a:moveTo>
                  <a:cubicBezTo>
                    <a:pt x="20572" y="6007"/>
                    <a:pt x="21302" y="6408"/>
                    <a:pt x="21693" y="7280"/>
                  </a:cubicBezTo>
                  <a:cubicBezTo>
                    <a:pt x="21984" y="7889"/>
                    <a:pt x="22262" y="8511"/>
                    <a:pt x="22501" y="9146"/>
                  </a:cubicBezTo>
                  <a:cubicBezTo>
                    <a:pt x="22680" y="9634"/>
                    <a:pt x="22872" y="10034"/>
                    <a:pt x="23463" y="10034"/>
                  </a:cubicBezTo>
                  <a:cubicBezTo>
                    <a:pt x="23481" y="10034"/>
                    <a:pt x="23500" y="10034"/>
                    <a:pt x="23520" y="10033"/>
                  </a:cubicBezTo>
                  <a:cubicBezTo>
                    <a:pt x="23533" y="10033"/>
                    <a:pt x="23546" y="10032"/>
                    <a:pt x="23559" y="10032"/>
                  </a:cubicBezTo>
                  <a:cubicBezTo>
                    <a:pt x="23839" y="10032"/>
                    <a:pt x="23988" y="10173"/>
                    <a:pt x="23811" y="10629"/>
                  </a:cubicBezTo>
                  <a:cubicBezTo>
                    <a:pt x="22858" y="10629"/>
                    <a:pt x="21905" y="10617"/>
                    <a:pt x="20956" y="10617"/>
                  </a:cubicBezTo>
                  <a:cubicBezTo>
                    <a:pt x="20482" y="10617"/>
                    <a:pt x="20008" y="10620"/>
                    <a:pt x="19536" y="10629"/>
                  </a:cubicBezTo>
                  <a:cubicBezTo>
                    <a:pt x="17802" y="10668"/>
                    <a:pt x="16082" y="10761"/>
                    <a:pt x="14348" y="10801"/>
                  </a:cubicBezTo>
                  <a:cubicBezTo>
                    <a:pt x="14265" y="10804"/>
                    <a:pt x="14194" y="10807"/>
                    <a:pt x="14132" y="10807"/>
                  </a:cubicBezTo>
                  <a:cubicBezTo>
                    <a:pt x="13750" y="10807"/>
                    <a:pt x="13739" y="10705"/>
                    <a:pt x="13659" y="10113"/>
                  </a:cubicBezTo>
                  <a:cubicBezTo>
                    <a:pt x="14004" y="10086"/>
                    <a:pt x="14348" y="10060"/>
                    <a:pt x="14732" y="10033"/>
                  </a:cubicBezTo>
                  <a:cubicBezTo>
                    <a:pt x="14983" y="9517"/>
                    <a:pt x="15234" y="8988"/>
                    <a:pt x="15499" y="8445"/>
                  </a:cubicBezTo>
                  <a:cubicBezTo>
                    <a:pt x="16320" y="6738"/>
                    <a:pt x="17789" y="6076"/>
                    <a:pt x="19562" y="6010"/>
                  </a:cubicBezTo>
                  <a:cubicBezTo>
                    <a:pt x="19605" y="6008"/>
                    <a:pt x="19647" y="6007"/>
                    <a:pt x="19689" y="6007"/>
                  </a:cubicBezTo>
                  <a:close/>
                  <a:moveTo>
                    <a:pt x="20193" y="11102"/>
                  </a:moveTo>
                  <a:cubicBezTo>
                    <a:pt x="21435" y="11102"/>
                    <a:pt x="22507" y="11140"/>
                    <a:pt x="22911" y="11224"/>
                  </a:cubicBezTo>
                  <a:cubicBezTo>
                    <a:pt x="22845" y="12495"/>
                    <a:pt x="22792" y="13779"/>
                    <a:pt x="22726" y="15102"/>
                  </a:cubicBezTo>
                  <a:lnTo>
                    <a:pt x="14851" y="15102"/>
                  </a:lnTo>
                  <a:cubicBezTo>
                    <a:pt x="14732" y="13792"/>
                    <a:pt x="14679" y="12574"/>
                    <a:pt x="14890" y="11370"/>
                  </a:cubicBezTo>
                  <a:cubicBezTo>
                    <a:pt x="15624" y="11205"/>
                    <a:pt x="18141" y="11102"/>
                    <a:pt x="20193" y="11102"/>
                  </a:cubicBezTo>
                  <a:close/>
                  <a:moveTo>
                    <a:pt x="15858" y="15615"/>
                  </a:moveTo>
                  <a:cubicBezTo>
                    <a:pt x="15941" y="15615"/>
                    <a:pt x="16025" y="15616"/>
                    <a:pt x="16108" y="15618"/>
                  </a:cubicBezTo>
                  <a:cubicBezTo>
                    <a:pt x="17895" y="15645"/>
                    <a:pt x="19668" y="15817"/>
                    <a:pt x="21455" y="15870"/>
                  </a:cubicBezTo>
                  <a:cubicBezTo>
                    <a:pt x="21624" y="15874"/>
                    <a:pt x="21794" y="15876"/>
                    <a:pt x="21964" y="15876"/>
                  </a:cubicBezTo>
                  <a:cubicBezTo>
                    <a:pt x="22830" y="15876"/>
                    <a:pt x="23704" y="15828"/>
                    <a:pt x="24579" y="15817"/>
                  </a:cubicBezTo>
                  <a:cubicBezTo>
                    <a:pt x="24764" y="15817"/>
                    <a:pt x="24962" y="15843"/>
                    <a:pt x="25174" y="15870"/>
                  </a:cubicBezTo>
                  <a:lnTo>
                    <a:pt x="25174" y="19510"/>
                  </a:lnTo>
                  <a:cubicBezTo>
                    <a:pt x="21058" y="19377"/>
                    <a:pt x="17087" y="19232"/>
                    <a:pt x="13024" y="19086"/>
                  </a:cubicBezTo>
                  <a:lnTo>
                    <a:pt x="13024" y="15804"/>
                  </a:lnTo>
                  <a:cubicBezTo>
                    <a:pt x="13972" y="15743"/>
                    <a:pt x="14920" y="15615"/>
                    <a:pt x="15858" y="15615"/>
                  </a:cubicBezTo>
                  <a:close/>
                  <a:moveTo>
                    <a:pt x="11462" y="19536"/>
                  </a:moveTo>
                  <a:lnTo>
                    <a:pt x="11462" y="22726"/>
                  </a:lnTo>
                  <a:cubicBezTo>
                    <a:pt x="11344" y="22774"/>
                    <a:pt x="11230" y="22805"/>
                    <a:pt x="11136" y="22805"/>
                  </a:cubicBezTo>
                  <a:cubicBezTo>
                    <a:pt x="11000" y="22805"/>
                    <a:pt x="10907" y="22740"/>
                    <a:pt x="10907" y="22567"/>
                  </a:cubicBezTo>
                  <a:cubicBezTo>
                    <a:pt x="10880" y="21654"/>
                    <a:pt x="10907" y="20727"/>
                    <a:pt x="10946" y="19801"/>
                  </a:cubicBezTo>
                  <a:cubicBezTo>
                    <a:pt x="10959" y="19721"/>
                    <a:pt x="11224" y="19655"/>
                    <a:pt x="11462" y="19536"/>
                  </a:cubicBezTo>
                  <a:close/>
                  <a:moveTo>
                    <a:pt x="12037" y="19659"/>
                  </a:moveTo>
                  <a:cubicBezTo>
                    <a:pt x="12110" y="19659"/>
                    <a:pt x="12198" y="19681"/>
                    <a:pt x="12296" y="19721"/>
                  </a:cubicBezTo>
                  <a:cubicBezTo>
                    <a:pt x="12389" y="20727"/>
                    <a:pt x="12495" y="21746"/>
                    <a:pt x="12601" y="22818"/>
                  </a:cubicBezTo>
                  <a:lnTo>
                    <a:pt x="11793" y="22818"/>
                  </a:lnTo>
                  <a:cubicBezTo>
                    <a:pt x="11793" y="21839"/>
                    <a:pt x="11780" y="20886"/>
                    <a:pt x="11793" y="19946"/>
                  </a:cubicBezTo>
                  <a:cubicBezTo>
                    <a:pt x="11802" y="19745"/>
                    <a:pt x="11892" y="19659"/>
                    <a:pt x="12037" y="19659"/>
                  </a:cubicBezTo>
                  <a:close/>
                  <a:moveTo>
                    <a:pt x="14291" y="19674"/>
                  </a:moveTo>
                  <a:cubicBezTo>
                    <a:pt x="14380" y="19674"/>
                    <a:pt x="14484" y="19693"/>
                    <a:pt x="14599" y="19721"/>
                  </a:cubicBezTo>
                  <a:lnTo>
                    <a:pt x="14599" y="22779"/>
                  </a:lnTo>
                  <a:cubicBezTo>
                    <a:pt x="14405" y="22805"/>
                    <a:pt x="14259" y="22823"/>
                    <a:pt x="14149" y="22823"/>
                  </a:cubicBezTo>
                  <a:cubicBezTo>
                    <a:pt x="13871" y="22823"/>
                    <a:pt x="13828" y="22708"/>
                    <a:pt x="13818" y="22329"/>
                  </a:cubicBezTo>
                  <a:cubicBezTo>
                    <a:pt x="13805" y="21561"/>
                    <a:pt x="13898" y="20807"/>
                    <a:pt x="13951" y="20039"/>
                  </a:cubicBezTo>
                  <a:cubicBezTo>
                    <a:pt x="13969" y="19765"/>
                    <a:pt x="14094" y="19674"/>
                    <a:pt x="14291" y="19674"/>
                  </a:cubicBezTo>
                  <a:close/>
                  <a:moveTo>
                    <a:pt x="12971" y="19682"/>
                  </a:moveTo>
                  <a:cubicBezTo>
                    <a:pt x="13262" y="19682"/>
                    <a:pt x="13474" y="19695"/>
                    <a:pt x="13686" y="19708"/>
                  </a:cubicBezTo>
                  <a:cubicBezTo>
                    <a:pt x="13633" y="20754"/>
                    <a:pt x="13593" y="21746"/>
                    <a:pt x="13554" y="22792"/>
                  </a:cubicBezTo>
                  <a:cubicBezTo>
                    <a:pt x="13514" y="22805"/>
                    <a:pt x="13382" y="22818"/>
                    <a:pt x="13223" y="22845"/>
                  </a:cubicBezTo>
                  <a:cubicBezTo>
                    <a:pt x="13130" y="21786"/>
                    <a:pt x="13051" y="20754"/>
                    <a:pt x="12971" y="19682"/>
                  </a:cubicBezTo>
                  <a:close/>
                  <a:moveTo>
                    <a:pt x="10589" y="19695"/>
                  </a:moveTo>
                  <a:lnTo>
                    <a:pt x="10589" y="22765"/>
                  </a:lnTo>
                  <a:cubicBezTo>
                    <a:pt x="10364" y="22792"/>
                    <a:pt x="10112" y="22818"/>
                    <a:pt x="9768" y="22858"/>
                  </a:cubicBezTo>
                  <a:cubicBezTo>
                    <a:pt x="9676" y="21760"/>
                    <a:pt x="9596" y="20754"/>
                    <a:pt x="9517" y="19695"/>
                  </a:cubicBezTo>
                  <a:close/>
                  <a:moveTo>
                    <a:pt x="17709" y="19761"/>
                  </a:moveTo>
                  <a:cubicBezTo>
                    <a:pt x="17736" y="19907"/>
                    <a:pt x="17789" y="20039"/>
                    <a:pt x="17776" y="20171"/>
                  </a:cubicBezTo>
                  <a:cubicBezTo>
                    <a:pt x="17762" y="20939"/>
                    <a:pt x="17723" y="21693"/>
                    <a:pt x="17696" y="22461"/>
                  </a:cubicBezTo>
                  <a:cubicBezTo>
                    <a:pt x="17686" y="22789"/>
                    <a:pt x="17669" y="22885"/>
                    <a:pt x="17398" y="22885"/>
                  </a:cubicBezTo>
                  <a:cubicBezTo>
                    <a:pt x="17308" y="22885"/>
                    <a:pt x="17190" y="22875"/>
                    <a:pt x="17034" y="22858"/>
                  </a:cubicBezTo>
                  <a:lnTo>
                    <a:pt x="17034" y="19761"/>
                  </a:lnTo>
                  <a:close/>
                  <a:moveTo>
                    <a:pt x="18173" y="19840"/>
                  </a:moveTo>
                  <a:cubicBezTo>
                    <a:pt x="18464" y="19854"/>
                    <a:pt x="18715" y="19867"/>
                    <a:pt x="18967" y="19880"/>
                  </a:cubicBezTo>
                  <a:lnTo>
                    <a:pt x="18967" y="22832"/>
                  </a:lnTo>
                  <a:cubicBezTo>
                    <a:pt x="18649" y="22858"/>
                    <a:pt x="18424" y="22871"/>
                    <a:pt x="18173" y="22898"/>
                  </a:cubicBezTo>
                  <a:cubicBezTo>
                    <a:pt x="17829" y="21865"/>
                    <a:pt x="17948" y="20873"/>
                    <a:pt x="18173" y="19840"/>
                  </a:cubicBezTo>
                  <a:close/>
                  <a:moveTo>
                    <a:pt x="20014" y="19865"/>
                  </a:moveTo>
                  <a:cubicBezTo>
                    <a:pt x="20282" y="19865"/>
                    <a:pt x="20550" y="19929"/>
                    <a:pt x="20826" y="19929"/>
                  </a:cubicBezTo>
                  <a:cubicBezTo>
                    <a:pt x="20911" y="19929"/>
                    <a:pt x="20997" y="19922"/>
                    <a:pt x="21084" y="19907"/>
                  </a:cubicBezTo>
                  <a:lnTo>
                    <a:pt x="21084" y="19907"/>
                  </a:lnTo>
                  <a:cubicBezTo>
                    <a:pt x="21032" y="20846"/>
                    <a:pt x="20979" y="21720"/>
                    <a:pt x="20912" y="22593"/>
                  </a:cubicBezTo>
                  <a:cubicBezTo>
                    <a:pt x="20893" y="22823"/>
                    <a:pt x="20756" y="22901"/>
                    <a:pt x="20541" y="22901"/>
                  </a:cubicBezTo>
                  <a:cubicBezTo>
                    <a:pt x="20459" y="22901"/>
                    <a:pt x="20366" y="22890"/>
                    <a:pt x="20264" y="22871"/>
                  </a:cubicBezTo>
                  <a:lnTo>
                    <a:pt x="20264" y="20145"/>
                  </a:lnTo>
                  <a:lnTo>
                    <a:pt x="19959" y="20145"/>
                  </a:lnTo>
                  <a:cubicBezTo>
                    <a:pt x="19959" y="20939"/>
                    <a:pt x="19959" y="21720"/>
                    <a:pt x="19959" y="22501"/>
                  </a:cubicBezTo>
                  <a:cubicBezTo>
                    <a:pt x="19959" y="22828"/>
                    <a:pt x="19959" y="22894"/>
                    <a:pt x="19678" y="22894"/>
                  </a:cubicBezTo>
                  <a:cubicBezTo>
                    <a:pt x="19606" y="22894"/>
                    <a:pt x="19516" y="22890"/>
                    <a:pt x="19404" y="22885"/>
                  </a:cubicBezTo>
                  <a:lnTo>
                    <a:pt x="19404" y="20026"/>
                  </a:lnTo>
                  <a:cubicBezTo>
                    <a:pt x="19611" y="19900"/>
                    <a:pt x="19813" y="19865"/>
                    <a:pt x="20014" y="19865"/>
                  </a:cubicBezTo>
                  <a:close/>
                  <a:moveTo>
                    <a:pt x="14983" y="19629"/>
                  </a:moveTo>
                  <a:cubicBezTo>
                    <a:pt x="15261" y="19655"/>
                    <a:pt x="15459" y="19682"/>
                    <a:pt x="15671" y="19708"/>
                  </a:cubicBezTo>
                  <a:cubicBezTo>
                    <a:pt x="15671" y="20688"/>
                    <a:pt x="15684" y="21601"/>
                    <a:pt x="15658" y="22527"/>
                  </a:cubicBezTo>
                  <a:cubicBezTo>
                    <a:pt x="15658" y="22660"/>
                    <a:pt x="15459" y="22779"/>
                    <a:pt x="15354" y="22911"/>
                  </a:cubicBezTo>
                  <a:cubicBezTo>
                    <a:pt x="15221" y="22805"/>
                    <a:pt x="14996" y="22699"/>
                    <a:pt x="14996" y="22580"/>
                  </a:cubicBezTo>
                  <a:cubicBezTo>
                    <a:pt x="14970" y="21627"/>
                    <a:pt x="14983" y="20688"/>
                    <a:pt x="14983" y="19629"/>
                  </a:cubicBezTo>
                  <a:close/>
                  <a:moveTo>
                    <a:pt x="23559" y="20013"/>
                  </a:moveTo>
                  <a:lnTo>
                    <a:pt x="23559" y="20013"/>
                  </a:lnTo>
                  <a:cubicBezTo>
                    <a:pt x="23507" y="21005"/>
                    <a:pt x="23454" y="21932"/>
                    <a:pt x="23387" y="22898"/>
                  </a:cubicBezTo>
                  <a:cubicBezTo>
                    <a:pt x="23312" y="22912"/>
                    <a:pt x="23247" y="22918"/>
                    <a:pt x="23192" y="22918"/>
                  </a:cubicBezTo>
                  <a:cubicBezTo>
                    <a:pt x="22877" y="22918"/>
                    <a:pt x="22858" y="22711"/>
                    <a:pt x="22858" y="22474"/>
                  </a:cubicBezTo>
                  <a:cubicBezTo>
                    <a:pt x="22845" y="21693"/>
                    <a:pt x="22845" y="20899"/>
                    <a:pt x="22845" y="20052"/>
                  </a:cubicBezTo>
                  <a:cubicBezTo>
                    <a:pt x="23030" y="20039"/>
                    <a:pt x="23242" y="20026"/>
                    <a:pt x="23559" y="20013"/>
                  </a:cubicBezTo>
                  <a:close/>
                  <a:moveTo>
                    <a:pt x="16002" y="19721"/>
                  </a:moveTo>
                  <a:cubicBezTo>
                    <a:pt x="16227" y="19721"/>
                    <a:pt x="16412" y="19735"/>
                    <a:pt x="16624" y="19748"/>
                  </a:cubicBezTo>
                  <a:lnTo>
                    <a:pt x="16624" y="22885"/>
                  </a:lnTo>
                  <a:cubicBezTo>
                    <a:pt x="16525" y="22908"/>
                    <a:pt x="16441" y="22919"/>
                    <a:pt x="16369" y="22919"/>
                  </a:cubicBezTo>
                  <a:cubicBezTo>
                    <a:pt x="16112" y="22919"/>
                    <a:pt x="16015" y="22778"/>
                    <a:pt x="16015" y="22540"/>
                  </a:cubicBezTo>
                  <a:cubicBezTo>
                    <a:pt x="16002" y="21601"/>
                    <a:pt x="16002" y="20674"/>
                    <a:pt x="16002" y="19721"/>
                  </a:cubicBezTo>
                  <a:close/>
                  <a:moveTo>
                    <a:pt x="22382" y="20026"/>
                  </a:moveTo>
                  <a:lnTo>
                    <a:pt x="22382" y="22951"/>
                  </a:lnTo>
                  <a:cubicBezTo>
                    <a:pt x="21998" y="22924"/>
                    <a:pt x="21733" y="22911"/>
                    <a:pt x="21429" y="22885"/>
                  </a:cubicBezTo>
                  <a:lnTo>
                    <a:pt x="21429" y="20026"/>
                  </a:lnTo>
                  <a:close/>
                  <a:moveTo>
                    <a:pt x="24499" y="20065"/>
                  </a:moveTo>
                  <a:cubicBezTo>
                    <a:pt x="24446" y="21018"/>
                    <a:pt x="24380" y="21958"/>
                    <a:pt x="24327" y="22924"/>
                  </a:cubicBezTo>
                  <a:cubicBezTo>
                    <a:pt x="24237" y="22949"/>
                    <a:pt x="24152" y="22963"/>
                    <a:pt x="24077" y="22963"/>
                  </a:cubicBezTo>
                  <a:cubicBezTo>
                    <a:pt x="23864" y="22963"/>
                    <a:pt x="23725" y="22850"/>
                    <a:pt x="23745" y="22527"/>
                  </a:cubicBezTo>
                  <a:cubicBezTo>
                    <a:pt x="23784" y="21720"/>
                    <a:pt x="23851" y="20913"/>
                    <a:pt x="23917" y="20065"/>
                  </a:cubicBezTo>
                  <a:close/>
                  <a:moveTo>
                    <a:pt x="28064" y="20222"/>
                  </a:moveTo>
                  <a:cubicBezTo>
                    <a:pt x="28317" y="20222"/>
                    <a:pt x="28400" y="20412"/>
                    <a:pt x="28390" y="20674"/>
                  </a:cubicBezTo>
                  <a:cubicBezTo>
                    <a:pt x="28390" y="21429"/>
                    <a:pt x="28351" y="22196"/>
                    <a:pt x="28324" y="22924"/>
                  </a:cubicBezTo>
                  <a:cubicBezTo>
                    <a:pt x="28219" y="22973"/>
                    <a:pt x="28134" y="22995"/>
                    <a:pt x="28065" y="22995"/>
                  </a:cubicBezTo>
                  <a:cubicBezTo>
                    <a:pt x="27910" y="22995"/>
                    <a:pt x="27844" y="22879"/>
                    <a:pt x="27834" y="22686"/>
                  </a:cubicBezTo>
                  <a:cubicBezTo>
                    <a:pt x="27782" y="21879"/>
                    <a:pt x="27755" y="21071"/>
                    <a:pt x="27715" y="20304"/>
                  </a:cubicBezTo>
                  <a:cubicBezTo>
                    <a:pt x="27857" y="20247"/>
                    <a:pt x="27972" y="20222"/>
                    <a:pt x="28064" y="20222"/>
                  </a:cubicBezTo>
                  <a:close/>
                  <a:moveTo>
                    <a:pt x="27358" y="20198"/>
                  </a:moveTo>
                  <a:lnTo>
                    <a:pt x="27358" y="23043"/>
                  </a:lnTo>
                  <a:cubicBezTo>
                    <a:pt x="26802" y="22567"/>
                    <a:pt x="26709" y="21985"/>
                    <a:pt x="26749" y="20198"/>
                  </a:cubicBezTo>
                  <a:close/>
                  <a:moveTo>
                    <a:pt x="25082" y="20026"/>
                  </a:moveTo>
                  <a:cubicBezTo>
                    <a:pt x="25412" y="21045"/>
                    <a:pt x="25187" y="22090"/>
                    <a:pt x="25518" y="23070"/>
                  </a:cubicBezTo>
                  <a:cubicBezTo>
                    <a:pt x="25444" y="23080"/>
                    <a:pt x="25373" y="23086"/>
                    <a:pt x="25307" y="23086"/>
                  </a:cubicBezTo>
                  <a:cubicBezTo>
                    <a:pt x="24950" y="23086"/>
                    <a:pt x="24724" y="22925"/>
                    <a:pt x="24724" y="22501"/>
                  </a:cubicBezTo>
                  <a:cubicBezTo>
                    <a:pt x="24737" y="21746"/>
                    <a:pt x="24777" y="20992"/>
                    <a:pt x="24830" y="20224"/>
                  </a:cubicBezTo>
                  <a:cubicBezTo>
                    <a:pt x="24830" y="20185"/>
                    <a:pt x="24936" y="20132"/>
                    <a:pt x="25082" y="20026"/>
                  </a:cubicBezTo>
                  <a:close/>
                  <a:moveTo>
                    <a:pt x="26284" y="20159"/>
                  </a:moveTo>
                  <a:cubicBezTo>
                    <a:pt x="26451" y="20159"/>
                    <a:pt x="26476" y="20271"/>
                    <a:pt x="26484" y="20568"/>
                  </a:cubicBezTo>
                  <a:cubicBezTo>
                    <a:pt x="26511" y="21363"/>
                    <a:pt x="26484" y="22157"/>
                    <a:pt x="26484" y="23017"/>
                  </a:cubicBezTo>
                  <a:cubicBezTo>
                    <a:pt x="26392" y="23043"/>
                    <a:pt x="26220" y="23070"/>
                    <a:pt x="26021" y="23096"/>
                  </a:cubicBezTo>
                  <a:cubicBezTo>
                    <a:pt x="25968" y="22090"/>
                    <a:pt x="25915" y="21164"/>
                    <a:pt x="25849" y="20251"/>
                  </a:cubicBezTo>
                  <a:cubicBezTo>
                    <a:pt x="26053" y="20194"/>
                    <a:pt x="26191" y="20159"/>
                    <a:pt x="26284" y="20159"/>
                  </a:cubicBezTo>
                  <a:close/>
                  <a:moveTo>
                    <a:pt x="18755" y="23507"/>
                  </a:moveTo>
                  <a:lnTo>
                    <a:pt x="18755" y="23507"/>
                  </a:lnTo>
                  <a:cubicBezTo>
                    <a:pt x="19271" y="23665"/>
                    <a:pt x="18980" y="24036"/>
                    <a:pt x="19020" y="24301"/>
                  </a:cubicBezTo>
                  <a:cubicBezTo>
                    <a:pt x="18570" y="24102"/>
                    <a:pt x="18874" y="23771"/>
                    <a:pt x="18755" y="23507"/>
                  </a:cubicBezTo>
                  <a:close/>
                  <a:moveTo>
                    <a:pt x="14282" y="23414"/>
                  </a:moveTo>
                  <a:lnTo>
                    <a:pt x="14282" y="24446"/>
                  </a:lnTo>
                  <a:cubicBezTo>
                    <a:pt x="14192" y="24477"/>
                    <a:pt x="14111" y="24494"/>
                    <a:pt x="14044" y="24494"/>
                  </a:cubicBezTo>
                  <a:cubicBezTo>
                    <a:pt x="13881" y="24494"/>
                    <a:pt x="13790" y="24400"/>
                    <a:pt x="13818" y="24195"/>
                  </a:cubicBezTo>
                  <a:cubicBezTo>
                    <a:pt x="13858" y="23917"/>
                    <a:pt x="13593" y="23427"/>
                    <a:pt x="14282" y="23414"/>
                  </a:cubicBezTo>
                  <a:close/>
                  <a:moveTo>
                    <a:pt x="23877" y="23520"/>
                  </a:moveTo>
                  <a:cubicBezTo>
                    <a:pt x="23745" y="23877"/>
                    <a:pt x="24115" y="24340"/>
                    <a:pt x="23427" y="24526"/>
                  </a:cubicBezTo>
                  <a:cubicBezTo>
                    <a:pt x="23348" y="24195"/>
                    <a:pt x="23282" y="23904"/>
                    <a:pt x="23189" y="23520"/>
                  </a:cubicBezTo>
                  <a:close/>
                  <a:moveTo>
                    <a:pt x="22001" y="29289"/>
                  </a:moveTo>
                  <a:cubicBezTo>
                    <a:pt x="23707" y="29289"/>
                    <a:pt x="25416" y="29309"/>
                    <a:pt x="27133" y="29357"/>
                  </a:cubicBezTo>
                  <a:cubicBezTo>
                    <a:pt x="27212" y="30548"/>
                    <a:pt x="27239" y="31660"/>
                    <a:pt x="27345" y="32785"/>
                  </a:cubicBezTo>
                  <a:cubicBezTo>
                    <a:pt x="27451" y="33883"/>
                    <a:pt x="27636" y="34982"/>
                    <a:pt x="27782" y="36133"/>
                  </a:cubicBezTo>
                  <a:cubicBezTo>
                    <a:pt x="22249" y="36477"/>
                    <a:pt x="16743" y="36795"/>
                    <a:pt x="11158" y="36887"/>
                  </a:cubicBezTo>
                  <a:cubicBezTo>
                    <a:pt x="11079" y="34373"/>
                    <a:pt x="11423" y="31951"/>
                    <a:pt x="11568" y="29449"/>
                  </a:cubicBezTo>
                  <a:cubicBezTo>
                    <a:pt x="15058" y="29369"/>
                    <a:pt x="18523" y="29289"/>
                    <a:pt x="22001" y="29289"/>
                  </a:cubicBezTo>
                  <a:close/>
                  <a:moveTo>
                    <a:pt x="26874" y="36409"/>
                  </a:moveTo>
                  <a:cubicBezTo>
                    <a:pt x="27163" y="36409"/>
                    <a:pt x="27451" y="36466"/>
                    <a:pt x="27729" y="36490"/>
                  </a:cubicBezTo>
                  <a:cubicBezTo>
                    <a:pt x="28099" y="37907"/>
                    <a:pt x="29264" y="52426"/>
                    <a:pt x="29118" y="53604"/>
                  </a:cubicBezTo>
                  <a:cubicBezTo>
                    <a:pt x="22646" y="53657"/>
                    <a:pt x="16187" y="53723"/>
                    <a:pt x="9689" y="53789"/>
                  </a:cubicBezTo>
                  <a:cubicBezTo>
                    <a:pt x="9914" y="50798"/>
                    <a:pt x="10139" y="47873"/>
                    <a:pt x="10364" y="44855"/>
                  </a:cubicBezTo>
                  <a:cubicBezTo>
                    <a:pt x="13395" y="45067"/>
                    <a:pt x="16373" y="45279"/>
                    <a:pt x="19337" y="45464"/>
                  </a:cubicBezTo>
                  <a:cubicBezTo>
                    <a:pt x="21827" y="45619"/>
                    <a:pt x="24307" y="45820"/>
                    <a:pt x="26801" y="45820"/>
                  </a:cubicBezTo>
                  <a:cubicBezTo>
                    <a:pt x="27290" y="45820"/>
                    <a:pt x="27780" y="45812"/>
                    <a:pt x="28271" y="45795"/>
                  </a:cubicBezTo>
                  <a:cubicBezTo>
                    <a:pt x="28258" y="45676"/>
                    <a:pt x="28258" y="45649"/>
                    <a:pt x="28245" y="45623"/>
                  </a:cubicBezTo>
                  <a:cubicBezTo>
                    <a:pt x="28232" y="45596"/>
                    <a:pt x="28218" y="45570"/>
                    <a:pt x="28192" y="45557"/>
                  </a:cubicBezTo>
                  <a:cubicBezTo>
                    <a:pt x="28152" y="45530"/>
                    <a:pt x="28099" y="45504"/>
                    <a:pt x="28046" y="45490"/>
                  </a:cubicBezTo>
                  <a:cubicBezTo>
                    <a:pt x="27993" y="45477"/>
                    <a:pt x="27940" y="45477"/>
                    <a:pt x="27887" y="45477"/>
                  </a:cubicBezTo>
                  <a:cubicBezTo>
                    <a:pt x="27638" y="45480"/>
                    <a:pt x="27388" y="45481"/>
                    <a:pt x="27139" y="45481"/>
                  </a:cubicBezTo>
                  <a:cubicBezTo>
                    <a:pt x="21609" y="45481"/>
                    <a:pt x="16120" y="44805"/>
                    <a:pt x="10509" y="44564"/>
                  </a:cubicBezTo>
                  <a:cubicBezTo>
                    <a:pt x="10457" y="42076"/>
                    <a:pt x="11052" y="39667"/>
                    <a:pt x="11026" y="37126"/>
                  </a:cubicBezTo>
                  <a:cubicBezTo>
                    <a:pt x="12018" y="37099"/>
                    <a:pt x="12958" y="37073"/>
                    <a:pt x="13884" y="37060"/>
                  </a:cubicBezTo>
                  <a:cubicBezTo>
                    <a:pt x="15830" y="37020"/>
                    <a:pt x="17776" y="37073"/>
                    <a:pt x="19721" y="36967"/>
                  </a:cubicBezTo>
                  <a:cubicBezTo>
                    <a:pt x="22077" y="36848"/>
                    <a:pt x="24433" y="36596"/>
                    <a:pt x="26789" y="36411"/>
                  </a:cubicBezTo>
                  <a:cubicBezTo>
                    <a:pt x="26817" y="36410"/>
                    <a:pt x="26846" y="36409"/>
                    <a:pt x="26874" y="36409"/>
                  </a:cubicBezTo>
                  <a:close/>
                  <a:moveTo>
                    <a:pt x="19275" y="60630"/>
                  </a:moveTo>
                  <a:cubicBezTo>
                    <a:pt x="19472" y="60630"/>
                    <a:pt x="19681" y="60682"/>
                    <a:pt x="19893" y="60790"/>
                  </a:cubicBezTo>
                  <a:cubicBezTo>
                    <a:pt x="20674" y="61174"/>
                    <a:pt x="21243" y="61783"/>
                    <a:pt x="21349" y="62656"/>
                  </a:cubicBezTo>
                  <a:cubicBezTo>
                    <a:pt x="21495" y="63940"/>
                    <a:pt x="21561" y="65224"/>
                    <a:pt x="21654" y="66508"/>
                  </a:cubicBezTo>
                  <a:cubicBezTo>
                    <a:pt x="21654" y="66548"/>
                    <a:pt x="21614" y="66601"/>
                    <a:pt x="21561" y="66746"/>
                  </a:cubicBezTo>
                  <a:cubicBezTo>
                    <a:pt x="21046" y="66764"/>
                    <a:pt x="20523" y="66782"/>
                    <a:pt x="19993" y="66782"/>
                  </a:cubicBezTo>
                  <a:cubicBezTo>
                    <a:pt x="19339" y="66782"/>
                    <a:pt x="18674" y="66755"/>
                    <a:pt x="18001" y="66667"/>
                  </a:cubicBezTo>
                  <a:cubicBezTo>
                    <a:pt x="18001" y="65158"/>
                    <a:pt x="17987" y="63715"/>
                    <a:pt x="18001" y="62259"/>
                  </a:cubicBezTo>
                  <a:cubicBezTo>
                    <a:pt x="18001" y="61995"/>
                    <a:pt x="18107" y="61730"/>
                    <a:pt x="18199" y="61479"/>
                  </a:cubicBezTo>
                  <a:cubicBezTo>
                    <a:pt x="18396" y="60935"/>
                    <a:pt x="18798" y="60630"/>
                    <a:pt x="19275" y="60630"/>
                  </a:cubicBezTo>
                  <a:close/>
                  <a:moveTo>
                    <a:pt x="19219" y="59347"/>
                  </a:moveTo>
                  <a:cubicBezTo>
                    <a:pt x="19310" y="59347"/>
                    <a:pt x="19402" y="59352"/>
                    <a:pt x="19496" y="59361"/>
                  </a:cubicBezTo>
                  <a:cubicBezTo>
                    <a:pt x="20952" y="59480"/>
                    <a:pt x="22448" y="61055"/>
                    <a:pt x="22408" y="62458"/>
                  </a:cubicBezTo>
                  <a:cubicBezTo>
                    <a:pt x="22368" y="63689"/>
                    <a:pt x="22421" y="64933"/>
                    <a:pt x="22408" y="66164"/>
                  </a:cubicBezTo>
                  <a:cubicBezTo>
                    <a:pt x="22408" y="66349"/>
                    <a:pt x="22329" y="66534"/>
                    <a:pt x="22236" y="66852"/>
                  </a:cubicBezTo>
                  <a:cubicBezTo>
                    <a:pt x="22090" y="66627"/>
                    <a:pt x="22024" y="66561"/>
                    <a:pt x="22024" y="66495"/>
                  </a:cubicBezTo>
                  <a:cubicBezTo>
                    <a:pt x="21958" y="65462"/>
                    <a:pt x="21905" y="64417"/>
                    <a:pt x="21852" y="63371"/>
                  </a:cubicBezTo>
                  <a:cubicBezTo>
                    <a:pt x="21799" y="62604"/>
                    <a:pt x="21707" y="61849"/>
                    <a:pt x="21164" y="61227"/>
                  </a:cubicBezTo>
                  <a:cubicBezTo>
                    <a:pt x="20727" y="60724"/>
                    <a:pt x="20198" y="60420"/>
                    <a:pt x="19562" y="60287"/>
                  </a:cubicBezTo>
                  <a:cubicBezTo>
                    <a:pt x="19401" y="60254"/>
                    <a:pt x="19250" y="60237"/>
                    <a:pt x="19108" y="60237"/>
                  </a:cubicBezTo>
                  <a:cubicBezTo>
                    <a:pt x="18462" y="60237"/>
                    <a:pt x="18023" y="60585"/>
                    <a:pt x="17762" y="61280"/>
                  </a:cubicBezTo>
                  <a:cubicBezTo>
                    <a:pt x="17432" y="62167"/>
                    <a:pt x="17405" y="63093"/>
                    <a:pt x="17418" y="64033"/>
                  </a:cubicBezTo>
                  <a:cubicBezTo>
                    <a:pt x="17432" y="64880"/>
                    <a:pt x="17418" y="65727"/>
                    <a:pt x="17418" y="66680"/>
                  </a:cubicBezTo>
                  <a:cubicBezTo>
                    <a:pt x="17193" y="66654"/>
                    <a:pt x="17034" y="66627"/>
                    <a:pt x="16889" y="66614"/>
                  </a:cubicBezTo>
                  <a:cubicBezTo>
                    <a:pt x="16876" y="66534"/>
                    <a:pt x="16836" y="66481"/>
                    <a:pt x="16836" y="66429"/>
                  </a:cubicBezTo>
                  <a:cubicBezTo>
                    <a:pt x="16876" y="65224"/>
                    <a:pt x="16876" y="64020"/>
                    <a:pt x="16942" y="62815"/>
                  </a:cubicBezTo>
                  <a:cubicBezTo>
                    <a:pt x="16982" y="62140"/>
                    <a:pt x="17061" y="61452"/>
                    <a:pt x="17233" y="60790"/>
                  </a:cubicBezTo>
                  <a:cubicBezTo>
                    <a:pt x="17487" y="59848"/>
                    <a:pt x="18269" y="59347"/>
                    <a:pt x="19219" y="59347"/>
                  </a:cubicBezTo>
                  <a:close/>
                  <a:moveTo>
                    <a:pt x="18609" y="1"/>
                  </a:moveTo>
                  <a:cubicBezTo>
                    <a:pt x="18662" y="689"/>
                    <a:pt x="18543" y="4898"/>
                    <a:pt x="18596" y="5507"/>
                  </a:cubicBezTo>
                  <a:cubicBezTo>
                    <a:pt x="16201" y="5891"/>
                    <a:pt x="14904" y="7373"/>
                    <a:pt x="14414" y="9596"/>
                  </a:cubicBezTo>
                  <a:cubicBezTo>
                    <a:pt x="13977" y="9636"/>
                    <a:pt x="13633" y="9663"/>
                    <a:pt x="13209" y="9689"/>
                  </a:cubicBezTo>
                  <a:cubicBezTo>
                    <a:pt x="13236" y="10192"/>
                    <a:pt x="13249" y="10642"/>
                    <a:pt x="13276" y="11118"/>
                  </a:cubicBezTo>
                  <a:cubicBezTo>
                    <a:pt x="13434" y="11158"/>
                    <a:pt x="13567" y="11211"/>
                    <a:pt x="13686" y="11238"/>
                  </a:cubicBezTo>
                  <a:cubicBezTo>
                    <a:pt x="13845" y="11277"/>
                    <a:pt x="13990" y="11304"/>
                    <a:pt x="14162" y="11330"/>
                  </a:cubicBezTo>
                  <a:cubicBezTo>
                    <a:pt x="14215" y="12601"/>
                    <a:pt x="14268" y="13805"/>
                    <a:pt x="14321" y="15102"/>
                  </a:cubicBezTo>
                  <a:cubicBezTo>
                    <a:pt x="14048" y="15102"/>
                    <a:pt x="13774" y="15096"/>
                    <a:pt x="13501" y="15096"/>
                  </a:cubicBezTo>
                  <a:cubicBezTo>
                    <a:pt x="13364" y="15096"/>
                    <a:pt x="13227" y="15098"/>
                    <a:pt x="13090" y="15102"/>
                  </a:cubicBezTo>
                  <a:cubicBezTo>
                    <a:pt x="12587" y="15129"/>
                    <a:pt x="12362" y="15367"/>
                    <a:pt x="12349" y="15870"/>
                  </a:cubicBezTo>
                  <a:cubicBezTo>
                    <a:pt x="12336" y="16108"/>
                    <a:pt x="12336" y="16360"/>
                    <a:pt x="12336" y="16611"/>
                  </a:cubicBezTo>
                  <a:cubicBezTo>
                    <a:pt x="12336" y="17432"/>
                    <a:pt x="12336" y="18239"/>
                    <a:pt x="12336" y="19033"/>
                  </a:cubicBezTo>
                  <a:cubicBezTo>
                    <a:pt x="11858" y="19133"/>
                    <a:pt x="11390" y="19147"/>
                    <a:pt x="10937" y="19147"/>
                  </a:cubicBezTo>
                  <a:cubicBezTo>
                    <a:pt x="10755" y="19147"/>
                    <a:pt x="10575" y="19145"/>
                    <a:pt x="10398" y="19145"/>
                  </a:cubicBezTo>
                  <a:cubicBezTo>
                    <a:pt x="9906" y="19145"/>
                    <a:pt x="9434" y="19163"/>
                    <a:pt x="8987" y="19298"/>
                  </a:cubicBezTo>
                  <a:cubicBezTo>
                    <a:pt x="9040" y="20661"/>
                    <a:pt x="9093" y="21932"/>
                    <a:pt x="9146" y="23295"/>
                  </a:cubicBezTo>
                  <a:cubicBezTo>
                    <a:pt x="10562" y="23335"/>
                    <a:pt x="12005" y="23388"/>
                    <a:pt x="13448" y="23427"/>
                  </a:cubicBezTo>
                  <a:cubicBezTo>
                    <a:pt x="13474" y="23652"/>
                    <a:pt x="13514" y="23785"/>
                    <a:pt x="13514" y="23917"/>
                  </a:cubicBezTo>
                  <a:cubicBezTo>
                    <a:pt x="13523" y="24738"/>
                    <a:pt x="13608" y="24949"/>
                    <a:pt x="13967" y="24949"/>
                  </a:cubicBezTo>
                  <a:cubicBezTo>
                    <a:pt x="14129" y="24949"/>
                    <a:pt x="14347" y="24906"/>
                    <a:pt x="14639" y="24857"/>
                  </a:cubicBezTo>
                  <a:cubicBezTo>
                    <a:pt x="14692" y="24857"/>
                    <a:pt x="14732" y="24790"/>
                    <a:pt x="14771" y="24751"/>
                  </a:cubicBezTo>
                  <a:cubicBezTo>
                    <a:pt x="14732" y="24327"/>
                    <a:pt x="14692" y="23890"/>
                    <a:pt x="14652" y="23467"/>
                  </a:cubicBezTo>
                  <a:lnTo>
                    <a:pt x="18318" y="23467"/>
                  </a:lnTo>
                  <a:cubicBezTo>
                    <a:pt x="18318" y="23705"/>
                    <a:pt x="18332" y="23838"/>
                    <a:pt x="18318" y="23970"/>
                  </a:cubicBezTo>
                  <a:cubicBezTo>
                    <a:pt x="18318" y="24102"/>
                    <a:pt x="18265" y="24248"/>
                    <a:pt x="18279" y="24380"/>
                  </a:cubicBezTo>
                  <a:cubicBezTo>
                    <a:pt x="18305" y="24685"/>
                    <a:pt x="18636" y="24896"/>
                    <a:pt x="19020" y="24896"/>
                  </a:cubicBezTo>
                  <a:cubicBezTo>
                    <a:pt x="19364" y="24883"/>
                    <a:pt x="19576" y="24685"/>
                    <a:pt x="19562" y="24327"/>
                  </a:cubicBezTo>
                  <a:cubicBezTo>
                    <a:pt x="19549" y="24063"/>
                    <a:pt x="19483" y="23798"/>
                    <a:pt x="19443" y="23520"/>
                  </a:cubicBezTo>
                  <a:lnTo>
                    <a:pt x="22858" y="23520"/>
                  </a:lnTo>
                  <a:cubicBezTo>
                    <a:pt x="22937" y="24036"/>
                    <a:pt x="23004" y="24486"/>
                    <a:pt x="23096" y="25002"/>
                  </a:cubicBezTo>
                  <a:cubicBezTo>
                    <a:pt x="23507" y="24976"/>
                    <a:pt x="23837" y="24949"/>
                    <a:pt x="24248" y="24923"/>
                  </a:cubicBezTo>
                  <a:lnTo>
                    <a:pt x="24248" y="23533"/>
                  </a:lnTo>
                  <a:cubicBezTo>
                    <a:pt x="25095" y="23586"/>
                    <a:pt x="25862" y="23652"/>
                    <a:pt x="26657" y="23705"/>
                  </a:cubicBezTo>
                  <a:cubicBezTo>
                    <a:pt x="26762" y="25465"/>
                    <a:pt x="26868" y="27186"/>
                    <a:pt x="26974" y="28973"/>
                  </a:cubicBezTo>
                  <a:cubicBezTo>
                    <a:pt x="26630" y="28999"/>
                    <a:pt x="26299" y="29039"/>
                    <a:pt x="25982" y="29039"/>
                  </a:cubicBezTo>
                  <a:cubicBezTo>
                    <a:pt x="25598" y="29039"/>
                    <a:pt x="25214" y="28973"/>
                    <a:pt x="24830" y="28973"/>
                  </a:cubicBezTo>
                  <a:cubicBezTo>
                    <a:pt x="20727" y="29012"/>
                    <a:pt x="16637" y="29065"/>
                    <a:pt x="12534" y="29118"/>
                  </a:cubicBezTo>
                  <a:lnTo>
                    <a:pt x="11634" y="29118"/>
                  </a:lnTo>
                  <a:cubicBezTo>
                    <a:pt x="11727" y="27318"/>
                    <a:pt x="12137" y="25664"/>
                    <a:pt x="11952" y="23983"/>
                  </a:cubicBezTo>
                  <a:cubicBezTo>
                    <a:pt x="11886" y="23970"/>
                    <a:pt x="11820" y="23957"/>
                    <a:pt x="11754" y="23943"/>
                  </a:cubicBezTo>
                  <a:cubicBezTo>
                    <a:pt x="11714" y="24063"/>
                    <a:pt x="11634" y="24168"/>
                    <a:pt x="11608" y="24301"/>
                  </a:cubicBezTo>
                  <a:cubicBezTo>
                    <a:pt x="11489" y="24976"/>
                    <a:pt x="11330" y="25651"/>
                    <a:pt x="11277" y="26326"/>
                  </a:cubicBezTo>
                  <a:cubicBezTo>
                    <a:pt x="10999" y="29979"/>
                    <a:pt x="10734" y="33632"/>
                    <a:pt x="10470" y="37271"/>
                  </a:cubicBezTo>
                  <a:cubicBezTo>
                    <a:pt x="10417" y="38118"/>
                    <a:pt x="10377" y="38979"/>
                    <a:pt x="10298" y="39812"/>
                  </a:cubicBezTo>
                  <a:cubicBezTo>
                    <a:pt x="10059" y="42367"/>
                    <a:pt x="9689" y="44908"/>
                    <a:pt x="9596" y="47449"/>
                  </a:cubicBezTo>
                  <a:cubicBezTo>
                    <a:pt x="9451" y="51234"/>
                    <a:pt x="8749" y="54940"/>
                    <a:pt x="8418" y="58686"/>
                  </a:cubicBezTo>
                  <a:cubicBezTo>
                    <a:pt x="8246" y="60790"/>
                    <a:pt x="8299" y="63398"/>
                    <a:pt x="8087" y="65502"/>
                  </a:cubicBezTo>
                  <a:cubicBezTo>
                    <a:pt x="8048" y="65859"/>
                    <a:pt x="8114" y="66230"/>
                    <a:pt x="8140" y="66601"/>
                  </a:cubicBezTo>
                  <a:lnTo>
                    <a:pt x="8352" y="66601"/>
                  </a:lnTo>
                  <a:cubicBezTo>
                    <a:pt x="9080" y="62683"/>
                    <a:pt x="8921" y="58183"/>
                    <a:pt x="9504" y="54226"/>
                  </a:cubicBezTo>
                  <a:cubicBezTo>
                    <a:pt x="16108" y="54146"/>
                    <a:pt x="22620" y="54067"/>
                    <a:pt x="29171" y="53987"/>
                  </a:cubicBezTo>
                  <a:cubicBezTo>
                    <a:pt x="29621" y="58329"/>
                    <a:pt x="30058" y="62604"/>
                    <a:pt x="30495" y="66852"/>
                  </a:cubicBezTo>
                  <a:cubicBezTo>
                    <a:pt x="29716" y="66883"/>
                    <a:pt x="28946" y="66897"/>
                    <a:pt x="28183" y="66897"/>
                  </a:cubicBezTo>
                  <a:cubicBezTo>
                    <a:pt x="26366" y="66897"/>
                    <a:pt x="24589" y="66818"/>
                    <a:pt x="22818" y="66706"/>
                  </a:cubicBezTo>
                  <a:cubicBezTo>
                    <a:pt x="22779" y="66548"/>
                    <a:pt x="22752" y="66495"/>
                    <a:pt x="22752" y="66442"/>
                  </a:cubicBezTo>
                  <a:cubicBezTo>
                    <a:pt x="22818" y="65251"/>
                    <a:pt x="22858" y="64046"/>
                    <a:pt x="22951" y="62842"/>
                  </a:cubicBezTo>
                  <a:cubicBezTo>
                    <a:pt x="23070" y="61174"/>
                    <a:pt x="21614" y="59109"/>
                    <a:pt x="19576" y="58884"/>
                  </a:cubicBezTo>
                  <a:cubicBezTo>
                    <a:pt x="19461" y="58872"/>
                    <a:pt x="19348" y="58866"/>
                    <a:pt x="19236" y="58866"/>
                  </a:cubicBezTo>
                  <a:cubicBezTo>
                    <a:pt x="18022" y="58866"/>
                    <a:pt x="16956" y="59576"/>
                    <a:pt x="16677" y="60764"/>
                  </a:cubicBezTo>
                  <a:cubicBezTo>
                    <a:pt x="16465" y="61611"/>
                    <a:pt x="16373" y="62498"/>
                    <a:pt x="16320" y="63358"/>
                  </a:cubicBezTo>
                  <a:cubicBezTo>
                    <a:pt x="16293" y="64179"/>
                    <a:pt x="16386" y="64999"/>
                    <a:pt x="16412" y="65833"/>
                  </a:cubicBezTo>
                  <a:cubicBezTo>
                    <a:pt x="16426" y="66058"/>
                    <a:pt x="16386" y="66296"/>
                    <a:pt x="16359" y="66601"/>
                  </a:cubicBezTo>
                  <a:cubicBezTo>
                    <a:pt x="14963" y="66912"/>
                    <a:pt x="13547" y="67002"/>
                    <a:pt x="12069" y="67002"/>
                  </a:cubicBezTo>
                  <a:cubicBezTo>
                    <a:pt x="10079" y="67002"/>
                    <a:pt x="7975" y="66840"/>
                    <a:pt x="5650" y="66840"/>
                  </a:cubicBezTo>
                  <a:cubicBezTo>
                    <a:pt x="3906" y="66840"/>
                    <a:pt x="2038" y="66931"/>
                    <a:pt x="1" y="67249"/>
                  </a:cubicBezTo>
                  <a:cubicBezTo>
                    <a:pt x="371" y="67315"/>
                    <a:pt x="742" y="67395"/>
                    <a:pt x="1126" y="67395"/>
                  </a:cubicBezTo>
                  <a:cubicBezTo>
                    <a:pt x="2184" y="67395"/>
                    <a:pt x="3249" y="67371"/>
                    <a:pt x="4312" y="67371"/>
                  </a:cubicBezTo>
                  <a:cubicBezTo>
                    <a:pt x="4843" y="67371"/>
                    <a:pt x="5374" y="67377"/>
                    <a:pt x="5904" y="67395"/>
                  </a:cubicBezTo>
                  <a:cubicBezTo>
                    <a:pt x="6133" y="67401"/>
                    <a:pt x="6362" y="67404"/>
                    <a:pt x="6591" y="67404"/>
                  </a:cubicBezTo>
                  <a:cubicBezTo>
                    <a:pt x="7887" y="67404"/>
                    <a:pt x="9183" y="67317"/>
                    <a:pt x="10479" y="67317"/>
                  </a:cubicBezTo>
                  <a:cubicBezTo>
                    <a:pt x="10846" y="67317"/>
                    <a:pt x="11214" y="67324"/>
                    <a:pt x="11582" y="67342"/>
                  </a:cubicBezTo>
                  <a:cubicBezTo>
                    <a:pt x="11978" y="67358"/>
                    <a:pt x="12376" y="67364"/>
                    <a:pt x="12773" y="67364"/>
                  </a:cubicBezTo>
                  <a:cubicBezTo>
                    <a:pt x="14410" y="67364"/>
                    <a:pt x="16052" y="67254"/>
                    <a:pt x="17689" y="67254"/>
                  </a:cubicBezTo>
                  <a:cubicBezTo>
                    <a:pt x="17934" y="67254"/>
                    <a:pt x="18179" y="67257"/>
                    <a:pt x="18424" y="67262"/>
                  </a:cubicBezTo>
                  <a:cubicBezTo>
                    <a:pt x="19116" y="67279"/>
                    <a:pt x="19811" y="67284"/>
                    <a:pt x="20505" y="67284"/>
                  </a:cubicBezTo>
                  <a:cubicBezTo>
                    <a:pt x="21432" y="67284"/>
                    <a:pt x="22359" y="67276"/>
                    <a:pt x="23282" y="67276"/>
                  </a:cubicBezTo>
                  <a:cubicBezTo>
                    <a:pt x="25452" y="67289"/>
                    <a:pt x="27609" y="67289"/>
                    <a:pt x="29780" y="67302"/>
                  </a:cubicBezTo>
                  <a:cubicBezTo>
                    <a:pt x="30058" y="67315"/>
                    <a:pt x="30323" y="67368"/>
                    <a:pt x="30601" y="67408"/>
                  </a:cubicBezTo>
                  <a:cubicBezTo>
                    <a:pt x="30682" y="67420"/>
                    <a:pt x="30783" y="67492"/>
                    <a:pt x="30861" y="67492"/>
                  </a:cubicBezTo>
                  <a:cubicBezTo>
                    <a:pt x="30872" y="67492"/>
                    <a:pt x="30882" y="67491"/>
                    <a:pt x="30892" y="67487"/>
                  </a:cubicBezTo>
                  <a:cubicBezTo>
                    <a:pt x="31468" y="67298"/>
                    <a:pt x="32052" y="67260"/>
                    <a:pt x="32641" y="67260"/>
                  </a:cubicBezTo>
                  <a:cubicBezTo>
                    <a:pt x="33028" y="67260"/>
                    <a:pt x="33416" y="67277"/>
                    <a:pt x="33805" y="67277"/>
                  </a:cubicBezTo>
                  <a:cubicBezTo>
                    <a:pt x="33857" y="67277"/>
                    <a:pt x="33910" y="67276"/>
                    <a:pt x="33962" y="67276"/>
                  </a:cubicBezTo>
                  <a:lnTo>
                    <a:pt x="38026" y="67276"/>
                  </a:lnTo>
                  <a:cubicBezTo>
                    <a:pt x="38026" y="67209"/>
                    <a:pt x="38026" y="67130"/>
                    <a:pt x="38026" y="67051"/>
                  </a:cubicBezTo>
                  <a:cubicBezTo>
                    <a:pt x="35696" y="67011"/>
                    <a:pt x="33367" y="66958"/>
                    <a:pt x="31037" y="66918"/>
                  </a:cubicBezTo>
                  <a:cubicBezTo>
                    <a:pt x="30945" y="65727"/>
                    <a:pt x="30892" y="64668"/>
                    <a:pt x="30786" y="63596"/>
                  </a:cubicBezTo>
                  <a:cubicBezTo>
                    <a:pt x="30482" y="60698"/>
                    <a:pt x="30124" y="57812"/>
                    <a:pt x="29859" y="54914"/>
                  </a:cubicBezTo>
                  <a:cubicBezTo>
                    <a:pt x="29634" y="52558"/>
                    <a:pt x="29515" y="50202"/>
                    <a:pt x="29343" y="47846"/>
                  </a:cubicBezTo>
                  <a:cubicBezTo>
                    <a:pt x="29290" y="46973"/>
                    <a:pt x="29224" y="46099"/>
                    <a:pt x="29158" y="45226"/>
                  </a:cubicBezTo>
                  <a:cubicBezTo>
                    <a:pt x="29092" y="44379"/>
                    <a:pt x="29026" y="43532"/>
                    <a:pt x="28959" y="42685"/>
                  </a:cubicBezTo>
                  <a:cubicBezTo>
                    <a:pt x="28814" y="40712"/>
                    <a:pt x="28682" y="38740"/>
                    <a:pt x="28523" y="36768"/>
                  </a:cubicBezTo>
                  <a:cubicBezTo>
                    <a:pt x="28390" y="34889"/>
                    <a:pt x="28271" y="32996"/>
                    <a:pt x="28086" y="31104"/>
                  </a:cubicBezTo>
                  <a:cubicBezTo>
                    <a:pt x="27940" y="29714"/>
                    <a:pt x="27662" y="28337"/>
                    <a:pt x="27464" y="26961"/>
                  </a:cubicBezTo>
                  <a:cubicBezTo>
                    <a:pt x="27305" y="25889"/>
                    <a:pt x="27159" y="24804"/>
                    <a:pt x="27001" y="23692"/>
                  </a:cubicBezTo>
                  <a:cubicBezTo>
                    <a:pt x="27371" y="23665"/>
                    <a:pt x="27676" y="23665"/>
                    <a:pt x="27967" y="23626"/>
                  </a:cubicBezTo>
                  <a:cubicBezTo>
                    <a:pt x="28536" y="23546"/>
                    <a:pt x="28933" y="23163"/>
                    <a:pt x="28920" y="22660"/>
                  </a:cubicBezTo>
                  <a:cubicBezTo>
                    <a:pt x="28920" y="21985"/>
                    <a:pt x="28893" y="21296"/>
                    <a:pt x="28867" y="20621"/>
                  </a:cubicBezTo>
                  <a:cubicBezTo>
                    <a:pt x="28840" y="19814"/>
                    <a:pt x="28721" y="19695"/>
                    <a:pt x="27901" y="19629"/>
                  </a:cubicBezTo>
                  <a:cubicBezTo>
                    <a:pt x="27239" y="19563"/>
                    <a:pt x="26564" y="19523"/>
                    <a:pt x="25823" y="19457"/>
                  </a:cubicBezTo>
                  <a:cubicBezTo>
                    <a:pt x="25823" y="18398"/>
                    <a:pt x="25796" y="17392"/>
                    <a:pt x="25836" y="16373"/>
                  </a:cubicBezTo>
                  <a:cubicBezTo>
                    <a:pt x="25862" y="15910"/>
                    <a:pt x="25809" y="15513"/>
                    <a:pt x="25412" y="15115"/>
                  </a:cubicBezTo>
                  <a:lnTo>
                    <a:pt x="23427" y="15115"/>
                  </a:lnTo>
                  <a:lnTo>
                    <a:pt x="23427" y="11211"/>
                  </a:lnTo>
                  <a:cubicBezTo>
                    <a:pt x="24274" y="11065"/>
                    <a:pt x="24420" y="10933"/>
                    <a:pt x="24393" y="10338"/>
                  </a:cubicBezTo>
                  <a:cubicBezTo>
                    <a:pt x="24380" y="9742"/>
                    <a:pt x="24314" y="9702"/>
                    <a:pt x="23136" y="9530"/>
                  </a:cubicBezTo>
                  <a:cubicBezTo>
                    <a:pt x="23070" y="8445"/>
                    <a:pt x="22567" y="7492"/>
                    <a:pt x="21932" y="6632"/>
                  </a:cubicBezTo>
                  <a:cubicBezTo>
                    <a:pt x="21243" y="5705"/>
                    <a:pt x="20158" y="5414"/>
                    <a:pt x="19139" y="5335"/>
                  </a:cubicBezTo>
                  <a:cubicBezTo>
                    <a:pt x="18848" y="4752"/>
                    <a:pt x="19324" y="438"/>
                    <a:pt x="18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870625" y="3647225"/>
              <a:ext cx="88350" cy="118700"/>
            </a:xfrm>
            <a:custGeom>
              <a:avLst/>
              <a:gdLst/>
              <a:ahLst/>
              <a:cxnLst/>
              <a:rect l="l" t="t" r="r" b="b"/>
              <a:pathLst>
                <a:path w="3534" h="4748" extrusionOk="0">
                  <a:moveTo>
                    <a:pt x="1482" y="407"/>
                  </a:moveTo>
                  <a:cubicBezTo>
                    <a:pt x="1774" y="1016"/>
                    <a:pt x="1482" y="1624"/>
                    <a:pt x="1562" y="2273"/>
                  </a:cubicBezTo>
                  <a:lnTo>
                    <a:pt x="476" y="2273"/>
                  </a:lnTo>
                  <a:cubicBezTo>
                    <a:pt x="437" y="1677"/>
                    <a:pt x="384" y="1082"/>
                    <a:pt x="344" y="407"/>
                  </a:cubicBezTo>
                  <a:close/>
                  <a:moveTo>
                    <a:pt x="2819" y="407"/>
                  </a:moveTo>
                  <a:cubicBezTo>
                    <a:pt x="2779" y="1042"/>
                    <a:pt x="2740" y="1651"/>
                    <a:pt x="2700" y="2286"/>
                  </a:cubicBezTo>
                  <a:lnTo>
                    <a:pt x="2118" y="2286"/>
                  </a:lnTo>
                  <a:lnTo>
                    <a:pt x="2118" y="407"/>
                  </a:lnTo>
                  <a:close/>
                  <a:moveTo>
                    <a:pt x="2700" y="2696"/>
                  </a:moveTo>
                  <a:cubicBezTo>
                    <a:pt x="2660" y="3173"/>
                    <a:pt x="2634" y="3636"/>
                    <a:pt x="2594" y="4126"/>
                  </a:cubicBezTo>
                  <a:cubicBezTo>
                    <a:pt x="2369" y="4139"/>
                    <a:pt x="2224" y="4152"/>
                    <a:pt x="2038" y="4152"/>
                  </a:cubicBezTo>
                  <a:cubicBezTo>
                    <a:pt x="2025" y="4007"/>
                    <a:pt x="1985" y="3901"/>
                    <a:pt x="1999" y="3795"/>
                  </a:cubicBezTo>
                  <a:cubicBezTo>
                    <a:pt x="2025" y="3451"/>
                    <a:pt x="2065" y="3107"/>
                    <a:pt x="2118" y="2696"/>
                  </a:cubicBezTo>
                  <a:close/>
                  <a:moveTo>
                    <a:pt x="1337" y="2710"/>
                  </a:moveTo>
                  <a:cubicBezTo>
                    <a:pt x="1588" y="4073"/>
                    <a:pt x="1509" y="4218"/>
                    <a:pt x="503" y="4218"/>
                  </a:cubicBezTo>
                  <a:lnTo>
                    <a:pt x="503" y="2776"/>
                  </a:lnTo>
                  <a:cubicBezTo>
                    <a:pt x="781" y="2749"/>
                    <a:pt x="1059" y="2736"/>
                    <a:pt x="1337" y="2710"/>
                  </a:cubicBezTo>
                  <a:close/>
                  <a:moveTo>
                    <a:pt x="1664" y="0"/>
                  </a:moveTo>
                  <a:cubicBezTo>
                    <a:pt x="873" y="0"/>
                    <a:pt x="384" y="102"/>
                    <a:pt x="0" y="314"/>
                  </a:cubicBezTo>
                  <a:lnTo>
                    <a:pt x="0" y="4523"/>
                  </a:lnTo>
                  <a:cubicBezTo>
                    <a:pt x="609" y="4576"/>
                    <a:pt x="1125" y="4629"/>
                    <a:pt x="1760" y="4695"/>
                  </a:cubicBezTo>
                  <a:cubicBezTo>
                    <a:pt x="1893" y="4534"/>
                    <a:pt x="2054" y="4471"/>
                    <a:pt x="2233" y="4471"/>
                  </a:cubicBezTo>
                  <a:cubicBezTo>
                    <a:pt x="2483" y="4471"/>
                    <a:pt x="2770" y="4594"/>
                    <a:pt x="3071" y="4748"/>
                  </a:cubicBezTo>
                  <a:cubicBezTo>
                    <a:pt x="3282" y="4113"/>
                    <a:pt x="3269" y="3517"/>
                    <a:pt x="3269" y="2935"/>
                  </a:cubicBezTo>
                  <a:cubicBezTo>
                    <a:pt x="3269" y="1982"/>
                    <a:pt x="3137" y="1029"/>
                    <a:pt x="3534" y="116"/>
                  </a:cubicBezTo>
                  <a:cubicBezTo>
                    <a:pt x="2763" y="39"/>
                    <a:pt x="2155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870625" y="3441500"/>
              <a:ext cx="74125" cy="101750"/>
            </a:xfrm>
            <a:custGeom>
              <a:avLst/>
              <a:gdLst/>
              <a:ahLst/>
              <a:cxnLst/>
              <a:rect l="l" t="t" r="r" b="b"/>
              <a:pathLst>
                <a:path w="2965" h="4070" extrusionOk="0">
                  <a:moveTo>
                    <a:pt x="2104" y="364"/>
                  </a:moveTo>
                  <a:cubicBezTo>
                    <a:pt x="2382" y="774"/>
                    <a:pt x="2237" y="1184"/>
                    <a:pt x="2210" y="1608"/>
                  </a:cubicBezTo>
                  <a:cubicBezTo>
                    <a:pt x="2051" y="1621"/>
                    <a:pt x="1919" y="1621"/>
                    <a:pt x="1813" y="1634"/>
                  </a:cubicBezTo>
                  <a:cubicBezTo>
                    <a:pt x="1575" y="1409"/>
                    <a:pt x="1721" y="761"/>
                    <a:pt x="2104" y="364"/>
                  </a:cubicBezTo>
                  <a:close/>
                  <a:moveTo>
                    <a:pt x="1218" y="390"/>
                  </a:moveTo>
                  <a:cubicBezTo>
                    <a:pt x="1350" y="1330"/>
                    <a:pt x="1271" y="1542"/>
                    <a:pt x="715" y="1648"/>
                  </a:cubicBezTo>
                  <a:cubicBezTo>
                    <a:pt x="688" y="1237"/>
                    <a:pt x="649" y="840"/>
                    <a:pt x="609" y="390"/>
                  </a:cubicBezTo>
                  <a:close/>
                  <a:moveTo>
                    <a:pt x="2051" y="1978"/>
                  </a:moveTo>
                  <a:cubicBezTo>
                    <a:pt x="2091" y="2018"/>
                    <a:pt x="2144" y="2071"/>
                    <a:pt x="2197" y="2111"/>
                  </a:cubicBezTo>
                  <a:cubicBezTo>
                    <a:pt x="2078" y="2548"/>
                    <a:pt x="2303" y="3050"/>
                    <a:pt x="1946" y="3514"/>
                  </a:cubicBezTo>
                  <a:cubicBezTo>
                    <a:pt x="1496" y="3143"/>
                    <a:pt x="1668" y="2693"/>
                    <a:pt x="1668" y="2283"/>
                  </a:cubicBezTo>
                  <a:cubicBezTo>
                    <a:pt x="1668" y="2190"/>
                    <a:pt x="1919" y="2084"/>
                    <a:pt x="2051" y="1978"/>
                  </a:cubicBezTo>
                  <a:close/>
                  <a:moveTo>
                    <a:pt x="768" y="2045"/>
                  </a:moveTo>
                  <a:cubicBezTo>
                    <a:pt x="1257" y="2455"/>
                    <a:pt x="1138" y="2931"/>
                    <a:pt x="1112" y="3381"/>
                  </a:cubicBezTo>
                  <a:cubicBezTo>
                    <a:pt x="1099" y="3421"/>
                    <a:pt x="940" y="3461"/>
                    <a:pt x="675" y="3567"/>
                  </a:cubicBezTo>
                  <a:cubicBezTo>
                    <a:pt x="715" y="2958"/>
                    <a:pt x="741" y="2508"/>
                    <a:pt x="768" y="2045"/>
                  </a:cubicBezTo>
                  <a:close/>
                  <a:moveTo>
                    <a:pt x="1067" y="1"/>
                  </a:moveTo>
                  <a:cubicBezTo>
                    <a:pt x="808" y="1"/>
                    <a:pt x="547" y="32"/>
                    <a:pt x="278" y="99"/>
                  </a:cubicBezTo>
                  <a:cubicBezTo>
                    <a:pt x="0" y="1237"/>
                    <a:pt x="119" y="2389"/>
                    <a:pt x="132" y="3527"/>
                  </a:cubicBezTo>
                  <a:cubicBezTo>
                    <a:pt x="132" y="3817"/>
                    <a:pt x="321" y="3891"/>
                    <a:pt x="579" y="3891"/>
                  </a:cubicBezTo>
                  <a:cubicBezTo>
                    <a:pt x="626" y="3891"/>
                    <a:pt x="676" y="3888"/>
                    <a:pt x="728" y="3884"/>
                  </a:cubicBezTo>
                  <a:cubicBezTo>
                    <a:pt x="1040" y="3857"/>
                    <a:pt x="1359" y="3778"/>
                    <a:pt x="1680" y="3778"/>
                  </a:cubicBezTo>
                  <a:cubicBezTo>
                    <a:pt x="1972" y="3778"/>
                    <a:pt x="2265" y="3843"/>
                    <a:pt x="2554" y="4070"/>
                  </a:cubicBezTo>
                  <a:cubicBezTo>
                    <a:pt x="2634" y="3858"/>
                    <a:pt x="2766" y="3673"/>
                    <a:pt x="2753" y="3514"/>
                  </a:cubicBezTo>
                  <a:cubicBezTo>
                    <a:pt x="2647" y="2455"/>
                    <a:pt x="2965" y="1370"/>
                    <a:pt x="2581" y="311"/>
                  </a:cubicBezTo>
                  <a:cubicBezTo>
                    <a:pt x="2065" y="118"/>
                    <a:pt x="1571" y="1"/>
                    <a:pt x="1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866975" y="3256350"/>
              <a:ext cx="83075" cy="105900"/>
            </a:xfrm>
            <a:custGeom>
              <a:avLst/>
              <a:gdLst/>
              <a:ahLst/>
              <a:cxnLst/>
              <a:rect l="l" t="t" r="r" b="b"/>
              <a:pathLst>
                <a:path w="3323" h="4236" extrusionOk="0">
                  <a:moveTo>
                    <a:pt x="1430" y="490"/>
                  </a:moveTo>
                  <a:lnTo>
                    <a:pt x="1430" y="1893"/>
                  </a:lnTo>
                  <a:cubicBezTo>
                    <a:pt x="1218" y="1920"/>
                    <a:pt x="1046" y="1933"/>
                    <a:pt x="781" y="1959"/>
                  </a:cubicBezTo>
                  <a:cubicBezTo>
                    <a:pt x="768" y="1417"/>
                    <a:pt x="437" y="980"/>
                    <a:pt x="768" y="490"/>
                  </a:cubicBezTo>
                  <a:close/>
                  <a:moveTo>
                    <a:pt x="2727" y="451"/>
                  </a:moveTo>
                  <a:lnTo>
                    <a:pt x="2727" y="1893"/>
                  </a:lnTo>
                  <a:cubicBezTo>
                    <a:pt x="2462" y="1920"/>
                    <a:pt x="2250" y="1933"/>
                    <a:pt x="1986" y="1959"/>
                  </a:cubicBezTo>
                  <a:lnTo>
                    <a:pt x="1986" y="490"/>
                  </a:lnTo>
                  <a:cubicBezTo>
                    <a:pt x="2197" y="477"/>
                    <a:pt x="2436" y="464"/>
                    <a:pt x="2727" y="451"/>
                  </a:cubicBezTo>
                  <a:close/>
                  <a:moveTo>
                    <a:pt x="728" y="2317"/>
                  </a:moveTo>
                  <a:cubicBezTo>
                    <a:pt x="953" y="2356"/>
                    <a:pt x="1099" y="2396"/>
                    <a:pt x="1205" y="2409"/>
                  </a:cubicBezTo>
                  <a:cubicBezTo>
                    <a:pt x="1245" y="2489"/>
                    <a:pt x="1271" y="2515"/>
                    <a:pt x="1271" y="2542"/>
                  </a:cubicBezTo>
                  <a:cubicBezTo>
                    <a:pt x="1271" y="2886"/>
                    <a:pt x="1271" y="3230"/>
                    <a:pt x="1271" y="3614"/>
                  </a:cubicBezTo>
                  <a:cubicBezTo>
                    <a:pt x="1072" y="3627"/>
                    <a:pt x="900" y="3627"/>
                    <a:pt x="636" y="3654"/>
                  </a:cubicBezTo>
                  <a:cubicBezTo>
                    <a:pt x="675" y="3204"/>
                    <a:pt x="702" y="2793"/>
                    <a:pt x="728" y="2317"/>
                  </a:cubicBezTo>
                  <a:close/>
                  <a:moveTo>
                    <a:pt x="212" y="1"/>
                  </a:moveTo>
                  <a:cubicBezTo>
                    <a:pt x="0" y="1377"/>
                    <a:pt x="53" y="2687"/>
                    <a:pt x="120" y="4077"/>
                  </a:cubicBezTo>
                  <a:cubicBezTo>
                    <a:pt x="301" y="4043"/>
                    <a:pt x="479" y="4033"/>
                    <a:pt x="654" y="4033"/>
                  </a:cubicBezTo>
                  <a:cubicBezTo>
                    <a:pt x="922" y="4033"/>
                    <a:pt x="1183" y="4057"/>
                    <a:pt x="1446" y="4057"/>
                  </a:cubicBezTo>
                  <a:cubicBezTo>
                    <a:pt x="1812" y="4057"/>
                    <a:pt x="2181" y="4010"/>
                    <a:pt x="2568" y="3786"/>
                  </a:cubicBezTo>
                  <a:cubicBezTo>
                    <a:pt x="2250" y="3680"/>
                    <a:pt x="2092" y="3614"/>
                    <a:pt x="1880" y="3548"/>
                  </a:cubicBezTo>
                  <a:cubicBezTo>
                    <a:pt x="1783" y="2705"/>
                    <a:pt x="1842" y="2380"/>
                    <a:pt x="2186" y="2380"/>
                  </a:cubicBezTo>
                  <a:cubicBezTo>
                    <a:pt x="2313" y="2380"/>
                    <a:pt x="2478" y="2424"/>
                    <a:pt x="2687" y="2502"/>
                  </a:cubicBezTo>
                  <a:cubicBezTo>
                    <a:pt x="2687" y="2965"/>
                    <a:pt x="2674" y="3442"/>
                    <a:pt x="2700" y="3905"/>
                  </a:cubicBezTo>
                  <a:cubicBezTo>
                    <a:pt x="2700" y="4024"/>
                    <a:pt x="2859" y="4130"/>
                    <a:pt x="2952" y="4236"/>
                  </a:cubicBezTo>
                  <a:cubicBezTo>
                    <a:pt x="3058" y="4143"/>
                    <a:pt x="3243" y="4037"/>
                    <a:pt x="3243" y="3931"/>
                  </a:cubicBezTo>
                  <a:cubicBezTo>
                    <a:pt x="3296" y="2926"/>
                    <a:pt x="3322" y="1906"/>
                    <a:pt x="3322" y="901"/>
                  </a:cubicBezTo>
                  <a:cubicBezTo>
                    <a:pt x="3322" y="596"/>
                    <a:pt x="3203" y="252"/>
                    <a:pt x="2846" y="212"/>
                  </a:cubicBezTo>
                  <a:cubicBezTo>
                    <a:pt x="1986" y="106"/>
                    <a:pt x="1125" y="67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856050" y="2759300"/>
              <a:ext cx="99550" cy="76800"/>
            </a:xfrm>
            <a:custGeom>
              <a:avLst/>
              <a:gdLst/>
              <a:ahLst/>
              <a:cxnLst/>
              <a:rect l="l" t="t" r="r" b="b"/>
              <a:pathLst>
                <a:path w="3982" h="3072" extrusionOk="0">
                  <a:moveTo>
                    <a:pt x="2188" y="360"/>
                  </a:moveTo>
                  <a:cubicBezTo>
                    <a:pt x="2688" y="360"/>
                    <a:pt x="3310" y="948"/>
                    <a:pt x="3323" y="1446"/>
                  </a:cubicBezTo>
                  <a:cubicBezTo>
                    <a:pt x="3349" y="2094"/>
                    <a:pt x="2846" y="2505"/>
                    <a:pt x="2039" y="2505"/>
                  </a:cubicBezTo>
                  <a:cubicBezTo>
                    <a:pt x="1324" y="2505"/>
                    <a:pt x="782" y="2121"/>
                    <a:pt x="782" y="1605"/>
                  </a:cubicBezTo>
                  <a:cubicBezTo>
                    <a:pt x="782" y="943"/>
                    <a:pt x="1417" y="374"/>
                    <a:pt x="2171" y="361"/>
                  </a:cubicBezTo>
                  <a:cubicBezTo>
                    <a:pt x="2177" y="360"/>
                    <a:pt x="2182" y="360"/>
                    <a:pt x="2188" y="360"/>
                  </a:cubicBezTo>
                  <a:close/>
                  <a:moveTo>
                    <a:pt x="1905" y="1"/>
                  </a:moveTo>
                  <a:cubicBezTo>
                    <a:pt x="1283" y="1"/>
                    <a:pt x="724" y="186"/>
                    <a:pt x="477" y="890"/>
                  </a:cubicBezTo>
                  <a:cubicBezTo>
                    <a:pt x="1" y="2266"/>
                    <a:pt x="808" y="2928"/>
                    <a:pt x="2105" y="3061"/>
                  </a:cubicBezTo>
                  <a:cubicBezTo>
                    <a:pt x="2177" y="3068"/>
                    <a:pt x="2247" y="3072"/>
                    <a:pt x="2315" y="3072"/>
                  </a:cubicBezTo>
                  <a:cubicBezTo>
                    <a:pt x="3082" y="3072"/>
                    <a:pt x="3639" y="2611"/>
                    <a:pt x="3773" y="2028"/>
                  </a:cubicBezTo>
                  <a:cubicBezTo>
                    <a:pt x="3982" y="1100"/>
                    <a:pt x="3067" y="3"/>
                    <a:pt x="2074" y="3"/>
                  </a:cubicBezTo>
                  <a:cubicBezTo>
                    <a:pt x="2062" y="3"/>
                    <a:pt x="2051" y="3"/>
                    <a:pt x="2039" y="3"/>
                  </a:cubicBezTo>
                  <a:cubicBezTo>
                    <a:pt x="1994" y="1"/>
                    <a:pt x="1949" y="1"/>
                    <a:pt x="1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4"/>
          <p:cNvSpPr/>
          <p:nvPr/>
        </p:nvSpPr>
        <p:spPr>
          <a:xfrm>
            <a:off x="8148025" y="4409971"/>
            <a:ext cx="1374198" cy="134165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52" name="Google Shape;152;p4"/>
          <p:cNvGrpSpPr/>
          <p:nvPr/>
        </p:nvGrpSpPr>
        <p:grpSpPr>
          <a:xfrm>
            <a:off x="-886400" y="4501462"/>
            <a:ext cx="10912878" cy="641940"/>
            <a:chOff x="-886393" y="3821028"/>
            <a:chExt cx="10912878" cy="1445486"/>
          </a:xfrm>
        </p:grpSpPr>
        <p:sp>
          <p:nvSpPr>
            <p:cNvPr id="153" name="Google Shape;153;p4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8771325" y="3420675"/>
            <a:ext cx="51900" cy="4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6840700" y="539988"/>
            <a:ext cx="668275" cy="40217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7590225" y="151450"/>
            <a:ext cx="565275" cy="300350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8704375" y="2216838"/>
            <a:ext cx="377133" cy="226927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>
            <a:off x="8545950" y="2786600"/>
            <a:ext cx="377150" cy="127225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subTitle" idx="1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subTitle" idx="2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3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4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-886400" y="4501462"/>
            <a:ext cx="10912878" cy="641940"/>
            <a:chOff x="-886393" y="3821028"/>
            <a:chExt cx="10912878" cy="1445486"/>
          </a:xfrm>
        </p:grpSpPr>
        <p:sp>
          <p:nvSpPr>
            <p:cNvPr id="170" name="Google Shape;170;p5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498950" y="137825"/>
            <a:ext cx="668275" cy="40217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8026875" y="485325"/>
            <a:ext cx="565275" cy="300350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8167225" y="1421450"/>
            <a:ext cx="539375" cy="362575"/>
          </a:xfrm>
          <a:custGeom>
            <a:avLst/>
            <a:gdLst/>
            <a:ahLst/>
            <a:cxnLst/>
            <a:rect l="l" t="t" r="r" b="b"/>
            <a:pathLst>
              <a:path w="21575" h="14503" extrusionOk="0">
                <a:moveTo>
                  <a:pt x="21574" y="0"/>
                </a:moveTo>
                <a:lnTo>
                  <a:pt x="21574" y="0"/>
                </a:lnTo>
                <a:cubicBezTo>
                  <a:pt x="15764" y="1274"/>
                  <a:pt x="13550" y="4370"/>
                  <a:pt x="12490" y="8513"/>
                </a:cubicBezTo>
                <a:cubicBezTo>
                  <a:pt x="12246" y="8508"/>
                  <a:pt x="12007" y="8505"/>
                  <a:pt x="11773" y="8505"/>
                </a:cubicBezTo>
                <a:cubicBezTo>
                  <a:pt x="1049" y="8505"/>
                  <a:pt x="0" y="14502"/>
                  <a:pt x="0" y="14502"/>
                </a:cubicBezTo>
                <a:cubicBezTo>
                  <a:pt x="4401" y="12111"/>
                  <a:pt x="7582" y="11378"/>
                  <a:pt x="9828" y="11378"/>
                </a:cubicBezTo>
                <a:cubicBezTo>
                  <a:pt x="13385" y="11378"/>
                  <a:pt x="14597" y="13216"/>
                  <a:pt x="14597" y="13216"/>
                </a:cubicBezTo>
                <a:cubicBezTo>
                  <a:pt x="15848" y="7192"/>
                  <a:pt x="15490" y="3834"/>
                  <a:pt x="21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8684250" y="1557375"/>
            <a:ext cx="377150" cy="127225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6"/>
          <p:cNvGrpSpPr/>
          <p:nvPr/>
        </p:nvGrpSpPr>
        <p:grpSpPr>
          <a:xfrm>
            <a:off x="-886400" y="4501462"/>
            <a:ext cx="10912878" cy="641940"/>
            <a:chOff x="-886393" y="3821028"/>
            <a:chExt cx="10912878" cy="1445486"/>
          </a:xfrm>
        </p:grpSpPr>
        <p:sp>
          <p:nvSpPr>
            <p:cNvPr id="182" name="Google Shape;182;p6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720000" y="1823521"/>
            <a:ext cx="3852000" cy="22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-886400" y="4501462"/>
            <a:ext cx="10912878" cy="641940"/>
            <a:chOff x="-886393" y="3821028"/>
            <a:chExt cx="10912878" cy="1445486"/>
          </a:xfrm>
        </p:grpSpPr>
        <p:sp>
          <p:nvSpPr>
            <p:cNvPr id="191" name="Google Shape;191;p7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6180106" y="3152075"/>
            <a:ext cx="3289398" cy="841814"/>
          </a:xfrm>
          <a:custGeom>
            <a:avLst/>
            <a:gdLst/>
            <a:ahLst/>
            <a:cxnLst/>
            <a:rect l="l" t="t" r="r" b="b"/>
            <a:pathLst>
              <a:path w="109848" h="28112" extrusionOk="0">
                <a:moveTo>
                  <a:pt x="54924" y="1"/>
                </a:moveTo>
                <a:cubicBezTo>
                  <a:pt x="24587" y="1"/>
                  <a:pt x="0" y="12586"/>
                  <a:pt x="0" y="28111"/>
                </a:cubicBezTo>
                <a:lnTo>
                  <a:pt x="109847" y="28111"/>
                </a:lnTo>
                <a:cubicBezTo>
                  <a:pt x="109847" y="12586"/>
                  <a:pt x="85261" y="1"/>
                  <a:pt x="5492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728407" y="147351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728425" y="2297660"/>
            <a:ext cx="4360200" cy="13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9"/>
          <p:cNvGrpSpPr/>
          <p:nvPr/>
        </p:nvGrpSpPr>
        <p:grpSpPr>
          <a:xfrm>
            <a:off x="-891593" y="3837311"/>
            <a:ext cx="10912878" cy="2648575"/>
            <a:chOff x="-886393" y="3833811"/>
            <a:chExt cx="10912878" cy="2648575"/>
          </a:xfrm>
        </p:grpSpPr>
        <p:sp>
          <p:nvSpPr>
            <p:cNvPr id="220" name="Google Shape;220;p9"/>
            <p:cNvSpPr/>
            <p:nvPr/>
          </p:nvSpPr>
          <p:spPr>
            <a:xfrm>
              <a:off x="-335775" y="3833811"/>
              <a:ext cx="10128887" cy="1507325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-260132" y="3983236"/>
              <a:ext cx="10228648" cy="1283225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-260125" y="4173725"/>
              <a:ext cx="10055133" cy="1556600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-886393" y="4338636"/>
              <a:ext cx="10912878" cy="1324600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-192012" y="4620211"/>
              <a:ext cx="9801882" cy="1862175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9"/>
          <p:cNvSpPr/>
          <p:nvPr/>
        </p:nvSpPr>
        <p:spPr>
          <a:xfrm>
            <a:off x="8408475" y="745213"/>
            <a:ext cx="668275" cy="40217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590225" y="151450"/>
            <a:ext cx="565275" cy="300350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278350" y="577638"/>
            <a:ext cx="377133" cy="226927"/>
          </a:xfrm>
          <a:custGeom>
            <a:avLst/>
            <a:gdLst/>
            <a:ahLst/>
            <a:cxnLst/>
            <a:rect l="l" t="t" r="r" b="b"/>
            <a:pathLst>
              <a:path w="25409" h="15289" extrusionOk="0">
                <a:moveTo>
                  <a:pt x="13990" y="1"/>
                </a:moveTo>
                <a:cubicBezTo>
                  <a:pt x="12752" y="1"/>
                  <a:pt x="11669" y="691"/>
                  <a:pt x="11109" y="1715"/>
                </a:cubicBezTo>
                <a:cubicBezTo>
                  <a:pt x="10502" y="1442"/>
                  <a:pt x="9835" y="1287"/>
                  <a:pt x="9121" y="1287"/>
                </a:cubicBezTo>
                <a:cubicBezTo>
                  <a:pt x="6632" y="1287"/>
                  <a:pt x="4573" y="3168"/>
                  <a:pt x="4287" y="5585"/>
                </a:cubicBezTo>
                <a:cubicBezTo>
                  <a:pt x="1870" y="5871"/>
                  <a:pt x="1" y="7919"/>
                  <a:pt x="1" y="10419"/>
                </a:cubicBezTo>
                <a:cubicBezTo>
                  <a:pt x="1" y="13098"/>
                  <a:pt x="2179" y="15288"/>
                  <a:pt x="4870" y="15288"/>
                </a:cubicBezTo>
                <a:lnTo>
                  <a:pt x="22134" y="15288"/>
                </a:lnTo>
                <a:cubicBezTo>
                  <a:pt x="23944" y="15288"/>
                  <a:pt x="25409" y="13812"/>
                  <a:pt x="25409" y="12002"/>
                </a:cubicBezTo>
                <a:cubicBezTo>
                  <a:pt x="25409" y="10550"/>
                  <a:pt x="24456" y="9312"/>
                  <a:pt x="23134" y="8895"/>
                </a:cubicBezTo>
                <a:cubicBezTo>
                  <a:pt x="23515" y="8192"/>
                  <a:pt x="23730" y="7395"/>
                  <a:pt x="23730" y="6549"/>
                </a:cubicBezTo>
                <a:cubicBezTo>
                  <a:pt x="23730" y="3858"/>
                  <a:pt x="21551" y="1680"/>
                  <a:pt x="18860" y="1680"/>
                </a:cubicBezTo>
                <a:cubicBezTo>
                  <a:pt x="18205" y="1680"/>
                  <a:pt x="17586" y="1811"/>
                  <a:pt x="17027" y="2049"/>
                </a:cubicBezTo>
                <a:cubicBezTo>
                  <a:pt x="16538" y="846"/>
                  <a:pt x="15360" y="1"/>
                  <a:pt x="1399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119925" y="1147400"/>
            <a:ext cx="377150" cy="127225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183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"/>
          </p:nvPr>
        </p:nvSpPr>
        <p:spPr>
          <a:xfrm>
            <a:off x="720000" y="2253100"/>
            <a:ext cx="183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3"/>
          </p:nvPr>
        </p:nvSpPr>
        <p:spPr>
          <a:xfrm>
            <a:off x="3213300" y="1742775"/>
            <a:ext cx="183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4" hasCustomPrompt="1"/>
          </p:nvPr>
        </p:nvSpPr>
        <p:spPr>
          <a:xfrm>
            <a:off x="32133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5"/>
          </p:nvPr>
        </p:nvSpPr>
        <p:spPr>
          <a:xfrm>
            <a:off x="3213300" y="2253100"/>
            <a:ext cx="183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6"/>
          </p:nvPr>
        </p:nvSpPr>
        <p:spPr>
          <a:xfrm>
            <a:off x="5706600" y="1742775"/>
            <a:ext cx="183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7" hasCustomPrompt="1"/>
          </p:nvPr>
        </p:nvSpPr>
        <p:spPr>
          <a:xfrm>
            <a:off x="5706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8"/>
          </p:nvPr>
        </p:nvSpPr>
        <p:spPr>
          <a:xfrm>
            <a:off x="5706600" y="2253100"/>
            <a:ext cx="183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9"/>
          </p:nvPr>
        </p:nvSpPr>
        <p:spPr>
          <a:xfrm>
            <a:off x="720000" y="3379775"/>
            <a:ext cx="183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786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4"/>
          </p:nvPr>
        </p:nvSpPr>
        <p:spPr>
          <a:xfrm>
            <a:off x="720000" y="3890100"/>
            <a:ext cx="183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5"/>
          </p:nvPr>
        </p:nvSpPr>
        <p:spPr>
          <a:xfrm>
            <a:off x="3213300" y="3379775"/>
            <a:ext cx="183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6" hasCustomPrompt="1"/>
          </p:nvPr>
        </p:nvSpPr>
        <p:spPr>
          <a:xfrm>
            <a:off x="3213300" y="2786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17"/>
          </p:nvPr>
        </p:nvSpPr>
        <p:spPr>
          <a:xfrm>
            <a:off x="3213300" y="3890100"/>
            <a:ext cx="183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18"/>
          </p:nvPr>
        </p:nvSpPr>
        <p:spPr>
          <a:xfrm>
            <a:off x="5706600" y="3379775"/>
            <a:ext cx="183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19" hasCustomPrompt="1"/>
          </p:nvPr>
        </p:nvSpPr>
        <p:spPr>
          <a:xfrm>
            <a:off x="5706600" y="2786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20"/>
          </p:nvPr>
        </p:nvSpPr>
        <p:spPr>
          <a:xfrm>
            <a:off x="5706600" y="3890100"/>
            <a:ext cx="183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21"/>
          </p:nvPr>
        </p:nvSpPr>
        <p:spPr>
          <a:xfrm>
            <a:off x="720000" y="5427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1" name="Google Shape;291;p13"/>
          <p:cNvGrpSpPr/>
          <p:nvPr/>
        </p:nvGrpSpPr>
        <p:grpSpPr>
          <a:xfrm>
            <a:off x="-886400" y="4501462"/>
            <a:ext cx="10912878" cy="641940"/>
            <a:chOff x="-886393" y="3821028"/>
            <a:chExt cx="10912878" cy="1445486"/>
          </a:xfrm>
        </p:grpSpPr>
        <p:sp>
          <p:nvSpPr>
            <p:cNvPr id="292" name="Google Shape;292;p13"/>
            <p:cNvSpPr/>
            <p:nvPr/>
          </p:nvSpPr>
          <p:spPr>
            <a:xfrm>
              <a:off x="-335768" y="3821028"/>
              <a:ext cx="10128887" cy="1432562"/>
            </a:xfrm>
            <a:custGeom>
              <a:avLst/>
              <a:gdLst/>
              <a:ahLst/>
              <a:cxnLst/>
              <a:rect l="l" t="t" r="r" b="b"/>
              <a:pathLst>
                <a:path w="320433" h="60293" extrusionOk="0">
                  <a:moveTo>
                    <a:pt x="155198" y="0"/>
                  </a:moveTo>
                  <a:cubicBezTo>
                    <a:pt x="125730" y="0"/>
                    <a:pt x="113277" y="1846"/>
                    <a:pt x="63854" y="1846"/>
                  </a:cubicBezTo>
                  <a:cubicBezTo>
                    <a:pt x="14431" y="1846"/>
                    <a:pt x="8740" y="48"/>
                    <a:pt x="8740" y="48"/>
                  </a:cubicBezTo>
                  <a:cubicBezTo>
                    <a:pt x="8740" y="48"/>
                    <a:pt x="786" y="25206"/>
                    <a:pt x="393" y="25730"/>
                  </a:cubicBezTo>
                  <a:cubicBezTo>
                    <a:pt x="0" y="26254"/>
                    <a:pt x="47375" y="52352"/>
                    <a:pt x="56531" y="57305"/>
                  </a:cubicBezTo>
                  <a:cubicBezTo>
                    <a:pt x="60924" y="59676"/>
                    <a:pt x="99867" y="60292"/>
                    <a:pt x="139560" y="60292"/>
                  </a:cubicBezTo>
                  <a:cubicBezTo>
                    <a:pt x="182600" y="60292"/>
                    <a:pt x="226522" y="59567"/>
                    <a:pt x="228231" y="59567"/>
                  </a:cubicBezTo>
                  <a:cubicBezTo>
                    <a:pt x="231529" y="59567"/>
                    <a:pt x="319028" y="24111"/>
                    <a:pt x="319028" y="24111"/>
                  </a:cubicBezTo>
                  <a:cubicBezTo>
                    <a:pt x="319028" y="24111"/>
                    <a:pt x="320432" y="790"/>
                    <a:pt x="311046" y="790"/>
                  </a:cubicBezTo>
                  <a:cubicBezTo>
                    <a:pt x="310847" y="790"/>
                    <a:pt x="310642" y="800"/>
                    <a:pt x="310432" y="822"/>
                  </a:cubicBezTo>
                  <a:cubicBezTo>
                    <a:pt x="300359" y="1846"/>
                    <a:pt x="239590" y="3501"/>
                    <a:pt x="227136" y="3501"/>
                  </a:cubicBezTo>
                  <a:cubicBezTo>
                    <a:pt x="214694" y="3501"/>
                    <a:pt x="184666" y="0"/>
                    <a:pt x="155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260143" y="4050510"/>
              <a:ext cx="10228648" cy="1215984"/>
            </a:xfrm>
            <a:custGeom>
              <a:avLst/>
              <a:gdLst/>
              <a:ahLst/>
              <a:cxnLst/>
              <a:rect l="l" t="t" r="r" b="b"/>
              <a:pathLst>
                <a:path w="323589" h="51329" extrusionOk="0">
                  <a:moveTo>
                    <a:pt x="288811" y="0"/>
                  </a:moveTo>
                  <a:cubicBezTo>
                    <a:pt x="260628" y="0"/>
                    <a:pt x="228767" y="6382"/>
                    <a:pt x="202407" y="6382"/>
                  </a:cubicBezTo>
                  <a:cubicBezTo>
                    <a:pt x="176058" y="6382"/>
                    <a:pt x="157377" y="1763"/>
                    <a:pt x="127362" y="1763"/>
                  </a:cubicBezTo>
                  <a:cubicBezTo>
                    <a:pt x="97346" y="1763"/>
                    <a:pt x="91845" y="3084"/>
                    <a:pt x="61461" y="3501"/>
                  </a:cubicBezTo>
                  <a:cubicBezTo>
                    <a:pt x="59827" y="3523"/>
                    <a:pt x="58192" y="3534"/>
                    <a:pt x="56559" y="3534"/>
                  </a:cubicBezTo>
                  <a:cubicBezTo>
                    <a:pt x="27824" y="3534"/>
                    <a:pt x="1" y="250"/>
                    <a:pt x="1" y="250"/>
                  </a:cubicBezTo>
                  <a:lnTo>
                    <a:pt x="1" y="250"/>
                  </a:lnTo>
                  <a:cubicBezTo>
                    <a:pt x="1" y="250"/>
                    <a:pt x="2525" y="40601"/>
                    <a:pt x="4346" y="41839"/>
                  </a:cubicBezTo>
                  <a:cubicBezTo>
                    <a:pt x="6180" y="43077"/>
                    <a:pt x="207538" y="51328"/>
                    <a:pt x="211563" y="51328"/>
                  </a:cubicBezTo>
                  <a:cubicBezTo>
                    <a:pt x="215587" y="51328"/>
                    <a:pt x="319588" y="36326"/>
                    <a:pt x="319588" y="36326"/>
                  </a:cubicBezTo>
                  <a:lnTo>
                    <a:pt x="323589" y="0"/>
                  </a:lnTo>
                  <a:close/>
                </a:path>
              </a:pathLst>
            </a:custGeom>
            <a:solidFill>
              <a:srgbClr val="81B4F3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-260118" y="4301578"/>
              <a:ext cx="10055133" cy="923219"/>
            </a:xfrm>
            <a:custGeom>
              <a:avLst/>
              <a:gdLst/>
              <a:ahLst/>
              <a:cxnLst/>
              <a:rect l="l" t="t" r="r" b="b"/>
              <a:pathLst>
                <a:path w="312611" h="62264" extrusionOk="0">
                  <a:moveTo>
                    <a:pt x="271975" y="0"/>
                  </a:moveTo>
                  <a:cubicBezTo>
                    <a:pt x="254770" y="0"/>
                    <a:pt x="185940" y="6596"/>
                    <a:pt x="158485" y="6596"/>
                  </a:cubicBezTo>
                  <a:cubicBezTo>
                    <a:pt x="131029" y="6596"/>
                    <a:pt x="65497" y="1441"/>
                    <a:pt x="48649" y="1441"/>
                  </a:cubicBezTo>
                  <a:cubicBezTo>
                    <a:pt x="31814" y="1441"/>
                    <a:pt x="0" y="4382"/>
                    <a:pt x="0" y="4382"/>
                  </a:cubicBezTo>
                  <a:cubicBezTo>
                    <a:pt x="0" y="4382"/>
                    <a:pt x="12407" y="54829"/>
                    <a:pt x="14609" y="56067"/>
                  </a:cubicBezTo>
                  <a:cubicBezTo>
                    <a:pt x="16758" y="57281"/>
                    <a:pt x="193592" y="62264"/>
                    <a:pt x="202799" y="62264"/>
                  </a:cubicBezTo>
                  <a:cubicBezTo>
                    <a:pt x="202980" y="62264"/>
                    <a:pt x="203096" y="62262"/>
                    <a:pt x="203145" y="62258"/>
                  </a:cubicBezTo>
                  <a:cubicBezTo>
                    <a:pt x="205705" y="62044"/>
                    <a:pt x="312611" y="25146"/>
                    <a:pt x="312611" y="25146"/>
                  </a:cubicBezTo>
                  <a:lnTo>
                    <a:pt x="312611" y="3298"/>
                  </a:lnTo>
                  <a:cubicBezTo>
                    <a:pt x="312611" y="3298"/>
                    <a:pt x="289179" y="0"/>
                    <a:pt x="271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-886393" y="4580401"/>
              <a:ext cx="10912878" cy="644285"/>
            </a:xfrm>
            <a:custGeom>
              <a:avLst/>
              <a:gdLst/>
              <a:ahLst/>
              <a:cxnLst/>
              <a:rect l="l" t="t" r="r" b="b"/>
              <a:pathLst>
                <a:path w="345235" h="52984" extrusionOk="0">
                  <a:moveTo>
                    <a:pt x="21968" y="0"/>
                  </a:moveTo>
                  <a:lnTo>
                    <a:pt x="1" y="29278"/>
                  </a:lnTo>
                  <a:lnTo>
                    <a:pt x="125576" y="52983"/>
                  </a:lnTo>
                  <a:lnTo>
                    <a:pt x="345234" y="46792"/>
                  </a:lnTo>
                  <a:lnTo>
                    <a:pt x="334614" y="1858"/>
                  </a:lnTo>
                  <a:cubicBezTo>
                    <a:pt x="334614" y="1858"/>
                    <a:pt x="261402" y="5584"/>
                    <a:pt x="246758" y="5584"/>
                  </a:cubicBezTo>
                  <a:cubicBezTo>
                    <a:pt x="232113" y="5584"/>
                    <a:pt x="196228" y="2798"/>
                    <a:pt x="169510" y="2798"/>
                  </a:cubicBezTo>
                  <a:cubicBezTo>
                    <a:pt x="142780" y="2798"/>
                    <a:pt x="87869" y="5156"/>
                    <a:pt x="66997" y="5573"/>
                  </a:cubicBezTo>
                  <a:cubicBezTo>
                    <a:pt x="66313" y="5586"/>
                    <a:pt x="65626" y="5592"/>
                    <a:pt x="64937" y="5592"/>
                  </a:cubicBezTo>
                  <a:cubicBezTo>
                    <a:pt x="44569" y="5592"/>
                    <a:pt x="21968" y="0"/>
                    <a:pt x="21968" y="0"/>
                  </a:cubicBezTo>
                  <a:close/>
                </a:path>
              </a:pathLst>
            </a:custGeom>
            <a:solidFill>
              <a:srgbClr val="1A237E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-260143" y="4751995"/>
              <a:ext cx="9870101" cy="514519"/>
            </a:xfrm>
            <a:custGeom>
              <a:avLst/>
              <a:gdLst/>
              <a:ahLst/>
              <a:cxnLst/>
              <a:rect l="l" t="t" r="r" b="b"/>
              <a:pathLst>
                <a:path w="310088" h="74487" extrusionOk="0">
                  <a:moveTo>
                    <a:pt x="240900" y="1"/>
                  </a:moveTo>
                  <a:cubicBezTo>
                    <a:pt x="217826" y="1"/>
                    <a:pt x="156687" y="2346"/>
                    <a:pt x="136553" y="3370"/>
                  </a:cubicBezTo>
                  <a:cubicBezTo>
                    <a:pt x="133422" y="3531"/>
                    <a:pt x="130095" y="3603"/>
                    <a:pt x="126582" y="3603"/>
                  </a:cubicBezTo>
                  <a:cubicBezTo>
                    <a:pt x="107516" y="3603"/>
                    <a:pt x="82986" y="1503"/>
                    <a:pt x="54543" y="286"/>
                  </a:cubicBezTo>
                  <a:cubicBezTo>
                    <a:pt x="49919" y="89"/>
                    <a:pt x="45536" y="3"/>
                    <a:pt x="41415" y="3"/>
                  </a:cubicBezTo>
                  <a:cubicBezTo>
                    <a:pt x="15533" y="3"/>
                    <a:pt x="1" y="3370"/>
                    <a:pt x="1" y="3370"/>
                  </a:cubicBezTo>
                  <a:lnTo>
                    <a:pt x="4394" y="69343"/>
                  </a:lnTo>
                  <a:cubicBezTo>
                    <a:pt x="4394" y="69343"/>
                    <a:pt x="34779" y="74486"/>
                    <a:pt x="35874" y="74486"/>
                  </a:cubicBezTo>
                  <a:cubicBezTo>
                    <a:pt x="36970" y="74486"/>
                    <a:pt x="310087" y="70367"/>
                    <a:pt x="310087" y="70367"/>
                  </a:cubicBezTo>
                  <a:lnTo>
                    <a:pt x="307896" y="2751"/>
                  </a:lnTo>
                  <a:cubicBezTo>
                    <a:pt x="307896" y="2751"/>
                    <a:pt x="263962" y="1"/>
                    <a:pt x="240900" y="1"/>
                  </a:cubicBezTo>
                  <a:close/>
                </a:path>
              </a:pathLst>
            </a:custGeom>
            <a:solidFill>
              <a:srgbClr val="81B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>
            <a:off x="7680200" y="3245150"/>
            <a:ext cx="1242900" cy="1358350"/>
            <a:chOff x="3137550" y="2418575"/>
            <a:chExt cx="1242900" cy="1358350"/>
          </a:xfrm>
        </p:grpSpPr>
        <p:sp>
          <p:nvSpPr>
            <p:cNvPr id="298" name="Google Shape;298;p13"/>
            <p:cNvSpPr/>
            <p:nvPr/>
          </p:nvSpPr>
          <p:spPr>
            <a:xfrm>
              <a:off x="3146050" y="2430600"/>
              <a:ext cx="1234400" cy="1346325"/>
            </a:xfrm>
            <a:custGeom>
              <a:avLst/>
              <a:gdLst/>
              <a:ahLst/>
              <a:cxnLst/>
              <a:rect l="l" t="t" r="r" b="b"/>
              <a:pathLst>
                <a:path w="49376" h="53853" extrusionOk="0">
                  <a:moveTo>
                    <a:pt x="18443" y="1325"/>
                  </a:moveTo>
                  <a:cubicBezTo>
                    <a:pt x="18550" y="1325"/>
                    <a:pt x="18656" y="1327"/>
                    <a:pt x="18764" y="1331"/>
                  </a:cubicBezTo>
                  <a:cubicBezTo>
                    <a:pt x="19099" y="2001"/>
                    <a:pt x="19392" y="2691"/>
                    <a:pt x="19643" y="3402"/>
                  </a:cubicBezTo>
                  <a:cubicBezTo>
                    <a:pt x="14370" y="3402"/>
                    <a:pt x="12696" y="9345"/>
                    <a:pt x="8365" y="11081"/>
                  </a:cubicBezTo>
                  <a:cubicBezTo>
                    <a:pt x="9034" y="10265"/>
                    <a:pt x="9495" y="9345"/>
                    <a:pt x="9725" y="8257"/>
                  </a:cubicBezTo>
                  <a:cubicBezTo>
                    <a:pt x="9746" y="8089"/>
                    <a:pt x="9641" y="7943"/>
                    <a:pt x="9474" y="7922"/>
                  </a:cubicBezTo>
                  <a:cubicBezTo>
                    <a:pt x="8679" y="7880"/>
                    <a:pt x="7946" y="7734"/>
                    <a:pt x="7235" y="7483"/>
                  </a:cubicBezTo>
                  <a:cubicBezTo>
                    <a:pt x="8993" y="7294"/>
                    <a:pt x="10415" y="6311"/>
                    <a:pt x="11587" y="4846"/>
                  </a:cubicBezTo>
                  <a:cubicBezTo>
                    <a:pt x="13361" y="2649"/>
                    <a:pt x="15641" y="1325"/>
                    <a:pt x="18443" y="1325"/>
                  </a:cubicBezTo>
                  <a:close/>
                  <a:moveTo>
                    <a:pt x="48748" y="42111"/>
                  </a:moveTo>
                  <a:cubicBezTo>
                    <a:pt x="48601" y="42571"/>
                    <a:pt x="48266" y="43053"/>
                    <a:pt x="48015" y="43429"/>
                  </a:cubicBezTo>
                  <a:cubicBezTo>
                    <a:pt x="41843" y="46024"/>
                    <a:pt x="34875" y="47049"/>
                    <a:pt x="28263" y="47698"/>
                  </a:cubicBezTo>
                  <a:cubicBezTo>
                    <a:pt x="24377" y="48092"/>
                    <a:pt x="20462" y="48305"/>
                    <a:pt x="16546" y="48305"/>
                  </a:cubicBezTo>
                  <a:cubicBezTo>
                    <a:pt x="11731" y="48305"/>
                    <a:pt x="6916" y="47983"/>
                    <a:pt x="2151" y="47279"/>
                  </a:cubicBezTo>
                  <a:cubicBezTo>
                    <a:pt x="1732" y="46693"/>
                    <a:pt x="1293" y="46108"/>
                    <a:pt x="874" y="45501"/>
                  </a:cubicBezTo>
                  <a:lnTo>
                    <a:pt x="874" y="45501"/>
                  </a:lnTo>
                  <a:cubicBezTo>
                    <a:pt x="5331" y="45904"/>
                    <a:pt x="9819" y="46105"/>
                    <a:pt x="14312" y="46105"/>
                  </a:cubicBezTo>
                  <a:cubicBezTo>
                    <a:pt x="24965" y="46105"/>
                    <a:pt x="35646" y="44976"/>
                    <a:pt x="46007" y="42739"/>
                  </a:cubicBezTo>
                  <a:cubicBezTo>
                    <a:pt x="46927" y="42551"/>
                    <a:pt x="47848" y="42341"/>
                    <a:pt x="48748" y="42111"/>
                  </a:cubicBezTo>
                  <a:close/>
                  <a:moveTo>
                    <a:pt x="47576" y="44183"/>
                  </a:moveTo>
                  <a:lnTo>
                    <a:pt x="47576" y="44183"/>
                  </a:lnTo>
                  <a:cubicBezTo>
                    <a:pt x="47157" y="44831"/>
                    <a:pt x="46718" y="45480"/>
                    <a:pt x="46279" y="46128"/>
                  </a:cubicBezTo>
                  <a:cubicBezTo>
                    <a:pt x="45211" y="47698"/>
                    <a:pt x="44123" y="49246"/>
                    <a:pt x="42994" y="50773"/>
                  </a:cubicBezTo>
                  <a:cubicBezTo>
                    <a:pt x="42408" y="51569"/>
                    <a:pt x="41508" y="51380"/>
                    <a:pt x="40525" y="51527"/>
                  </a:cubicBezTo>
                  <a:cubicBezTo>
                    <a:pt x="38202" y="51903"/>
                    <a:pt x="35879" y="52217"/>
                    <a:pt x="33557" y="52468"/>
                  </a:cubicBezTo>
                  <a:cubicBezTo>
                    <a:pt x="29351" y="52929"/>
                    <a:pt x="25125" y="53201"/>
                    <a:pt x="20898" y="53305"/>
                  </a:cubicBezTo>
                  <a:cubicBezTo>
                    <a:pt x="19891" y="53327"/>
                    <a:pt x="18883" y="53338"/>
                    <a:pt x="17874" y="53338"/>
                  </a:cubicBezTo>
                  <a:cubicBezTo>
                    <a:pt x="14127" y="53338"/>
                    <a:pt x="10375" y="53188"/>
                    <a:pt x="6649" y="52908"/>
                  </a:cubicBezTo>
                  <a:cubicBezTo>
                    <a:pt x="5226" y="51820"/>
                    <a:pt x="4138" y="49957"/>
                    <a:pt x="3092" y="48535"/>
                  </a:cubicBezTo>
                  <a:cubicBezTo>
                    <a:pt x="2925" y="48305"/>
                    <a:pt x="2757" y="48095"/>
                    <a:pt x="2590" y="47865"/>
                  </a:cubicBezTo>
                  <a:lnTo>
                    <a:pt x="2590" y="47865"/>
                  </a:lnTo>
                  <a:cubicBezTo>
                    <a:pt x="7222" y="48517"/>
                    <a:pt x="11909" y="48819"/>
                    <a:pt x="16598" y="48819"/>
                  </a:cubicBezTo>
                  <a:cubicBezTo>
                    <a:pt x="20635" y="48819"/>
                    <a:pt x="24674" y="48595"/>
                    <a:pt x="28682" y="48179"/>
                  </a:cubicBezTo>
                  <a:cubicBezTo>
                    <a:pt x="35022" y="47530"/>
                    <a:pt x="41613" y="46547"/>
                    <a:pt x="47576" y="44183"/>
                  </a:cubicBezTo>
                  <a:close/>
                  <a:moveTo>
                    <a:pt x="18499" y="1"/>
                  </a:moveTo>
                  <a:cubicBezTo>
                    <a:pt x="18324" y="1"/>
                    <a:pt x="18145" y="185"/>
                    <a:pt x="18262" y="389"/>
                  </a:cubicBezTo>
                  <a:cubicBezTo>
                    <a:pt x="18345" y="536"/>
                    <a:pt x="18408" y="661"/>
                    <a:pt x="18492" y="808"/>
                  </a:cubicBezTo>
                  <a:cubicBezTo>
                    <a:pt x="18460" y="808"/>
                    <a:pt x="18427" y="807"/>
                    <a:pt x="18395" y="807"/>
                  </a:cubicBezTo>
                  <a:cubicBezTo>
                    <a:pt x="16421" y="807"/>
                    <a:pt x="14512" y="1435"/>
                    <a:pt x="12947" y="2670"/>
                  </a:cubicBezTo>
                  <a:cubicBezTo>
                    <a:pt x="11922" y="3486"/>
                    <a:pt x="11273" y="4574"/>
                    <a:pt x="10374" y="5474"/>
                  </a:cubicBezTo>
                  <a:cubicBezTo>
                    <a:pt x="9334" y="6495"/>
                    <a:pt x="8025" y="6992"/>
                    <a:pt x="6611" y="6992"/>
                  </a:cubicBezTo>
                  <a:cubicBezTo>
                    <a:pt x="6403" y="6992"/>
                    <a:pt x="6192" y="6981"/>
                    <a:pt x="5980" y="6959"/>
                  </a:cubicBezTo>
                  <a:cubicBezTo>
                    <a:pt x="5973" y="6959"/>
                    <a:pt x="5967" y="6959"/>
                    <a:pt x="5961" y="6959"/>
                  </a:cubicBezTo>
                  <a:cubicBezTo>
                    <a:pt x="5723" y="6959"/>
                    <a:pt x="5630" y="7339"/>
                    <a:pt x="5854" y="7441"/>
                  </a:cubicBezTo>
                  <a:cubicBezTo>
                    <a:pt x="6900" y="8006"/>
                    <a:pt x="7967" y="8319"/>
                    <a:pt x="9139" y="8424"/>
                  </a:cubicBezTo>
                  <a:cubicBezTo>
                    <a:pt x="8825" y="9638"/>
                    <a:pt x="8218" y="10621"/>
                    <a:pt x="7256" y="11458"/>
                  </a:cubicBezTo>
                  <a:cubicBezTo>
                    <a:pt x="7060" y="11634"/>
                    <a:pt x="7249" y="11901"/>
                    <a:pt x="7462" y="11901"/>
                  </a:cubicBezTo>
                  <a:cubicBezTo>
                    <a:pt x="7477" y="11901"/>
                    <a:pt x="7492" y="11900"/>
                    <a:pt x="7507" y="11897"/>
                  </a:cubicBezTo>
                  <a:cubicBezTo>
                    <a:pt x="9830" y="11374"/>
                    <a:pt x="11294" y="9972"/>
                    <a:pt x="12780" y="8194"/>
                  </a:cubicBezTo>
                  <a:cubicBezTo>
                    <a:pt x="14587" y="6079"/>
                    <a:pt x="16696" y="3923"/>
                    <a:pt x="19642" y="3923"/>
                  </a:cubicBezTo>
                  <a:cubicBezTo>
                    <a:pt x="19698" y="3923"/>
                    <a:pt x="19754" y="3924"/>
                    <a:pt x="19810" y="3926"/>
                  </a:cubicBezTo>
                  <a:cubicBezTo>
                    <a:pt x="20480" y="5955"/>
                    <a:pt x="20898" y="8131"/>
                    <a:pt x="21275" y="10098"/>
                  </a:cubicBezTo>
                  <a:cubicBezTo>
                    <a:pt x="22551" y="16982"/>
                    <a:pt x="22509" y="24117"/>
                    <a:pt x="21254" y="31001"/>
                  </a:cubicBezTo>
                  <a:cubicBezTo>
                    <a:pt x="20333" y="36022"/>
                    <a:pt x="18764" y="40898"/>
                    <a:pt x="16651" y="45543"/>
                  </a:cubicBezTo>
                  <a:cubicBezTo>
                    <a:pt x="15688" y="45561"/>
                    <a:pt x="14725" y="45570"/>
                    <a:pt x="13763" y="45570"/>
                  </a:cubicBezTo>
                  <a:cubicBezTo>
                    <a:pt x="9272" y="45570"/>
                    <a:pt x="4794" y="45367"/>
                    <a:pt x="330" y="44936"/>
                  </a:cubicBezTo>
                  <a:cubicBezTo>
                    <a:pt x="323" y="44935"/>
                    <a:pt x="316" y="44935"/>
                    <a:pt x="310" y="44935"/>
                  </a:cubicBezTo>
                  <a:cubicBezTo>
                    <a:pt x="132" y="44935"/>
                    <a:pt x="0" y="45192"/>
                    <a:pt x="121" y="45333"/>
                  </a:cubicBezTo>
                  <a:cubicBezTo>
                    <a:pt x="665" y="46108"/>
                    <a:pt x="1209" y="46861"/>
                    <a:pt x="1774" y="47614"/>
                  </a:cubicBezTo>
                  <a:cubicBezTo>
                    <a:pt x="1774" y="47677"/>
                    <a:pt x="1795" y="47719"/>
                    <a:pt x="1858" y="47740"/>
                  </a:cubicBezTo>
                  <a:cubicBezTo>
                    <a:pt x="2213" y="48242"/>
                    <a:pt x="2590" y="48744"/>
                    <a:pt x="2967" y="49246"/>
                  </a:cubicBezTo>
                  <a:cubicBezTo>
                    <a:pt x="3950" y="50543"/>
                    <a:pt x="4913" y="52154"/>
                    <a:pt x="6189" y="53201"/>
                  </a:cubicBezTo>
                  <a:cubicBezTo>
                    <a:pt x="6210" y="53305"/>
                    <a:pt x="6293" y="53410"/>
                    <a:pt x="6440" y="53410"/>
                  </a:cubicBezTo>
                  <a:cubicBezTo>
                    <a:pt x="10214" y="53705"/>
                    <a:pt x="14002" y="53852"/>
                    <a:pt x="17791" y="53852"/>
                  </a:cubicBezTo>
                  <a:cubicBezTo>
                    <a:pt x="23141" y="53852"/>
                    <a:pt x="28492" y="53558"/>
                    <a:pt x="33808" y="52970"/>
                  </a:cubicBezTo>
                  <a:cubicBezTo>
                    <a:pt x="35921" y="52719"/>
                    <a:pt x="38056" y="52447"/>
                    <a:pt x="40169" y="52113"/>
                  </a:cubicBezTo>
                  <a:cubicBezTo>
                    <a:pt x="41089" y="51966"/>
                    <a:pt x="42512" y="52029"/>
                    <a:pt x="43203" y="51380"/>
                  </a:cubicBezTo>
                  <a:cubicBezTo>
                    <a:pt x="43684" y="50899"/>
                    <a:pt x="44061" y="50188"/>
                    <a:pt x="44458" y="49644"/>
                  </a:cubicBezTo>
                  <a:cubicBezTo>
                    <a:pt x="45128" y="48723"/>
                    <a:pt x="45776" y="47781"/>
                    <a:pt x="46425" y="46840"/>
                  </a:cubicBezTo>
                  <a:cubicBezTo>
                    <a:pt x="47115" y="45856"/>
                    <a:pt x="47785" y="44852"/>
                    <a:pt x="48392" y="43827"/>
                  </a:cubicBezTo>
                  <a:cubicBezTo>
                    <a:pt x="48434" y="43785"/>
                    <a:pt x="48455" y="43743"/>
                    <a:pt x="48475" y="43701"/>
                  </a:cubicBezTo>
                  <a:cubicBezTo>
                    <a:pt x="48496" y="43659"/>
                    <a:pt x="48517" y="43639"/>
                    <a:pt x="48538" y="43597"/>
                  </a:cubicBezTo>
                  <a:cubicBezTo>
                    <a:pt x="48852" y="43053"/>
                    <a:pt x="49312" y="42404"/>
                    <a:pt x="49354" y="41755"/>
                  </a:cubicBezTo>
                  <a:cubicBezTo>
                    <a:pt x="49375" y="41609"/>
                    <a:pt x="49292" y="41546"/>
                    <a:pt x="49187" y="41504"/>
                  </a:cubicBezTo>
                  <a:cubicBezTo>
                    <a:pt x="49166" y="41494"/>
                    <a:pt x="49140" y="41489"/>
                    <a:pt x="49111" y="41489"/>
                  </a:cubicBezTo>
                  <a:cubicBezTo>
                    <a:pt x="49082" y="41489"/>
                    <a:pt x="49051" y="41494"/>
                    <a:pt x="49020" y="41504"/>
                  </a:cubicBezTo>
                  <a:cubicBezTo>
                    <a:pt x="38767" y="44266"/>
                    <a:pt x="27803" y="45292"/>
                    <a:pt x="17216" y="45522"/>
                  </a:cubicBezTo>
                  <a:cubicBezTo>
                    <a:pt x="22970" y="32737"/>
                    <a:pt x="24623" y="17735"/>
                    <a:pt x="20354" y="4218"/>
                  </a:cubicBezTo>
                  <a:cubicBezTo>
                    <a:pt x="19915" y="2837"/>
                    <a:pt x="19454" y="1373"/>
                    <a:pt x="18701" y="117"/>
                  </a:cubicBezTo>
                  <a:cubicBezTo>
                    <a:pt x="18651" y="35"/>
                    <a:pt x="18575" y="1"/>
                    <a:pt x="18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167900" y="3483375"/>
              <a:ext cx="1196850" cy="154875"/>
            </a:xfrm>
            <a:custGeom>
              <a:avLst/>
              <a:gdLst/>
              <a:ahLst/>
              <a:cxnLst/>
              <a:rect l="l" t="t" r="r" b="b"/>
              <a:pathLst>
                <a:path w="47874" h="6195" extrusionOk="0">
                  <a:moveTo>
                    <a:pt x="47874" y="0"/>
                  </a:moveTo>
                  <a:lnTo>
                    <a:pt x="47874" y="0"/>
                  </a:lnTo>
                  <a:cubicBezTo>
                    <a:pt x="46974" y="230"/>
                    <a:pt x="46053" y="440"/>
                    <a:pt x="45133" y="628"/>
                  </a:cubicBezTo>
                  <a:cubicBezTo>
                    <a:pt x="34772" y="2865"/>
                    <a:pt x="24091" y="3994"/>
                    <a:pt x="13438" y="3994"/>
                  </a:cubicBezTo>
                  <a:cubicBezTo>
                    <a:pt x="8945" y="3994"/>
                    <a:pt x="4457" y="3793"/>
                    <a:pt x="0" y="3390"/>
                  </a:cubicBezTo>
                  <a:lnTo>
                    <a:pt x="0" y="3390"/>
                  </a:lnTo>
                  <a:cubicBezTo>
                    <a:pt x="419" y="3997"/>
                    <a:pt x="858" y="4582"/>
                    <a:pt x="1277" y="5168"/>
                  </a:cubicBezTo>
                  <a:cubicBezTo>
                    <a:pt x="6042" y="5872"/>
                    <a:pt x="10857" y="6194"/>
                    <a:pt x="15672" y="6194"/>
                  </a:cubicBezTo>
                  <a:cubicBezTo>
                    <a:pt x="19588" y="6194"/>
                    <a:pt x="23503" y="5981"/>
                    <a:pt x="27389" y="5587"/>
                  </a:cubicBezTo>
                  <a:cubicBezTo>
                    <a:pt x="34001" y="4938"/>
                    <a:pt x="40969" y="3913"/>
                    <a:pt x="47141" y="1318"/>
                  </a:cubicBezTo>
                  <a:cubicBezTo>
                    <a:pt x="47392" y="942"/>
                    <a:pt x="47727" y="460"/>
                    <a:pt x="47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210800" y="3535150"/>
              <a:ext cx="1124650" cy="228925"/>
            </a:xfrm>
            <a:custGeom>
              <a:avLst/>
              <a:gdLst/>
              <a:ahLst/>
              <a:cxnLst/>
              <a:rect l="l" t="t" r="r" b="b"/>
              <a:pathLst>
                <a:path w="44986" h="9157" extrusionOk="0">
                  <a:moveTo>
                    <a:pt x="44986" y="1"/>
                  </a:moveTo>
                  <a:lnTo>
                    <a:pt x="44986" y="1"/>
                  </a:lnTo>
                  <a:cubicBezTo>
                    <a:pt x="39023" y="2365"/>
                    <a:pt x="32432" y="3348"/>
                    <a:pt x="26092" y="3997"/>
                  </a:cubicBezTo>
                  <a:cubicBezTo>
                    <a:pt x="22084" y="4413"/>
                    <a:pt x="18045" y="4637"/>
                    <a:pt x="14008" y="4637"/>
                  </a:cubicBezTo>
                  <a:cubicBezTo>
                    <a:pt x="9319" y="4637"/>
                    <a:pt x="4632" y="4335"/>
                    <a:pt x="0" y="3683"/>
                  </a:cubicBezTo>
                  <a:lnTo>
                    <a:pt x="0" y="3683"/>
                  </a:lnTo>
                  <a:cubicBezTo>
                    <a:pt x="167" y="3913"/>
                    <a:pt x="335" y="4123"/>
                    <a:pt x="502" y="4353"/>
                  </a:cubicBezTo>
                  <a:cubicBezTo>
                    <a:pt x="1548" y="5775"/>
                    <a:pt x="2636" y="7638"/>
                    <a:pt x="4059" y="8726"/>
                  </a:cubicBezTo>
                  <a:cubicBezTo>
                    <a:pt x="7785" y="9006"/>
                    <a:pt x="11537" y="9156"/>
                    <a:pt x="15284" y="9156"/>
                  </a:cubicBezTo>
                  <a:cubicBezTo>
                    <a:pt x="16293" y="9156"/>
                    <a:pt x="17301" y="9145"/>
                    <a:pt x="18308" y="9123"/>
                  </a:cubicBezTo>
                  <a:cubicBezTo>
                    <a:pt x="22535" y="9019"/>
                    <a:pt x="26761" y="8747"/>
                    <a:pt x="30967" y="8286"/>
                  </a:cubicBezTo>
                  <a:cubicBezTo>
                    <a:pt x="33289" y="8035"/>
                    <a:pt x="35612" y="7721"/>
                    <a:pt x="37935" y="7345"/>
                  </a:cubicBezTo>
                  <a:cubicBezTo>
                    <a:pt x="38918" y="7198"/>
                    <a:pt x="39818" y="7387"/>
                    <a:pt x="40404" y="6591"/>
                  </a:cubicBezTo>
                  <a:cubicBezTo>
                    <a:pt x="41533" y="5064"/>
                    <a:pt x="42621" y="3516"/>
                    <a:pt x="43689" y="1946"/>
                  </a:cubicBezTo>
                  <a:cubicBezTo>
                    <a:pt x="44128" y="1298"/>
                    <a:pt x="44567" y="649"/>
                    <a:pt x="44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599625" y="2418575"/>
              <a:ext cx="655275" cy="1117250"/>
            </a:xfrm>
            <a:custGeom>
              <a:avLst/>
              <a:gdLst/>
              <a:ahLst/>
              <a:cxnLst/>
              <a:rect l="l" t="t" r="r" b="b"/>
              <a:pathLst>
                <a:path w="26211" h="44690" extrusionOk="0">
                  <a:moveTo>
                    <a:pt x="3404" y="703"/>
                  </a:moveTo>
                  <a:lnTo>
                    <a:pt x="3404" y="703"/>
                  </a:lnTo>
                  <a:cubicBezTo>
                    <a:pt x="4220" y="1122"/>
                    <a:pt x="4952" y="1938"/>
                    <a:pt x="5580" y="2565"/>
                  </a:cubicBezTo>
                  <a:cubicBezTo>
                    <a:pt x="6270" y="3256"/>
                    <a:pt x="6940" y="3988"/>
                    <a:pt x="7568" y="4741"/>
                  </a:cubicBezTo>
                  <a:cubicBezTo>
                    <a:pt x="8760" y="6206"/>
                    <a:pt x="9806" y="7796"/>
                    <a:pt x="10748" y="9449"/>
                  </a:cubicBezTo>
                  <a:cubicBezTo>
                    <a:pt x="12610" y="12734"/>
                    <a:pt x="13949" y="16249"/>
                    <a:pt x="15163" y="19806"/>
                  </a:cubicBezTo>
                  <a:cubicBezTo>
                    <a:pt x="16376" y="23363"/>
                    <a:pt x="17485" y="26920"/>
                    <a:pt x="19159" y="30289"/>
                  </a:cubicBezTo>
                  <a:cubicBezTo>
                    <a:pt x="20875" y="33720"/>
                    <a:pt x="23051" y="36817"/>
                    <a:pt x="25353" y="39851"/>
                  </a:cubicBezTo>
                  <a:cubicBezTo>
                    <a:pt x="17130" y="40019"/>
                    <a:pt x="8677" y="40353"/>
                    <a:pt x="1102" y="43806"/>
                  </a:cubicBezTo>
                  <a:cubicBezTo>
                    <a:pt x="2588" y="41399"/>
                    <a:pt x="3362" y="38428"/>
                    <a:pt x="4032" y="35750"/>
                  </a:cubicBezTo>
                  <a:cubicBezTo>
                    <a:pt x="5287" y="30666"/>
                    <a:pt x="5852" y="25414"/>
                    <a:pt x="5915" y="20183"/>
                  </a:cubicBezTo>
                  <a:cubicBezTo>
                    <a:pt x="5956" y="13697"/>
                    <a:pt x="4701" y="7064"/>
                    <a:pt x="3404" y="703"/>
                  </a:cubicBezTo>
                  <a:close/>
                  <a:moveTo>
                    <a:pt x="3030" y="0"/>
                  </a:moveTo>
                  <a:cubicBezTo>
                    <a:pt x="2866" y="0"/>
                    <a:pt x="2761" y="163"/>
                    <a:pt x="2797" y="326"/>
                  </a:cubicBezTo>
                  <a:cubicBezTo>
                    <a:pt x="4115" y="6813"/>
                    <a:pt x="5433" y="13550"/>
                    <a:pt x="5392" y="20183"/>
                  </a:cubicBezTo>
                  <a:cubicBezTo>
                    <a:pt x="5329" y="25372"/>
                    <a:pt x="4785" y="30582"/>
                    <a:pt x="3529" y="35625"/>
                  </a:cubicBezTo>
                  <a:cubicBezTo>
                    <a:pt x="2797" y="38554"/>
                    <a:pt x="1939" y="41818"/>
                    <a:pt x="140" y="44308"/>
                  </a:cubicBezTo>
                  <a:cubicBezTo>
                    <a:pt x="1" y="44499"/>
                    <a:pt x="193" y="44690"/>
                    <a:pt x="382" y="44690"/>
                  </a:cubicBezTo>
                  <a:cubicBezTo>
                    <a:pt x="421" y="44690"/>
                    <a:pt x="460" y="44681"/>
                    <a:pt x="495" y="44664"/>
                  </a:cubicBezTo>
                  <a:cubicBezTo>
                    <a:pt x="8363" y="40793"/>
                    <a:pt x="17276" y="40542"/>
                    <a:pt x="25876" y="40374"/>
                  </a:cubicBezTo>
                  <a:cubicBezTo>
                    <a:pt x="26043" y="40374"/>
                    <a:pt x="26211" y="40144"/>
                    <a:pt x="26085" y="39977"/>
                  </a:cubicBezTo>
                  <a:cubicBezTo>
                    <a:pt x="23595" y="36692"/>
                    <a:pt x="21252" y="33344"/>
                    <a:pt x="19431" y="29619"/>
                  </a:cubicBezTo>
                  <a:cubicBezTo>
                    <a:pt x="17548" y="25790"/>
                    <a:pt x="16418" y="21710"/>
                    <a:pt x="14975" y="17714"/>
                  </a:cubicBezTo>
                  <a:cubicBezTo>
                    <a:pt x="13719" y="14199"/>
                    <a:pt x="12254" y="10746"/>
                    <a:pt x="10246" y="7608"/>
                  </a:cubicBezTo>
                  <a:cubicBezTo>
                    <a:pt x="9283" y="6059"/>
                    <a:pt x="8195" y="4616"/>
                    <a:pt x="6982" y="3277"/>
                  </a:cubicBezTo>
                  <a:cubicBezTo>
                    <a:pt x="5936" y="2126"/>
                    <a:pt x="4617" y="515"/>
                    <a:pt x="3111" y="13"/>
                  </a:cubicBezTo>
                  <a:cubicBezTo>
                    <a:pt x="3083" y="4"/>
                    <a:pt x="3056" y="0"/>
                    <a:pt x="30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627175" y="2436150"/>
              <a:ext cx="606275" cy="1077575"/>
            </a:xfrm>
            <a:custGeom>
              <a:avLst/>
              <a:gdLst/>
              <a:ahLst/>
              <a:cxnLst/>
              <a:rect l="l" t="t" r="r" b="b"/>
              <a:pathLst>
                <a:path w="24251" h="43103" extrusionOk="0">
                  <a:moveTo>
                    <a:pt x="2302" y="0"/>
                  </a:moveTo>
                  <a:lnTo>
                    <a:pt x="2302" y="0"/>
                  </a:lnTo>
                  <a:cubicBezTo>
                    <a:pt x="3599" y="6361"/>
                    <a:pt x="4854" y="12994"/>
                    <a:pt x="4813" y="19480"/>
                  </a:cubicBezTo>
                  <a:cubicBezTo>
                    <a:pt x="4750" y="24711"/>
                    <a:pt x="4185" y="29963"/>
                    <a:pt x="2930" y="35047"/>
                  </a:cubicBezTo>
                  <a:cubicBezTo>
                    <a:pt x="2260" y="37725"/>
                    <a:pt x="1486" y="40696"/>
                    <a:pt x="0" y="43103"/>
                  </a:cubicBezTo>
                  <a:cubicBezTo>
                    <a:pt x="7575" y="39650"/>
                    <a:pt x="16028" y="39316"/>
                    <a:pt x="24251" y="39148"/>
                  </a:cubicBezTo>
                  <a:cubicBezTo>
                    <a:pt x="21949" y="36114"/>
                    <a:pt x="19773" y="33017"/>
                    <a:pt x="18057" y="29586"/>
                  </a:cubicBezTo>
                  <a:cubicBezTo>
                    <a:pt x="16383" y="26217"/>
                    <a:pt x="15274" y="22660"/>
                    <a:pt x="14061" y="19103"/>
                  </a:cubicBezTo>
                  <a:cubicBezTo>
                    <a:pt x="12847" y="15546"/>
                    <a:pt x="11508" y="12031"/>
                    <a:pt x="9646" y="8746"/>
                  </a:cubicBezTo>
                  <a:cubicBezTo>
                    <a:pt x="8704" y="7093"/>
                    <a:pt x="7658" y="5503"/>
                    <a:pt x="6466" y="4038"/>
                  </a:cubicBezTo>
                  <a:cubicBezTo>
                    <a:pt x="5838" y="3285"/>
                    <a:pt x="5168" y="2553"/>
                    <a:pt x="4478" y="1862"/>
                  </a:cubicBezTo>
                  <a:cubicBezTo>
                    <a:pt x="3850" y="1235"/>
                    <a:pt x="3118" y="419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137550" y="2578050"/>
              <a:ext cx="547700" cy="942625"/>
            </a:xfrm>
            <a:custGeom>
              <a:avLst/>
              <a:gdLst/>
              <a:ahLst/>
              <a:cxnLst/>
              <a:rect l="l" t="t" r="r" b="b"/>
              <a:pathLst>
                <a:path w="21908" h="37705" extrusionOk="0">
                  <a:moveTo>
                    <a:pt x="19460" y="727"/>
                  </a:moveTo>
                  <a:cubicBezTo>
                    <a:pt x="20799" y="7443"/>
                    <a:pt x="21908" y="14704"/>
                    <a:pt x="20841" y="21504"/>
                  </a:cubicBezTo>
                  <a:cubicBezTo>
                    <a:pt x="20108" y="26107"/>
                    <a:pt x="18665" y="30606"/>
                    <a:pt x="16928" y="34895"/>
                  </a:cubicBezTo>
                  <a:cubicBezTo>
                    <a:pt x="16698" y="35481"/>
                    <a:pt x="16447" y="36025"/>
                    <a:pt x="16217" y="36590"/>
                  </a:cubicBezTo>
                  <a:cubicBezTo>
                    <a:pt x="16070" y="36966"/>
                    <a:pt x="16091" y="36925"/>
                    <a:pt x="15924" y="36987"/>
                  </a:cubicBezTo>
                  <a:cubicBezTo>
                    <a:pt x="15720" y="37083"/>
                    <a:pt x="15421" y="37103"/>
                    <a:pt x="15128" y="37103"/>
                  </a:cubicBezTo>
                  <a:cubicBezTo>
                    <a:pt x="14909" y="37103"/>
                    <a:pt x="14692" y="37092"/>
                    <a:pt x="14522" y="37092"/>
                  </a:cubicBezTo>
                  <a:cubicBezTo>
                    <a:pt x="13810" y="37134"/>
                    <a:pt x="13099" y="37155"/>
                    <a:pt x="12387" y="37155"/>
                  </a:cubicBezTo>
                  <a:cubicBezTo>
                    <a:pt x="11207" y="37174"/>
                    <a:pt x="10022" y="37186"/>
                    <a:pt x="8835" y="37186"/>
                  </a:cubicBezTo>
                  <a:cubicBezTo>
                    <a:pt x="6237" y="37186"/>
                    <a:pt x="3632" y="37131"/>
                    <a:pt x="1047" y="36987"/>
                  </a:cubicBezTo>
                  <a:cubicBezTo>
                    <a:pt x="5734" y="32761"/>
                    <a:pt x="7701" y="26735"/>
                    <a:pt x="10023" y="21064"/>
                  </a:cubicBezTo>
                  <a:cubicBezTo>
                    <a:pt x="12241" y="15624"/>
                    <a:pt x="14584" y="10226"/>
                    <a:pt x="17179" y="4953"/>
                  </a:cubicBezTo>
                  <a:cubicBezTo>
                    <a:pt x="17702" y="3928"/>
                    <a:pt x="18204" y="2882"/>
                    <a:pt x="18790" y="1857"/>
                  </a:cubicBezTo>
                  <a:cubicBezTo>
                    <a:pt x="18957" y="1585"/>
                    <a:pt x="19167" y="1041"/>
                    <a:pt x="19460" y="727"/>
                  </a:cubicBezTo>
                  <a:close/>
                  <a:moveTo>
                    <a:pt x="19658" y="0"/>
                  </a:moveTo>
                  <a:cubicBezTo>
                    <a:pt x="19626" y="0"/>
                    <a:pt x="19594" y="5"/>
                    <a:pt x="19564" y="15"/>
                  </a:cubicBezTo>
                  <a:cubicBezTo>
                    <a:pt x="19543" y="15"/>
                    <a:pt x="19522" y="15"/>
                    <a:pt x="19502" y="36"/>
                  </a:cubicBezTo>
                  <a:cubicBezTo>
                    <a:pt x="18602" y="413"/>
                    <a:pt x="17953" y="2296"/>
                    <a:pt x="17556" y="3070"/>
                  </a:cubicBezTo>
                  <a:cubicBezTo>
                    <a:pt x="16300" y="5476"/>
                    <a:pt x="15170" y="7945"/>
                    <a:pt x="14061" y="10414"/>
                  </a:cubicBezTo>
                  <a:cubicBezTo>
                    <a:pt x="11823" y="15310"/>
                    <a:pt x="9667" y="20269"/>
                    <a:pt x="7805" y="25312"/>
                  </a:cubicBezTo>
                  <a:cubicBezTo>
                    <a:pt x="6236" y="29622"/>
                    <a:pt x="3746" y="34037"/>
                    <a:pt x="189" y="37008"/>
                  </a:cubicBezTo>
                  <a:cubicBezTo>
                    <a:pt x="1" y="37176"/>
                    <a:pt x="168" y="37448"/>
                    <a:pt x="377" y="37469"/>
                  </a:cubicBezTo>
                  <a:cubicBezTo>
                    <a:pt x="3488" y="37657"/>
                    <a:pt x="6628" y="37705"/>
                    <a:pt x="9749" y="37705"/>
                  </a:cubicBezTo>
                  <a:cubicBezTo>
                    <a:pt x="10448" y="37705"/>
                    <a:pt x="11147" y="37703"/>
                    <a:pt x="11843" y="37699"/>
                  </a:cubicBezTo>
                  <a:cubicBezTo>
                    <a:pt x="12026" y="37696"/>
                    <a:pt x="12209" y="37695"/>
                    <a:pt x="12393" y="37695"/>
                  </a:cubicBezTo>
                  <a:cubicBezTo>
                    <a:pt x="12691" y="37695"/>
                    <a:pt x="12991" y="37697"/>
                    <a:pt x="13292" y="37697"/>
                  </a:cubicBezTo>
                  <a:cubicBezTo>
                    <a:pt x="14150" y="37697"/>
                    <a:pt x="15012" y="37678"/>
                    <a:pt x="15840" y="37531"/>
                  </a:cubicBezTo>
                  <a:cubicBezTo>
                    <a:pt x="16468" y="37427"/>
                    <a:pt x="16489" y="37238"/>
                    <a:pt x="16740" y="36673"/>
                  </a:cubicBezTo>
                  <a:cubicBezTo>
                    <a:pt x="18497" y="32677"/>
                    <a:pt x="19920" y="28513"/>
                    <a:pt x="20841" y="24245"/>
                  </a:cubicBezTo>
                  <a:cubicBezTo>
                    <a:pt x="21887" y="19537"/>
                    <a:pt x="21866" y="14892"/>
                    <a:pt x="21364" y="10100"/>
                  </a:cubicBezTo>
                  <a:cubicBezTo>
                    <a:pt x="21029" y="6815"/>
                    <a:pt x="20548" y="3509"/>
                    <a:pt x="19899" y="245"/>
                  </a:cubicBezTo>
                  <a:cubicBezTo>
                    <a:pt x="19899" y="224"/>
                    <a:pt x="19878" y="204"/>
                    <a:pt x="19878" y="183"/>
                  </a:cubicBezTo>
                  <a:cubicBezTo>
                    <a:pt x="19862" y="55"/>
                    <a:pt x="19761" y="0"/>
                    <a:pt x="19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163700" y="2596200"/>
              <a:ext cx="521550" cy="911500"/>
            </a:xfrm>
            <a:custGeom>
              <a:avLst/>
              <a:gdLst/>
              <a:ahLst/>
              <a:cxnLst/>
              <a:rect l="l" t="t" r="r" b="b"/>
              <a:pathLst>
                <a:path w="20862" h="36460" extrusionOk="0">
                  <a:moveTo>
                    <a:pt x="18414" y="1"/>
                  </a:moveTo>
                  <a:cubicBezTo>
                    <a:pt x="18121" y="315"/>
                    <a:pt x="17911" y="859"/>
                    <a:pt x="17744" y="1131"/>
                  </a:cubicBezTo>
                  <a:cubicBezTo>
                    <a:pt x="17158" y="2156"/>
                    <a:pt x="16656" y="3202"/>
                    <a:pt x="16133" y="4227"/>
                  </a:cubicBezTo>
                  <a:cubicBezTo>
                    <a:pt x="13538" y="9500"/>
                    <a:pt x="11195" y="14898"/>
                    <a:pt x="8977" y="20338"/>
                  </a:cubicBezTo>
                  <a:cubicBezTo>
                    <a:pt x="6655" y="26009"/>
                    <a:pt x="4688" y="32035"/>
                    <a:pt x="1" y="36261"/>
                  </a:cubicBezTo>
                  <a:cubicBezTo>
                    <a:pt x="2586" y="36405"/>
                    <a:pt x="5191" y="36460"/>
                    <a:pt x="7789" y="36460"/>
                  </a:cubicBezTo>
                  <a:cubicBezTo>
                    <a:pt x="8976" y="36460"/>
                    <a:pt x="10161" y="36448"/>
                    <a:pt x="11341" y="36429"/>
                  </a:cubicBezTo>
                  <a:cubicBezTo>
                    <a:pt x="12053" y="36429"/>
                    <a:pt x="12764" y="36408"/>
                    <a:pt x="13476" y="36366"/>
                  </a:cubicBezTo>
                  <a:cubicBezTo>
                    <a:pt x="13646" y="36366"/>
                    <a:pt x="13863" y="36377"/>
                    <a:pt x="14082" y="36377"/>
                  </a:cubicBezTo>
                  <a:cubicBezTo>
                    <a:pt x="14375" y="36377"/>
                    <a:pt x="14674" y="36357"/>
                    <a:pt x="14878" y="36261"/>
                  </a:cubicBezTo>
                  <a:cubicBezTo>
                    <a:pt x="15045" y="36199"/>
                    <a:pt x="15024" y="36240"/>
                    <a:pt x="15171" y="35864"/>
                  </a:cubicBezTo>
                  <a:cubicBezTo>
                    <a:pt x="15401" y="35299"/>
                    <a:pt x="15652" y="34755"/>
                    <a:pt x="15882" y="34169"/>
                  </a:cubicBezTo>
                  <a:cubicBezTo>
                    <a:pt x="17619" y="29880"/>
                    <a:pt x="19062" y="25381"/>
                    <a:pt x="19795" y="20778"/>
                  </a:cubicBezTo>
                  <a:cubicBezTo>
                    <a:pt x="20862" y="13978"/>
                    <a:pt x="19753" y="6717"/>
                    <a:pt x="18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326925" y="2463725"/>
              <a:ext cx="310200" cy="243925"/>
            </a:xfrm>
            <a:custGeom>
              <a:avLst/>
              <a:gdLst/>
              <a:ahLst/>
              <a:cxnLst/>
              <a:rect l="l" t="t" r="r" b="b"/>
              <a:pathLst>
                <a:path w="12408" h="9757" extrusionOk="0">
                  <a:moveTo>
                    <a:pt x="11208" y="0"/>
                  </a:moveTo>
                  <a:cubicBezTo>
                    <a:pt x="8406" y="0"/>
                    <a:pt x="6126" y="1324"/>
                    <a:pt x="4352" y="3521"/>
                  </a:cubicBezTo>
                  <a:cubicBezTo>
                    <a:pt x="3180" y="4986"/>
                    <a:pt x="1758" y="5969"/>
                    <a:pt x="0" y="6158"/>
                  </a:cubicBezTo>
                  <a:cubicBezTo>
                    <a:pt x="711" y="6409"/>
                    <a:pt x="1444" y="6555"/>
                    <a:pt x="2239" y="6597"/>
                  </a:cubicBezTo>
                  <a:cubicBezTo>
                    <a:pt x="2406" y="6618"/>
                    <a:pt x="2511" y="6764"/>
                    <a:pt x="2490" y="6932"/>
                  </a:cubicBezTo>
                  <a:cubicBezTo>
                    <a:pt x="2260" y="8020"/>
                    <a:pt x="1799" y="8940"/>
                    <a:pt x="1130" y="9756"/>
                  </a:cubicBezTo>
                  <a:cubicBezTo>
                    <a:pt x="5461" y="8020"/>
                    <a:pt x="7135" y="2077"/>
                    <a:pt x="12408" y="2077"/>
                  </a:cubicBezTo>
                  <a:cubicBezTo>
                    <a:pt x="12157" y="1366"/>
                    <a:pt x="11864" y="676"/>
                    <a:pt x="11529" y="6"/>
                  </a:cubicBezTo>
                  <a:cubicBezTo>
                    <a:pt x="11421" y="2"/>
                    <a:pt x="11315" y="0"/>
                    <a:pt x="1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>
            <a:off x="8545950" y="2786600"/>
            <a:ext cx="377150" cy="127225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>
            <a:off x="8367200" y="549550"/>
            <a:ext cx="565275" cy="300350"/>
          </a:xfrm>
          <a:custGeom>
            <a:avLst/>
            <a:gdLst/>
            <a:ahLst/>
            <a:cxnLst/>
            <a:rect l="l" t="t" r="r" b="b"/>
            <a:pathLst>
              <a:path w="22611" h="12014" extrusionOk="0">
                <a:moveTo>
                  <a:pt x="11526" y="0"/>
                </a:moveTo>
                <a:cubicBezTo>
                  <a:pt x="10109" y="0"/>
                  <a:pt x="8883" y="881"/>
                  <a:pt x="8382" y="2132"/>
                </a:cubicBezTo>
                <a:cubicBezTo>
                  <a:pt x="7751" y="1763"/>
                  <a:pt x="7025" y="1536"/>
                  <a:pt x="6227" y="1536"/>
                </a:cubicBezTo>
                <a:cubicBezTo>
                  <a:pt x="3894" y="1536"/>
                  <a:pt x="1989" y="3441"/>
                  <a:pt x="1989" y="5787"/>
                </a:cubicBezTo>
                <a:cubicBezTo>
                  <a:pt x="1989" y="5811"/>
                  <a:pt x="1989" y="5846"/>
                  <a:pt x="2001" y="5870"/>
                </a:cubicBezTo>
                <a:cubicBezTo>
                  <a:pt x="822" y="6346"/>
                  <a:pt x="0" y="7489"/>
                  <a:pt x="0" y="8823"/>
                </a:cubicBezTo>
                <a:cubicBezTo>
                  <a:pt x="0" y="10585"/>
                  <a:pt x="1429" y="12014"/>
                  <a:pt x="3191" y="12014"/>
                </a:cubicBezTo>
                <a:lnTo>
                  <a:pt x="18360" y="12014"/>
                </a:lnTo>
                <a:cubicBezTo>
                  <a:pt x="20705" y="12014"/>
                  <a:pt x="22610" y="10121"/>
                  <a:pt x="22610" y="7775"/>
                </a:cubicBezTo>
                <a:cubicBezTo>
                  <a:pt x="22610" y="5430"/>
                  <a:pt x="20705" y="3537"/>
                  <a:pt x="18360" y="3537"/>
                </a:cubicBezTo>
                <a:cubicBezTo>
                  <a:pt x="18229" y="3537"/>
                  <a:pt x="18098" y="3537"/>
                  <a:pt x="17979" y="3548"/>
                </a:cubicBezTo>
                <a:cubicBezTo>
                  <a:pt x="17515" y="2786"/>
                  <a:pt x="16669" y="2274"/>
                  <a:pt x="15717" y="2274"/>
                </a:cubicBezTo>
                <a:cubicBezTo>
                  <a:pt x="15383" y="2274"/>
                  <a:pt x="15074" y="2346"/>
                  <a:pt x="14788" y="2453"/>
                </a:cubicBezTo>
                <a:cubicBezTo>
                  <a:pt x="14371" y="1036"/>
                  <a:pt x="13074" y="0"/>
                  <a:pt x="115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7309450" y="147375"/>
            <a:ext cx="668275" cy="402175"/>
          </a:xfrm>
          <a:custGeom>
            <a:avLst/>
            <a:gdLst/>
            <a:ahLst/>
            <a:cxnLst/>
            <a:rect l="l" t="t" r="r" b="b"/>
            <a:pathLst>
              <a:path w="26731" h="16087" extrusionOk="0">
                <a:moveTo>
                  <a:pt x="14729" y="1"/>
                </a:moveTo>
                <a:cubicBezTo>
                  <a:pt x="13419" y="1"/>
                  <a:pt x="12276" y="739"/>
                  <a:pt x="11693" y="1811"/>
                </a:cubicBezTo>
                <a:cubicBezTo>
                  <a:pt x="11050" y="1525"/>
                  <a:pt x="10347" y="1358"/>
                  <a:pt x="9597" y="1358"/>
                </a:cubicBezTo>
                <a:cubicBezTo>
                  <a:pt x="6978" y="1358"/>
                  <a:pt x="4823" y="3335"/>
                  <a:pt x="4513" y="5871"/>
                </a:cubicBezTo>
                <a:cubicBezTo>
                  <a:pt x="1977" y="6180"/>
                  <a:pt x="1" y="8335"/>
                  <a:pt x="1" y="10955"/>
                </a:cubicBezTo>
                <a:cubicBezTo>
                  <a:pt x="1" y="13788"/>
                  <a:pt x="2299" y="16086"/>
                  <a:pt x="5132" y="16086"/>
                </a:cubicBezTo>
                <a:lnTo>
                  <a:pt x="23289" y="16086"/>
                </a:lnTo>
                <a:cubicBezTo>
                  <a:pt x="25194" y="16086"/>
                  <a:pt x="26730" y="14538"/>
                  <a:pt x="26730" y="12633"/>
                </a:cubicBezTo>
                <a:cubicBezTo>
                  <a:pt x="26730" y="11097"/>
                  <a:pt x="25730" y="9800"/>
                  <a:pt x="24337" y="9359"/>
                </a:cubicBezTo>
                <a:cubicBezTo>
                  <a:pt x="24742" y="8621"/>
                  <a:pt x="24968" y="7788"/>
                  <a:pt x="24968" y="6895"/>
                </a:cubicBezTo>
                <a:cubicBezTo>
                  <a:pt x="24968" y="4073"/>
                  <a:pt x="22670" y="1775"/>
                  <a:pt x="19848" y="1775"/>
                </a:cubicBezTo>
                <a:cubicBezTo>
                  <a:pt x="19158" y="1775"/>
                  <a:pt x="18515" y="1906"/>
                  <a:pt x="17908" y="2156"/>
                </a:cubicBezTo>
                <a:cubicBezTo>
                  <a:pt x="17396" y="894"/>
                  <a:pt x="16169" y="1"/>
                  <a:pt x="147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1B4F3">
            <a:alpha val="495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 sz="2800" b="1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8"/>
          <p:cNvSpPr txBox="1">
            <a:spLocks noGrp="1"/>
          </p:cNvSpPr>
          <p:nvPr>
            <p:ph type="ctrTitle"/>
          </p:nvPr>
        </p:nvSpPr>
        <p:spPr>
          <a:xfrm>
            <a:off x="124716" y="169645"/>
            <a:ext cx="7254659" cy="3019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>
                    <a:lumMod val="75000"/>
                  </a:schemeClr>
                </a:solidFill>
              </a:rPr>
              <a:t>TIẾT </a:t>
            </a:r>
            <a:r>
              <a:rPr lang="en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" sz="3600" dirty="0">
                <a:solidFill>
                  <a:schemeClr val="accent2">
                    <a:lumMod val="75000"/>
                  </a:schemeClr>
                </a:solidFill>
              </a:rPr>
              <a:t>29 </a:t>
            </a:r>
            <a:r>
              <a:rPr lang="en" sz="3600" dirty="0">
                <a:solidFill>
                  <a:srgbClr val="1A237E"/>
                </a:solidFill>
              </a:rPr>
              <a:t/>
            </a:r>
            <a:br>
              <a:rPr lang="en" sz="3600" dirty="0">
                <a:solidFill>
                  <a:srgbClr val="1A237E"/>
                </a:solidFill>
              </a:rPr>
            </a:br>
            <a:r>
              <a:rPr lang="en" sz="3600" dirty="0">
                <a:solidFill>
                  <a:srgbClr val="1A237E"/>
                </a:solidFill>
              </a:rPr>
              <a:t>Ô NHIỄM MÔI TRƯỜNG </a:t>
            </a:r>
            <a:r>
              <a:rPr lang="en" sz="3600" dirty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" sz="3600" dirty="0">
                <a:solidFill>
                  <a:srgbClr val="1A237E"/>
                </a:solidFill>
              </a:rPr>
              <a:t> ẢNH HƯỞNG CỦA Ô NHIỄM MÔI TRƯỜNG TỚI ĐỜI SỐNG, SỨC KHỎE CỦA NGƯỜI DÂN HÀ NỘI</a:t>
            </a:r>
            <a:endParaRPr sz="2400" dirty="0">
              <a:solidFill>
                <a:srgbClr val="F84943"/>
              </a:solidFill>
            </a:endParaRPr>
          </a:p>
        </p:txBody>
      </p:sp>
      <p:grpSp>
        <p:nvGrpSpPr>
          <p:cNvPr id="701" name="Google Shape;701;p28"/>
          <p:cNvGrpSpPr/>
          <p:nvPr/>
        </p:nvGrpSpPr>
        <p:grpSpPr>
          <a:xfrm>
            <a:off x="6614800" y="3130931"/>
            <a:ext cx="772765" cy="702866"/>
            <a:chOff x="2519400" y="3095500"/>
            <a:chExt cx="2073425" cy="1885875"/>
          </a:xfrm>
        </p:grpSpPr>
        <p:sp>
          <p:nvSpPr>
            <p:cNvPr id="702" name="Google Shape;702;p28"/>
            <p:cNvSpPr/>
            <p:nvPr/>
          </p:nvSpPr>
          <p:spPr>
            <a:xfrm>
              <a:off x="3478600" y="4676525"/>
              <a:ext cx="237000" cy="119825"/>
            </a:xfrm>
            <a:custGeom>
              <a:avLst/>
              <a:gdLst/>
              <a:ahLst/>
              <a:cxnLst/>
              <a:rect l="l" t="t" r="r" b="b"/>
              <a:pathLst>
                <a:path w="9480" h="4793" extrusionOk="0">
                  <a:moveTo>
                    <a:pt x="9479" y="1"/>
                  </a:moveTo>
                  <a:cubicBezTo>
                    <a:pt x="6320" y="587"/>
                    <a:pt x="3160" y="1173"/>
                    <a:pt x="1" y="1758"/>
                  </a:cubicBezTo>
                  <a:cubicBezTo>
                    <a:pt x="503" y="1800"/>
                    <a:pt x="1005" y="1821"/>
                    <a:pt x="1486" y="1863"/>
                  </a:cubicBezTo>
                  <a:cubicBezTo>
                    <a:pt x="1526" y="1865"/>
                    <a:pt x="1572" y="1866"/>
                    <a:pt x="1624" y="1866"/>
                  </a:cubicBezTo>
                  <a:cubicBezTo>
                    <a:pt x="1837" y="1866"/>
                    <a:pt x="2144" y="1854"/>
                    <a:pt x="2464" y="1854"/>
                  </a:cubicBezTo>
                  <a:cubicBezTo>
                    <a:pt x="2987" y="1854"/>
                    <a:pt x="3542" y="1885"/>
                    <a:pt x="3767" y="2051"/>
                  </a:cubicBezTo>
                  <a:cubicBezTo>
                    <a:pt x="4311" y="2449"/>
                    <a:pt x="3809" y="3118"/>
                    <a:pt x="3349" y="3663"/>
                  </a:cubicBezTo>
                  <a:cubicBezTo>
                    <a:pt x="4039" y="3453"/>
                    <a:pt x="4667" y="3160"/>
                    <a:pt x="5295" y="2784"/>
                  </a:cubicBezTo>
                  <a:cubicBezTo>
                    <a:pt x="5336" y="2758"/>
                    <a:pt x="5382" y="2746"/>
                    <a:pt x="5427" y="2746"/>
                  </a:cubicBezTo>
                  <a:cubicBezTo>
                    <a:pt x="5563" y="2746"/>
                    <a:pt x="5692" y="2852"/>
                    <a:pt x="5692" y="2993"/>
                  </a:cubicBezTo>
                  <a:lnTo>
                    <a:pt x="5671" y="4792"/>
                  </a:lnTo>
                  <a:cubicBezTo>
                    <a:pt x="7031" y="3265"/>
                    <a:pt x="8224" y="1612"/>
                    <a:pt x="9479" y="1"/>
                  </a:cubicBezTo>
                  <a:close/>
                </a:path>
              </a:pathLst>
            </a:custGeom>
            <a:solidFill>
              <a:srgbClr val="F5A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3526725" y="4814625"/>
              <a:ext cx="285650" cy="143350"/>
            </a:xfrm>
            <a:custGeom>
              <a:avLst/>
              <a:gdLst/>
              <a:ahLst/>
              <a:cxnLst/>
              <a:rect l="l" t="t" r="r" b="b"/>
              <a:pathLst>
                <a:path w="11426" h="5734" extrusionOk="0">
                  <a:moveTo>
                    <a:pt x="11425" y="1"/>
                  </a:moveTo>
                  <a:cubicBezTo>
                    <a:pt x="7617" y="712"/>
                    <a:pt x="3809" y="1403"/>
                    <a:pt x="1" y="2114"/>
                  </a:cubicBezTo>
                  <a:cubicBezTo>
                    <a:pt x="629" y="2156"/>
                    <a:pt x="1277" y="2198"/>
                    <a:pt x="1926" y="2240"/>
                  </a:cubicBezTo>
                  <a:cubicBezTo>
                    <a:pt x="2044" y="2252"/>
                    <a:pt x="2200" y="2255"/>
                    <a:pt x="2379" y="2255"/>
                  </a:cubicBezTo>
                  <a:cubicBezTo>
                    <a:pt x="2613" y="2255"/>
                    <a:pt x="2885" y="2249"/>
                    <a:pt x="3161" y="2249"/>
                  </a:cubicBezTo>
                  <a:cubicBezTo>
                    <a:pt x="3752" y="2249"/>
                    <a:pt x="4359" y="2277"/>
                    <a:pt x="4646" y="2449"/>
                  </a:cubicBezTo>
                  <a:cubicBezTo>
                    <a:pt x="5315" y="2888"/>
                    <a:pt x="4625" y="3746"/>
                    <a:pt x="4081" y="4395"/>
                  </a:cubicBezTo>
                  <a:cubicBezTo>
                    <a:pt x="4939" y="4165"/>
                    <a:pt x="5713" y="3809"/>
                    <a:pt x="6487" y="3307"/>
                  </a:cubicBezTo>
                  <a:cubicBezTo>
                    <a:pt x="6526" y="3283"/>
                    <a:pt x="6568" y="3272"/>
                    <a:pt x="6609" y="3272"/>
                  </a:cubicBezTo>
                  <a:cubicBezTo>
                    <a:pt x="6748" y="3272"/>
                    <a:pt x="6885" y="3392"/>
                    <a:pt x="6885" y="3537"/>
                  </a:cubicBezTo>
                  <a:cubicBezTo>
                    <a:pt x="6885" y="4269"/>
                    <a:pt x="6885" y="5001"/>
                    <a:pt x="6864" y="5734"/>
                  </a:cubicBezTo>
                  <a:cubicBezTo>
                    <a:pt x="8496" y="3913"/>
                    <a:pt x="9919" y="1926"/>
                    <a:pt x="11425" y="1"/>
                  </a:cubicBezTo>
                  <a:close/>
                </a:path>
              </a:pathLst>
            </a:custGeom>
            <a:solidFill>
              <a:srgbClr val="F5A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028375" y="4057200"/>
              <a:ext cx="408050" cy="105625"/>
            </a:xfrm>
            <a:custGeom>
              <a:avLst/>
              <a:gdLst/>
              <a:ahLst/>
              <a:cxnLst/>
              <a:rect l="l" t="t" r="r" b="b"/>
              <a:pathLst>
                <a:path w="16322" h="4225" extrusionOk="0">
                  <a:moveTo>
                    <a:pt x="13120" y="0"/>
                  </a:moveTo>
                  <a:cubicBezTo>
                    <a:pt x="13099" y="42"/>
                    <a:pt x="13078" y="84"/>
                    <a:pt x="13015" y="126"/>
                  </a:cubicBezTo>
                  <a:cubicBezTo>
                    <a:pt x="9353" y="1946"/>
                    <a:pt x="5378" y="2909"/>
                    <a:pt x="1319" y="3097"/>
                  </a:cubicBezTo>
                  <a:cubicBezTo>
                    <a:pt x="879" y="3118"/>
                    <a:pt x="440" y="3139"/>
                    <a:pt x="1" y="3139"/>
                  </a:cubicBezTo>
                  <a:cubicBezTo>
                    <a:pt x="2530" y="3863"/>
                    <a:pt x="5129" y="4225"/>
                    <a:pt x="7731" y="4225"/>
                  </a:cubicBezTo>
                  <a:cubicBezTo>
                    <a:pt x="10617" y="4225"/>
                    <a:pt x="13505" y="3779"/>
                    <a:pt x="16300" y="2888"/>
                  </a:cubicBezTo>
                  <a:lnTo>
                    <a:pt x="16321" y="2888"/>
                  </a:lnTo>
                  <a:cubicBezTo>
                    <a:pt x="15442" y="2093"/>
                    <a:pt x="14563" y="1298"/>
                    <a:pt x="13685" y="502"/>
                  </a:cubicBezTo>
                  <a:cubicBezTo>
                    <a:pt x="13496" y="335"/>
                    <a:pt x="13308" y="147"/>
                    <a:pt x="13120" y="0"/>
                  </a:cubicBezTo>
                  <a:close/>
                </a:path>
              </a:pathLst>
            </a:custGeom>
            <a:solidFill>
              <a:srgbClr val="3D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528825" y="3645525"/>
              <a:ext cx="818150" cy="477375"/>
            </a:xfrm>
            <a:custGeom>
              <a:avLst/>
              <a:gdLst/>
              <a:ahLst/>
              <a:cxnLst/>
              <a:rect l="l" t="t" r="r" b="b"/>
              <a:pathLst>
                <a:path w="32726" h="19095" extrusionOk="0">
                  <a:moveTo>
                    <a:pt x="712" y="0"/>
                  </a:moveTo>
                  <a:lnTo>
                    <a:pt x="712" y="0"/>
                  </a:lnTo>
                  <a:cubicBezTo>
                    <a:pt x="1" y="6675"/>
                    <a:pt x="3871" y="14438"/>
                    <a:pt x="9981" y="17325"/>
                  </a:cubicBezTo>
                  <a:cubicBezTo>
                    <a:pt x="12849" y="18682"/>
                    <a:pt x="16225" y="19094"/>
                    <a:pt x="19449" y="19094"/>
                  </a:cubicBezTo>
                  <a:cubicBezTo>
                    <a:pt x="20153" y="19094"/>
                    <a:pt x="20849" y="19075"/>
                    <a:pt x="21531" y="19041"/>
                  </a:cubicBezTo>
                  <a:cubicBezTo>
                    <a:pt x="25423" y="18832"/>
                    <a:pt x="29231" y="17890"/>
                    <a:pt x="32725" y="16133"/>
                  </a:cubicBezTo>
                  <a:cubicBezTo>
                    <a:pt x="30005" y="13789"/>
                    <a:pt x="27159" y="11885"/>
                    <a:pt x="23686" y="10671"/>
                  </a:cubicBezTo>
                  <a:cubicBezTo>
                    <a:pt x="18183" y="8747"/>
                    <a:pt x="12534" y="7428"/>
                    <a:pt x="7240" y="4938"/>
                  </a:cubicBezTo>
                  <a:cubicBezTo>
                    <a:pt x="4729" y="3767"/>
                    <a:pt x="2009" y="2260"/>
                    <a:pt x="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3268850" y="3108275"/>
              <a:ext cx="1302000" cy="1268125"/>
            </a:xfrm>
            <a:custGeom>
              <a:avLst/>
              <a:gdLst/>
              <a:ahLst/>
              <a:cxnLst/>
              <a:rect l="l" t="t" r="r" b="b"/>
              <a:pathLst>
                <a:path w="52080" h="50725" extrusionOk="0">
                  <a:moveTo>
                    <a:pt x="4777" y="4056"/>
                  </a:moveTo>
                  <a:cubicBezTo>
                    <a:pt x="4795" y="4056"/>
                    <a:pt x="4814" y="4057"/>
                    <a:pt x="4834" y="4061"/>
                  </a:cubicBezTo>
                  <a:cubicBezTo>
                    <a:pt x="5232" y="4122"/>
                    <a:pt x="5630" y="4161"/>
                    <a:pt x="6037" y="4161"/>
                  </a:cubicBezTo>
                  <a:cubicBezTo>
                    <a:pt x="6186" y="4161"/>
                    <a:pt x="6335" y="4156"/>
                    <a:pt x="6487" y="4145"/>
                  </a:cubicBezTo>
                  <a:cubicBezTo>
                    <a:pt x="6493" y="4144"/>
                    <a:pt x="6500" y="4144"/>
                    <a:pt x="6506" y="4144"/>
                  </a:cubicBezTo>
                  <a:cubicBezTo>
                    <a:pt x="6821" y="4144"/>
                    <a:pt x="6815" y="4647"/>
                    <a:pt x="6487" y="4668"/>
                  </a:cubicBezTo>
                  <a:cubicBezTo>
                    <a:pt x="6330" y="4679"/>
                    <a:pt x="6175" y="4684"/>
                    <a:pt x="6020" y="4684"/>
                  </a:cubicBezTo>
                  <a:cubicBezTo>
                    <a:pt x="5576" y="4684"/>
                    <a:pt x="5137" y="4641"/>
                    <a:pt x="4687" y="4563"/>
                  </a:cubicBezTo>
                  <a:cubicBezTo>
                    <a:pt x="4372" y="4504"/>
                    <a:pt x="4484" y="4056"/>
                    <a:pt x="4777" y="4056"/>
                  </a:cubicBezTo>
                  <a:close/>
                  <a:moveTo>
                    <a:pt x="3610" y="1"/>
                  </a:moveTo>
                  <a:cubicBezTo>
                    <a:pt x="2497" y="1"/>
                    <a:pt x="1461" y="324"/>
                    <a:pt x="1026" y="1362"/>
                  </a:cubicBezTo>
                  <a:cubicBezTo>
                    <a:pt x="565" y="2492"/>
                    <a:pt x="314" y="3747"/>
                    <a:pt x="1" y="4940"/>
                  </a:cubicBezTo>
                  <a:cubicBezTo>
                    <a:pt x="170" y="4928"/>
                    <a:pt x="341" y="4922"/>
                    <a:pt x="511" y="4922"/>
                  </a:cubicBezTo>
                  <a:cubicBezTo>
                    <a:pt x="2083" y="4922"/>
                    <a:pt x="3671" y="5422"/>
                    <a:pt x="5106" y="6007"/>
                  </a:cubicBezTo>
                  <a:cubicBezTo>
                    <a:pt x="6278" y="6488"/>
                    <a:pt x="7721" y="7032"/>
                    <a:pt x="8684" y="7890"/>
                  </a:cubicBezTo>
                  <a:cubicBezTo>
                    <a:pt x="9416" y="8560"/>
                    <a:pt x="8663" y="9125"/>
                    <a:pt x="7868" y="9271"/>
                  </a:cubicBezTo>
                  <a:cubicBezTo>
                    <a:pt x="7266" y="9385"/>
                    <a:pt x="6651" y="9398"/>
                    <a:pt x="6043" y="9398"/>
                  </a:cubicBezTo>
                  <a:cubicBezTo>
                    <a:pt x="5869" y="9398"/>
                    <a:pt x="5696" y="9397"/>
                    <a:pt x="5524" y="9397"/>
                  </a:cubicBezTo>
                  <a:cubicBezTo>
                    <a:pt x="5500" y="9398"/>
                    <a:pt x="5471" y="9399"/>
                    <a:pt x="5439" y="9399"/>
                  </a:cubicBezTo>
                  <a:cubicBezTo>
                    <a:pt x="5197" y="9399"/>
                    <a:pt x="4762" y="9362"/>
                    <a:pt x="4349" y="9362"/>
                  </a:cubicBezTo>
                  <a:cubicBezTo>
                    <a:pt x="4033" y="9362"/>
                    <a:pt x="3731" y="9383"/>
                    <a:pt x="3537" y="9459"/>
                  </a:cubicBezTo>
                  <a:cubicBezTo>
                    <a:pt x="3558" y="9480"/>
                    <a:pt x="3558" y="9480"/>
                    <a:pt x="3558" y="9480"/>
                  </a:cubicBezTo>
                  <a:cubicBezTo>
                    <a:pt x="3662" y="9522"/>
                    <a:pt x="3746" y="9585"/>
                    <a:pt x="3746" y="9731"/>
                  </a:cubicBezTo>
                  <a:cubicBezTo>
                    <a:pt x="3746" y="9857"/>
                    <a:pt x="3746" y="9982"/>
                    <a:pt x="3746" y="10108"/>
                  </a:cubicBezTo>
                  <a:cubicBezTo>
                    <a:pt x="4687" y="13498"/>
                    <a:pt x="4918" y="17013"/>
                    <a:pt x="4374" y="20486"/>
                  </a:cubicBezTo>
                  <a:cubicBezTo>
                    <a:pt x="3955" y="23060"/>
                    <a:pt x="3244" y="25591"/>
                    <a:pt x="2700" y="28123"/>
                  </a:cubicBezTo>
                  <a:cubicBezTo>
                    <a:pt x="2135" y="30697"/>
                    <a:pt x="1591" y="33354"/>
                    <a:pt x="1653" y="36011"/>
                  </a:cubicBezTo>
                  <a:cubicBezTo>
                    <a:pt x="1716" y="38501"/>
                    <a:pt x="2825" y="40949"/>
                    <a:pt x="4227" y="42979"/>
                  </a:cubicBezTo>
                  <a:cubicBezTo>
                    <a:pt x="7428" y="47561"/>
                    <a:pt x="12827" y="50135"/>
                    <a:pt x="18288" y="50616"/>
                  </a:cubicBezTo>
                  <a:cubicBezTo>
                    <a:pt x="19044" y="50680"/>
                    <a:pt x="19815" y="50725"/>
                    <a:pt x="20585" y="50725"/>
                  </a:cubicBezTo>
                  <a:cubicBezTo>
                    <a:pt x="22586" y="50725"/>
                    <a:pt x="24585" y="50424"/>
                    <a:pt x="26322" y="49382"/>
                  </a:cubicBezTo>
                  <a:cubicBezTo>
                    <a:pt x="28498" y="48105"/>
                    <a:pt x="30340" y="46201"/>
                    <a:pt x="32725" y="45260"/>
                  </a:cubicBezTo>
                  <a:cubicBezTo>
                    <a:pt x="33865" y="44796"/>
                    <a:pt x="35130" y="44648"/>
                    <a:pt x="36422" y="44648"/>
                  </a:cubicBezTo>
                  <a:cubicBezTo>
                    <a:pt x="38165" y="44648"/>
                    <a:pt x="39957" y="44918"/>
                    <a:pt x="41555" y="45050"/>
                  </a:cubicBezTo>
                  <a:cubicBezTo>
                    <a:pt x="43339" y="45198"/>
                    <a:pt x="45119" y="45341"/>
                    <a:pt x="46890" y="45341"/>
                  </a:cubicBezTo>
                  <a:cubicBezTo>
                    <a:pt x="48628" y="45341"/>
                    <a:pt x="50359" y="45204"/>
                    <a:pt x="52079" y="44799"/>
                  </a:cubicBezTo>
                  <a:cubicBezTo>
                    <a:pt x="51494" y="44360"/>
                    <a:pt x="50740" y="44025"/>
                    <a:pt x="50175" y="43628"/>
                  </a:cubicBezTo>
                  <a:cubicBezTo>
                    <a:pt x="49464" y="43146"/>
                    <a:pt x="48794" y="42623"/>
                    <a:pt x="48125" y="42079"/>
                  </a:cubicBezTo>
                  <a:cubicBezTo>
                    <a:pt x="47748" y="41744"/>
                    <a:pt x="47372" y="41431"/>
                    <a:pt x="46995" y="41096"/>
                  </a:cubicBezTo>
                  <a:cubicBezTo>
                    <a:pt x="46995" y="41200"/>
                    <a:pt x="46932" y="41305"/>
                    <a:pt x="46807" y="41347"/>
                  </a:cubicBezTo>
                  <a:cubicBezTo>
                    <a:pt x="43975" y="42249"/>
                    <a:pt x="41041" y="42699"/>
                    <a:pt x="38105" y="42699"/>
                  </a:cubicBezTo>
                  <a:cubicBezTo>
                    <a:pt x="35119" y="42699"/>
                    <a:pt x="32132" y="42234"/>
                    <a:pt x="29252" y="41305"/>
                  </a:cubicBezTo>
                  <a:cubicBezTo>
                    <a:pt x="29147" y="41263"/>
                    <a:pt x="29084" y="41180"/>
                    <a:pt x="29084" y="41096"/>
                  </a:cubicBezTo>
                  <a:cubicBezTo>
                    <a:pt x="25862" y="41012"/>
                    <a:pt x="22535" y="40510"/>
                    <a:pt x="19731" y="39066"/>
                  </a:cubicBezTo>
                  <a:cubicBezTo>
                    <a:pt x="13433" y="35823"/>
                    <a:pt x="9646" y="27621"/>
                    <a:pt x="10692" y="20716"/>
                  </a:cubicBezTo>
                  <a:cubicBezTo>
                    <a:pt x="10692" y="20695"/>
                    <a:pt x="10713" y="20653"/>
                    <a:pt x="10734" y="20633"/>
                  </a:cubicBezTo>
                  <a:cubicBezTo>
                    <a:pt x="10358" y="19670"/>
                    <a:pt x="10253" y="18561"/>
                    <a:pt x="10504" y="17285"/>
                  </a:cubicBezTo>
                  <a:cubicBezTo>
                    <a:pt x="11006" y="14816"/>
                    <a:pt x="12387" y="12640"/>
                    <a:pt x="13161" y="10254"/>
                  </a:cubicBezTo>
                  <a:cubicBezTo>
                    <a:pt x="13538" y="9104"/>
                    <a:pt x="13810" y="7848"/>
                    <a:pt x="13454" y="6656"/>
                  </a:cubicBezTo>
                  <a:cubicBezTo>
                    <a:pt x="13057" y="5358"/>
                    <a:pt x="11906" y="4291"/>
                    <a:pt x="10944" y="3371"/>
                  </a:cubicBezTo>
                  <a:cubicBezTo>
                    <a:pt x="9625" y="2115"/>
                    <a:pt x="8119" y="1048"/>
                    <a:pt x="6361" y="483"/>
                  </a:cubicBezTo>
                  <a:cubicBezTo>
                    <a:pt x="5619" y="249"/>
                    <a:pt x="4585" y="1"/>
                    <a:pt x="3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2578375" y="3244450"/>
              <a:ext cx="902875" cy="363400"/>
            </a:xfrm>
            <a:custGeom>
              <a:avLst/>
              <a:gdLst/>
              <a:ahLst/>
              <a:cxnLst/>
              <a:rect l="l" t="t" r="r" b="b"/>
              <a:pathLst>
                <a:path w="36115" h="14536" extrusionOk="0">
                  <a:moveTo>
                    <a:pt x="28182" y="1"/>
                  </a:moveTo>
                  <a:cubicBezTo>
                    <a:pt x="27873" y="1"/>
                    <a:pt x="27566" y="19"/>
                    <a:pt x="27264" y="58"/>
                  </a:cubicBezTo>
                  <a:cubicBezTo>
                    <a:pt x="19646" y="809"/>
                    <a:pt x="11998" y="1178"/>
                    <a:pt x="4346" y="1178"/>
                  </a:cubicBezTo>
                  <a:cubicBezTo>
                    <a:pt x="3044" y="1178"/>
                    <a:pt x="1742" y="1167"/>
                    <a:pt x="440" y="1146"/>
                  </a:cubicBezTo>
                  <a:lnTo>
                    <a:pt x="440" y="1146"/>
                  </a:lnTo>
                  <a:cubicBezTo>
                    <a:pt x="6468" y="2583"/>
                    <a:pt x="12637" y="3297"/>
                    <a:pt x="18823" y="3297"/>
                  </a:cubicBezTo>
                  <a:cubicBezTo>
                    <a:pt x="20925" y="3297"/>
                    <a:pt x="23029" y="3214"/>
                    <a:pt x="25130" y="3050"/>
                  </a:cubicBezTo>
                  <a:cubicBezTo>
                    <a:pt x="25136" y="3049"/>
                    <a:pt x="25143" y="3049"/>
                    <a:pt x="25149" y="3049"/>
                  </a:cubicBezTo>
                  <a:cubicBezTo>
                    <a:pt x="25464" y="3049"/>
                    <a:pt x="25458" y="3552"/>
                    <a:pt x="25130" y="3573"/>
                  </a:cubicBezTo>
                  <a:cubicBezTo>
                    <a:pt x="23038" y="3739"/>
                    <a:pt x="20944" y="3821"/>
                    <a:pt x="18852" y="3821"/>
                  </a:cubicBezTo>
                  <a:cubicBezTo>
                    <a:pt x="12509" y="3821"/>
                    <a:pt x="6184" y="3064"/>
                    <a:pt x="0" y="1585"/>
                  </a:cubicBezTo>
                  <a:lnTo>
                    <a:pt x="0" y="1585"/>
                  </a:lnTo>
                  <a:cubicBezTo>
                    <a:pt x="921" y="1962"/>
                    <a:pt x="1883" y="2318"/>
                    <a:pt x="2741" y="2841"/>
                  </a:cubicBezTo>
                  <a:cubicBezTo>
                    <a:pt x="3955" y="3573"/>
                    <a:pt x="4855" y="4661"/>
                    <a:pt x="5692" y="5791"/>
                  </a:cubicBezTo>
                  <a:cubicBezTo>
                    <a:pt x="7847" y="8762"/>
                    <a:pt x="9918" y="11357"/>
                    <a:pt x="13308" y="12989"/>
                  </a:cubicBezTo>
                  <a:cubicBezTo>
                    <a:pt x="15440" y="14011"/>
                    <a:pt x="17788" y="14536"/>
                    <a:pt x="20140" y="14536"/>
                  </a:cubicBezTo>
                  <a:cubicBezTo>
                    <a:pt x="21733" y="14536"/>
                    <a:pt x="23328" y="14295"/>
                    <a:pt x="24858" y="13805"/>
                  </a:cubicBezTo>
                  <a:cubicBezTo>
                    <a:pt x="26804" y="13198"/>
                    <a:pt x="28812" y="12256"/>
                    <a:pt x="29712" y="10310"/>
                  </a:cubicBezTo>
                  <a:cubicBezTo>
                    <a:pt x="30507" y="8595"/>
                    <a:pt x="30779" y="6607"/>
                    <a:pt x="30842" y="4724"/>
                  </a:cubicBezTo>
                  <a:cubicBezTo>
                    <a:pt x="30779" y="4556"/>
                    <a:pt x="30737" y="4389"/>
                    <a:pt x="30695" y="4201"/>
                  </a:cubicBezTo>
                  <a:cubicBezTo>
                    <a:pt x="30674" y="4159"/>
                    <a:pt x="30674" y="4117"/>
                    <a:pt x="30674" y="4096"/>
                  </a:cubicBezTo>
                  <a:cubicBezTo>
                    <a:pt x="30570" y="4012"/>
                    <a:pt x="30549" y="3845"/>
                    <a:pt x="30674" y="3740"/>
                  </a:cubicBezTo>
                  <a:cubicBezTo>
                    <a:pt x="30968" y="3458"/>
                    <a:pt x="31507" y="3401"/>
                    <a:pt x="32037" y="3401"/>
                  </a:cubicBezTo>
                  <a:cubicBezTo>
                    <a:pt x="32403" y="3401"/>
                    <a:pt x="32764" y="3428"/>
                    <a:pt x="33040" y="3428"/>
                  </a:cubicBezTo>
                  <a:cubicBezTo>
                    <a:pt x="33076" y="3428"/>
                    <a:pt x="33110" y="3428"/>
                    <a:pt x="33143" y="3426"/>
                  </a:cubicBezTo>
                  <a:cubicBezTo>
                    <a:pt x="33443" y="3426"/>
                    <a:pt x="33764" y="3440"/>
                    <a:pt x="34088" y="3440"/>
                  </a:cubicBezTo>
                  <a:cubicBezTo>
                    <a:pt x="34465" y="3440"/>
                    <a:pt x="34845" y="3422"/>
                    <a:pt x="35194" y="3343"/>
                  </a:cubicBezTo>
                  <a:cubicBezTo>
                    <a:pt x="35424" y="3301"/>
                    <a:pt x="36115" y="3154"/>
                    <a:pt x="36031" y="2882"/>
                  </a:cubicBezTo>
                  <a:cubicBezTo>
                    <a:pt x="35989" y="2757"/>
                    <a:pt x="35591" y="2590"/>
                    <a:pt x="35487" y="2506"/>
                  </a:cubicBezTo>
                  <a:cubicBezTo>
                    <a:pt x="33437" y="1220"/>
                    <a:pt x="30706" y="1"/>
                    <a:pt x="28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2519400" y="3095500"/>
              <a:ext cx="2073425" cy="1885875"/>
            </a:xfrm>
            <a:custGeom>
              <a:avLst/>
              <a:gdLst/>
              <a:ahLst/>
              <a:cxnLst/>
              <a:rect l="l" t="t" r="r" b="b"/>
              <a:pathLst>
                <a:path w="82937" h="75435" extrusionOk="0">
                  <a:moveTo>
                    <a:pt x="30541" y="5959"/>
                  </a:moveTo>
                  <a:cubicBezTo>
                    <a:pt x="33065" y="5959"/>
                    <a:pt x="35796" y="7180"/>
                    <a:pt x="37846" y="8485"/>
                  </a:cubicBezTo>
                  <a:cubicBezTo>
                    <a:pt x="37950" y="8548"/>
                    <a:pt x="38348" y="8715"/>
                    <a:pt x="38390" y="8840"/>
                  </a:cubicBezTo>
                  <a:cubicBezTo>
                    <a:pt x="38474" y="9112"/>
                    <a:pt x="37783" y="9259"/>
                    <a:pt x="37553" y="9301"/>
                  </a:cubicBezTo>
                  <a:cubicBezTo>
                    <a:pt x="37155" y="9391"/>
                    <a:pt x="36718" y="9402"/>
                    <a:pt x="36290" y="9402"/>
                  </a:cubicBezTo>
                  <a:cubicBezTo>
                    <a:pt x="36149" y="9402"/>
                    <a:pt x="36009" y="9401"/>
                    <a:pt x="35871" y="9401"/>
                  </a:cubicBezTo>
                  <a:cubicBezTo>
                    <a:pt x="35746" y="9401"/>
                    <a:pt x="35622" y="9402"/>
                    <a:pt x="35502" y="9405"/>
                  </a:cubicBezTo>
                  <a:cubicBezTo>
                    <a:pt x="35208" y="9405"/>
                    <a:pt x="34779" y="9362"/>
                    <a:pt x="34349" y="9362"/>
                  </a:cubicBezTo>
                  <a:cubicBezTo>
                    <a:pt x="33834" y="9362"/>
                    <a:pt x="33319" y="9424"/>
                    <a:pt x="33033" y="9698"/>
                  </a:cubicBezTo>
                  <a:cubicBezTo>
                    <a:pt x="32908" y="9803"/>
                    <a:pt x="32929" y="9970"/>
                    <a:pt x="33033" y="10054"/>
                  </a:cubicBezTo>
                  <a:cubicBezTo>
                    <a:pt x="33033" y="10096"/>
                    <a:pt x="33033" y="10117"/>
                    <a:pt x="33054" y="10159"/>
                  </a:cubicBezTo>
                  <a:cubicBezTo>
                    <a:pt x="33096" y="10347"/>
                    <a:pt x="33138" y="10514"/>
                    <a:pt x="33201" y="10682"/>
                  </a:cubicBezTo>
                  <a:cubicBezTo>
                    <a:pt x="33138" y="12565"/>
                    <a:pt x="32866" y="14553"/>
                    <a:pt x="32071" y="16268"/>
                  </a:cubicBezTo>
                  <a:cubicBezTo>
                    <a:pt x="31171" y="18214"/>
                    <a:pt x="29163" y="19156"/>
                    <a:pt x="27217" y="19763"/>
                  </a:cubicBezTo>
                  <a:cubicBezTo>
                    <a:pt x="25687" y="20253"/>
                    <a:pt x="24092" y="20494"/>
                    <a:pt x="22499" y="20494"/>
                  </a:cubicBezTo>
                  <a:cubicBezTo>
                    <a:pt x="20147" y="20494"/>
                    <a:pt x="17799" y="19969"/>
                    <a:pt x="15667" y="18947"/>
                  </a:cubicBezTo>
                  <a:cubicBezTo>
                    <a:pt x="12277" y="17315"/>
                    <a:pt x="10206" y="14720"/>
                    <a:pt x="8051" y="11749"/>
                  </a:cubicBezTo>
                  <a:cubicBezTo>
                    <a:pt x="7214" y="10619"/>
                    <a:pt x="6314" y="9531"/>
                    <a:pt x="5100" y="8799"/>
                  </a:cubicBezTo>
                  <a:cubicBezTo>
                    <a:pt x="4242" y="8276"/>
                    <a:pt x="3280" y="7920"/>
                    <a:pt x="2359" y="7543"/>
                  </a:cubicBezTo>
                  <a:lnTo>
                    <a:pt x="2359" y="7543"/>
                  </a:lnTo>
                  <a:cubicBezTo>
                    <a:pt x="8523" y="9033"/>
                    <a:pt x="14827" y="9782"/>
                    <a:pt x="21149" y="9782"/>
                  </a:cubicBezTo>
                  <a:cubicBezTo>
                    <a:pt x="23262" y="9782"/>
                    <a:pt x="25376" y="9699"/>
                    <a:pt x="27489" y="9531"/>
                  </a:cubicBezTo>
                  <a:cubicBezTo>
                    <a:pt x="27817" y="9510"/>
                    <a:pt x="27823" y="9007"/>
                    <a:pt x="27508" y="9007"/>
                  </a:cubicBezTo>
                  <a:cubicBezTo>
                    <a:pt x="27502" y="9007"/>
                    <a:pt x="27495" y="9007"/>
                    <a:pt x="27489" y="9008"/>
                  </a:cubicBezTo>
                  <a:cubicBezTo>
                    <a:pt x="25388" y="9172"/>
                    <a:pt x="23284" y="9255"/>
                    <a:pt x="21182" y="9255"/>
                  </a:cubicBezTo>
                  <a:cubicBezTo>
                    <a:pt x="14996" y="9255"/>
                    <a:pt x="8827" y="8541"/>
                    <a:pt x="2799" y="7104"/>
                  </a:cubicBezTo>
                  <a:lnTo>
                    <a:pt x="2799" y="7104"/>
                  </a:lnTo>
                  <a:cubicBezTo>
                    <a:pt x="4101" y="7125"/>
                    <a:pt x="5403" y="7136"/>
                    <a:pt x="6705" y="7136"/>
                  </a:cubicBezTo>
                  <a:cubicBezTo>
                    <a:pt x="14357" y="7136"/>
                    <a:pt x="22005" y="6767"/>
                    <a:pt x="29623" y="6016"/>
                  </a:cubicBezTo>
                  <a:cubicBezTo>
                    <a:pt x="29925" y="5977"/>
                    <a:pt x="30231" y="5959"/>
                    <a:pt x="30541" y="5959"/>
                  </a:cubicBezTo>
                  <a:close/>
                  <a:moveTo>
                    <a:pt x="41089" y="22001"/>
                  </a:moveTo>
                  <a:lnTo>
                    <a:pt x="41089" y="22001"/>
                  </a:lnTo>
                  <a:cubicBezTo>
                    <a:pt x="42386" y="24261"/>
                    <a:pt x="45106" y="25768"/>
                    <a:pt x="47617" y="26939"/>
                  </a:cubicBezTo>
                  <a:cubicBezTo>
                    <a:pt x="52911" y="29429"/>
                    <a:pt x="58560" y="30748"/>
                    <a:pt x="64063" y="32672"/>
                  </a:cubicBezTo>
                  <a:cubicBezTo>
                    <a:pt x="67536" y="33886"/>
                    <a:pt x="70382" y="35790"/>
                    <a:pt x="73102" y="38134"/>
                  </a:cubicBezTo>
                  <a:cubicBezTo>
                    <a:pt x="69608" y="39891"/>
                    <a:pt x="65800" y="40833"/>
                    <a:pt x="61908" y="41042"/>
                  </a:cubicBezTo>
                  <a:cubicBezTo>
                    <a:pt x="61226" y="41076"/>
                    <a:pt x="60530" y="41095"/>
                    <a:pt x="59826" y="41095"/>
                  </a:cubicBezTo>
                  <a:cubicBezTo>
                    <a:pt x="56602" y="41095"/>
                    <a:pt x="53226" y="40683"/>
                    <a:pt x="50358" y="39326"/>
                  </a:cubicBezTo>
                  <a:cubicBezTo>
                    <a:pt x="44248" y="36439"/>
                    <a:pt x="40378" y="28676"/>
                    <a:pt x="41089" y="22001"/>
                  </a:cubicBezTo>
                  <a:close/>
                  <a:moveTo>
                    <a:pt x="73479" y="38468"/>
                  </a:moveTo>
                  <a:cubicBezTo>
                    <a:pt x="73667" y="38615"/>
                    <a:pt x="73855" y="38803"/>
                    <a:pt x="74044" y="38970"/>
                  </a:cubicBezTo>
                  <a:cubicBezTo>
                    <a:pt x="74922" y="39766"/>
                    <a:pt x="75801" y="40561"/>
                    <a:pt x="76680" y="41356"/>
                  </a:cubicBezTo>
                  <a:lnTo>
                    <a:pt x="76659" y="41356"/>
                  </a:lnTo>
                  <a:cubicBezTo>
                    <a:pt x="73864" y="42247"/>
                    <a:pt x="70976" y="42693"/>
                    <a:pt x="68090" y="42693"/>
                  </a:cubicBezTo>
                  <a:cubicBezTo>
                    <a:pt x="65488" y="42693"/>
                    <a:pt x="62889" y="42331"/>
                    <a:pt x="60360" y="41607"/>
                  </a:cubicBezTo>
                  <a:cubicBezTo>
                    <a:pt x="60799" y="41607"/>
                    <a:pt x="61238" y="41586"/>
                    <a:pt x="61678" y="41565"/>
                  </a:cubicBezTo>
                  <a:cubicBezTo>
                    <a:pt x="65737" y="41377"/>
                    <a:pt x="69712" y="40414"/>
                    <a:pt x="73374" y="38594"/>
                  </a:cubicBezTo>
                  <a:cubicBezTo>
                    <a:pt x="73437" y="38552"/>
                    <a:pt x="73458" y="38510"/>
                    <a:pt x="73479" y="38468"/>
                  </a:cubicBezTo>
                  <a:close/>
                  <a:moveTo>
                    <a:pt x="33588" y="512"/>
                  </a:moveTo>
                  <a:cubicBezTo>
                    <a:pt x="34563" y="512"/>
                    <a:pt x="35597" y="760"/>
                    <a:pt x="36339" y="994"/>
                  </a:cubicBezTo>
                  <a:cubicBezTo>
                    <a:pt x="38097" y="1559"/>
                    <a:pt x="39603" y="2626"/>
                    <a:pt x="40922" y="3882"/>
                  </a:cubicBezTo>
                  <a:cubicBezTo>
                    <a:pt x="41884" y="4802"/>
                    <a:pt x="43035" y="5869"/>
                    <a:pt x="43432" y="7167"/>
                  </a:cubicBezTo>
                  <a:cubicBezTo>
                    <a:pt x="43788" y="8359"/>
                    <a:pt x="43516" y="9615"/>
                    <a:pt x="43139" y="10765"/>
                  </a:cubicBezTo>
                  <a:cubicBezTo>
                    <a:pt x="42365" y="13151"/>
                    <a:pt x="40984" y="15327"/>
                    <a:pt x="40482" y="17796"/>
                  </a:cubicBezTo>
                  <a:cubicBezTo>
                    <a:pt x="40231" y="19072"/>
                    <a:pt x="40336" y="20181"/>
                    <a:pt x="40712" y="21144"/>
                  </a:cubicBezTo>
                  <a:cubicBezTo>
                    <a:pt x="40691" y="21185"/>
                    <a:pt x="40670" y="21206"/>
                    <a:pt x="40670" y="21227"/>
                  </a:cubicBezTo>
                  <a:cubicBezTo>
                    <a:pt x="39624" y="28132"/>
                    <a:pt x="43411" y="36334"/>
                    <a:pt x="49709" y="39577"/>
                  </a:cubicBezTo>
                  <a:cubicBezTo>
                    <a:pt x="52513" y="41021"/>
                    <a:pt x="55840" y="41544"/>
                    <a:pt x="59062" y="41607"/>
                  </a:cubicBezTo>
                  <a:cubicBezTo>
                    <a:pt x="59062" y="41691"/>
                    <a:pt x="59125" y="41774"/>
                    <a:pt x="59230" y="41816"/>
                  </a:cubicBezTo>
                  <a:cubicBezTo>
                    <a:pt x="62110" y="42745"/>
                    <a:pt x="65097" y="43210"/>
                    <a:pt x="68083" y="43210"/>
                  </a:cubicBezTo>
                  <a:cubicBezTo>
                    <a:pt x="71019" y="43210"/>
                    <a:pt x="73953" y="42760"/>
                    <a:pt x="76785" y="41858"/>
                  </a:cubicBezTo>
                  <a:cubicBezTo>
                    <a:pt x="76910" y="41816"/>
                    <a:pt x="76973" y="41711"/>
                    <a:pt x="76973" y="41607"/>
                  </a:cubicBezTo>
                  <a:cubicBezTo>
                    <a:pt x="77350" y="41942"/>
                    <a:pt x="77726" y="42255"/>
                    <a:pt x="78103" y="42590"/>
                  </a:cubicBezTo>
                  <a:cubicBezTo>
                    <a:pt x="78772" y="43134"/>
                    <a:pt x="79442" y="43657"/>
                    <a:pt x="80153" y="44139"/>
                  </a:cubicBezTo>
                  <a:cubicBezTo>
                    <a:pt x="80718" y="44536"/>
                    <a:pt x="81472" y="44871"/>
                    <a:pt x="82057" y="45310"/>
                  </a:cubicBezTo>
                  <a:cubicBezTo>
                    <a:pt x="80337" y="45715"/>
                    <a:pt x="78606" y="45852"/>
                    <a:pt x="76868" y="45852"/>
                  </a:cubicBezTo>
                  <a:cubicBezTo>
                    <a:pt x="75097" y="45852"/>
                    <a:pt x="73317" y="45709"/>
                    <a:pt x="71533" y="45561"/>
                  </a:cubicBezTo>
                  <a:cubicBezTo>
                    <a:pt x="69935" y="45429"/>
                    <a:pt x="68143" y="45159"/>
                    <a:pt x="66400" y="45159"/>
                  </a:cubicBezTo>
                  <a:cubicBezTo>
                    <a:pt x="65108" y="45159"/>
                    <a:pt x="63843" y="45307"/>
                    <a:pt x="62703" y="45771"/>
                  </a:cubicBezTo>
                  <a:cubicBezTo>
                    <a:pt x="60318" y="46712"/>
                    <a:pt x="58476" y="48616"/>
                    <a:pt x="56300" y="49893"/>
                  </a:cubicBezTo>
                  <a:cubicBezTo>
                    <a:pt x="54563" y="50935"/>
                    <a:pt x="52564" y="51236"/>
                    <a:pt x="50563" y="51236"/>
                  </a:cubicBezTo>
                  <a:cubicBezTo>
                    <a:pt x="49793" y="51236"/>
                    <a:pt x="49022" y="51191"/>
                    <a:pt x="48266" y="51127"/>
                  </a:cubicBezTo>
                  <a:cubicBezTo>
                    <a:pt x="42805" y="50646"/>
                    <a:pt x="37406" y="48072"/>
                    <a:pt x="34205" y="43511"/>
                  </a:cubicBezTo>
                  <a:cubicBezTo>
                    <a:pt x="32803" y="41460"/>
                    <a:pt x="31694" y="39033"/>
                    <a:pt x="31631" y="36522"/>
                  </a:cubicBezTo>
                  <a:cubicBezTo>
                    <a:pt x="31569" y="33865"/>
                    <a:pt x="32113" y="31208"/>
                    <a:pt x="32678" y="28634"/>
                  </a:cubicBezTo>
                  <a:cubicBezTo>
                    <a:pt x="33222" y="26102"/>
                    <a:pt x="33933" y="23571"/>
                    <a:pt x="34352" y="20997"/>
                  </a:cubicBezTo>
                  <a:cubicBezTo>
                    <a:pt x="34896" y="17524"/>
                    <a:pt x="34665" y="14009"/>
                    <a:pt x="33724" y="10619"/>
                  </a:cubicBezTo>
                  <a:cubicBezTo>
                    <a:pt x="33724" y="10493"/>
                    <a:pt x="33724" y="10368"/>
                    <a:pt x="33724" y="10242"/>
                  </a:cubicBezTo>
                  <a:cubicBezTo>
                    <a:pt x="33724" y="10096"/>
                    <a:pt x="33640" y="10033"/>
                    <a:pt x="33536" y="9991"/>
                  </a:cubicBezTo>
                  <a:lnTo>
                    <a:pt x="33515" y="9991"/>
                  </a:lnTo>
                  <a:cubicBezTo>
                    <a:pt x="33715" y="9904"/>
                    <a:pt x="34032" y="9879"/>
                    <a:pt x="34359" y="9879"/>
                  </a:cubicBezTo>
                  <a:cubicBezTo>
                    <a:pt x="34817" y="9879"/>
                    <a:pt x="35295" y="9929"/>
                    <a:pt x="35502" y="9929"/>
                  </a:cubicBezTo>
                  <a:cubicBezTo>
                    <a:pt x="36277" y="9908"/>
                    <a:pt x="37072" y="9929"/>
                    <a:pt x="37846" y="9803"/>
                  </a:cubicBezTo>
                  <a:cubicBezTo>
                    <a:pt x="38641" y="9657"/>
                    <a:pt x="39394" y="9071"/>
                    <a:pt x="38662" y="8401"/>
                  </a:cubicBezTo>
                  <a:cubicBezTo>
                    <a:pt x="37699" y="7543"/>
                    <a:pt x="36256" y="6999"/>
                    <a:pt x="35084" y="6518"/>
                  </a:cubicBezTo>
                  <a:cubicBezTo>
                    <a:pt x="33645" y="5950"/>
                    <a:pt x="32051" y="5433"/>
                    <a:pt x="30474" y="5433"/>
                  </a:cubicBezTo>
                  <a:cubicBezTo>
                    <a:pt x="30309" y="5433"/>
                    <a:pt x="30144" y="5439"/>
                    <a:pt x="29979" y="5451"/>
                  </a:cubicBezTo>
                  <a:cubicBezTo>
                    <a:pt x="30292" y="4258"/>
                    <a:pt x="30543" y="3003"/>
                    <a:pt x="31004" y="1873"/>
                  </a:cubicBezTo>
                  <a:cubicBezTo>
                    <a:pt x="31439" y="835"/>
                    <a:pt x="32475" y="512"/>
                    <a:pt x="33588" y="512"/>
                  </a:cubicBezTo>
                  <a:close/>
                  <a:moveTo>
                    <a:pt x="47847" y="63242"/>
                  </a:moveTo>
                  <a:lnTo>
                    <a:pt x="47847" y="63242"/>
                  </a:lnTo>
                  <a:cubicBezTo>
                    <a:pt x="46592" y="64853"/>
                    <a:pt x="45399" y="66506"/>
                    <a:pt x="44039" y="68033"/>
                  </a:cubicBezTo>
                  <a:lnTo>
                    <a:pt x="44060" y="66255"/>
                  </a:lnTo>
                  <a:cubicBezTo>
                    <a:pt x="44060" y="66097"/>
                    <a:pt x="43929" y="65987"/>
                    <a:pt x="43793" y="65987"/>
                  </a:cubicBezTo>
                  <a:cubicBezTo>
                    <a:pt x="43749" y="65987"/>
                    <a:pt x="43704" y="65999"/>
                    <a:pt x="43663" y="66025"/>
                  </a:cubicBezTo>
                  <a:cubicBezTo>
                    <a:pt x="43035" y="66422"/>
                    <a:pt x="42407" y="66694"/>
                    <a:pt x="41717" y="66904"/>
                  </a:cubicBezTo>
                  <a:cubicBezTo>
                    <a:pt x="42177" y="66359"/>
                    <a:pt x="42679" y="65690"/>
                    <a:pt x="42135" y="65292"/>
                  </a:cubicBezTo>
                  <a:cubicBezTo>
                    <a:pt x="41910" y="65126"/>
                    <a:pt x="41355" y="65095"/>
                    <a:pt x="40832" y="65095"/>
                  </a:cubicBezTo>
                  <a:cubicBezTo>
                    <a:pt x="40512" y="65095"/>
                    <a:pt x="40205" y="65107"/>
                    <a:pt x="39992" y="65107"/>
                  </a:cubicBezTo>
                  <a:cubicBezTo>
                    <a:pt x="39940" y="65107"/>
                    <a:pt x="39894" y="65106"/>
                    <a:pt x="39854" y="65104"/>
                  </a:cubicBezTo>
                  <a:cubicBezTo>
                    <a:pt x="39373" y="65062"/>
                    <a:pt x="38871" y="65041"/>
                    <a:pt x="38369" y="64999"/>
                  </a:cubicBezTo>
                  <a:cubicBezTo>
                    <a:pt x="41528" y="64414"/>
                    <a:pt x="44688" y="63828"/>
                    <a:pt x="47847" y="63242"/>
                  </a:cubicBezTo>
                  <a:close/>
                  <a:moveTo>
                    <a:pt x="51718" y="68766"/>
                  </a:moveTo>
                  <a:cubicBezTo>
                    <a:pt x="50212" y="70691"/>
                    <a:pt x="48789" y="72678"/>
                    <a:pt x="47157" y="74499"/>
                  </a:cubicBezTo>
                  <a:cubicBezTo>
                    <a:pt x="47178" y="73766"/>
                    <a:pt x="47178" y="73034"/>
                    <a:pt x="47178" y="72302"/>
                  </a:cubicBezTo>
                  <a:cubicBezTo>
                    <a:pt x="47178" y="72157"/>
                    <a:pt x="47041" y="72037"/>
                    <a:pt x="46902" y="72037"/>
                  </a:cubicBezTo>
                  <a:cubicBezTo>
                    <a:pt x="46861" y="72037"/>
                    <a:pt x="46819" y="72048"/>
                    <a:pt x="46780" y="72072"/>
                  </a:cubicBezTo>
                  <a:cubicBezTo>
                    <a:pt x="46006" y="72574"/>
                    <a:pt x="45232" y="72930"/>
                    <a:pt x="44374" y="73160"/>
                  </a:cubicBezTo>
                  <a:cubicBezTo>
                    <a:pt x="44918" y="72511"/>
                    <a:pt x="45608" y="71653"/>
                    <a:pt x="44939" y="71214"/>
                  </a:cubicBezTo>
                  <a:cubicBezTo>
                    <a:pt x="44652" y="71042"/>
                    <a:pt x="44045" y="71014"/>
                    <a:pt x="43454" y="71014"/>
                  </a:cubicBezTo>
                  <a:cubicBezTo>
                    <a:pt x="43178" y="71014"/>
                    <a:pt x="42906" y="71020"/>
                    <a:pt x="42672" y="71020"/>
                  </a:cubicBezTo>
                  <a:cubicBezTo>
                    <a:pt x="42493" y="71020"/>
                    <a:pt x="42337" y="71017"/>
                    <a:pt x="42219" y="71005"/>
                  </a:cubicBezTo>
                  <a:cubicBezTo>
                    <a:pt x="41570" y="70963"/>
                    <a:pt x="40922" y="70921"/>
                    <a:pt x="40294" y="70879"/>
                  </a:cubicBezTo>
                  <a:cubicBezTo>
                    <a:pt x="44102" y="70168"/>
                    <a:pt x="47910" y="69477"/>
                    <a:pt x="51718" y="68766"/>
                  </a:cubicBezTo>
                  <a:close/>
                  <a:moveTo>
                    <a:pt x="33393" y="1"/>
                  </a:moveTo>
                  <a:cubicBezTo>
                    <a:pt x="32465" y="1"/>
                    <a:pt x="31557" y="199"/>
                    <a:pt x="30983" y="869"/>
                  </a:cubicBezTo>
                  <a:cubicBezTo>
                    <a:pt x="30397" y="1538"/>
                    <a:pt x="30251" y="2626"/>
                    <a:pt x="29999" y="3463"/>
                  </a:cubicBezTo>
                  <a:cubicBezTo>
                    <a:pt x="29853" y="3986"/>
                    <a:pt x="29769" y="4844"/>
                    <a:pt x="29476" y="5304"/>
                  </a:cubicBezTo>
                  <a:cubicBezTo>
                    <a:pt x="29288" y="5597"/>
                    <a:pt x="29455" y="5493"/>
                    <a:pt x="29246" y="5597"/>
                  </a:cubicBezTo>
                  <a:cubicBezTo>
                    <a:pt x="29037" y="5702"/>
                    <a:pt x="28618" y="5723"/>
                    <a:pt x="28187" y="5723"/>
                  </a:cubicBezTo>
                  <a:cubicBezTo>
                    <a:pt x="27899" y="5723"/>
                    <a:pt x="27606" y="5714"/>
                    <a:pt x="27365" y="5714"/>
                  </a:cubicBezTo>
                  <a:cubicBezTo>
                    <a:pt x="27244" y="5714"/>
                    <a:pt x="27136" y="5716"/>
                    <a:pt x="27049" y="5723"/>
                  </a:cubicBezTo>
                  <a:cubicBezTo>
                    <a:pt x="24162" y="5995"/>
                    <a:pt x="21253" y="6183"/>
                    <a:pt x="18324" y="6330"/>
                  </a:cubicBezTo>
                  <a:cubicBezTo>
                    <a:pt x="14495" y="6530"/>
                    <a:pt x="10657" y="6620"/>
                    <a:pt x="6816" y="6620"/>
                  </a:cubicBezTo>
                  <a:cubicBezTo>
                    <a:pt x="4654" y="6620"/>
                    <a:pt x="2492" y="6592"/>
                    <a:pt x="330" y="6539"/>
                  </a:cubicBezTo>
                  <a:cubicBezTo>
                    <a:pt x="322" y="6538"/>
                    <a:pt x="314" y="6538"/>
                    <a:pt x="307" y="6538"/>
                  </a:cubicBezTo>
                  <a:cubicBezTo>
                    <a:pt x="54" y="6538"/>
                    <a:pt x="1" y="6878"/>
                    <a:pt x="204" y="7020"/>
                  </a:cubicBezTo>
                  <a:cubicBezTo>
                    <a:pt x="1899" y="8150"/>
                    <a:pt x="4012" y="8485"/>
                    <a:pt x="5603" y="9782"/>
                  </a:cubicBezTo>
                  <a:cubicBezTo>
                    <a:pt x="7193" y="11079"/>
                    <a:pt x="8155" y="12942"/>
                    <a:pt x="9390" y="14532"/>
                  </a:cubicBezTo>
                  <a:cubicBezTo>
                    <a:pt x="11608" y="17356"/>
                    <a:pt x="14704" y="19491"/>
                    <a:pt x="18178" y="20432"/>
                  </a:cubicBezTo>
                  <a:cubicBezTo>
                    <a:pt x="19578" y="20819"/>
                    <a:pt x="21038" y="21013"/>
                    <a:pt x="22499" y="21013"/>
                  </a:cubicBezTo>
                  <a:cubicBezTo>
                    <a:pt x="24836" y="21013"/>
                    <a:pt x="27177" y="20516"/>
                    <a:pt x="29288" y="19512"/>
                  </a:cubicBezTo>
                  <a:cubicBezTo>
                    <a:pt x="32196" y="18151"/>
                    <a:pt x="33284" y="15369"/>
                    <a:pt x="33619" y="12397"/>
                  </a:cubicBezTo>
                  <a:cubicBezTo>
                    <a:pt x="34226" y="15410"/>
                    <a:pt x="34289" y="18507"/>
                    <a:pt x="33724" y="21562"/>
                  </a:cubicBezTo>
                  <a:cubicBezTo>
                    <a:pt x="33264" y="24010"/>
                    <a:pt x="32594" y="26416"/>
                    <a:pt x="32092" y="28864"/>
                  </a:cubicBezTo>
                  <a:cubicBezTo>
                    <a:pt x="31569" y="31354"/>
                    <a:pt x="31046" y="33949"/>
                    <a:pt x="31108" y="36522"/>
                  </a:cubicBezTo>
                  <a:cubicBezTo>
                    <a:pt x="31171" y="38824"/>
                    <a:pt x="32071" y="41084"/>
                    <a:pt x="33284" y="43030"/>
                  </a:cubicBezTo>
                  <a:cubicBezTo>
                    <a:pt x="36005" y="47424"/>
                    <a:pt x="40650" y="50248"/>
                    <a:pt x="45650" y="51274"/>
                  </a:cubicBezTo>
                  <a:cubicBezTo>
                    <a:pt x="46508" y="51441"/>
                    <a:pt x="47366" y="51567"/>
                    <a:pt x="48224" y="51650"/>
                  </a:cubicBezTo>
                  <a:cubicBezTo>
                    <a:pt x="48538" y="55333"/>
                    <a:pt x="48517" y="58932"/>
                    <a:pt x="48308" y="62635"/>
                  </a:cubicBezTo>
                  <a:cubicBezTo>
                    <a:pt x="44290" y="63367"/>
                    <a:pt x="40252" y="64121"/>
                    <a:pt x="36235" y="64874"/>
                  </a:cubicBezTo>
                  <a:cubicBezTo>
                    <a:pt x="35921" y="64916"/>
                    <a:pt x="36025" y="65355"/>
                    <a:pt x="36297" y="65376"/>
                  </a:cubicBezTo>
                  <a:cubicBezTo>
                    <a:pt x="37574" y="65460"/>
                    <a:pt x="38850" y="65564"/>
                    <a:pt x="40106" y="65648"/>
                  </a:cubicBezTo>
                  <a:cubicBezTo>
                    <a:pt x="40294" y="65648"/>
                    <a:pt x="41800" y="65648"/>
                    <a:pt x="41821" y="65711"/>
                  </a:cubicBezTo>
                  <a:cubicBezTo>
                    <a:pt x="41884" y="65857"/>
                    <a:pt x="40880" y="67050"/>
                    <a:pt x="40775" y="67217"/>
                  </a:cubicBezTo>
                  <a:cubicBezTo>
                    <a:pt x="40641" y="67408"/>
                    <a:pt x="40822" y="67599"/>
                    <a:pt x="41013" y="67599"/>
                  </a:cubicBezTo>
                  <a:cubicBezTo>
                    <a:pt x="41031" y="67599"/>
                    <a:pt x="41050" y="67598"/>
                    <a:pt x="41068" y="67594"/>
                  </a:cubicBezTo>
                  <a:cubicBezTo>
                    <a:pt x="41968" y="67427"/>
                    <a:pt x="42763" y="67134"/>
                    <a:pt x="43537" y="66694"/>
                  </a:cubicBezTo>
                  <a:lnTo>
                    <a:pt x="43537" y="66694"/>
                  </a:lnTo>
                  <a:cubicBezTo>
                    <a:pt x="43537" y="67385"/>
                    <a:pt x="43516" y="68054"/>
                    <a:pt x="43516" y="68724"/>
                  </a:cubicBezTo>
                  <a:cubicBezTo>
                    <a:pt x="43516" y="68877"/>
                    <a:pt x="43656" y="68978"/>
                    <a:pt x="43808" y="68978"/>
                  </a:cubicBezTo>
                  <a:cubicBezTo>
                    <a:pt x="43822" y="68978"/>
                    <a:pt x="43837" y="68977"/>
                    <a:pt x="43851" y="68975"/>
                  </a:cubicBezTo>
                  <a:cubicBezTo>
                    <a:pt x="43893" y="68975"/>
                    <a:pt x="43935" y="68933"/>
                    <a:pt x="43976" y="68912"/>
                  </a:cubicBezTo>
                  <a:cubicBezTo>
                    <a:pt x="45671" y="67071"/>
                    <a:pt x="47094" y="65020"/>
                    <a:pt x="48642" y="63074"/>
                  </a:cubicBezTo>
                  <a:cubicBezTo>
                    <a:pt x="48726" y="63033"/>
                    <a:pt x="48747" y="62949"/>
                    <a:pt x="48747" y="62865"/>
                  </a:cubicBezTo>
                  <a:cubicBezTo>
                    <a:pt x="48789" y="62823"/>
                    <a:pt x="48831" y="62761"/>
                    <a:pt x="48831" y="62656"/>
                  </a:cubicBezTo>
                  <a:cubicBezTo>
                    <a:pt x="49040" y="58973"/>
                    <a:pt x="49061" y="55375"/>
                    <a:pt x="48768" y="51692"/>
                  </a:cubicBezTo>
                  <a:lnTo>
                    <a:pt x="48768" y="51692"/>
                  </a:lnTo>
                  <a:cubicBezTo>
                    <a:pt x="49291" y="51734"/>
                    <a:pt x="49819" y="51755"/>
                    <a:pt x="50350" y="51755"/>
                  </a:cubicBezTo>
                  <a:cubicBezTo>
                    <a:pt x="50881" y="51755"/>
                    <a:pt x="51415" y="51734"/>
                    <a:pt x="51948" y="51692"/>
                  </a:cubicBezTo>
                  <a:cubicBezTo>
                    <a:pt x="52409" y="57174"/>
                    <a:pt x="52492" y="62656"/>
                    <a:pt x="52199" y="68138"/>
                  </a:cubicBezTo>
                  <a:cubicBezTo>
                    <a:pt x="49458" y="68640"/>
                    <a:pt x="46717" y="69163"/>
                    <a:pt x="43976" y="69665"/>
                  </a:cubicBezTo>
                  <a:cubicBezTo>
                    <a:pt x="42031" y="70021"/>
                    <a:pt x="40085" y="70377"/>
                    <a:pt x="38139" y="70753"/>
                  </a:cubicBezTo>
                  <a:cubicBezTo>
                    <a:pt x="37846" y="70795"/>
                    <a:pt x="37930" y="71235"/>
                    <a:pt x="38202" y="71256"/>
                  </a:cubicBezTo>
                  <a:cubicBezTo>
                    <a:pt x="39708" y="71360"/>
                    <a:pt x="41215" y="71465"/>
                    <a:pt x="42700" y="71569"/>
                  </a:cubicBezTo>
                  <a:cubicBezTo>
                    <a:pt x="42763" y="71575"/>
                    <a:pt x="42911" y="71575"/>
                    <a:pt x="43099" y="71575"/>
                  </a:cubicBezTo>
                  <a:lnTo>
                    <a:pt x="43099" y="71575"/>
                  </a:lnTo>
                  <a:cubicBezTo>
                    <a:pt x="43663" y="71575"/>
                    <a:pt x="44588" y="71575"/>
                    <a:pt x="44667" y="71716"/>
                  </a:cubicBezTo>
                  <a:cubicBezTo>
                    <a:pt x="44730" y="71821"/>
                    <a:pt x="43579" y="73264"/>
                    <a:pt x="43432" y="73453"/>
                  </a:cubicBezTo>
                  <a:cubicBezTo>
                    <a:pt x="43318" y="73644"/>
                    <a:pt x="43500" y="73835"/>
                    <a:pt x="43691" y="73835"/>
                  </a:cubicBezTo>
                  <a:cubicBezTo>
                    <a:pt x="43710" y="73835"/>
                    <a:pt x="43728" y="73833"/>
                    <a:pt x="43746" y="73829"/>
                  </a:cubicBezTo>
                  <a:cubicBezTo>
                    <a:pt x="44792" y="73641"/>
                    <a:pt x="45734" y="73285"/>
                    <a:pt x="46655" y="72762"/>
                  </a:cubicBezTo>
                  <a:lnTo>
                    <a:pt x="46655" y="72762"/>
                  </a:lnTo>
                  <a:cubicBezTo>
                    <a:pt x="46655" y="73578"/>
                    <a:pt x="46634" y="74373"/>
                    <a:pt x="46634" y="75189"/>
                  </a:cubicBezTo>
                  <a:cubicBezTo>
                    <a:pt x="46634" y="75331"/>
                    <a:pt x="46768" y="75434"/>
                    <a:pt x="46907" y="75434"/>
                  </a:cubicBezTo>
                  <a:cubicBezTo>
                    <a:pt x="46973" y="75434"/>
                    <a:pt x="47040" y="75411"/>
                    <a:pt x="47094" y="75357"/>
                  </a:cubicBezTo>
                  <a:cubicBezTo>
                    <a:pt x="49061" y="73243"/>
                    <a:pt x="50714" y="70858"/>
                    <a:pt x="52513" y="68598"/>
                  </a:cubicBezTo>
                  <a:cubicBezTo>
                    <a:pt x="52597" y="68536"/>
                    <a:pt x="52618" y="68452"/>
                    <a:pt x="52618" y="68347"/>
                  </a:cubicBezTo>
                  <a:cubicBezTo>
                    <a:pt x="52681" y="68326"/>
                    <a:pt x="52722" y="68243"/>
                    <a:pt x="52722" y="68159"/>
                  </a:cubicBezTo>
                  <a:cubicBezTo>
                    <a:pt x="53015" y="62656"/>
                    <a:pt x="52932" y="57132"/>
                    <a:pt x="52450" y="51650"/>
                  </a:cubicBezTo>
                  <a:cubicBezTo>
                    <a:pt x="52827" y="51608"/>
                    <a:pt x="53183" y="51567"/>
                    <a:pt x="53539" y="51525"/>
                  </a:cubicBezTo>
                  <a:cubicBezTo>
                    <a:pt x="56028" y="51127"/>
                    <a:pt x="57974" y="49390"/>
                    <a:pt x="59962" y="47968"/>
                  </a:cubicBezTo>
                  <a:cubicBezTo>
                    <a:pt x="61217" y="47089"/>
                    <a:pt x="62598" y="46147"/>
                    <a:pt x="64147" y="45875"/>
                  </a:cubicBezTo>
                  <a:cubicBezTo>
                    <a:pt x="64830" y="45757"/>
                    <a:pt x="65542" y="45713"/>
                    <a:pt x="66263" y="45713"/>
                  </a:cubicBezTo>
                  <a:cubicBezTo>
                    <a:pt x="67706" y="45713"/>
                    <a:pt x="69189" y="45889"/>
                    <a:pt x="70570" y="46001"/>
                  </a:cubicBezTo>
                  <a:cubicBezTo>
                    <a:pt x="72687" y="46175"/>
                    <a:pt x="74804" y="46378"/>
                    <a:pt x="76912" y="46378"/>
                  </a:cubicBezTo>
                  <a:cubicBezTo>
                    <a:pt x="78846" y="46378"/>
                    <a:pt x="80773" y="46208"/>
                    <a:pt x="82685" y="45687"/>
                  </a:cubicBezTo>
                  <a:cubicBezTo>
                    <a:pt x="82873" y="45645"/>
                    <a:pt x="82936" y="45394"/>
                    <a:pt x="82790" y="45248"/>
                  </a:cubicBezTo>
                  <a:cubicBezTo>
                    <a:pt x="82288" y="44724"/>
                    <a:pt x="81534" y="44432"/>
                    <a:pt x="80928" y="44034"/>
                  </a:cubicBezTo>
                  <a:cubicBezTo>
                    <a:pt x="79902" y="43364"/>
                    <a:pt x="78940" y="42590"/>
                    <a:pt x="77998" y="41816"/>
                  </a:cubicBezTo>
                  <a:cubicBezTo>
                    <a:pt x="76345" y="40414"/>
                    <a:pt x="74797" y="38908"/>
                    <a:pt x="73165" y="37485"/>
                  </a:cubicBezTo>
                  <a:cubicBezTo>
                    <a:pt x="69901" y="34639"/>
                    <a:pt x="66386" y="32777"/>
                    <a:pt x="62264" y="31522"/>
                  </a:cubicBezTo>
                  <a:cubicBezTo>
                    <a:pt x="58686" y="30434"/>
                    <a:pt x="55108" y="29367"/>
                    <a:pt x="51614" y="28048"/>
                  </a:cubicBezTo>
                  <a:cubicBezTo>
                    <a:pt x="48412" y="26835"/>
                    <a:pt x="44772" y="25454"/>
                    <a:pt x="42344" y="22943"/>
                  </a:cubicBezTo>
                  <a:cubicBezTo>
                    <a:pt x="39708" y="20223"/>
                    <a:pt x="41215" y="16708"/>
                    <a:pt x="42512" y="13716"/>
                  </a:cubicBezTo>
                  <a:cubicBezTo>
                    <a:pt x="43516" y="11414"/>
                    <a:pt x="44939" y="8527"/>
                    <a:pt x="43537" y="6099"/>
                  </a:cubicBezTo>
                  <a:cubicBezTo>
                    <a:pt x="41905" y="3317"/>
                    <a:pt x="38536" y="806"/>
                    <a:pt x="35377" y="220"/>
                  </a:cubicBezTo>
                  <a:cubicBezTo>
                    <a:pt x="34794" y="112"/>
                    <a:pt x="34088" y="1"/>
                    <a:pt x="333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378150" y="3209650"/>
              <a:ext cx="61250" cy="15725"/>
            </a:xfrm>
            <a:custGeom>
              <a:avLst/>
              <a:gdLst/>
              <a:ahLst/>
              <a:cxnLst/>
              <a:rect l="l" t="t" r="r" b="b"/>
              <a:pathLst>
                <a:path w="2450" h="629" extrusionOk="0">
                  <a:moveTo>
                    <a:pt x="405" y="1"/>
                  </a:moveTo>
                  <a:cubicBezTo>
                    <a:pt x="112" y="1"/>
                    <a:pt x="0" y="449"/>
                    <a:pt x="315" y="508"/>
                  </a:cubicBezTo>
                  <a:cubicBezTo>
                    <a:pt x="765" y="586"/>
                    <a:pt x="1204" y="629"/>
                    <a:pt x="1648" y="629"/>
                  </a:cubicBezTo>
                  <a:cubicBezTo>
                    <a:pt x="1803" y="629"/>
                    <a:pt x="1958" y="624"/>
                    <a:pt x="2115" y="613"/>
                  </a:cubicBezTo>
                  <a:cubicBezTo>
                    <a:pt x="2443" y="592"/>
                    <a:pt x="2449" y="89"/>
                    <a:pt x="2134" y="89"/>
                  </a:cubicBezTo>
                  <a:cubicBezTo>
                    <a:pt x="2128" y="89"/>
                    <a:pt x="2121" y="89"/>
                    <a:pt x="2115" y="90"/>
                  </a:cubicBezTo>
                  <a:cubicBezTo>
                    <a:pt x="1963" y="101"/>
                    <a:pt x="1814" y="106"/>
                    <a:pt x="1665" y="106"/>
                  </a:cubicBezTo>
                  <a:cubicBezTo>
                    <a:pt x="1258" y="106"/>
                    <a:pt x="860" y="67"/>
                    <a:pt x="462" y="6"/>
                  </a:cubicBezTo>
                  <a:cubicBezTo>
                    <a:pt x="442" y="2"/>
                    <a:pt x="423" y="1"/>
                    <a:pt x="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31"/>
          <p:cNvGrpSpPr/>
          <p:nvPr/>
        </p:nvGrpSpPr>
        <p:grpSpPr>
          <a:xfrm>
            <a:off x="7134301" y="3366905"/>
            <a:ext cx="1274186" cy="284601"/>
            <a:chOff x="7513288" y="3468350"/>
            <a:chExt cx="1063772" cy="237603"/>
          </a:xfrm>
        </p:grpSpPr>
        <p:sp>
          <p:nvSpPr>
            <p:cNvPr id="744" name="Google Shape;744;p31"/>
            <p:cNvSpPr/>
            <p:nvPr/>
          </p:nvSpPr>
          <p:spPr>
            <a:xfrm>
              <a:off x="7513288" y="3538310"/>
              <a:ext cx="404066" cy="167643"/>
            </a:xfrm>
            <a:custGeom>
              <a:avLst/>
              <a:gdLst/>
              <a:ahLst/>
              <a:cxnLst/>
              <a:rect l="l" t="t" r="r" b="b"/>
              <a:pathLst>
                <a:path w="11967" h="4965" extrusionOk="0">
                  <a:moveTo>
                    <a:pt x="5977" y="0"/>
                  </a:moveTo>
                  <a:cubicBezTo>
                    <a:pt x="2679" y="0"/>
                    <a:pt x="0" y="2215"/>
                    <a:pt x="0" y="4965"/>
                  </a:cubicBezTo>
                  <a:lnTo>
                    <a:pt x="11966" y="4965"/>
                  </a:lnTo>
                  <a:cubicBezTo>
                    <a:pt x="11966" y="2215"/>
                    <a:pt x="9287" y="0"/>
                    <a:pt x="597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7795903" y="3605028"/>
              <a:ext cx="242838" cy="100924"/>
            </a:xfrm>
            <a:custGeom>
              <a:avLst/>
              <a:gdLst/>
              <a:ahLst/>
              <a:cxnLst/>
              <a:rect l="l" t="t" r="r" b="b"/>
              <a:pathLst>
                <a:path w="7192" h="2989" extrusionOk="0">
                  <a:moveTo>
                    <a:pt x="3596" y="0"/>
                  </a:moveTo>
                  <a:cubicBezTo>
                    <a:pt x="1608" y="0"/>
                    <a:pt x="1" y="1346"/>
                    <a:pt x="1" y="2989"/>
                  </a:cubicBezTo>
                  <a:lnTo>
                    <a:pt x="7192" y="2989"/>
                  </a:lnTo>
                  <a:cubicBezTo>
                    <a:pt x="7192" y="1346"/>
                    <a:pt x="5585" y="0"/>
                    <a:pt x="359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8172993" y="3468350"/>
              <a:ext cx="404066" cy="167677"/>
            </a:xfrm>
            <a:custGeom>
              <a:avLst/>
              <a:gdLst/>
              <a:ahLst/>
              <a:cxnLst/>
              <a:rect l="l" t="t" r="r" b="b"/>
              <a:pathLst>
                <a:path w="11967" h="4966" extrusionOk="0">
                  <a:moveTo>
                    <a:pt x="5989" y="0"/>
                  </a:moveTo>
                  <a:cubicBezTo>
                    <a:pt x="2680" y="0"/>
                    <a:pt x="1" y="2227"/>
                    <a:pt x="1" y="4965"/>
                  </a:cubicBezTo>
                  <a:lnTo>
                    <a:pt x="11966" y="4965"/>
                  </a:lnTo>
                  <a:cubicBezTo>
                    <a:pt x="11966" y="2227"/>
                    <a:pt x="9288" y="0"/>
                    <a:pt x="598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1"/>
          <p:cNvGrpSpPr/>
          <p:nvPr/>
        </p:nvGrpSpPr>
        <p:grpSpPr>
          <a:xfrm>
            <a:off x="1769654" y="3993900"/>
            <a:ext cx="728777" cy="336101"/>
            <a:chOff x="1769654" y="3993900"/>
            <a:chExt cx="728777" cy="336101"/>
          </a:xfrm>
        </p:grpSpPr>
        <p:grpSp>
          <p:nvGrpSpPr>
            <p:cNvPr id="750" name="Google Shape;750;p31"/>
            <p:cNvGrpSpPr/>
            <p:nvPr/>
          </p:nvGrpSpPr>
          <p:grpSpPr>
            <a:xfrm rot="-496071" flipH="1">
              <a:off x="2017002" y="4057355"/>
              <a:ext cx="466572" cy="240348"/>
              <a:chOff x="1565275" y="1740525"/>
              <a:chExt cx="466575" cy="240350"/>
            </a:xfrm>
          </p:grpSpPr>
          <p:sp>
            <p:nvSpPr>
              <p:cNvPr id="751" name="Google Shape;751;p31"/>
              <p:cNvSpPr/>
              <p:nvPr/>
            </p:nvSpPr>
            <p:spPr>
              <a:xfrm>
                <a:off x="1566600" y="1740625"/>
                <a:ext cx="458525" cy="235875"/>
              </a:xfrm>
              <a:custGeom>
                <a:avLst/>
                <a:gdLst/>
                <a:ahLst/>
                <a:cxnLst/>
                <a:rect l="l" t="t" r="r" b="b"/>
                <a:pathLst>
                  <a:path w="18341" h="9435" extrusionOk="0">
                    <a:moveTo>
                      <a:pt x="17809" y="0"/>
                    </a:moveTo>
                    <a:cubicBezTo>
                      <a:pt x="17780" y="0"/>
                      <a:pt x="17751" y="4"/>
                      <a:pt x="17723" y="12"/>
                    </a:cubicBezTo>
                    <a:cubicBezTo>
                      <a:pt x="16717" y="303"/>
                      <a:pt x="15976" y="806"/>
                      <a:pt x="15235" y="1561"/>
                    </a:cubicBezTo>
                    <a:cubicBezTo>
                      <a:pt x="14639" y="2170"/>
                      <a:pt x="14268" y="2897"/>
                      <a:pt x="13937" y="3665"/>
                    </a:cubicBezTo>
                    <a:cubicBezTo>
                      <a:pt x="13924" y="3678"/>
                      <a:pt x="13911" y="3692"/>
                      <a:pt x="13898" y="3705"/>
                    </a:cubicBezTo>
                    <a:cubicBezTo>
                      <a:pt x="13871" y="3731"/>
                      <a:pt x="13871" y="3745"/>
                      <a:pt x="13858" y="3758"/>
                    </a:cubicBezTo>
                    <a:cubicBezTo>
                      <a:pt x="13633" y="3453"/>
                      <a:pt x="13276" y="3228"/>
                      <a:pt x="12812" y="3228"/>
                    </a:cubicBezTo>
                    <a:cubicBezTo>
                      <a:pt x="12667" y="3215"/>
                      <a:pt x="12535" y="3215"/>
                      <a:pt x="12402" y="3202"/>
                    </a:cubicBezTo>
                    <a:cubicBezTo>
                      <a:pt x="12005" y="2818"/>
                      <a:pt x="11568" y="2461"/>
                      <a:pt x="11052" y="2196"/>
                    </a:cubicBezTo>
                    <a:cubicBezTo>
                      <a:pt x="10801" y="2064"/>
                      <a:pt x="10536" y="1945"/>
                      <a:pt x="10258" y="1852"/>
                    </a:cubicBezTo>
                    <a:cubicBezTo>
                      <a:pt x="8961" y="820"/>
                      <a:pt x="7121" y="555"/>
                      <a:pt x="5507" y="356"/>
                    </a:cubicBezTo>
                    <a:cubicBezTo>
                      <a:pt x="5490" y="355"/>
                      <a:pt x="5474" y="354"/>
                      <a:pt x="5458" y="354"/>
                    </a:cubicBezTo>
                    <a:cubicBezTo>
                      <a:pt x="5088" y="354"/>
                      <a:pt x="4849" y="781"/>
                      <a:pt x="4937" y="1111"/>
                    </a:cubicBezTo>
                    <a:cubicBezTo>
                      <a:pt x="4990" y="1336"/>
                      <a:pt x="5057" y="1534"/>
                      <a:pt x="5149" y="1733"/>
                    </a:cubicBezTo>
                    <a:cubicBezTo>
                      <a:pt x="4554" y="1892"/>
                      <a:pt x="3985" y="2103"/>
                      <a:pt x="3415" y="2355"/>
                    </a:cubicBezTo>
                    <a:cubicBezTo>
                      <a:pt x="2886" y="2580"/>
                      <a:pt x="2396" y="3056"/>
                      <a:pt x="1973" y="3440"/>
                    </a:cubicBezTo>
                    <a:cubicBezTo>
                      <a:pt x="1854" y="3546"/>
                      <a:pt x="1761" y="3665"/>
                      <a:pt x="1668" y="3797"/>
                    </a:cubicBezTo>
                    <a:cubicBezTo>
                      <a:pt x="1179" y="4155"/>
                      <a:pt x="702" y="4539"/>
                      <a:pt x="239" y="4949"/>
                    </a:cubicBezTo>
                    <a:cubicBezTo>
                      <a:pt x="1" y="5161"/>
                      <a:pt x="67" y="5584"/>
                      <a:pt x="345" y="5730"/>
                    </a:cubicBezTo>
                    <a:cubicBezTo>
                      <a:pt x="1351" y="6299"/>
                      <a:pt x="2079" y="7172"/>
                      <a:pt x="3230" y="7490"/>
                    </a:cubicBezTo>
                    <a:cubicBezTo>
                      <a:pt x="3760" y="7636"/>
                      <a:pt x="4315" y="7742"/>
                      <a:pt x="4885" y="7808"/>
                    </a:cubicBezTo>
                    <a:cubicBezTo>
                      <a:pt x="4858" y="7847"/>
                      <a:pt x="4832" y="7887"/>
                      <a:pt x="4818" y="7927"/>
                    </a:cubicBezTo>
                    <a:cubicBezTo>
                      <a:pt x="4428" y="8978"/>
                      <a:pt x="5361" y="9435"/>
                      <a:pt x="6227" y="9435"/>
                    </a:cubicBezTo>
                    <a:cubicBezTo>
                      <a:pt x="6419" y="9435"/>
                      <a:pt x="6607" y="9413"/>
                      <a:pt x="6777" y="9369"/>
                    </a:cubicBezTo>
                    <a:cubicBezTo>
                      <a:pt x="7479" y="9197"/>
                      <a:pt x="8207" y="8814"/>
                      <a:pt x="8577" y="8258"/>
                    </a:cubicBezTo>
                    <a:cubicBezTo>
                      <a:pt x="8723" y="8364"/>
                      <a:pt x="8868" y="8456"/>
                      <a:pt x="9040" y="8536"/>
                    </a:cubicBezTo>
                    <a:cubicBezTo>
                      <a:pt x="9412" y="8714"/>
                      <a:pt x="9747" y="8766"/>
                      <a:pt x="10078" y="8766"/>
                    </a:cubicBezTo>
                    <a:cubicBezTo>
                      <a:pt x="10558" y="8766"/>
                      <a:pt x="11030" y="8655"/>
                      <a:pt x="11595" y="8655"/>
                    </a:cubicBezTo>
                    <a:cubicBezTo>
                      <a:pt x="11599" y="8655"/>
                      <a:pt x="11604" y="8655"/>
                      <a:pt x="11608" y="8655"/>
                    </a:cubicBezTo>
                    <a:cubicBezTo>
                      <a:pt x="12020" y="8655"/>
                      <a:pt x="12093" y="8045"/>
                      <a:pt x="11687" y="7940"/>
                    </a:cubicBezTo>
                    <a:cubicBezTo>
                      <a:pt x="11145" y="7781"/>
                      <a:pt x="10748" y="7450"/>
                      <a:pt x="10258" y="7212"/>
                    </a:cubicBezTo>
                    <a:cubicBezTo>
                      <a:pt x="11396" y="6842"/>
                      <a:pt x="12482" y="6325"/>
                      <a:pt x="13474" y="5677"/>
                    </a:cubicBezTo>
                    <a:cubicBezTo>
                      <a:pt x="13792" y="5465"/>
                      <a:pt x="13990" y="5161"/>
                      <a:pt x="14057" y="4843"/>
                    </a:cubicBezTo>
                    <a:cubicBezTo>
                      <a:pt x="14242" y="5108"/>
                      <a:pt x="14414" y="5399"/>
                      <a:pt x="14612" y="5637"/>
                    </a:cubicBezTo>
                    <a:cubicBezTo>
                      <a:pt x="14890" y="5955"/>
                      <a:pt x="15235" y="6233"/>
                      <a:pt x="15539" y="6511"/>
                    </a:cubicBezTo>
                    <a:cubicBezTo>
                      <a:pt x="16148" y="7040"/>
                      <a:pt x="16664" y="7794"/>
                      <a:pt x="17405" y="8125"/>
                    </a:cubicBezTo>
                    <a:cubicBezTo>
                      <a:pt x="17486" y="8159"/>
                      <a:pt x="17572" y="8175"/>
                      <a:pt x="17657" y="8175"/>
                    </a:cubicBezTo>
                    <a:cubicBezTo>
                      <a:pt x="18006" y="8175"/>
                      <a:pt x="18340" y="7908"/>
                      <a:pt x="18212" y="7503"/>
                    </a:cubicBezTo>
                    <a:cubicBezTo>
                      <a:pt x="17948" y="6656"/>
                      <a:pt x="17180" y="6100"/>
                      <a:pt x="16505" y="5558"/>
                    </a:cubicBezTo>
                    <a:cubicBezTo>
                      <a:pt x="16135" y="5240"/>
                      <a:pt x="15737" y="4975"/>
                      <a:pt x="15287" y="4764"/>
                    </a:cubicBezTo>
                    <a:cubicBezTo>
                      <a:pt x="15023" y="4631"/>
                      <a:pt x="14758" y="4592"/>
                      <a:pt x="14480" y="4552"/>
                    </a:cubicBezTo>
                    <a:cubicBezTo>
                      <a:pt x="16307" y="3771"/>
                      <a:pt x="17021" y="2024"/>
                      <a:pt x="18107" y="515"/>
                    </a:cubicBezTo>
                    <a:cubicBezTo>
                      <a:pt x="18273" y="290"/>
                      <a:pt x="18056" y="0"/>
                      <a:pt x="178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1581900" y="1747025"/>
                <a:ext cx="4291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7165" h="7422" extrusionOk="0">
                    <a:moveTo>
                      <a:pt x="16766" y="1"/>
                    </a:moveTo>
                    <a:cubicBezTo>
                      <a:pt x="16712" y="1"/>
                      <a:pt x="16654" y="19"/>
                      <a:pt x="16595" y="61"/>
                    </a:cubicBezTo>
                    <a:cubicBezTo>
                      <a:pt x="15893" y="577"/>
                      <a:pt x="15178" y="1040"/>
                      <a:pt x="14596" y="1702"/>
                    </a:cubicBezTo>
                    <a:cubicBezTo>
                      <a:pt x="13934" y="2430"/>
                      <a:pt x="13458" y="3211"/>
                      <a:pt x="12995" y="4084"/>
                    </a:cubicBezTo>
                    <a:cubicBezTo>
                      <a:pt x="12981" y="4111"/>
                      <a:pt x="12968" y="4137"/>
                      <a:pt x="12968" y="4163"/>
                    </a:cubicBezTo>
                    <a:cubicBezTo>
                      <a:pt x="12942" y="4163"/>
                      <a:pt x="12928" y="4163"/>
                      <a:pt x="12902" y="4177"/>
                    </a:cubicBezTo>
                    <a:cubicBezTo>
                      <a:pt x="12399" y="4336"/>
                      <a:pt x="11936" y="4561"/>
                      <a:pt x="11406" y="4640"/>
                    </a:cubicBezTo>
                    <a:cubicBezTo>
                      <a:pt x="11379" y="4645"/>
                      <a:pt x="11353" y="4647"/>
                      <a:pt x="11327" y="4647"/>
                    </a:cubicBezTo>
                    <a:cubicBezTo>
                      <a:pt x="11149" y="4647"/>
                      <a:pt x="10999" y="4546"/>
                      <a:pt x="10825" y="4546"/>
                    </a:cubicBezTo>
                    <a:cubicBezTo>
                      <a:pt x="10816" y="4546"/>
                      <a:pt x="10807" y="4547"/>
                      <a:pt x="10798" y="4547"/>
                    </a:cubicBezTo>
                    <a:cubicBezTo>
                      <a:pt x="10546" y="4561"/>
                      <a:pt x="10295" y="4574"/>
                      <a:pt x="10030" y="4600"/>
                    </a:cubicBezTo>
                    <a:cubicBezTo>
                      <a:pt x="8878" y="4719"/>
                      <a:pt x="7780" y="5050"/>
                      <a:pt x="6615" y="5103"/>
                    </a:cubicBezTo>
                    <a:cubicBezTo>
                      <a:pt x="6323" y="5116"/>
                      <a:pt x="6032" y="5121"/>
                      <a:pt x="5741" y="5121"/>
                    </a:cubicBezTo>
                    <a:cubicBezTo>
                      <a:pt x="3865" y="5121"/>
                      <a:pt x="1997" y="4892"/>
                      <a:pt x="130" y="4812"/>
                    </a:cubicBezTo>
                    <a:cubicBezTo>
                      <a:pt x="125" y="4811"/>
                      <a:pt x="120" y="4811"/>
                      <a:pt x="115" y="4811"/>
                    </a:cubicBezTo>
                    <a:cubicBezTo>
                      <a:pt x="22" y="4811"/>
                      <a:pt x="0" y="4934"/>
                      <a:pt x="50" y="4997"/>
                    </a:cubicBezTo>
                    <a:cubicBezTo>
                      <a:pt x="1630" y="6783"/>
                      <a:pt x="4082" y="7421"/>
                      <a:pt x="6403" y="7421"/>
                    </a:cubicBezTo>
                    <a:cubicBezTo>
                      <a:pt x="6474" y="7421"/>
                      <a:pt x="6545" y="7421"/>
                      <a:pt x="6615" y="7419"/>
                    </a:cubicBezTo>
                    <a:cubicBezTo>
                      <a:pt x="7833" y="7393"/>
                      <a:pt x="9196" y="7221"/>
                      <a:pt x="10334" y="6771"/>
                    </a:cubicBezTo>
                    <a:cubicBezTo>
                      <a:pt x="10877" y="6546"/>
                      <a:pt x="11380" y="6228"/>
                      <a:pt x="11684" y="5725"/>
                    </a:cubicBezTo>
                    <a:cubicBezTo>
                      <a:pt x="11989" y="5249"/>
                      <a:pt x="12743" y="4997"/>
                      <a:pt x="13153" y="4613"/>
                    </a:cubicBezTo>
                    <a:cubicBezTo>
                      <a:pt x="13233" y="4547"/>
                      <a:pt x="13246" y="4455"/>
                      <a:pt x="13233" y="4375"/>
                    </a:cubicBezTo>
                    <a:cubicBezTo>
                      <a:pt x="13259" y="4362"/>
                      <a:pt x="13286" y="4349"/>
                      <a:pt x="13312" y="4336"/>
                    </a:cubicBezTo>
                    <a:cubicBezTo>
                      <a:pt x="13948" y="3793"/>
                      <a:pt x="14596" y="3290"/>
                      <a:pt x="15178" y="2681"/>
                    </a:cubicBezTo>
                    <a:cubicBezTo>
                      <a:pt x="15840" y="2006"/>
                      <a:pt x="16383" y="1278"/>
                      <a:pt x="16992" y="564"/>
                    </a:cubicBezTo>
                    <a:cubicBezTo>
                      <a:pt x="17164" y="348"/>
                      <a:pt x="17003" y="1"/>
                      <a:pt x="16766" y="1"/>
                    </a:cubicBezTo>
                    <a:close/>
                  </a:path>
                </a:pathLst>
              </a:custGeom>
              <a:solidFill>
                <a:srgbClr val="1A237E">
                  <a:alpha val="45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1565275" y="1740525"/>
                <a:ext cx="466575" cy="240350"/>
              </a:xfrm>
              <a:custGeom>
                <a:avLst/>
                <a:gdLst/>
                <a:ahLst/>
                <a:cxnLst/>
                <a:rect l="l" t="t" r="r" b="b"/>
                <a:pathLst>
                  <a:path w="18663" h="9614" extrusionOk="0">
                    <a:moveTo>
                      <a:pt x="5880" y="651"/>
                    </a:moveTo>
                    <a:cubicBezTo>
                      <a:pt x="5888" y="651"/>
                      <a:pt x="5896" y="651"/>
                      <a:pt x="5904" y="651"/>
                    </a:cubicBezTo>
                    <a:cubicBezTo>
                      <a:pt x="7174" y="678"/>
                      <a:pt x="8405" y="903"/>
                      <a:pt x="9557" y="1472"/>
                    </a:cubicBezTo>
                    <a:cubicBezTo>
                      <a:pt x="9583" y="1485"/>
                      <a:pt x="9596" y="1565"/>
                      <a:pt x="9649" y="1657"/>
                    </a:cubicBezTo>
                    <a:cubicBezTo>
                      <a:pt x="8948" y="1512"/>
                      <a:pt x="8286" y="1313"/>
                      <a:pt x="7624" y="1247"/>
                    </a:cubicBezTo>
                    <a:cubicBezTo>
                      <a:pt x="7365" y="1222"/>
                      <a:pt x="7103" y="1214"/>
                      <a:pt x="6837" y="1214"/>
                    </a:cubicBezTo>
                    <a:cubicBezTo>
                      <a:pt x="6412" y="1214"/>
                      <a:pt x="5976" y="1234"/>
                      <a:pt x="5520" y="1234"/>
                    </a:cubicBezTo>
                    <a:cubicBezTo>
                      <a:pt x="5494" y="949"/>
                      <a:pt x="5519" y="651"/>
                      <a:pt x="5880" y="651"/>
                    </a:cubicBezTo>
                    <a:close/>
                    <a:moveTo>
                      <a:pt x="10347" y="2001"/>
                    </a:moveTo>
                    <a:cubicBezTo>
                      <a:pt x="10628" y="2001"/>
                      <a:pt x="10913" y="2031"/>
                      <a:pt x="11039" y="2478"/>
                    </a:cubicBezTo>
                    <a:cubicBezTo>
                      <a:pt x="10695" y="2279"/>
                      <a:pt x="10457" y="2134"/>
                      <a:pt x="10218" y="2001"/>
                    </a:cubicBezTo>
                    <a:cubicBezTo>
                      <a:pt x="10261" y="2001"/>
                      <a:pt x="10304" y="2001"/>
                      <a:pt x="10347" y="2001"/>
                    </a:cubicBezTo>
                    <a:close/>
                    <a:moveTo>
                      <a:pt x="17802" y="413"/>
                    </a:moveTo>
                    <a:cubicBezTo>
                      <a:pt x="17445" y="2041"/>
                      <a:pt x="15393" y="4013"/>
                      <a:pt x="14030" y="4106"/>
                    </a:cubicBezTo>
                    <a:cubicBezTo>
                      <a:pt x="14480" y="2372"/>
                      <a:pt x="16333" y="599"/>
                      <a:pt x="17802" y="413"/>
                    </a:cubicBezTo>
                    <a:close/>
                    <a:moveTo>
                      <a:pt x="14586" y="4821"/>
                    </a:moveTo>
                    <a:cubicBezTo>
                      <a:pt x="16360" y="4993"/>
                      <a:pt x="17511" y="6025"/>
                      <a:pt x="18054" y="7851"/>
                    </a:cubicBezTo>
                    <a:cubicBezTo>
                      <a:pt x="18004" y="7857"/>
                      <a:pt x="17952" y="7860"/>
                      <a:pt x="17900" y="7860"/>
                    </a:cubicBezTo>
                    <a:cubicBezTo>
                      <a:pt x="16613" y="7860"/>
                      <a:pt x="14726" y="6181"/>
                      <a:pt x="14586" y="4821"/>
                    </a:cubicBezTo>
                    <a:close/>
                    <a:moveTo>
                      <a:pt x="7042" y="1591"/>
                    </a:moveTo>
                    <a:cubicBezTo>
                      <a:pt x="8882" y="1591"/>
                      <a:pt x="10430" y="2359"/>
                      <a:pt x="11873" y="3404"/>
                    </a:cubicBezTo>
                    <a:cubicBezTo>
                      <a:pt x="12267" y="3694"/>
                      <a:pt x="12714" y="3905"/>
                      <a:pt x="13136" y="4141"/>
                    </a:cubicBezTo>
                    <a:lnTo>
                      <a:pt x="13136" y="4141"/>
                    </a:lnTo>
                    <a:cubicBezTo>
                      <a:pt x="13276" y="4307"/>
                      <a:pt x="13430" y="4487"/>
                      <a:pt x="13633" y="4715"/>
                    </a:cubicBezTo>
                    <a:cubicBezTo>
                      <a:pt x="13024" y="5760"/>
                      <a:pt x="12164" y="6568"/>
                      <a:pt x="11039" y="7084"/>
                    </a:cubicBezTo>
                    <a:cubicBezTo>
                      <a:pt x="10943" y="7123"/>
                      <a:pt x="10833" y="7136"/>
                      <a:pt x="10718" y="7136"/>
                    </a:cubicBezTo>
                    <a:cubicBezTo>
                      <a:pt x="10563" y="7136"/>
                      <a:pt x="10397" y="7112"/>
                      <a:pt x="10245" y="7097"/>
                    </a:cubicBezTo>
                    <a:cubicBezTo>
                      <a:pt x="10002" y="7067"/>
                      <a:pt x="9763" y="7010"/>
                      <a:pt x="9503" y="7010"/>
                    </a:cubicBezTo>
                    <a:cubicBezTo>
                      <a:pt x="9311" y="7010"/>
                      <a:pt x="9107" y="7041"/>
                      <a:pt x="8882" y="7137"/>
                    </a:cubicBezTo>
                    <a:cubicBezTo>
                      <a:pt x="9583" y="7322"/>
                      <a:pt x="10179" y="7468"/>
                      <a:pt x="10735" y="7666"/>
                    </a:cubicBezTo>
                    <a:cubicBezTo>
                      <a:pt x="11039" y="7772"/>
                      <a:pt x="11317" y="7984"/>
                      <a:pt x="11555" y="8196"/>
                    </a:cubicBezTo>
                    <a:cubicBezTo>
                      <a:pt x="11793" y="8407"/>
                      <a:pt x="11701" y="8659"/>
                      <a:pt x="11410" y="8765"/>
                    </a:cubicBezTo>
                    <a:cubicBezTo>
                      <a:pt x="11294" y="8807"/>
                      <a:pt x="11142" y="8826"/>
                      <a:pt x="10972" y="8826"/>
                    </a:cubicBezTo>
                    <a:cubicBezTo>
                      <a:pt x="10285" y="8826"/>
                      <a:pt x="9290" y="8508"/>
                      <a:pt x="9067" y="8063"/>
                    </a:cubicBezTo>
                    <a:cubicBezTo>
                      <a:pt x="8903" y="7719"/>
                      <a:pt x="8703" y="7628"/>
                      <a:pt x="8481" y="7628"/>
                    </a:cubicBezTo>
                    <a:cubicBezTo>
                      <a:pt x="8344" y="7628"/>
                      <a:pt x="8199" y="7662"/>
                      <a:pt x="8048" y="7693"/>
                    </a:cubicBezTo>
                    <a:cubicBezTo>
                      <a:pt x="7741" y="7750"/>
                      <a:pt x="7437" y="7778"/>
                      <a:pt x="7135" y="7778"/>
                    </a:cubicBezTo>
                    <a:cubicBezTo>
                      <a:pt x="6540" y="7778"/>
                      <a:pt x="5954" y="7670"/>
                      <a:pt x="5374" y="7468"/>
                    </a:cubicBezTo>
                    <a:cubicBezTo>
                      <a:pt x="5255" y="7415"/>
                      <a:pt x="5136" y="7348"/>
                      <a:pt x="4964" y="7256"/>
                    </a:cubicBezTo>
                    <a:cubicBezTo>
                      <a:pt x="5242" y="6793"/>
                      <a:pt x="5507" y="6356"/>
                      <a:pt x="5771" y="5932"/>
                    </a:cubicBezTo>
                    <a:cubicBezTo>
                      <a:pt x="6314" y="5085"/>
                      <a:pt x="6288" y="4662"/>
                      <a:pt x="5626" y="3947"/>
                    </a:cubicBezTo>
                    <a:cubicBezTo>
                      <a:pt x="5136" y="3404"/>
                      <a:pt x="4660" y="2849"/>
                      <a:pt x="4104" y="2226"/>
                    </a:cubicBezTo>
                    <a:cubicBezTo>
                      <a:pt x="5110" y="1776"/>
                      <a:pt x="6063" y="1591"/>
                      <a:pt x="7042" y="1591"/>
                    </a:cubicBezTo>
                    <a:close/>
                    <a:moveTo>
                      <a:pt x="18052" y="0"/>
                    </a:moveTo>
                    <a:cubicBezTo>
                      <a:pt x="17486" y="0"/>
                      <a:pt x="16980" y="151"/>
                      <a:pt x="16518" y="426"/>
                    </a:cubicBezTo>
                    <a:cubicBezTo>
                      <a:pt x="15221" y="1207"/>
                      <a:pt x="14202" y="2266"/>
                      <a:pt x="13673" y="3709"/>
                    </a:cubicBezTo>
                    <a:cubicBezTo>
                      <a:pt x="13575" y="3959"/>
                      <a:pt x="13513" y="4147"/>
                      <a:pt x="13288" y="4147"/>
                    </a:cubicBezTo>
                    <a:cubicBezTo>
                      <a:pt x="13241" y="4147"/>
                      <a:pt x="13188" y="4139"/>
                      <a:pt x="13126" y="4121"/>
                    </a:cubicBezTo>
                    <a:lnTo>
                      <a:pt x="13126" y="4121"/>
                    </a:lnTo>
                    <a:cubicBezTo>
                      <a:pt x="13042" y="4004"/>
                      <a:pt x="12976" y="3850"/>
                      <a:pt x="12852" y="3788"/>
                    </a:cubicBezTo>
                    <a:cubicBezTo>
                      <a:pt x="12243" y="3444"/>
                      <a:pt x="11754" y="2994"/>
                      <a:pt x="11410" y="2372"/>
                    </a:cubicBezTo>
                    <a:cubicBezTo>
                      <a:pt x="11290" y="2134"/>
                      <a:pt x="11065" y="1935"/>
                      <a:pt x="10840" y="1790"/>
                    </a:cubicBezTo>
                    <a:cubicBezTo>
                      <a:pt x="10390" y="1485"/>
                      <a:pt x="9927" y="1194"/>
                      <a:pt x="9438" y="956"/>
                    </a:cubicBezTo>
                    <a:cubicBezTo>
                      <a:pt x="8299" y="426"/>
                      <a:pt x="7108" y="122"/>
                      <a:pt x="5864" y="69"/>
                    </a:cubicBezTo>
                    <a:cubicBezTo>
                      <a:pt x="5850" y="68"/>
                      <a:pt x="5836" y="68"/>
                      <a:pt x="5822" y="68"/>
                    </a:cubicBezTo>
                    <a:cubicBezTo>
                      <a:pt x="5651" y="68"/>
                      <a:pt x="5477" y="139"/>
                      <a:pt x="5268" y="188"/>
                    </a:cubicBezTo>
                    <a:cubicBezTo>
                      <a:pt x="5229" y="612"/>
                      <a:pt x="5176" y="1022"/>
                      <a:pt x="5136" y="1406"/>
                    </a:cubicBezTo>
                    <a:cubicBezTo>
                      <a:pt x="2118" y="2690"/>
                      <a:pt x="623" y="3815"/>
                      <a:pt x="398" y="5098"/>
                    </a:cubicBezTo>
                    <a:lnTo>
                      <a:pt x="398" y="5098"/>
                    </a:lnTo>
                    <a:cubicBezTo>
                      <a:pt x="1404" y="4013"/>
                      <a:pt x="2224" y="2875"/>
                      <a:pt x="3680" y="2478"/>
                    </a:cubicBezTo>
                    <a:cubicBezTo>
                      <a:pt x="4183" y="3034"/>
                      <a:pt x="4726" y="3616"/>
                      <a:pt x="5255" y="4212"/>
                    </a:cubicBezTo>
                    <a:cubicBezTo>
                      <a:pt x="5626" y="4648"/>
                      <a:pt x="5679" y="4926"/>
                      <a:pt x="5414" y="5403"/>
                    </a:cubicBezTo>
                    <a:cubicBezTo>
                      <a:pt x="5083" y="5972"/>
                      <a:pt x="4739" y="6515"/>
                      <a:pt x="4355" y="7137"/>
                    </a:cubicBezTo>
                    <a:cubicBezTo>
                      <a:pt x="2820" y="6687"/>
                      <a:pt x="1377" y="5998"/>
                      <a:pt x="1" y="5138"/>
                    </a:cubicBezTo>
                    <a:lnTo>
                      <a:pt x="1" y="5138"/>
                    </a:lnTo>
                    <a:cubicBezTo>
                      <a:pt x="40" y="5337"/>
                      <a:pt x="80" y="5535"/>
                      <a:pt x="213" y="5628"/>
                    </a:cubicBezTo>
                    <a:cubicBezTo>
                      <a:pt x="1576" y="6726"/>
                      <a:pt x="3177" y="7335"/>
                      <a:pt x="4845" y="7904"/>
                    </a:cubicBezTo>
                    <a:cubicBezTo>
                      <a:pt x="4871" y="8235"/>
                      <a:pt x="4885" y="8526"/>
                      <a:pt x="4911" y="8831"/>
                    </a:cubicBezTo>
                    <a:cubicBezTo>
                      <a:pt x="4943" y="9429"/>
                      <a:pt x="5001" y="9614"/>
                      <a:pt x="5391" y="9614"/>
                    </a:cubicBezTo>
                    <a:cubicBezTo>
                      <a:pt x="5485" y="9614"/>
                      <a:pt x="5597" y="9603"/>
                      <a:pt x="5732" y="9585"/>
                    </a:cubicBezTo>
                    <a:cubicBezTo>
                      <a:pt x="6460" y="9479"/>
                      <a:pt x="7174" y="9281"/>
                      <a:pt x="7889" y="9096"/>
                    </a:cubicBezTo>
                    <a:cubicBezTo>
                      <a:pt x="8074" y="9056"/>
                      <a:pt x="8233" y="8910"/>
                      <a:pt x="8418" y="8818"/>
                    </a:cubicBezTo>
                    <a:cubicBezTo>
                      <a:pt x="8392" y="8751"/>
                      <a:pt x="8365" y="8698"/>
                      <a:pt x="8339" y="8646"/>
                    </a:cubicBezTo>
                    <a:cubicBezTo>
                      <a:pt x="7863" y="8791"/>
                      <a:pt x="7399" y="8990"/>
                      <a:pt x="6896" y="9082"/>
                    </a:cubicBezTo>
                    <a:cubicBezTo>
                      <a:pt x="6407" y="9162"/>
                      <a:pt x="5890" y="9135"/>
                      <a:pt x="5348" y="9162"/>
                    </a:cubicBezTo>
                    <a:lnTo>
                      <a:pt x="5348" y="8129"/>
                    </a:lnTo>
                    <a:cubicBezTo>
                      <a:pt x="5906" y="8221"/>
                      <a:pt x="6436" y="8410"/>
                      <a:pt x="6935" y="8410"/>
                    </a:cubicBezTo>
                    <a:cubicBezTo>
                      <a:pt x="7016" y="8410"/>
                      <a:pt x="7095" y="8405"/>
                      <a:pt x="7174" y="8394"/>
                    </a:cubicBezTo>
                    <a:cubicBezTo>
                      <a:pt x="7357" y="8368"/>
                      <a:pt x="7532" y="8355"/>
                      <a:pt x="7703" y="8355"/>
                    </a:cubicBezTo>
                    <a:cubicBezTo>
                      <a:pt x="8399" y="8355"/>
                      <a:pt x="9009" y="8567"/>
                      <a:pt x="9636" y="8950"/>
                    </a:cubicBezTo>
                    <a:cubicBezTo>
                      <a:pt x="10012" y="9179"/>
                      <a:pt x="10402" y="9280"/>
                      <a:pt x="10798" y="9280"/>
                    </a:cubicBezTo>
                    <a:cubicBezTo>
                      <a:pt x="11225" y="9280"/>
                      <a:pt x="11659" y="9162"/>
                      <a:pt x="12085" y="8963"/>
                    </a:cubicBezTo>
                    <a:cubicBezTo>
                      <a:pt x="12243" y="8288"/>
                      <a:pt x="11661" y="7984"/>
                      <a:pt x="11396" y="7521"/>
                    </a:cubicBezTo>
                    <a:cubicBezTo>
                      <a:pt x="11833" y="7163"/>
                      <a:pt x="12310" y="6846"/>
                      <a:pt x="12733" y="6448"/>
                    </a:cubicBezTo>
                    <a:cubicBezTo>
                      <a:pt x="13157" y="6051"/>
                      <a:pt x="13527" y="5575"/>
                      <a:pt x="13871" y="5178"/>
                    </a:cubicBezTo>
                    <a:cubicBezTo>
                      <a:pt x="14533" y="5985"/>
                      <a:pt x="15036" y="6846"/>
                      <a:pt x="15764" y="7415"/>
                    </a:cubicBezTo>
                    <a:cubicBezTo>
                      <a:pt x="16321" y="7860"/>
                      <a:pt x="16963" y="8329"/>
                      <a:pt x="17750" y="8329"/>
                    </a:cubicBezTo>
                    <a:cubicBezTo>
                      <a:pt x="17991" y="8329"/>
                      <a:pt x="18247" y="8285"/>
                      <a:pt x="18517" y="8182"/>
                    </a:cubicBezTo>
                    <a:cubicBezTo>
                      <a:pt x="18318" y="6012"/>
                      <a:pt x="16889" y="4966"/>
                      <a:pt x="14877" y="4278"/>
                    </a:cubicBezTo>
                    <a:cubicBezTo>
                      <a:pt x="16902" y="3391"/>
                      <a:pt x="17749" y="1737"/>
                      <a:pt x="18663" y="56"/>
                    </a:cubicBezTo>
                    <a:cubicBezTo>
                      <a:pt x="18451" y="18"/>
                      <a:pt x="18248" y="0"/>
                      <a:pt x="180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1619550" y="1830575"/>
                <a:ext cx="2682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86" extrusionOk="0">
                    <a:moveTo>
                      <a:pt x="768" y="1"/>
                    </a:moveTo>
                    <a:cubicBezTo>
                      <a:pt x="371" y="226"/>
                      <a:pt x="0" y="372"/>
                      <a:pt x="225" y="821"/>
                    </a:cubicBezTo>
                    <a:cubicBezTo>
                      <a:pt x="296" y="988"/>
                      <a:pt x="506" y="1085"/>
                      <a:pt x="689" y="1085"/>
                    </a:cubicBezTo>
                    <a:cubicBezTo>
                      <a:pt x="782" y="1085"/>
                      <a:pt x="869" y="1060"/>
                      <a:pt x="927" y="1007"/>
                    </a:cubicBezTo>
                    <a:cubicBezTo>
                      <a:pt x="993" y="941"/>
                      <a:pt x="1072" y="808"/>
                      <a:pt x="1046" y="729"/>
                    </a:cubicBezTo>
                    <a:cubicBezTo>
                      <a:pt x="993" y="491"/>
                      <a:pt x="874" y="279"/>
                      <a:pt x="7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" name="Google Shape;755;p31"/>
            <p:cNvSpPr/>
            <p:nvPr/>
          </p:nvSpPr>
          <p:spPr>
            <a:xfrm>
              <a:off x="1892425" y="3993900"/>
              <a:ext cx="109725" cy="109700"/>
            </a:xfrm>
            <a:custGeom>
              <a:avLst/>
              <a:gdLst/>
              <a:ahLst/>
              <a:cxnLst/>
              <a:rect l="l" t="t" r="r" b="b"/>
              <a:pathLst>
                <a:path w="4389" h="4388" extrusionOk="0">
                  <a:moveTo>
                    <a:pt x="4389" y="0"/>
                  </a:moveTo>
                  <a:cubicBezTo>
                    <a:pt x="2360" y="405"/>
                    <a:pt x="0" y="2319"/>
                    <a:pt x="0" y="4388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56" name="Google Shape;756;p31"/>
            <p:cNvSpPr/>
            <p:nvPr/>
          </p:nvSpPr>
          <p:spPr>
            <a:xfrm rot="-964846">
              <a:off x="1782701" y="4058424"/>
              <a:ext cx="109728" cy="109703"/>
            </a:xfrm>
            <a:custGeom>
              <a:avLst/>
              <a:gdLst/>
              <a:ahLst/>
              <a:cxnLst/>
              <a:rect l="l" t="t" r="r" b="b"/>
              <a:pathLst>
                <a:path w="4389" h="4388" extrusionOk="0">
                  <a:moveTo>
                    <a:pt x="4389" y="0"/>
                  </a:moveTo>
                  <a:cubicBezTo>
                    <a:pt x="2360" y="405"/>
                    <a:pt x="0" y="2319"/>
                    <a:pt x="0" y="4388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57" name="Google Shape;757;p31"/>
          <p:cNvSpPr/>
          <p:nvPr/>
        </p:nvSpPr>
        <p:spPr>
          <a:xfrm>
            <a:off x="5058125" y="924800"/>
            <a:ext cx="539375" cy="362575"/>
          </a:xfrm>
          <a:custGeom>
            <a:avLst/>
            <a:gdLst/>
            <a:ahLst/>
            <a:cxnLst/>
            <a:rect l="l" t="t" r="r" b="b"/>
            <a:pathLst>
              <a:path w="21575" h="14503" extrusionOk="0">
                <a:moveTo>
                  <a:pt x="21574" y="0"/>
                </a:moveTo>
                <a:lnTo>
                  <a:pt x="21574" y="0"/>
                </a:lnTo>
                <a:cubicBezTo>
                  <a:pt x="15764" y="1274"/>
                  <a:pt x="13550" y="4370"/>
                  <a:pt x="12490" y="8513"/>
                </a:cubicBezTo>
                <a:cubicBezTo>
                  <a:pt x="12246" y="8508"/>
                  <a:pt x="12007" y="8505"/>
                  <a:pt x="11773" y="8505"/>
                </a:cubicBezTo>
                <a:cubicBezTo>
                  <a:pt x="1049" y="8505"/>
                  <a:pt x="0" y="14502"/>
                  <a:pt x="0" y="14502"/>
                </a:cubicBezTo>
                <a:cubicBezTo>
                  <a:pt x="4401" y="12111"/>
                  <a:pt x="7582" y="11378"/>
                  <a:pt x="9828" y="11378"/>
                </a:cubicBezTo>
                <a:cubicBezTo>
                  <a:pt x="13385" y="11378"/>
                  <a:pt x="14597" y="13216"/>
                  <a:pt x="14597" y="13216"/>
                </a:cubicBezTo>
                <a:cubicBezTo>
                  <a:pt x="15848" y="7192"/>
                  <a:pt x="15490" y="3834"/>
                  <a:pt x="215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1"/>
          <p:cNvSpPr/>
          <p:nvPr/>
        </p:nvSpPr>
        <p:spPr>
          <a:xfrm>
            <a:off x="5575150" y="1060725"/>
            <a:ext cx="377150" cy="127225"/>
          </a:xfrm>
          <a:custGeom>
            <a:avLst/>
            <a:gdLst/>
            <a:ahLst/>
            <a:cxnLst/>
            <a:rect l="l" t="t" r="r" b="b"/>
            <a:pathLst>
              <a:path w="15086" h="5089" extrusionOk="0">
                <a:moveTo>
                  <a:pt x="2545" y="1"/>
                </a:moveTo>
                <a:cubicBezTo>
                  <a:pt x="1787" y="1"/>
                  <a:pt x="946" y="136"/>
                  <a:pt x="0" y="433"/>
                </a:cubicBezTo>
                <a:cubicBezTo>
                  <a:pt x="4168" y="612"/>
                  <a:pt x="4965" y="2410"/>
                  <a:pt x="7335" y="5089"/>
                </a:cubicBezTo>
                <a:cubicBezTo>
                  <a:pt x="7335" y="5089"/>
                  <a:pt x="7549" y="1695"/>
                  <a:pt x="15086" y="1529"/>
                </a:cubicBezTo>
                <a:cubicBezTo>
                  <a:pt x="15086" y="1529"/>
                  <a:pt x="14163" y="421"/>
                  <a:pt x="12092" y="421"/>
                </a:cubicBezTo>
                <a:cubicBezTo>
                  <a:pt x="10844" y="421"/>
                  <a:pt x="9180" y="823"/>
                  <a:pt x="7049" y="2112"/>
                </a:cubicBezTo>
                <a:cubicBezTo>
                  <a:pt x="5809" y="838"/>
                  <a:pt x="4430" y="1"/>
                  <a:pt x="25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9" name="Google Shape;759;p31"/>
          <p:cNvGrpSpPr/>
          <p:nvPr/>
        </p:nvGrpSpPr>
        <p:grpSpPr>
          <a:xfrm>
            <a:off x="6778082" y="2093670"/>
            <a:ext cx="2237512" cy="1430294"/>
            <a:chOff x="5358706" y="1661472"/>
            <a:chExt cx="1798065" cy="1149477"/>
          </a:xfrm>
        </p:grpSpPr>
        <p:grpSp>
          <p:nvGrpSpPr>
            <p:cNvPr id="760" name="Google Shape;760;p31"/>
            <p:cNvGrpSpPr/>
            <p:nvPr/>
          </p:nvGrpSpPr>
          <p:grpSpPr>
            <a:xfrm>
              <a:off x="5358706" y="1661472"/>
              <a:ext cx="1798065" cy="1149477"/>
              <a:chOff x="4102275" y="3147700"/>
              <a:chExt cx="2101525" cy="1343475"/>
            </a:xfrm>
          </p:grpSpPr>
          <p:sp>
            <p:nvSpPr>
              <p:cNvPr id="761" name="Google Shape;761;p31"/>
              <p:cNvSpPr/>
              <p:nvPr/>
            </p:nvSpPr>
            <p:spPr>
              <a:xfrm>
                <a:off x="4102275" y="3417050"/>
                <a:ext cx="859800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34392" h="23184" extrusionOk="0">
                    <a:moveTo>
                      <a:pt x="33991" y="9441"/>
                    </a:moveTo>
                    <a:cubicBezTo>
                      <a:pt x="34391" y="7639"/>
                      <a:pt x="24651" y="1168"/>
                      <a:pt x="23017" y="468"/>
                    </a:cubicBezTo>
                    <a:cubicBezTo>
                      <a:pt x="21882" y="1"/>
                      <a:pt x="20682" y="134"/>
                      <a:pt x="19481" y="167"/>
                    </a:cubicBezTo>
                    <a:cubicBezTo>
                      <a:pt x="17546" y="234"/>
                      <a:pt x="16012" y="2936"/>
                      <a:pt x="14911" y="4204"/>
                    </a:cubicBezTo>
                    <a:cubicBezTo>
                      <a:pt x="11542" y="8006"/>
                      <a:pt x="8506" y="12043"/>
                      <a:pt x="4704" y="15445"/>
                    </a:cubicBezTo>
                    <a:cubicBezTo>
                      <a:pt x="3436" y="16579"/>
                      <a:pt x="1868" y="17580"/>
                      <a:pt x="867" y="18948"/>
                    </a:cubicBezTo>
                    <a:cubicBezTo>
                      <a:pt x="634" y="19248"/>
                      <a:pt x="0" y="19948"/>
                      <a:pt x="200" y="20349"/>
                    </a:cubicBezTo>
                    <a:cubicBezTo>
                      <a:pt x="467" y="20882"/>
                      <a:pt x="1134" y="20449"/>
                      <a:pt x="1568" y="20315"/>
                    </a:cubicBezTo>
                    <a:cubicBezTo>
                      <a:pt x="2702" y="19882"/>
                      <a:pt x="3970" y="19148"/>
                      <a:pt x="4970" y="18447"/>
                    </a:cubicBezTo>
                    <a:cubicBezTo>
                      <a:pt x="5371" y="18147"/>
                      <a:pt x="6171" y="17613"/>
                      <a:pt x="6171" y="17613"/>
                    </a:cubicBezTo>
                    <a:cubicBezTo>
                      <a:pt x="6171" y="17613"/>
                      <a:pt x="5971" y="17914"/>
                      <a:pt x="5871" y="18047"/>
                    </a:cubicBezTo>
                    <a:cubicBezTo>
                      <a:pt x="5671" y="18314"/>
                      <a:pt x="5471" y="18581"/>
                      <a:pt x="5304" y="18881"/>
                    </a:cubicBezTo>
                    <a:cubicBezTo>
                      <a:pt x="4870" y="19748"/>
                      <a:pt x="5004" y="21016"/>
                      <a:pt x="6071" y="21283"/>
                    </a:cubicBezTo>
                    <a:cubicBezTo>
                      <a:pt x="7739" y="21750"/>
                      <a:pt x="9374" y="20716"/>
                      <a:pt x="10775" y="19982"/>
                    </a:cubicBezTo>
                    <a:cubicBezTo>
                      <a:pt x="11242" y="19715"/>
                      <a:pt x="11709" y="19448"/>
                      <a:pt x="12209" y="19181"/>
                    </a:cubicBezTo>
                    <a:cubicBezTo>
                      <a:pt x="12409" y="19048"/>
                      <a:pt x="12809" y="18714"/>
                      <a:pt x="12809" y="18714"/>
                    </a:cubicBezTo>
                    <a:cubicBezTo>
                      <a:pt x="12809" y="18714"/>
                      <a:pt x="12376" y="19415"/>
                      <a:pt x="12075" y="19681"/>
                    </a:cubicBezTo>
                    <a:cubicBezTo>
                      <a:pt x="11675" y="20148"/>
                      <a:pt x="9974" y="22217"/>
                      <a:pt x="11375" y="22584"/>
                    </a:cubicBezTo>
                    <a:cubicBezTo>
                      <a:pt x="12976" y="23017"/>
                      <a:pt x="15611" y="21082"/>
                      <a:pt x="16812" y="20182"/>
                    </a:cubicBezTo>
                    <a:cubicBezTo>
                      <a:pt x="17246" y="19848"/>
                      <a:pt x="17679" y="19481"/>
                      <a:pt x="18080" y="19081"/>
                    </a:cubicBezTo>
                    <a:cubicBezTo>
                      <a:pt x="18280" y="18881"/>
                      <a:pt x="18714" y="18481"/>
                      <a:pt x="18714" y="18481"/>
                    </a:cubicBezTo>
                    <a:cubicBezTo>
                      <a:pt x="18714" y="18481"/>
                      <a:pt x="18280" y="19281"/>
                      <a:pt x="18046" y="19648"/>
                    </a:cubicBezTo>
                    <a:cubicBezTo>
                      <a:pt x="17513" y="20482"/>
                      <a:pt x="16512" y="21750"/>
                      <a:pt x="17379" y="22650"/>
                    </a:cubicBezTo>
                    <a:cubicBezTo>
                      <a:pt x="17913" y="23184"/>
                      <a:pt x="18814" y="22517"/>
                      <a:pt x="19247" y="22183"/>
                    </a:cubicBezTo>
                    <a:cubicBezTo>
                      <a:pt x="20181" y="21516"/>
                      <a:pt x="21015" y="20649"/>
                      <a:pt x="21782" y="19782"/>
                    </a:cubicBezTo>
                    <a:cubicBezTo>
                      <a:pt x="21983" y="19515"/>
                      <a:pt x="22483" y="18781"/>
                      <a:pt x="22883" y="18714"/>
                    </a:cubicBezTo>
                    <a:cubicBezTo>
                      <a:pt x="23017" y="18681"/>
                      <a:pt x="22716" y="19248"/>
                      <a:pt x="22716" y="19315"/>
                    </a:cubicBezTo>
                    <a:cubicBezTo>
                      <a:pt x="22616" y="19715"/>
                      <a:pt x="22483" y="20182"/>
                      <a:pt x="22416" y="20582"/>
                    </a:cubicBezTo>
                    <a:cubicBezTo>
                      <a:pt x="22283" y="21716"/>
                      <a:pt x="23717" y="22650"/>
                      <a:pt x="24684" y="22417"/>
                    </a:cubicBezTo>
                    <a:cubicBezTo>
                      <a:pt x="28621" y="21449"/>
                      <a:pt x="30655" y="18381"/>
                      <a:pt x="32090" y="14745"/>
                    </a:cubicBezTo>
                    <a:cubicBezTo>
                      <a:pt x="32790" y="12977"/>
                      <a:pt x="33591" y="11275"/>
                      <a:pt x="33991" y="94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4102275" y="3417050"/>
                <a:ext cx="859800" cy="579600"/>
              </a:xfrm>
              <a:custGeom>
                <a:avLst/>
                <a:gdLst/>
                <a:ahLst/>
                <a:cxnLst/>
                <a:rect l="l" t="t" r="r" b="b"/>
                <a:pathLst>
                  <a:path w="34392" h="23184" fill="none" extrusionOk="0">
                    <a:moveTo>
                      <a:pt x="33991" y="9441"/>
                    </a:moveTo>
                    <a:cubicBezTo>
                      <a:pt x="34391" y="7639"/>
                      <a:pt x="24651" y="1168"/>
                      <a:pt x="23017" y="468"/>
                    </a:cubicBezTo>
                    <a:cubicBezTo>
                      <a:pt x="21882" y="1"/>
                      <a:pt x="20682" y="134"/>
                      <a:pt x="19481" y="167"/>
                    </a:cubicBezTo>
                    <a:cubicBezTo>
                      <a:pt x="17546" y="234"/>
                      <a:pt x="16012" y="2936"/>
                      <a:pt x="14911" y="4204"/>
                    </a:cubicBezTo>
                    <a:cubicBezTo>
                      <a:pt x="11542" y="8006"/>
                      <a:pt x="8506" y="12043"/>
                      <a:pt x="4704" y="15445"/>
                    </a:cubicBezTo>
                    <a:cubicBezTo>
                      <a:pt x="3436" y="16579"/>
                      <a:pt x="1868" y="17580"/>
                      <a:pt x="867" y="18948"/>
                    </a:cubicBezTo>
                    <a:cubicBezTo>
                      <a:pt x="634" y="19248"/>
                      <a:pt x="0" y="19948"/>
                      <a:pt x="200" y="20349"/>
                    </a:cubicBezTo>
                    <a:cubicBezTo>
                      <a:pt x="467" y="20882"/>
                      <a:pt x="1134" y="20449"/>
                      <a:pt x="1568" y="20315"/>
                    </a:cubicBezTo>
                    <a:cubicBezTo>
                      <a:pt x="2702" y="19882"/>
                      <a:pt x="3970" y="19148"/>
                      <a:pt x="4970" y="18447"/>
                    </a:cubicBezTo>
                    <a:cubicBezTo>
                      <a:pt x="5371" y="18147"/>
                      <a:pt x="6171" y="17613"/>
                      <a:pt x="6171" y="17613"/>
                    </a:cubicBezTo>
                    <a:cubicBezTo>
                      <a:pt x="6171" y="17613"/>
                      <a:pt x="5971" y="17914"/>
                      <a:pt x="5871" y="18047"/>
                    </a:cubicBezTo>
                    <a:cubicBezTo>
                      <a:pt x="5671" y="18314"/>
                      <a:pt x="5471" y="18581"/>
                      <a:pt x="5304" y="18881"/>
                    </a:cubicBezTo>
                    <a:cubicBezTo>
                      <a:pt x="4870" y="19748"/>
                      <a:pt x="5004" y="21016"/>
                      <a:pt x="6071" y="21283"/>
                    </a:cubicBezTo>
                    <a:cubicBezTo>
                      <a:pt x="7739" y="21750"/>
                      <a:pt x="9374" y="20716"/>
                      <a:pt x="10775" y="19982"/>
                    </a:cubicBezTo>
                    <a:cubicBezTo>
                      <a:pt x="11242" y="19715"/>
                      <a:pt x="11709" y="19448"/>
                      <a:pt x="12209" y="19181"/>
                    </a:cubicBezTo>
                    <a:cubicBezTo>
                      <a:pt x="12409" y="19048"/>
                      <a:pt x="12809" y="18714"/>
                      <a:pt x="12809" y="18714"/>
                    </a:cubicBezTo>
                    <a:cubicBezTo>
                      <a:pt x="12809" y="18714"/>
                      <a:pt x="12376" y="19415"/>
                      <a:pt x="12075" y="19681"/>
                    </a:cubicBezTo>
                    <a:cubicBezTo>
                      <a:pt x="11675" y="20148"/>
                      <a:pt x="9974" y="22217"/>
                      <a:pt x="11375" y="22584"/>
                    </a:cubicBezTo>
                    <a:cubicBezTo>
                      <a:pt x="12976" y="23017"/>
                      <a:pt x="15611" y="21082"/>
                      <a:pt x="16812" y="20182"/>
                    </a:cubicBezTo>
                    <a:cubicBezTo>
                      <a:pt x="17246" y="19848"/>
                      <a:pt x="17679" y="19481"/>
                      <a:pt x="18080" y="19081"/>
                    </a:cubicBezTo>
                    <a:cubicBezTo>
                      <a:pt x="18280" y="18881"/>
                      <a:pt x="18714" y="18481"/>
                      <a:pt x="18714" y="18481"/>
                    </a:cubicBezTo>
                    <a:cubicBezTo>
                      <a:pt x="18714" y="18481"/>
                      <a:pt x="18280" y="19281"/>
                      <a:pt x="18046" y="19648"/>
                    </a:cubicBezTo>
                    <a:cubicBezTo>
                      <a:pt x="17513" y="20482"/>
                      <a:pt x="16512" y="21750"/>
                      <a:pt x="17379" y="22650"/>
                    </a:cubicBezTo>
                    <a:cubicBezTo>
                      <a:pt x="17913" y="23184"/>
                      <a:pt x="18814" y="22517"/>
                      <a:pt x="19247" y="22183"/>
                    </a:cubicBezTo>
                    <a:cubicBezTo>
                      <a:pt x="20181" y="21516"/>
                      <a:pt x="21015" y="20649"/>
                      <a:pt x="21782" y="19782"/>
                    </a:cubicBezTo>
                    <a:cubicBezTo>
                      <a:pt x="21983" y="19515"/>
                      <a:pt x="22483" y="18781"/>
                      <a:pt x="22883" y="18714"/>
                    </a:cubicBezTo>
                    <a:cubicBezTo>
                      <a:pt x="23017" y="18681"/>
                      <a:pt x="22716" y="19248"/>
                      <a:pt x="22716" y="19315"/>
                    </a:cubicBezTo>
                    <a:cubicBezTo>
                      <a:pt x="22616" y="19715"/>
                      <a:pt x="22483" y="20182"/>
                      <a:pt x="22416" y="20582"/>
                    </a:cubicBezTo>
                    <a:cubicBezTo>
                      <a:pt x="22283" y="21716"/>
                      <a:pt x="23717" y="22650"/>
                      <a:pt x="24684" y="22417"/>
                    </a:cubicBezTo>
                    <a:cubicBezTo>
                      <a:pt x="28621" y="21449"/>
                      <a:pt x="30655" y="18381"/>
                      <a:pt x="32090" y="14745"/>
                    </a:cubicBezTo>
                    <a:cubicBezTo>
                      <a:pt x="32790" y="12977"/>
                      <a:pt x="33591" y="11275"/>
                      <a:pt x="33991" y="944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4726875" y="4133400"/>
                <a:ext cx="23687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2810" extrusionOk="0">
                    <a:moveTo>
                      <a:pt x="7072" y="901"/>
                    </a:moveTo>
                    <a:cubicBezTo>
                      <a:pt x="7072" y="668"/>
                      <a:pt x="6939" y="1435"/>
                      <a:pt x="6972" y="1635"/>
                    </a:cubicBezTo>
                    <a:cubicBezTo>
                      <a:pt x="7039" y="2135"/>
                      <a:pt x="7039" y="2602"/>
                      <a:pt x="7072" y="3103"/>
                    </a:cubicBezTo>
                    <a:cubicBezTo>
                      <a:pt x="7172" y="4204"/>
                      <a:pt x="7172" y="5271"/>
                      <a:pt x="7139" y="6405"/>
                    </a:cubicBezTo>
                    <a:cubicBezTo>
                      <a:pt x="7139" y="6539"/>
                      <a:pt x="7339" y="7239"/>
                      <a:pt x="7172" y="7372"/>
                    </a:cubicBezTo>
                    <a:cubicBezTo>
                      <a:pt x="5972" y="8507"/>
                      <a:pt x="3503" y="9307"/>
                      <a:pt x="1769" y="9574"/>
                    </a:cubicBezTo>
                    <a:cubicBezTo>
                      <a:pt x="1302" y="9674"/>
                      <a:pt x="401" y="9774"/>
                      <a:pt x="34" y="10108"/>
                    </a:cubicBezTo>
                    <a:cubicBezTo>
                      <a:pt x="1" y="10141"/>
                      <a:pt x="1068" y="10141"/>
                      <a:pt x="1268" y="10141"/>
                    </a:cubicBezTo>
                    <a:cubicBezTo>
                      <a:pt x="2002" y="10174"/>
                      <a:pt x="3470" y="9641"/>
                      <a:pt x="4137" y="10008"/>
                    </a:cubicBezTo>
                    <a:cubicBezTo>
                      <a:pt x="4771" y="10341"/>
                      <a:pt x="4938" y="11175"/>
                      <a:pt x="4904" y="11842"/>
                    </a:cubicBezTo>
                    <a:cubicBezTo>
                      <a:pt x="4904" y="12143"/>
                      <a:pt x="4871" y="12810"/>
                      <a:pt x="4871" y="12810"/>
                    </a:cubicBezTo>
                    <a:cubicBezTo>
                      <a:pt x="4871" y="12810"/>
                      <a:pt x="5271" y="12143"/>
                      <a:pt x="5471" y="11842"/>
                    </a:cubicBezTo>
                    <a:cubicBezTo>
                      <a:pt x="5905" y="11242"/>
                      <a:pt x="6605" y="10708"/>
                      <a:pt x="7106" y="10275"/>
                    </a:cubicBezTo>
                    <a:cubicBezTo>
                      <a:pt x="7406" y="9974"/>
                      <a:pt x="8874" y="11842"/>
                      <a:pt x="9341" y="11409"/>
                    </a:cubicBezTo>
                    <a:cubicBezTo>
                      <a:pt x="9474" y="11275"/>
                      <a:pt x="8740" y="10308"/>
                      <a:pt x="8640" y="10141"/>
                    </a:cubicBezTo>
                    <a:cubicBezTo>
                      <a:pt x="8307" y="9574"/>
                      <a:pt x="8373" y="8940"/>
                      <a:pt x="8140" y="8407"/>
                    </a:cubicBezTo>
                    <a:cubicBezTo>
                      <a:pt x="7639" y="7339"/>
                      <a:pt x="8073" y="5638"/>
                      <a:pt x="7873" y="4470"/>
                    </a:cubicBezTo>
                    <a:cubicBezTo>
                      <a:pt x="7639" y="3069"/>
                      <a:pt x="7139" y="1268"/>
                      <a:pt x="7206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4720200" y="4133400"/>
                <a:ext cx="251050" cy="327750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13110" extrusionOk="0">
                    <a:moveTo>
                      <a:pt x="7506" y="10608"/>
                    </a:moveTo>
                    <a:lnTo>
                      <a:pt x="7506" y="10608"/>
                    </a:lnTo>
                    <a:lnTo>
                      <a:pt x="7473" y="10575"/>
                    </a:lnTo>
                    <a:lnTo>
                      <a:pt x="7473" y="10608"/>
                    </a:lnTo>
                    <a:lnTo>
                      <a:pt x="7473" y="10575"/>
                    </a:lnTo>
                    <a:lnTo>
                      <a:pt x="7473" y="10575"/>
                    </a:lnTo>
                    <a:lnTo>
                      <a:pt x="7473" y="10575"/>
                    </a:lnTo>
                    <a:lnTo>
                      <a:pt x="7439" y="10575"/>
                    </a:lnTo>
                    <a:lnTo>
                      <a:pt x="7473" y="10575"/>
                    </a:lnTo>
                    <a:lnTo>
                      <a:pt x="7439" y="10575"/>
                    </a:lnTo>
                    <a:lnTo>
                      <a:pt x="7439" y="10575"/>
                    </a:lnTo>
                    <a:lnTo>
                      <a:pt x="7439" y="10541"/>
                    </a:lnTo>
                    <a:lnTo>
                      <a:pt x="7439" y="10541"/>
                    </a:lnTo>
                    <a:lnTo>
                      <a:pt x="7439" y="10541"/>
                    </a:lnTo>
                    <a:lnTo>
                      <a:pt x="7439" y="10541"/>
                    </a:lnTo>
                    <a:lnTo>
                      <a:pt x="7439" y="10541"/>
                    </a:lnTo>
                    <a:lnTo>
                      <a:pt x="7406" y="10575"/>
                    </a:lnTo>
                    <a:lnTo>
                      <a:pt x="7339" y="10641"/>
                    </a:lnTo>
                    <a:lnTo>
                      <a:pt x="7239" y="10708"/>
                    </a:lnTo>
                    <a:lnTo>
                      <a:pt x="7139" y="10808"/>
                    </a:lnTo>
                    <a:lnTo>
                      <a:pt x="7039" y="10908"/>
                    </a:lnTo>
                    <a:lnTo>
                      <a:pt x="6939" y="11008"/>
                    </a:lnTo>
                    <a:lnTo>
                      <a:pt x="6839" y="11108"/>
                    </a:lnTo>
                    <a:lnTo>
                      <a:pt x="6772" y="11142"/>
                    </a:lnTo>
                    <a:lnTo>
                      <a:pt x="6706" y="11209"/>
                    </a:lnTo>
                    <a:lnTo>
                      <a:pt x="6672" y="11242"/>
                    </a:lnTo>
                    <a:lnTo>
                      <a:pt x="6606" y="11309"/>
                    </a:lnTo>
                    <a:lnTo>
                      <a:pt x="6572" y="11342"/>
                    </a:lnTo>
                    <a:lnTo>
                      <a:pt x="6505" y="11409"/>
                    </a:lnTo>
                    <a:lnTo>
                      <a:pt x="6472" y="11442"/>
                    </a:lnTo>
                    <a:lnTo>
                      <a:pt x="6405" y="11509"/>
                    </a:lnTo>
                    <a:lnTo>
                      <a:pt x="6372" y="11542"/>
                    </a:lnTo>
                    <a:lnTo>
                      <a:pt x="6305" y="11609"/>
                    </a:lnTo>
                    <a:lnTo>
                      <a:pt x="6272" y="11642"/>
                    </a:lnTo>
                    <a:lnTo>
                      <a:pt x="6239" y="11709"/>
                    </a:lnTo>
                    <a:lnTo>
                      <a:pt x="6172" y="11742"/>
                    </a:lnTo>
                    <a:lnTo>
                      <a:pt x="6172" y="11776"/>
                    </a:lnTo>
                    <a:lnTo>
                      <a:pt x="6139" y="11809"/>
                    </a:lnTo>
                    <a:lnTo>
                      <a:pt x="6105" y="11842"/>
                    </a:lnTo>
                    <a:lnTo>
                      <a:pt x="6105" y="11876"/>
                    </a:lnTo>
                    <a:lnTo>
                      <a:pt x="6072" y="11876"/>
                    </a:lnTo>
                    <a:lnTo>
                      <a:pt x="6072" y="11909"/>
                    </a:lnTo>
                    <a:lnTo>
                      <a:pt x="6038" y="11942"/>
                    </a:lnTo>
                    <a:lnTo>
                      <a:pt x="6005" y="11976"/>
                    </a:lnTo>
                    <a:lnTo>
                      <a:pt x="6005" y="11976"/>
                    </a:lnTo>
                    <a:lnTo>
                      <a:pt x="5972" y="12009"/>
                    </a:lnTo>
                    <a:lnTo>
                      <a:pt x="5972" y="12042"/>
                    </a:lnTo>
                    <a:lnTo>
                      <a:pt x="5938" y="12076"/>
                    </a:lnTo>
                    <a:lnTo>
                      <a:pt x="5938" y="12109"/>
                    </a:lnTo>
                    <a:lnTo>
                      <a:pt x="5905" y="12143"/>
                    </a:lnTo>
                    <a:lnTo>
                      <a:pt x="5838" y="12209"/>
                    </a:lnTo>
                    <a:lnTo>
                      <a:pt x="5805" y="12276"/>
                    </a:lnTo>
                    <a:lnTo>
                      <a:pt x="5772" y="12376"/>
                    </a:lnTo>
                    <a:lnTo>
                      <a:pt x="5705" y="12443"/>
                    </a:lnTo>
                    <a:lnTo>
                      <a:pt x="5672" y="12509"/>
                    </a:lnTo>
                    <a:lnTo>
                      <a:pt x="5605" y="12610"/>
                    </a:lnTo>
                    <a:lnTo>
                      <a:pt x="5538" y="12743"/>
                    </a:lnTo>
                    <a:lnTo>
                      <a:pt x="5471" y="12876"/>
                    </a:lnTo>
                    <a:lnTo>
                      <a:pt x="5405" y="12943"/>
                    </a:lnTo>
                    <a:lnTo>
                      <a:pt x="5405" y="12976"/>
                    </a:lnTo>
                    <a:lnTo>
                      <a:pt x="5371" y="13010"/>
                    </a:lnTo>
                    <a:lnTo>
                      <a:pt x="5338" y="13043"/>
                    </a:lnTo>
                    <a:lnTo>
                      <a:pt x="5305" y="13077"/>
                    </a:lnTo>
                    <a:lnTo>
                      <a:pt x="5238" y="13110"/>
                    </a:lnTo>
                    <a:lnTo>
                      <a:pt x="5205" y="13110"/>
                    </a:lnTo>
                    <a:lnTo>
                      <a:pt x="5138" y="13110"/>
                    </a:lnTo>
                    <a:lnTo>
                      <a:pt x="5104" y="13110"/>
                    </a:lnTo>
                    <a:lnTo>
                      <a:pt x="5038" y="13110"/>
                    </a:lnTo>
                    <a:lnTo>
                      <a:pt x="5004" y="13077"/>
                    </a:lnTo>
                    <a:lnTo>
                      <a:pt x="4971" y="13077"/>
                    </a:lnTo>
                    <a:lnTo>
                      <a:pt x="4904" y="13043"/>
                    </a:lnTo>
                    <a:lnTo>
                      <a:pt x="4871" y="13010"/>
                    </a:lnTo>
                    <a:lnTo>
                      <a:pt x="4871" y="12976"/>
                    </a:lnTo>
                    <a:lnTo>
                      <a:pt x="4871" y="12943"/>
                    </a:lnTo>
                    <a:lnTo>
                      <a:pt x="4838" y="12910"/>
                    </a:lnTo>
                    <a:lnTo>
                      <a:pt x="4838" y="12843"/>
                    </a:lnTo>
                    <a:lnTo>
                      <a:pt x="4838" y="12810"/>
                    </a:lnTo>
                    <a:lnTo>
                      <a:pt x="4871" y="11809"/>
                    </a:lnTo>
                    <a:lnTo>
                      <a:pt x="4871" y="11776"/>
                    </a:lnTo>
                    <a:lnTo>
                      <a:pt x="4871" y="11776"/>
                    </a:lnTo>
                    <a:lnTo>
                      <a:pt x="4871" y="11742"/>
                    </a:lnTo>
                    <a:lnTo>
                      <a:pt x="4871" y="11709"/>
                    </a:lnTo>
                    <a:lnTo>
                      <a:pt x="4871" y="11676"/>
                    </a:lnTo>
                    <a:lnTo>
                      <a:pt x="4871" y="11642"/>
                    </a:lnTo>
                    <a:lnTo>
                      <a:pt x="4871" y="11609"/>
                    </a:lnTo>
                    <a:lnTo>
                      <a:pt x="4871" y="11575"/>
                    </a:lnTo>
                    <a:lnTo>
                      <a:pt x="4871" y="11542"/>
                    </a:lnTo>
                    <a:lnTo>
                      <a:pt x="4871" y="11509"/>
                    </a:lnTo>
                    <a:lnTo>
                      <a:pt x="4871" y="11509"/>
                    </a:lnTo>
                    <a:lnTo>
                      <a:pt x="4871" y="11475"/>
                    </a:lnTo>
                    <a:lnTo>
                      <a:pt x="4871" y="11442"/>
                    </a:lnTo>
                    <a:lnTo>
                      <a:pt x="4871" y="11409"/>
                    </a:lnTo>
                    <a:lnTo>
                      <a:pt x="4871" y="11375"/>
                    </a:lnTo>
                    <a:lnTo>
                      <a:pt x="4871" y="11342"/>
                    </a:lnTo>
                    <a:lnTo>
                      <a:pt x="4838" y="11309"/>
                    </a:lnTo>
                    <a:lnTo>
                      <a:pt x="4838" y="11275"/>
                    </a:lnTo>
                    <a:lnTo>
                      <a:pt x="4838" y="11242"/>
                    </a:lnTo>
                    <a:lnTo>
                      <a:pt x="4838" y="11209"/>
                    </a:lnTo>
                    <a:lnTo>
                      <a:pt x="4838" y="11209"/>
                    </a:lnTo>
                    <a:lnTo>
                      <a:pt x="4838" y="11175"/>
                    </a:lnTo>
                    <a:lnTo>
                      <a:pt x="4838" y="11142"/>
                    </a:lnTo>
                    <a:lnTo>
                      <a:pt x="4804" y="11108"/>
                    </a:lnTo>
                    <a:lnTo>
                      <a:pt x="4804" y="11075"/>
                    </a:lnTo>
                    <a:lnTo>
                      <a:pt x="4804" y="11042"/>
                    </a:lnTo>
                    <a:lnTo>
                      <a:pt x="4804" y="11008"/>
                    </a:lnTo>
                    <a:lnTo>
                      <a:pt x="4804" y="11008"/>
                    </a:lnTo>
                    <a:lnTo>
                      <a:pt x="4771" y="10975"/>
                    </a:lnTo>
                    <a:lnTo>
                      <a:pt x="4771" y="10942"/>
                    </a:lnTo>
                    <a:lnTo>
                      <a:pt x="4771" y="10908"/>
                    </a:lnTo>
                    <a:lnTo>
                      <a:pt x="4771" y="10875"/>
                    </a:lnTo>
                    <a:lnTo>
                      <a:pt x="4738" y="10842"/>
                    </a:lnTo>
                    <a:lnTo>
                      <a:pt x="4738" y="10842"/>
                    </a:lnTo>
                    <a:lnTo>
                      <a:pt x="4738" y="10808"/>
                    </a:lnTo>
                    <a:lnTo>
                      <a:pt x="4704" y="10775"/>
                    </a:lnTo>
                    <a:lnTo>
                      <a:pt x="4704" y="10742"/>
                    </a:lnTo>
                    <a:lnTo>
                      <a:pt x="4704" y="10742"/>
                    </a:lnTo>
                    <a:lnTo>
                      <a:pt x="4704" y="10742"/>
                    </a:lnTo>
                    <a:lnTo>
                      <a:pt x="4671" y="10708"/>
                    </a:lnTo>
                    <a:lnTo>
                      <a:pt x="4671" y="10675"/>
                    </a:lnTo>
                    <a:lnTo>
                      <a:pt x="4671" y="10675"/>
                    </a:lnTo>
                    <a:lnTo>
                      <a:pt x="4671" y="10641"/>
                    </a:lnTo>
                    <a:lnTo>
                      <a:pt x="4637" y="10641"/>
                    </a:lnTo>
                    <a:lnTo>
                      <a:pt x="4637" y="10641"/>
                    </a:lnTo>
                    <a:lnTo>
                      <a:pt x="4637" y="10608"/>
                    </a:lnTo>
                    <a:lnTo>
                      <a:pt x="4604" y="10575"/>
                    </a:lnTo>
                    <a:lnTo>
                      <a:pt x="4637" y="10575"/>
                    </a:lnTo>
                    <a:lnTo>
                      <a:pt x="4604" y="10575"/>
                    </a:lnTo>
                    <a:lnTo>
                      <a:pt x="4604" y="10541"/>
                    </a:lnTo>
                    <a:lnTo>
                      <a:pt x="4604" y="10541"/>
                    </a:lnTo>
                    <a:lnTo>
                      <a:pt x="4571" y="10508"/>
                    </a:lnTo>
                    <a:lnTo>
                      <a:pt x="4571" y="10508"/>
                    </a:lnTo>
                    <a:lnTo>
                      <a:pt x="4537" y="10475"/>
                    </a:lnTo>
                    <a:lnTo>
                      <a:pt x="4537" y="10475"/>
                    </a:lnTo>
                    <a:lnTo>
                      <a:pt x="4504" y="10441"/>
                    </a:lnTo>
                    <a:lnTo>
                      <a:pt x="4504" y="10408"/>
                    </a:lnTo>
                    <a:lnTo>
                      <a:pt x="4471" y="10408"/>
                    </a:lnTo>
                    <a:lnTo>
                      <a:pt x="4471" y="10375"/>
                    </a:lnTo>
                    <a:lnTo>
                      <a:pt x="4437" y="10375"/>
                    </a:lnTo>
                    <a:lnTo>
                      <a:pt x="4437" y="10341"/>
                    </a:lnTo>
                    <a:lnTo>
                      <a:pt x="4404" y="10341"/>
                    </a:lnTo>
                    <a:lnTo>
                      <a:pt x="4404" y="10308"/>
                    </a:lnTo>
                    <a:lnTo>
                      <a:pt x="4404" y="10308"/>
                    </a:lnTo>
                    <a:lnTo>
                      <a:pt x="4371" y="10308"/>
                    </a:lnTo>
                    <a:lnTo>
                      <a:pt x="4371" y="10308"/>
                    </a:lnTo>
                    <a:lnTo>
                      <a:pt x="4337" y="10275"/>
                    </a:lnTo>
                    <a:lnTo>
                      <a:pt x="4304" y="10275"/>
                    </a:lnTo>
                    <a:lnTo>
                      <a:pt x="4304" y="10241"/>
                    </a:lnTo>
                    <a:lnTo>
                      <a:pt x="4271" y="10241"/>
                    </a:lnTo>
                    <a:lnTo>
                      <a:pt x="4271" y="10241"/>
                    </a:lnTo>
                    <a:lnTo>
                      <a:pt x="4237" y="10241"/>
                    </a:lnTo>
                    <a:lnTo>
                      <a:pt x="4237" y="10241"/>
                    </a:lnTo>
                    <a:lnTo>
                      <a:pt x="4237" y="10208"/>
                    </a:lnTo>
                    <a:lnTo>
                      <a:pt x="4204" y="10208"/>
                    </a:lnTo>
                    <a:lnTo>
                      <a:pt x="4237" y="10208"/>
                    </a:lnTo>
                    <a:lnTo>
                      <a:pt x="4204" y="10208"/>
                    </a:lnTo>
                    <a:lnTo>
                      <a:pt x="4204" y="10208"/>
                    </a:lnTo>
                    <a:lnTo>
                      <a:pt x="4204" y="10208"/>
                    </a:lnTo>
                    <a:lnTo>
                      <a:pt x="4170" y="10208"/>
                    </a:lnTo>
                    <a:lnTo>
                      <a:pt x="4170" y="10208"/>
                    </a:lnTo>
                    <a:lnTo>
                      <a:pt x="4170" y="10208"/>
                    </a:lnTo>
                    <a:lnTo>
                      <a:pt x="4170" y="10208"/>
                    </a:lnTo>
                    <a:lnTo>
                      <a:pt x="4137" y="10174"/>
                    </a:lnTo>
                    <a:lnTo>
                      <a:pt x="4137" y="10174"/>
                    </a:lnTo>
                    <a:lnTo>
                      <a:pt x="4137" y="10174"/>
                    </a:lnTo>
                    <a:lnTo>
                      <a:pt x="4104" y="10174"/>
                    </a:lnTo>
                    <a:lnTo>
                      <a:pt x="4104" y="10174"/>
                    </a:lnTo>
                    <a:lnTo>
                      <a:pt x="4104" y="10174"/>
                    </a:lnTo>
                    <a:lnTo>
                      <a:pt x="4070" y="10174"/>
                    </a:lnTo>
                    <a:lnTo>
                      <a:pt x="4104" y="10174"/>
                    </a:lnTo>
                    <a:lnTo>
                      <a:pt x="4070" y="10174"/>
                    </a:lnTo>
                    <a:lnTo>
                      <a:pt x="4037" y="10174"/>
                    </a:lnTo>
                    <a:lnTo>
                      <a:pt x="4070" y="10174"/>
                    </a:lnTo>
                    <a:lnTo>
                      <a:pt x="4037" y="10174"/>
                    </a:lnTo>
                    <a:lnTo>
                      <a:pt x="4004" y="10141"/>
                    </a:lnTo>
                    <a:lnTo>
                      <a:pt x="3970" y="10141"/>
                    </a:lnTo>
                    <a:lnTo>
                      <a:pt x="3937" y="10141"/>
                    </a:lnTo>
                    <a:lnTo>
                      <a:pt x="3904" y="10141"/>
                    </a:lnTo>
                    <a:lnTo>
                      <a:pt x="3870" y="10141"/>
                    </a:lnTo>
                    <a:lnTo>
                      <a:pt x="3804" y="10141"/>
                    </a:lnTo>
                    <a:lnTo>
                      <a:pt x="3770" y="10141"/>
                    </a:lnTo>
                    <a:lnTo>
                      <a:pt x="3737" y="10141"/>
                    </a:lnTo>
                    <a:lnTo>
                      <a:pt x="3703" y="10141"/>
                    </a:lnTo>
                    <a:lnTo>
                      <a:pt x="3637" y="10141"/>
                    </a:lnTo>
                    <a:lnTo>
                      <a:pt x="3603" y="10141"/>
                    </a:lnTo>
                    <a:lnTo>
                      <a:pt x="3570" y="10141"/>
                    </a:lnTo>
                    <a:lnTo>
                      <a:pt x="3503" y="10141"/>
                    </a:lnTo>
                    <a:lnTo>
                      <a:pt x="3470" y="10141"/>
                    </a:lnTo>
                    <a:lnTo>
                      <a:pt x="3437" y="10141"/>
                    </a:lnTo>
                    <a:lnTo>
                      <a:pt x="3370" y="10174"/>
                    </a:lnTo>
                    <a:lnTo>
                      <a:pt x="3337" y="10174"/>
                    </a:lnTo>
                    <a:lnTo>
                      <a:pt x="3270" y="10174"/>
                    </a:lnTo>
                    <a:lnTo>
                      <a:pt x="3236" y="10174"/>
                    </a:lnTo>
                    <a:lnTo>
                      <a:pt x="3203" y="10174"/>
                    </a:lnTo>
                    <a:lnTo>
                      <a:pt x="3136" y="10174"/>
                    </a:lnTo>
                    <a:lnTo>
                      <a:pt x="3036" y="10208"/>
                    </a:lnTo>
                    <a:lnTo>
                      <a:pt x="2936" y="10208"/>
                    </a:lnTo>
                    <a:lnTo>
                      <a:pt x="2936" y="10208"/>
                    </a:lnTo>
                    <a:lnTo>
                      <a:pt x="2836" y="10241"/>
                    </a:lnTo>
                    <a:lnTo>
                      <a:pt x="2736" y="10241"/>
                    </a:lnTo>
                    <a:lnTo>
                      <a:pt x="2636" y="10275"/>
                    </a:lnTo>
                    <a:lnTo>
                      <a:pt x="2436" y="10308"/>
                    </a:lnTo>
                    <a:lnTo>
                      <a:pt x="2336" y="10308"/>
                    </a:lnTo>
                    <a:lnTo>
                      <a:pt x="2236" y="10341"/>
                    </a:lnTo>
                    <a:lnTo>
                      <a:pt x="2136" y="10341"/>
                    </a:lnTo>
                    <a:lnTo>
                      <a:pt x="2102" y="10375"/>
                    </a:lnTo>
                    <a:lnTo>
                      <a:pt x="2069" y="10375"/>
                    </a:lnTo>
                    <a:lnTo>
                      <a:pt x="2002" y="10375"/>
                    </a:lnTo>
                    <a:lnTo>
                      <a:pt x="1969" y="10375"/>
                    </a:lnTo>
                    <a:lnTo>
                      <a:pt x="1902" y="10375"/>
                    </a:lnTo>
                    <a:lnTo>
                      <a:pt x="1869" y="10408"/>
                    </a:lnTo>
                    <a:lnTo>
                      <a:pt x="1835" y="10408"/>
                    </a:lnTo>
                    <a:lnTo>
                      <a:pt x="1835" y="10408"/>
                    </a:lnTo>
                    <a:lnTo>
                      <a:pt x="1769" y="10408"/>
                    </a:lnTo>
                    <a:lnTo>
                      <a:pt x="1735" y="10408"/>
                    </a:lnTo>
                    <a:lnTo>
                      <a:pt x="1702" y="10408"/>
                    </a:lnTo>
                    <a:lnTo>
                      <a:pt x="1635" y="10408"/>
                    </a:lnTo>
                    <a:lnTo>
                      <a:pt x="1602" y="10408"/>
                    </a:lnTo>
                    <a:lnTo>
                      <a:pt x="1569" y="10408"/>
                    </a:lnTo>
                    <a:lnTo>
                      <a:pt x="1535" y="10408"/>
                    </a:lnTo>
                    <a:lnTo>
                      <a:pt x="1469" y="10408"/>
                    </a:lnTo>
                    <a:lnTo>
                      <a:pt x="1435" y="10408"/>
                    </a:lnTo>
                    <a:lnTo>
                      <a:pt x="1268" y="10408"/>
                    </a:lnTo>
                    <a:lnTo>
                      <a:pt x="1035" y="10408"/>
                    </a:lnTo>
                    <a:lnTo>
                      <a:pt x="835" y="10408"/>
                    </a:lnTo>
                    <a:lnTo>
                      <a:pt x="735" y="10408"/>
                    </a:lnTo>
                    <a:lnTo>
                      <a:pt x="635" y="10408"/>
                    </a:lnTo>
                    <a:lnTo>
                      <a:pt x="535" y="10408"/>
                    </a:lnTo>
                    <a:lnTo>
                      <a:pt x="434" y="10408"/>
                    </a:lnTo>
                    <a:lnTo>
                      <a:pt x="401" y="10408"/>
                    </a:lnTo>
                    <a:lnTo>
                      <a:pt x="368" y="10408"/>
                    </a:lnTo>
                    <a:lnTo>
                      <a:pt x="334" y="10408"/>
                    </a:lnTo>
                    <a:lnTo>
                      <a:pt x="301" y="10408"/>
                    </a:lnTo>
                    <a:lnTo>
                      <a:pt x="268" y="10408"/>
                    </a:lnTo>
                    <a:lnTo>
                      <a:pt x="268" y="10408"/>
                    </a:lnTo>
                    <a:lnTo>
                      <a:pt x="234" y="10408"/>
                    </a:lnTo>
                    <a:lnTo>
                      <a:pt x="201" y="10375"/>
                    </a:lnTo>
                    <a:lnTo>
                      <a:pt x="168" y="10375"/>
                    </a:lnTo>
                    <a:lnTo>
                      <a:pt x="134" y="10341"/>
                    </a:lnTo>
                    <a:lnTo>
                      <a:pt x="101" y="10308"/>
                    </a:lnTo>
                    <a:lnTo>
                      <a:pt x="101" y="10308"/>
                    </a:lnTo>
                    <a:lnTo>
                      <a:pt x="101" y="10308"/>
                    </a:lnTo>
                    <a:lnTo>
                      <a:pt x="68" y="10275"/>
                    </a:lnTo>
                    <a:lnTo>
                      <a:pt x="34" y="10241"/>
                    </a:lnTo>
                    <a:lnTo>
                      <a:pt x="34" y="10208"/>
                    </a:lnTo>
                    <a:lnTo>
                      <a:pt x="34" y="10208"/>
                    </a:lnTo>
                    <a:lnTo>
                      <a:pt x="1" y="10174"/>
                    </a:lnTo>
                    <a:lnTo>
                      <a:pt x="1" y="10141"/>
                    </a:lnTo>
                    <a:lnTo>
                      <a:pt x="1" y="10074"/>
                    </a:lnTo>
                    <a:lnTo>
                      <a:pt x="1" y="10041"/>
                    </a:lnTo>
                    <a:lnTo>
                      <a:pt x="1" y="10041"/>
                    </a:lnTo>
                    <a:lnTo>
                      <a:pt x="34" y="10008"/>
                    </a:lnTo>
                    <a:lnTo>
                      <a:pt x="34" y="9941"/>
                    </a:lnTo>
                    <a:lnTo>
                      <a:pt x="68" y="9908"/>
                    </a:lnTo>
                    <a:lnTo>
                      <a:pt x="68" y="9908"/>
                    </a:lnTo>
                    <a:lnTo>
                      <a:pt x="134" y="9874"/>
                    </a:lnTo>
                    <a:lnTo>
                      <a:pt x="134" y="9841"/>
                    </a:lnTo>
                    <a:lnTo>
                      <a:pt x="168" y="9808"/>
                    </a:lnTo>
                    <a:lnTo>
                      <a:pt x="201" y="9808"/>
                    </a:lnTo>
                    <a:lnTo>
                      <a:pt x="234" y="9774"/>
                    </a:lnTo>
                    <a:lnTo>
                      <a:pt x="268" y="9774"/>
                    </a:lnTo>
                    <a:lnTo>
                      <a:pt x="268" y="9741"/>
                    </a:lnTo>
                    <a:lnTo>
                      <a:pt x="301" y="9741"/>
                    </a:lnTo>
                    <a:lnTo>
                      <a:pt x="334" y="9707"/>
                    </a:lnTo>
                    <a:lnTo>
                      <a:pt x="368" y="9707"/>
                    </a:lnTo>
                    <a:lnTo>
                      <a:pt x="401" y="9674"/>
                    </a:lnTo>
                    <a:lnTo>
                      <a:pt x="434" y="9674"/>
                    </a:lnTo>
                    <a:lnTo>
                      <a:pt x="468" y="9641"/>
                    </a:lnTo>
                    <a:lnTo>
                      <a:pt x="468" y="9641"/>
                    </a:lnTo>
                    <a:lnTo>
                      <a:pt x="501" y="9607"/>
                    </a:lnTo>
                    <a:lnTo>
                      <a:pt x="535" y="9607"/>
                    </a:lnTo>
                    <a:lnTo>
                      <a:pt x="568" y="9607"/>
                    </a:lnTo>
                    <a:lnTo>
                      <a:pt x="568" y="9607"/>
                    </a:lnTo>
                    <a:lnTo>
                      <a:pt x="601" y="9574"/>
                    </a:lnTo>
                    <a:lnTo>
                      <a:pt x="635" y="9574"/>
                    </a:lnTo>
                    <a:lnTo>
                      <a:pt x="668" y="9541"/>
                    </a:lnTo>
                    <a:lnTo>
                      <a:pt x="701" y="9541"/>
                    </a:lnTo>
                    <a:lnTo>
                      <a:pt x="735" y="9541"/>
                    </a:lnTo>
                    <a:lnTo>
                      <a:pt x="768" y="9507"/>
                    </a:lnTo>
                    <a:lnTo>
                      <a:pt x="801" y="9507"/>
                    </a:lnTo>
                    <a:lnTo>
                      <a:pt x="868" y="9474"/>
                    </a:lnTo>
                    <a:lnTo>
                      <a:pt x="935" y="9474"/>
                    </a:lnTo>
                    <a:lnTo>
                      <a:pt x="1002" y="9441"/>
                    </a:lnTo>
                    <a:lnTo>
                      <a:pt x="1068" y="9441"/>
                    </a:lnTo>
                    <a:lnTo>
                      <a:pt x="1135" y="9407"/>
                    </a:lnTo>
                    <a:lnTo>
                      <a:pt x="1202" y="9407"/>
                    </a:lnTo>
                    <a:lnTo>
                      <a:pt x="1268" y="9374"/>
                    </a:lnTo>
                    <a:lnTo>
                      <a:pt x="1302" y="9374"/>
                    </a:lnTo>
                    <a:lnTo>
                      <a:pt x="1368" y="9341"/>
                    </a:lnTo>
                    <a:lnTo>
                      <a:pt x="1435" y="9341"/>
                    </a:lnTo>
                    <a:lnTo>
                      <a:pt x="1502" y="9341"/>
                    </a:lnTo>
                    <a:lnTo>
                      <a:pt x="1569" y="9307"/>
                    </a:lnTo>
                    <a:lnTo>
                      <a:pt x="1702" y="9307"/>
                    </a:lnTo>
                    <a:lnTo>
                      <a:pt x="1802" y="9274"/>
                    </a:lnTo>
                    <a:lnTo>
                      <a:pt x="1902" y="9240"/>
                    </a:lnTo>
                    <a:lnTo>
                      <a:pt x="2002" y="9240"/>
                    </a:lnTo>
                    <a:lnTo>
                      <a:pt x="2069" y="9207"/>
                    </a:lnTo>
                    <a:lnTo>
                      <a:pt x="2136" y="9207"/>
                    </a:lnTo>
                    <a:lnTo>
                      <a:pt x="2236" y="9174"/>
                    </a:lnTo>
                    <a:lnTo>
                      <a:pt x="2302" y="9174"/>
                    </a:lnTo>
                    <a:lnTo>
                      <a:pt x="2403" y="9140"/>
                    </a:lnTo>
                    <a:lnTo>
                      <a:pt x="2469" y="9140"/>
                    </a:lnTo>
                    <a:lnTo>
                      <a:pt x="2569" y="9107"/>
                    </a:lnTo>
                    <a:lnTo>
                      <a:pt x="2636" y="9074"/>
                    </a:lnTo>
                    <a:lnTo>
                      <a:pt x="2736" y="9074"/>
                    </a:lnTo>
                    <a:lnTo>
                      <a:pt x="2803" y="9040"/>
                    </a:lnTo>
                    <a:lnTo>
                      <a:pt x="2903" y="9007"/>
                    </a:lnTo>
                    <a:lnTo>
                      <a:pt x="2970" y="8974"/>
                    </a:lnTo>
                    <a:lnTo>
                      <a:pt x="3070" y="8974"/>
                    </a:lnTo>
                    <a:lnTo>
                      <a:pt x="3170" y="8940"/>
                    </a:lnTo>
                    <a:lnTo>
                      <a:pt x="3236" y="8907"/>
                    </a:lnTo>
                    <a:lnTo>
                      <a:pt x="3236" y="8907"/>
                    </a:lnTo>
                    <a:lnTo>
                      <a:pt x="3337" y="8874"/>
                    </a:lnTo>
                    <a:lnTo>
                      <a:pt x="3437" y="8874"/>
                    </a:lnTo>
                    <a:lnTo>
                      <a:pt x="3503" y="8840"/>
                    </a:lnTo>
                    <a:lnTo>
                      <a:pt x="3603" y="8807"/>
                    </a:lnTo>
                    <a:lnTo>
                      <a:pt x="3703" y="8773"/>
                    </a:lnTo>
                    <a:lnTo>
                      <a:pt x="3804" y="8740"/>
                    </a:lnTo>
                    <a:lnTo>
                      <a:pt x="3870" y="8707"/>
                    </a:lnTo>
                    <a:lnTo>
                      <a:pt x="3970" y="8673"/>
                    </a:lnTo>
                    <a:lnTo>
                      <a:pt x="4070" y="8640"/>
                    </a:lnTo>
                    <a:lnTo>
                      <a:pt x="4137" y="8607"/>
                    </a:lnTo>
                    <a:lnTo>
                      <a:pt x="4237" y="8573"/>
                    </a:lnTo>
                    <a:lnTo>
                      <a:pt x="4337" y="8540"/>
                    </a:lnTo>
                    <a:lnTo>
                      <a:pt x="4404" y="8507"/>
                    </a:lnTo>
                    <a:lnTo>
                      <a:pt x="4504" y="8473"/>
                    </a:lnTo>
                    <a:lnTo>
                      <a:pt x="4604" y="8440"/>
                    </a:lnTo>
                    <a:lnTo>
                      <a:pt x="4671" y="8407"/>
                    </a:lnTo>
                    <a:lnTo>
                      <a:pt x="4771" y="8373"/>
                    </a:lnTo>
                    <a:lnTo>
                      <a:pt x="4871" y="8340"/>
                    </a:lnTo>
                    <a:lnTo>
                      <a:pt x="4938" y="8273"/>
                    </a:lnTo>
                    <a:lnTo>
                      <a:pt x="5038" y="8240"/>
                    </a:lnTo>
                    <a:lnTo>
                      <a:pt x="5104" y="8206"/>
                    </a:lnTo>
                    <a:lnTo>
                      <a:pt x="5205" y="8173"/>
                    </a:lnTo>
                    <a:lnTo>
                      <a:pt x="5305" y="8140"/>
                    </a:lnTo>
                    <a:lnTo>
                      <a:pt x="5371" y="8106"/>
                    </a:lnTo>
                    <a:lnTo>
                      <a:pt x="5471" y="8040"/>
                    </a:lnTo>
                    <a:lnTo>
                      <a:pt x="5538" y="8006"/>
                    </a:lnTo>
                    <a:lnTo>
                      <a:pt x="5605" y="7973"/>
                    </a:lnTo>
                    <a:lnTo>
                      <a:pt x="5672" y="7940"/>
                    </a:lnTo>
                    <a:lnTo>
                      <a:pt x="5705" y="7940"/>
                    </a:lnTo>
                    <a:lnTo>
                      <a:pt x="5772" y="7873"/>
                    </a:lnTo>
                    <a:lnTo>
                      <a:pt x="5872" y="7839"/>
                    </a:lnTo>
                    <a:lnTo>
                      <a:pt x="5938" y="7806"/>
                    </a:lnTo>
                    <a:lnTo>
                      <a:pt x="6005" y="7739"/>
                    </a:lnTo>
                    <a:lnTo>
                      <a:pt x="6072" y="7706"/>
                    </a:lnTo>
                    <a:lnTo>
                      <a:pt x="6172" y="7673"/>
                    </a:lnTo>
                    <a:lnTo>
                      <a:pt x="6239" y="7606"/>
                    </a:lnTo>
                    <a:lnTo>
                      <a:pt x="6305" y="7573"/>
                    </a:lnTo>
                    <a:lnTo>
                      <a:pt x="6372" y="7539"/>
                    </a:lnTo>
                    <a:lnTo>
                      <a:pt x="6405" y="7506"/>
                    </a:lnTo>
                    <a:lnTo>
                      <a:pt x="6439" y="7473"/>
                    </a:lnTo>
                    <a:lnTo>
                      <a:pt x="6472" y="7473"/>
                    </a:lnTo>
                    <a:lnTo>
                      <a:pt x="6505" y="7439"/>
                    </a:lnTo>
                    <a:lnTo>
                      <a:pt x="6539" y="7406"/>
                    </a:lnTo>
                    <a:lnTo>
                      <a:pt x="6572" y="7406"/>
                    </a:lnTo>
                    <a:lnTo>
                      <a:pt x="6606" y="7372"/>
                    </a:lnTo>
                    <a:lnTo>
                      <a:pt x="6639" y="7339"/>
                    </a:lnTo>
                    <a:lnTo>
                      <a:pt x="6672" y="7339"/>
                    </a:lnTo>
                    <a:lnTo>
                      <a:pt x="6706" y="7306"/>
                    </a:lnTo>
                    <a:lnTo>
                      <a:pt x="6739" y="7272"/>
                    </a:lnTo>
                    <a:lnTo>
                      <a:pt x="6739" y="7239"/>
                    </a:lnTo>
                    <a:lnTo>
                      <a:pt x="6772" y="7239"/>
                    </a:lnTo>
                    <a:lnTo>
                      <a:pt x="6806" y="7206"/>
                    </a:lnTo>
                    <a:lnTo>
                      <a:pt x="6839" y="7172"/>
                    </a:lnTo>
                    <a:lnTo>
                      <a:pt x="6872" y="7172"/>
                    </a:lnTo>
                    <a:lnTo>
                      <a:pt x="6906" y="7139"/>
                    </a:lnTo>
                    <a:lnTo>
                      <a:pt x="6906" y="7106"/>
                    </a:lnTo>
                    <a:lnTo>
                      <a:pt x="6939" y="7106"/>
                    </a:lnTo>
                    <a:lnTo>
                      <a:pt x="6939" y="7072"/>
                    </a:lnTo>
                    <a:lnTo>
                      <a:pt x="6939" y="7039"/>
                    </a:lnTo>
                    <a:lnTo>
                      <a:pt x="6939" y="7006"/>
                    </a:lnTo>
                    <a:lnTo>
                      <a:pt x="6939" y="6972"/>
                    </a:lnTo>
                    <a:lnTo>
                      <a:pt x="6939" y="6939"/>
                    </a:lnTo>
                    <a:lnTo>
                      <a:pt x="6939" y="6905"/>
                    </a:lnTo>
                    <a:lnTo>
                      <a:pt x="6906" y="6839"/>
                    </a:lnTo>
                    <a:lnTo>
                      <a:pt x="6906" y="6705"/>
                    </a:lnTo>
                    <a:lnTo>
                      <a:pt x="6872" y="6639"/>
                    </a:lnTo>
                    <a:lnTo>
                      <a:pt x="6872" y="6605"/>
                    </a:lnTo>
                    <a:lnTo>
                      <a:pt x="6872" y="6539"/>
                    </a:lnTo>
                    <a:lnTo>
                      <a:pt x="6872" y="6505"/>
                    </a:lnTo>
                    <a:lnTo>
                      <a:pt x="6872" y="6472"/>
                    </a:lnTo>
                    <a:lnTo>
                      <a:pt x="6872" y="6438"/>
                    </a:lnTo>
                    <a:lnTo>
                      <a:pt x="6872" y="6405"/>
                    </a:lnTo>
                    <a:lnTo>
                      <a:pt x="6872" y="6172"/>
                    </a:lnTo>
                    <a:lnTo>
                      <a:pt x="6872" y="6072"/>
                    </a:lnTo>
                    <a:lnTo>
                      <a:pt x="6872" y="5971"/>
                    </a:lnTo>
                    <a:lnTo>
                      <a:pt x="6906" y="5771"/>
                    </a:lnTo>
                    <a:lnTo>
                      <a:pt x="6906" y="5671"/>
                    </a:lnTo>
                    <a:lnTo>
                      <a:pt x="6906" y="5571"/>
                    </a:lnTo>
                    <a:lnTo>
                      <a:pt x="6906" y="5471"/>
                    </a:lnTo>
                    <a:lnTo>
                      <a:pt x="6939" y="5371"/>
                    </a:lnTo>
                    <a:lnTo>
                      <a:pt x="6939" y="5271"/>
                    </a:lnTo>
                    <a:lnTo>
                      <a:pt x="6939" y="5171"/>
                    </a:lnTo>
                    <a:lnTo>
                      <a:pt x="6939" y="5071"/>
                    </a:lnTo>
                    <a:lnTo>
                      <a:pt x="6939" y="4971"/>
                    </a:lnTo>
                    <a:lnTo>
                      <a:pt x="6939" y="4871"/>
                    </a:lnTo>
                    <a:lnTo>
                      <a:pt x="6939" y="4771"/>
                    </a:lnTo>
                    <a:lnTo>
                      <a:pt x="6939" y="4671"/>
                    </a:lnTo>
                    <a:lnTo>
                      <a:pt x="6939" y="4570"/>
                    </a:lnTo>
                    <a:lnTo>
                      <a:pt x="6939" y="4470"/>
                    </a:lnTo>
                    <a:lnTo>
                      <a:pt x="6939" y="4370"/>
                    </a:lnTo>
                    <a:lnTo>
                      <a:pt x="6939" y="4337"/>
                    </a:lnTo>
                    <a:lnTo>
                      <a:pt x="6972" y="4270"/>
                    </a:lnTo>
                    <a:lnTo>
                      <a:pt x="6972" y="4170"/>
                    </a:lnTo>
                    <a:lnTo>
                      <a:pt x="6972" y="4070"/>
                    </a:lnTo>
                    <a:lnTo>
                      <a:pt x="6972" y="3970"/>
                    </a:lnTo>
                    <a:lnTo>
                      <a:pt x="6972" y="3870"/>
                    </a:lnTo>
                    <a:lnTo>
                      <a:pt x="6972" y="3770"/>
                    </a:lnTo>
                    <a:lnTo>
                      <a:pt x="6972" y="3636"/>
                    </a:lnTo>
                    <a:lnTo>
                      <a:pt x="6972" y="3536"/>
                    </a:lnTo>
                    <a:lnTo>
                      <a:pt x="6972" y="3436"/>
                    </a:lnTo>
                    <a:lnTo>
                      <a:pt x="6939" y="3336"/>
                    </a:lnTo>
                    <a:lnTo>
                      <a:pt x="6939" y="3236"/>
                    </a:lnTo>
                    <a:lnTo>
                      <a:pt x="6939" y="3136"/>
                    </a:lnTo>
                    <a:lnTo>
                      <a:pt x="6939" y="3036"/>
                    </a:lnTo>
                    <a:lnTo>
                      <a:pt x="6939" y="2936"/>
                    </a:lnTo>
                    <a:lnTo>
                      <a:pt x="6939" y="2869"/>
                    </a:lnTo>
                    <a:lnTo>
                      <a:pt x="6939" y="2769"/>
                    </a:lnTo>
                    <a:lnTo>
                      <a:pt x="6939" y="2569"/>
                    </a:lnTo>
                    <a:lnTo>
                      <a:pt x="6939" y="2469"/>
                    </a:lnTo>
                    <a:lnTo>
                      <a:pt x="6939" y="2402"/>
                    </a:lnTo>
                    <a:lnTo>
                      <a:pt x="6939" y="2302"/>
                    </a:lnTo>
                    <a:lnTo>
                      <a:pt x="6939" y="2202"/>
                    </a:lnTo>
                    <a:lnTo>
                      <a:pt x="6939" y="2135"/>
                    </a:lnTo>
                    <a:lnTo>
                      <a:pt x="6939" y="2069"/>
                    </a:lnTo>
                    <a:lnTo>
                      <a:pt x="6939" y="2035"/>
                    </a:lnTo>
                    <a:lnTo>
                      <a:pt x="6939" y="2002"/>
                    </a:lnTo>
                    <a:lnTo>
                      <a:pt x="6939" y="1935"/>
                    </a:lnTo>
                    <a:lnTo>
                      <a:pt x="6939" y="1902"/>
                    </a:lnTo>
                    <a:lnTo>
                      <a:pt x="6906" y="1869"/>
                    </a:lnTo>
                    <a:lnTo>
                      <a:pt x="6906" y="1802"/>
                    </a:lnTo>
                    <a:lnTo>
                      <a:pt x="6906" y="1802"/>
                    </a:lnTo>
                    <a:lnTo>
                      <a:pt x="6906" y="1768"/>
                    </a:lnTo>
                    <a:lnTo>
                      <a:pt x="6906" y="1735"/>
                    </a:lnTo>
                    <a:lnTo>
                      <a:pt x="6906" y="1668"/>
                    </a:lnTo>
                    <a:lnTo>
                      <a:pt x="6906" y="1668"/>
                    </a:lnTo>
                    <a:lnTo>
                      <a:pt x="6906" y="1635"/>
                    </a:lnTo>
                    <a:lnTo>
                      <a:pt x="6906" y="1635"/>
                    </a:lnTo>
                    <a:lnTo>
                      <a:pt x="6906" y="1602"/>
                    </a:lnTo>
                    <a:lnTo>
                      <a:pt x="6939" y="1568"/>
                    </a:lnTo>
                    <a:lnTo>
                      <a:pt x="6939" y="1535"/>
                    </a:lnTo>
                    <a:lnTo>
                      <a:pt x="6939" y="1502"/>
                    </a:lnTo>
                    <a:lnTo>
                      <a:pt x="6939" y="1468"/>
                    </a:lnTo>
                    <a:lnTo>
                      <a:pt x="6939" y="1402"/>
                    </a:lnTo>
                    <a:lnTo>
                      <a:pt x="6972" y="1368"/>
                    </a:lnTo>
                    <a:lnTo>
                      <a:pt x="6972" y="1335"/>
                    </a:lnTo>
                    <a:lnTo>
                      <a:pt x="6972" y="1301"/>
                    </a:lnTo>
                    <a:lnTo>
                      <a:pt x="7006" y="1268"/>
                    </a:lnTo>
                    <a:lnTo>
                      <a:pt x="7006" y="1235"/>
                    </a:lnTo>
                    <a:lnTo>
                      <a:pt x="7006" y="1168"/>
                    </a:lnTo>
                    <a:lnTo>
                      <a:pt x="7039" y="1135"/>
                    </a:lnTo>
                    <a:lnTo>
                      <a:pt x="7039" y="1101"/>
                    </a:lnTo>
                    <a:lnTo>
                      <a:pt x="7039" y="1101"/>
                    </a:lnTo>
                    <a:lnTo>
                      <a:pt x="7073" y="1068"/>
                    </a:lnTo>
                    <a:lnTo>
                      <a:pt x="7106" y="1001"/>
                    </a:lnTo>
                    <a:lnTo>
                      <a:pt x="7106" y="935"/>
                    </a:lnTo>
                    <a:lnTo>
                      <a:pt x="7106" y="868"/>
                    </a:lnTo>
                    <a:lnTo>
                      <a:pt x="7106" y="801"/>
                    </a:lnTo>
                    <a:lnTo>
                      <a:pt x="7073" y="734"/>
                    </a:lnTo>
                    <a:lnTo>
                      <a:pt x="7073" y="668"/>
                    </a:lnTo>
                    <a:lnTo>
                      <a:pt x="7073" y="601"/>
                    </a:lnTo>
                    <a:lnTo>
                      <a:pt x="7073" y="534"/>
                    </a:lnTo>
                    <a:lnTo>
                      <a:pt x="7073" y="468"/>
                    </a:lnTo>
                    <a:lnTo>
                      <a:pt x="7073" y="401"/>
                    </a:lnTo>
                    <a:lnTo>
                      <a:pt x="7073" y="334"/>
                    </a:lnTo>
                    <a:lnTo>
                      <a:pt x="7073" y="301"/>
                    </a:lnTo>
                    <a:lnTo>
                      <a:pt x="7073" y="234"/>
                    </a:lnTo>
                    <a:lnTo>
                      <a:pt x="7106" y="167"/>
                    </a:lnTo>
                    <a:lnTo>
                      <a:pt x="7106" y="167"/>
                    </a:lnTo>
                    <a:lnTo>
                      <a:pt x="7139" y="101"/>
                    </a:lnTo>
                    <a:lnTo>
                      <a:pt x="7206" y="67"/>
                    </a:lnTo>
                    <a:lnTo>
                      <a:pt x="7239" y="1"/>
                    </a:lnTo>
                    <a:lnTo>
                      <a:pt x="7673" y="1"/>
                    </a:lnTo>
                    <a:lnTo>
                      <a:pt x="7706" y="67"/>
                    </a:lnTo>
                    <a:lnTo>
                      <a:pt x="7773" y="134"/>
                    </a:lnTo>
                    <a:lnTo>
                      <a:pt x="7806" y="167"/>
                    </a:lnTo>
                    <a:lnTo>
                      <a:pt x="7806" y="167"/>
                    </a:lnTo>
                    <a:lnTo>
                      <a:pt x="7840" y="234"/>
                    </a:lnTo>
                    <a:lnTo>
                      <a:pt x="7840" y="301"/>
                    </a:lnTo>
                    <a:lnTo>
                      <a:pt x="7840" y="301"/>
                    </a:lnTo>
                    <a:lnTo>
                      <a:pt x="7840" y="367"/>
                    </a:lnTo>
                    <a:lnTo>
                      <a:pt x="7840" y="401"/>
                    </a:lnTo>
                    <a:lnTo>
                      <a:pt x="7840" y="468"/>
                    </a:lnTo>
                    <a:lnTo>
                      <a:pt x="7873" y="534"/>
                    </a:lnTo>
                    <a:lnTo>
                      <a:pt x="7873" y="601"/>
                    </a:lnTo>
                    <a:lnTo>
                      <a:pt x="7873" y="668"/>
                    </a:lnTo>
                    <a:lnTo>
                      <a:pt x="7873" y="734"/>
                    </a:lnTo>
                    <a:lnTo>
                      <a:pt x="7873" y="801"/>
                    </a:lnTo>
                    <a:lnTo>
                      <a:pt x="7873" y="868"/>
                    </a:lnTo>
                    <a:lnTo>
                      <a:pt x="7906" y="935"/>
                    </a:lnTo>
                    <a:lnTo>
                      <a:pt x="7906" y="1001"/>
                    </a:lnTo>
                    <a:lnTo>
                      <a:pt x="7906" y="1068"/>
                    </a:lnTo>
                    <a:lnTo>
                      <a:pt x="7906" y="1135"/>
                    </a:lnTo>
                    <a:lnTo>
                      <a:pt x="7940" y="1201"/>
                    </a:lnTo>
                    <a:lnTo>
                      <a:pt x="7940" y="1268"/>
                    </a:lnTo>
                    <a:lnTo>
                      <a:pt x="7940" y="1335"/>
                    </a:lnTo>
                    <a:lnTo>
                      <a:pt x="7940" y="1402"/>
                    </a:lnTo>
                    <a:lnTo>
                      <a:pt x="7973" y="1468"/>
                    </a:lnTo>
                    <a:lnTo>
                      <a:pt x="7973" y="1535"/>
                    </a:lnTo>
                    <a:lnTo>
                      <a:pt x="7973" y="1602"/>
                    </a:lnTo>
                    <a:lnTo>
                      <a:pt x="8007" y="1668"/>
                    </a:lnTo>
                    <a:lnTo>
                      <a:pt x="8040" y="1835"/>
                    </a:lnTo>
                    <a:lnTo>
                      <a:pt x="8040" y="1969"/>
                    </a:lnTo>
                    <a:lnTo>
                      <a:pt x="8073" y="2102"/>
                    </a:lnTo>
                    <a:lnTo>
                      <a:pt x="8107" y="2269"/>
                    </a:lnTo>
                    <a:lnTo>
                      <a:pt x="8140" y="2402"/>
                    </a:lnTo>
                    <a:lnTo>
                      <a:pt x="8173" y="2536"/>
                    </a:lnTo>
                    <a:lnTo>
                      <a:pt x="8173" y="2702"/>
                    </a:lnTo>
                    <a:lnTo>
                      <a:pt x="8240" y="3003"/>
                    </a:lnTo>
                    <a:lnTo>
                      <a:pt x="8307" y="3270"/>
                    </a:lnTo>
                    <a:lnTo>
                      <a:pt x="8340" y="3436"/>
                    </a:lnTo>
                    <a:lnTo>
                      <a:pt x="8373" y="3570"/>
                    </a:lnTo>
                    <a:lnTo>
                      <a:pt x="8407" y="3703"/>
                    </a:lnTo>
                    <a:lnTo>
                      <a:pt x="8407" y="3837"/>
                    </a:lnTo>
                    <a:lnTo>
                      <a:pt x="8440" y="3970"/>
                    </a:lnTo>
                    <a:lnTo>
                      <a:pt x="8474" y="4137"/>
                    </a:lnTo>
                    <a:lnTo>
                      <a:pt x="8507" y="4270"/>
                    </a:lnTo>
                    <a:lnTo>
                      <a:pt x="8507" y="4404"/>
                    </a:lnTo>
                    <a:lnTo>
                      <a:pt x="8540" y="4437"/>
                    </a:lnTo>
                    <a:lnTo>
                      <a:pt x="8540" y="4504"/>
                    </a:lnTo>
                    <a:lnTo>
                      <a:pt x="8540" y="4570"/>
                    </a:lnTo>
                    <a:lnTo>
                      <a:pt x="8540" y="4637"/>
                    </a:lnTo>
                    <a:lnTo>
                      <a:pt x="8540" y="4704"/>
                    </a:lnTo>
                    <a:lnTo>
                      <a:pt x="8574" y="4771"/>
                    </a:lnTo>
                    <a:lnTo>
                      <a:pt x="8574" y="4837"/>
                    </a:lnTo>
                    <a:lnTo>
                      <a:pt x="8574" y="4904"/>
                    </a:lnTo>
                    <a:lnTo>
                      <a:pt x="8574" y="4971"/>
                    </a:lnTo>
                    <a:lnTo>
                      <a:pt x="8574" y="5037"/>
                    </a:lnTo>
                    <a:lnTo>
                      <a:pt x="8574" y="5104"/>
                    </a:lnTo>
                    <a:lnTo>
                      <a:pt x="8574" y="5171"/>
                    </a:lnTo>
                    <a:lnTo>
                      <a:pt x="8574" y="5238"/>
                    </a:lnTo>
                    <a:lnTo>
                      <a:pt x="8574" y="5304"/>
                    </a:lnTo>
                    <a:lnTo>
                      <a:pt x="8574" y="5371"/>
                    </a:lnTo>
                    <a:lnTo>
                      <a:pt x="8574" y="5438"/>
                    </a:lnTo>
                    <a:lnTo>
                      <a:pt x="8574" y="5504"/>
                    </a:lnTo>
                    <a:lnTo>
                      <a:pt x="8574" y="5571"/>
                    </a:lnTo>
                    <a:lnTo>
                      <a:pt x="8574" y="5705"/>
                    </a:lnTo>
                    <a:lnTo>
                      <a:pt x="8574" y="5838"/>
                    </a:lnTo>
                    <a:lnTo>
                      <a:pt x="8574" y="5971"/>
                    </a:lnTo>
                    <a:lnTo>
                      <a:pt x="8574" y="6238"/>
                    </a:lnTo>
                    <a:lnTo>
                      <a:pt x="8540" y="6338"/>
                    </a:lnTo>
                    <a:lnTo>
                      <a:pt x="8540" y="6472"/>
                    </a:lnTo>
                    <a:lnTo>
                      <a:pt x="8540" y="6605"/>
                    </a:lnTo>
                    <a:lnTo>
                      <a:pt x="8540" y="6672"/>
                    </a:lnTo>
                    <a:lnTo>
                      <a:pt x="8540" y="6739"/>
                    </a:lnTo>
                    <a:lnTo>
                      <a:pt x="8540" y="6805"/>
                    </a:lnTo>
                    <a:lnTo>
                      <a:pt x="8540" y="6872"/>
                    </a:lnTo>
                    <a:lnTo>
                      <a:pt x="8540" y="6939"/>
                    </a:lnTo>
                    <a:lnTo>
                      <a:pt x="8540" y="7006"/>
                    </a:lnTo>
                    <a:lnTo>
                      <a:pt x="8540" y="7039"/>
                    </a:lnTo>
                    <a:lnTo>
                      <a:pt x="8540" y="7106"/>
                    </a:lnTo>
                    <a:lnTo>
                      <a:pt x="8540" y="7172"/>
                    </a:lnTo>
                    <a:lnTo>
                      <a:pt x="8574" y="7239"/>
                    </a:lnTo>
                    <a:lnTo>
                      <a:pt x="8574" y="7306"/>
                    </a:lnTo>
                    <a:lnTo>
                      <a:pt x="8574" y="7339"/>
                    </a:lnTo>
                    <a:lnTo>
                      <a:pt x="8574" y="7406"/>
                    </a:lnTo>
                    <a:lnTo>
                      <a:pt x="8574" y="7473"/>
                    </a:lnTo>
                    <a:lnTo>
                      <a:pt x="8574" y="7539"/>
                    </a:lnTo>
                    <a:lnTo>
                      <a:pt x="8574" y="7573"/>
                    </a:lnTo>
                    <a:lnTo>
                      <a:pt x="8607" y="7639"/>
                    </a:lnTo>
                    <a:lnTo>
                      <a:pt x="8607" y="7673"/>
                    </a:lnTo>
                    <a:lnTo>
                      <a:pt x="8607" y="7739"/>
                    </a:lnTo>
                    <a:lnTo>
                      <a:pt x="8607" y="7773"/>
                    </a:lnTo>
                    <a:lnTo>
                      <a:pt x="8640" y="7839"/>
                    </a:lnTo>
                    <a:lnTo>
                      <a:pt x="8640" y="7873"/>
                    </a:lnTo>
                    <a:lnTo>
                      <a:pt x="8640" y="7873"/>
                    </a:lnTo>
                    <a:lnTo>
                      <a:pt x="8640" y="7906"/>
                    </a:lnTo>
                    <a:lnTo>
                      <a:pt x="8674" y="7940"/>
                    </a:lnTo>
                    <a:lnTo>
                      <a:pt x="8674" y="7973"/>
                    </a:lnTo>
                    <a:lnTo>
                      <a:pt x="8674" y="7973"/>
                    </a:lnTo>
                    <a:lnTo>
                      <a:pt x="8674" y="8006"/>
                    </a:lnTo>
                    <a:lnTo>
                      <a:pt x="8674" y="8040"/>
                    </a:lnTo>
                    <a:lnTo>
                      <a:pt x="8707" y="8040"/>
                    </a:lnTo>
                    <a:lnTo>
                      <a:pt x="8707" y="8073"/>
                    </a:lnTo>
                    <a:lnTo>
                      <a:pt x="8707" y="8106"/>
                    </a:lnTo>
                    <a:lnTo>
                      <a:pt x="8707" y="8106"/>
                    </a:lnTo>
                    <a:lnTo>
                      <a:pt x="8707" y="8140"/>
                    </a:lnTo>
                    <a:lnTo>
                      <a:pt x="8740" y="8173"/>
                    </a:lnTo>
                    <a:lnTo>
                      <a:pt x="8740" y="8173"/>
                    </a:lnTo>
                    <a:lnTo>
                      <a:pt x="8740" y="8206"/>
                    </a:lnTo>
                    <a:lnTo>
                      <a:pt x="8740" y="8206"/>
                    </a:lnTo>
                    <a:lnTo>
                      <a:pt x="8774" y="8240"/>
                    </a:lnTo>
                    <a:lnTo>
                      <a:pt x="8774" y="8273"/>
                    </a:lnTo>
                    <a:lnTo>
                      <a:pt x="8807" y="8306"/>
                    </a:lnTo>
                    <a:lnTo>
                      <a:pt x="8807" y="8340"/>
                    </a:lnTo>
                    <a:lnTo>
                      <a:pt x="8807" y="8373"/>
                    </a:lnTo>
                    <a:lnTo>
                      <a:pt x="8840" y="8407"/>
                    </a:lnTo>
                    <a:lnTo>
                      <a:pt x="8840" y="8440"/>
                    </a:lnTo>
                    <a:lnTo>
                      <a:pt x="8840" y="8473"/>
                    </a:lnTo>
                    <a:lnTo>
                      <a:pt x="8874" y="8507"/>
                    </a:lnTo>
                    <a:lnTo>
                      <a:pt x="8874" y="8540"/>
                    </a:lnTo>
                    <a:lnTo>
                      <a:pt x="8874" y="8540"/>
                    </a:lnTo>
                    <a:lnTo>
                      <a:pt x="8874" y="8573"/>
                    </a:lnTo>
                    <a:lnTo>
                      <a:pt x="8907" y="8607"/>
                    </a:lnTo>
                    <a:lnTo>
                      <a:pt x="8907" y="8673"/>
                    </a:lnTo>
                    <a:lnTo>
                      <a:pt x="8941" y="8740"/>
                    </a:lnTo>
                    <a:lnTo>
                      <a:pt x="8941" y="8807"/>
                    </a:lnTo>
                    <a:lnTo>
                      <a:pt x="8941" y="8874"/>
                    </a:lnTo>
                    <a:lnTo>
                      <a:pt x="8974" y="8907"/>
                    </a:lnTo>
                    <a:lnTo>
                      <a:pt x="8974" y="8974"/>
                    </a:lnTo>
                    <a:lnTo>
                      <a:pt x="9007" y="9074"/>
                    </a:lnTo>
                    <a:lnTo>
                      <a:pt x="9007" y="9207"/>
                    </a:lnTo>
                    <a:lnTo>
                      <a:pt x="9041" y="9240"/>
                    </a:lnTo>
                    <a:lnTo>
                      <a:pt x="9041" y="9307"/>
                    </a:lnTo>
                    <a:lnTo>
                      <a:pt x="9041" y="9341"/>
                    </a:lnTo>
                    <a:lnTo>
                      <a:pt x="9074" y="9407"/>
                    </a:lnTo>
                    <a:lnTo>
                      <a:pt x="9074" y="9441"/>
                    </a:lnTo>
                    <a:lnTo>
                      <a:pt x="9074" y="9507"/>
                    </a:lnTo>
                    <a:lnTo>
                      <a:pt x="9074" y="9541"/>
                    </a:lnTo>
                    <a:lnTo>
                      <a:pt x="9107" y="9541"/>
                    </a:lnTo>
                    <a:lnTo>
                      <a:pt x="9107" y="9574"/>
                    </a:lnTo>
                    <a:lnTo>
                      <a:pt x="9107" y="9607"/>
                    </a:lnTo>
                    <a:lnTo>
                      <a:pt x="9107" y="9607"/>
                    </a:lnTo>
                    <a:lnTo>
                      <a:pt x="9107" y="9641"/>
                    </a:lnTo>
                    <a:lnTo>
                      <a:pt x="9141" y="9674"/>
                    </a:lnTo>
                    <a:lnTo>
                      <a:pt x="9141" y="9674"/>
                    </a:lnTo>
                    <a:lnTo>
                      <a:pt x="9141" y="9707"/>
                    </a:lnTo>
                    <a:lnTo>
                      <a:pt x="9141" y="9741"/>
                    </a:lnTo>
                    <a:lnTo>
                      <a:pt x="9174" y="9741"/>
                    </a:lnTo>
                    <a:lnTo>
                      <a:pt x="9174" y="9774"/>
                    </a:lnTo>
                    <a:lnTo>
                      <a:pt x="9174" y="9808"/>
                    </a:lnTo>
                    <a:lnTo>
                      <a:pt x="9207" y="9808"/>
                    </a:lnTo>
                    <a:lnTo>
                      <a:pt x="9207" y="9841"/>
                    </a:lnTo>
                    <a:lnTo>
                      <a:pt x="9207" y="9841"/>
                    </a:lnTo>
                    <a:lnTo>
                      <a:pt x="9207" y="9874"/>
                    </a:lnTo>
                    <a:lnTo>
                      <a:pt x="9241" y="9908"/>
                    </a:lnTo>
                    <a:lnTo>
                      <a:pt x="9241" y="9908"/>
                    </a:lnTo>
                    <a:lnTo>
                      <a:pt x="9274" y="9941"/>
                    </a:lnTo>
                    <a:lnTo>
                      <a:pt x="9274" y="9941"/>
                    </a:lnTo>
                    <a:lnTo>
                      <a:pt x="9274" y="9974"/>
                    </a:lnTo>
                    <a:lnTo>
                      <a:pt x="9307" y="10008"/>
                    </a:lnTo>
                    <a:lnTo>
                      <a:pt x="9408" y="10174"/>
                    </a:lnTo>
                    <a:lnTo>
                      <a:pt x="9474" y="10241"/>
                    </a:lnTo>
                    <a:lnTo>
                      <a:pt x="9541" y="10341"/>
                    </a:lnTo>
                    <a:lnTo>
                      <a:pt x="9574" y="10408"/>
                    </a:lnTo>
                    <a:lnTo>
                      <a:pt x="9608" y="10475"/>
                    </a:lnTo>
                    <a:lnTo>
                      <a:pt x="9641" y="10508"/>
                    </a:lnTo>
                    <a:lnTo>
                      <a:pt x="9674" y="10575"/>
                    </a:lnTo>
                    <a:lnTo>
                      <a:pt x="9708" y="10608"/>
                    </a:lnTo>
                    <a:lnTo>
                      <a:pt x="9774" y="10675"/>
                    </a:lnTo>
                    <a:lnTo>
                      <a:pt x="9808" y="10742"/>
                    </a:lnTo>
                    <a:lnTo>
                      <a:pt x="9841" y="10775"/>
                    </a:lnTo>
                    <a:lnTo>
                      <a:pt x="9841" y="10842"/>
                    </a:lnTo>
                    <a:lnTo>
                      <a:pt x="9875" y="10908"/>
                    </a:lnTo>
                    <a:lnTo>
                      <a:pt x="9908" y="10908"/>
                    </a:lnTo>
                    <a:lnTo>
                      <a:pt x="9908" y="10942"/>
                    </a:lnTo>
                    <a:lnTo>
                      <a:pt x="9941" y="10975"/>
                    </a:lnTo>
                    <a:lnTo>
                      <a:pt x="9941" y="11008"/>
                    </a:lnTo>
                    <a:lnTo>
                      <a:pt x="9941" y="11042"/>
                    </a:lnTo>
                    <a:lnTo>
                      <a:pt x="9975" y="11075"/>
                    </a:lnTo>
                    <a:lnTo>
                      <a:pt x="9975" y="11075"/>
                    </a:lnTo>
                    <a:lnTo>
                      <a:pt x="9975" y="11108"/>
                    </a:lnTo>
                    <a:lnTo>
                      <a:pt x="10008" y="11142"/>
                    </a:lnTo>
                    <a:lnTo>
                      <a:pt x="10008" y="11175"/>
                    </a:lnTo>
                    <a:lnTo>
                      <a:pt x="10008" y="11209"/>
                    </a:lnTo>
                    <a:lnTo>
                      <a:pt x="10008" y="11242"/>
                    </a:lnTo>
                    <a:lnTo>
                      <a:pt x="10041" y="11275"/>
                    </a:lnTo>
                    <a:lnTo>
                      <a:pt x="10041" y="11309"/>
                    </a:lnTo>
                    <a:lnTo>
                      <a:pt x="10041" y="11375"/>
                    </a:lnTo>
                    <a:lnTo>
                      <a:pt x="10041" y="11409"/>
                    </a:lnTo>
                    <a:lnTo>
                      <a:pt x="10008" y="11409"/>
                    </a:lnTo>
                    <a:lnTo>
                      <a:pt x="10008" y="11442"/>
                    </a:lnTo>
                    <a:lnTo>
                      <a:pt x="10008" y="11475"/>
                    </a:lnTo>
                    <a:lnTo>
                      <a:pt x="10008" y="11509"/>
                    </a:lnTo>
                    <a:lnTo>
                      <a:pt x="9975" y="11542"/>
                    </a:lnTo>
                    <a:lnTo>
                      <a:pt x="9975" y="11575"/>
                    </a:lnTo>
                    <a:lnTo>
                      <a:pt x="9941" y="11609"/>
                    </a:lnTo>
                    <a:lnTo>
                      <a:pt x="9908" y="11642"/>
                    </a:lnTo>
                    <a:lnTo>
                      <a:pt x="9908" y="11676"/>
                    </a:lnTo>
                    <a:lnTo>
                      <a:pt x="9875" y="11709"/>
                    </a:lnTo>
                    <a:lnTo>
                      <a:pt x="9841" y="11742"/>
                    </a:lnTo>
                    <a:lnTo>
                      <a:pt x="9808" y="11742"/>
                    </a:lnTo>
                    <a:lnTo>
                      <a:pt x="9774" y="11776"/>
                    </a:lnTo>
                    <a:lnTo>
                      <a:pt x="9741" y="11809"/>
                    </a:lnTo>
                    <a:lnTo>
                      <a:pt x="9708" y="11809"/>
                    </a:lnTo>
                    <a:lnTo>
                      <a:pt x="9674" y="11809"/>
                    </a:lnTo>
                    <a:lnTo>
                      <a:pt x="9641" y="11842"/>
                    </a:lnTo>
                    <a:lnTo>
                      <a:pt x="9608" y="11842"/>
                    </a:lnTo>
                    <a:lnTo>
                      <a:pt x="9574" y="11842"/>
                    </a:lnTo>
                    <a:lnTo>
                      <a:pt x="9508" y="11842"/>
                    </a:lnTo>
                    <a:lnTo>
                      <a:pt x="9474" y="11842"/>
                    </a:lnTo>
                    <a:lnTo>
                      <a:pt x="9441" y="11842"/>
                    </a:lnTo>
                    <a:lnTo>
                      <a:pt x="9441" y="11842"/>
                    </a:lnTo>
                    <a:lnTo>
                      <a:pt x="9408" y="11842"/>
                    </a:lnTo>
                    <a:lnTo>
                      <a:pt x="9374" y="11842"/>
                    </a:lnTo>
                    <a:lnTo>
                      <a:pt x="9341" y="11842"/>
                    </a:lnTo>
                    <a:lnTo>
                      <a:pt x="9307" y="11842"/>
                    </a:lnTo>
                    <a:lnTo>
                      <a:pt x="9274" y="11842"/>
                    </a:lnTo>
                    <a:lnTo>
                      <a:pt x="9241" y="11842"/>
                    </a:lnTo>
                    <a:lnTo>
                      <a:pt x="9207" y="11842"/>
                    </a:lnTo>
                    <a:lnTo>
                      <a:pt x="9174" y="11809"/>
                    </a:lnTo>
                    <a:lnTo>
                      <a:pt x="9174" y="11809"/>
                    </a:lnTo>
                    <a:lnTo>
                      <a:pt x="9141" y="11809"/>
                    </a:lnTo>
                    <a:lnTo>
                      <a:pt x="9107" y="11809"/>
                    </a:lnTo>
                    <a:lnTo>
                      <a:pt x="9074" y="11776"/>
                    </a:lnTo>
                    <a:lnTo>
                      <a:pt x="9041" y="11776"/>
                    </a:lnTo>
                    <a:lnTo>
                      <a:pt x="9041" y="11776"/>
                    </a:lnTo>
                    <a:lnTo>
                      <a:pt x="9007" y="11742"/>
                    </a:lnTo>
                    <a:lnTo>
                      <a:pt x="8974" y="11742"/>
                    </a:lnTo>
                    <a:lnTo>
                      <a:pt x="8941" y="11742"/>
                    </a:lnTo>
                    <a:lnTo>
                      <a:pt x="8941" y="11709"/>
                    </a:lnTo>
                    <a:lnTo>
                      <a:pt x="8907" y="11709"/>
                    </a:lnTo>
                    <a:lnTo>
                      <a:pt x="8874" y="11676"/>
                    </a:lnTo>
                    <a:lnTo>
                      <a:pt x="8840" y="11676"/>
                    </a:lnTo>
                    <a:lnTo>
                      <a:pt x="8774" y="11642"/>
                    </a:lnTo>
                    <a:lnTo>
                      <a:pt x="8774" y="11609"/>
                    </a:lnTo>
                    <a:lnTo>
                      <a:pt x="8740" y="11609"/>
                    </a:lnTo>
                    <a:lnTo>
                      <a:pt x="8707" y="11575"/>
                    </a:lnTo>
                    <a:lnTo>
                      <a:pt x="8640" y="11542"/>
                    </a:lnTo>
                    <a:lnTo>
                      <a:pt x="8607" y="11509"/>
                    </a:lnTo>
                    <a:lnTo>
                      <a:pt x="8540" y="11475"/>
                    </a:lnTo>
                    <a:lnTo>
                      <a:pt x="8507" y="11442"/>
                    </a:lnTo>
                    <a:lnTo>
                      <a:pt x="8474" y="11409"/>
                    </a:lnTo>
                    <a:lnTo>
                      <a:pt x="8407" y="11375"/>
                    </a:lnTo>
                    <a:lnTo>
                      <a:pt x="8373" y="11309"/>
                    </a:lnTo>
                    <a:lnTo>
                      <a:pt x="8340" y="11275"/>
                    </a:lnTo>
                    <a:lnTo>
                      <a:pt x="8273" y="11242"/>
                    </a:lnTo>
                    <a:lnTo>
                      <a:pt x="8207" y="11175"/>
                    </a:lnTo>
                    <a:lnTo>
                      <a:pt x="8107" y="11108"/>
                    </a:lnTo>
                    <a:lnTo>
                      <a:pt x="8040" y="11042"/>
                    </a:lnTo>
                    <a:lnTo>
                      <a:pt x="7940" y="10942"/>
                    </a:lnTo>
                    <a:lnTo>
                      <a:pt x="7873" y="10875"/>
                    </a:lnTo>
                    <a:lnTo>
                      <a:pt x="7840" y="10842"/>
                    </a:lnTo>
                    <a:lnTo>
                      <a:pt x="7773" y="10808"/>
                    </a:lnTo>
                    <a:lnTo>
                      <a:pt x="7740" y="10808"/>
                    </a:lnTo>
                    <a:lnTo>
                      <a:pt x="7706" y="10775"/>
                    </a:lnTo>
                    <a:lnTo>
                      <a:pt x="7673" y="10742"/>
                    </a:lnTo>
                    <a:lnTo>
                      <a:pt x="7640" y="10708"/>
                    </a:lnTo>
                    <a:lnTo>
                      <a:pt x="7606" y="10675"/>
                    </a:lnTo>
                    <a:lnTo>
                      <a:pt x="7573" y="10675"/>
                    </a:lnTo>
                    <a:lnTo>
                      <a:pt x="7540" y="10641"/>
                    </a:lnTo>
                    <a:lnTo>
                      <a:pt x="7506" y="10608"/>
                    </a:lnTo>
                    <a:lnTo>
                      <a:pt x="7540" y="10641"/>
                    </a:lnTo>
                    <a:close/>
                    <a:moveTo>
                      <a:pt x="7806" y="7839"/>
                    </a:moveTo>
                    <a:lnTo>
                      <a:pt x="7773" y="7873"/>
                    </a:lnTo>
                    <a:lnTo>
                      <a:pt x="7740" y="7873"/>
                    </a:lnTo>
                    <a:lnTo>
                      <a:pt x="7706" y="7906"/>
                    </a:lnTo>
                    <a:lnTo>
                      <a:pt x="7673" y="7940"/>
                    </a:lnTo>
                    <a:lnTo>
                      <a:pt x="7640" y="7973"/>
                    </a:lnTo>
                    <a:lnTo>
                      <a:pt x="7606" y="8006"/>
                    </a:lnTo>
                    <a:lnTo>
                      <a:pt x="7573" y="8040"/>
                    </a:lnTo>
                    <a:lnTo>
                      <a:pt x="7540" y="8073"/>
                    </a:lnTo>
                    <a:lnTo>
                      <a:pt x="7473" y="8073"/>
                    </a:lnTo>
                    <a:lnTo>
                      <a:pt x="7439" y="8106"/>
                    </a:lnTo>
                    <a:lnTo>
                      <a:pt x="7406" y="8140"/>
                    </a:lnTo>
                    <a:lnTo>
                      <a:pt x="7373" y="8173"/>
                    </a:lnTo>
                    <a:lnTo>
                      <a:pt x="7339" y="8206"/>
                    </a:lnTo>
                    <a:lnTo>
                      <a:pt x="7306" y="8206"/>
                    </a:lnTo>
                    <a:lnTo>
                      <a:pt x="7273" y="8240"/>
                    </a:lnTo>
                    <a:lnTo>
                      <a:pt x="7206" y="8273"/>
                    </a:lnTo>
                    <a:lnTo>
                      <a:pt x="7173" y="8306"/>
                    </a:lnTo>
                    <a:lnTo>
                      <a:pt x="7139" y="8306"/>
                    </a:lnTo>
                    <a:lnTo>
                      <a:pt x="7106" y="8340"/>
                    </a:lnTo>
                    <a:lnTo>
                      <a:pt x="7073" y="8373"/>
                    </a:lnTo>
                    <a:lnTo>
                      <a:pt x="7006" y="8407"/>
                    </a:lnTo>
                    <a:lnTo>
                      <a:pt x="6972" y="8407"/>
                    </a:lnTo>
                    <a:lnTo>
                      <a:pt x="6939" y="8440"/>
                    </a:lnTo>
                    <a:lnTo>
                      <a:pt x="6839" y="8507"/>
                    </a:lnTo>
                    <a:lnTo>
                      <a:pt x="6772" y="8540"/>
                    </a:lnTo>
                    <a:lnTo>
                      <a:pt x="6672" y="8573"/>
                    </a:lnTo>
                    <a:lnTo>
                      <a:pt x="6606" y="8640"/>
                    </a:lnTo>
                    <a:lnTo>
                      <a:pt x="6505" y="8673"/>
                    </a:lnTo>
                    <a:lnTo>
                      <a:pt x="6405" y="8707"/>
                    </a:lnTo>
                    <a:lnTo>
                      <a:pt x="6339" y="8773"/>
                    </a:lnTo>
                    <a:lnTo>
                      <a:pt x="6239" y="8807"/>
                    </a:lnTo>
                    <a:lnTo>
                      <a:pt x="6139" y="8840"/>
                    </a:lnTo>
                    <a:lnTo>
                      <a:pt x="6105" y="8874"/>
                    </a:lnTo>
                    <a:lnTo>
                      <a:pt x="6072" y="8874"/>
                    </a:lnTo>
                    <a:lnTo>
                      <a:pt x="5972" y="8940"/>
                    </a:lnTo>
                    <a:lnTo>
                      <a:pt x="5872" y="8974"/>
                    </a:lnTo>
                    <a:lnTo>
                      <a:pt x="5772" y="9007"/>
                    </a:lnTo>
                    <a:lnTo>
                      <a:pt x="5672" y="9040"/>
                    </a:lnTo>
                    <a:lnTo>
                      <a:pt x="5571" y="9074"/>
                    </a:lnTo>
                    <a:lnTo>
                      <a:pt x="5505" y="9107"/>
                    </a:lnTo>
                    <a:lnTo>
                      <a:pt x="5405" y="9140"/>
                    </a:lnTo>
                    <a:lnTo>
                      <a:pt x="5305" y="9174"/>
                    </a:lnTo>
                    <a:lnTo>
                      <a:pt x="5205" y="9207"/>
                    </a:lnTo>
                    <a:lnTo>
                      <a:pt x="5104" y="9240"/>
                    </a:lnTo>
                    <a:lnTo>
                      <a:pt x="5004" y="9274"/>
                    </a:lnTo>
                    <a:lnTo>
                      <a:pt x="4904" y="9307"/>
                    </a:lnTo>
                    <a:lnTo>
                      <a:pt x="4804" y="9341"/>
                    </a:lnTo>
                    <a:lnTo>
                      <a:pt x="4704" y="9374"/>
                    </a:lnTo>
                    <a:lnTo>
                      <a:pt x="4604" y="9407"/>
                    </a:lnTo>
                    <a:lnTo>
                      <a:pt x="4537" y="9441"/>
                    </a:lnTo>
                    <a:lnTo>
                      <a:pt x="4437" y="9474"/>
                    </a:lnTo>
                    <a:lnTo>
                      <a:pt x="4337" y="9474"/>
                    </a:lnTo>
                    <a:lnTo>
                      <a:pt x="4237" y="9507"/>
                    </a:lnTo>
                    <a:lnTo>
                      <a:pt x="4137" y="9541"/>
                    </a:lnTo>
                    <a:lnTo>
                      <a:pt x="4037" y="9574"/>
                    </a:lnTo>
                    <a:lnTo>
                      <a:pt x="3937" y="9574"/>
                    </a:lnTo>
                    <a:lnTo>
                      <a:pt x="3904" y="9607"/>
                    </a:lnTo>
                    <a:lnTo>
                      <a:pt x="3937" y="9607"/>
                    </a:lnTo>
                    <a:lnTo>
                      <a:pt x="3970" y="9607"/>
                    </a:lnTo>
                    <a:lnTo>
                      <a:pt x="4037" y="9607"/>
                    </a:lnTo>
                    <a:lnTo>
                      <a:pt x="4070" y="9607"/>
                    </a:lnTo>
                    <a:lnTo>
                      <a:pt x="4137" y="9607"/>
                    </a:lnTo>
                    <a:lnTo>
                      <a:pt x="4137" y="9607"/>
                    </a:lnTo>
                    <a:lnTo>
                      <a:pt x="4170" y="9641"/>
                    </a:lnTo>
                    <a:lnTo>
                      <a:pt x="4204" y="9641"/>
                    </a:lnTo>
                    <a:lnTo>
                      <a:pt x="4237" y="9641"/>
                    </a:lnTo>
                    <a:lnTo>
                      <a:pt x="4237" y="9641"/>
                    </a:lnTo>
                    <a:lnTo>
                      <a:pt x="4271" y="9641"/>
                    </a:lnTo>
                    <a:lnTo>
                      <a:pt x="4304" y="9641"/>
                    </a:lnTo>
                    <a:lnTo>
                      <a:pt x="4304" y="9641"/>
                    </a:lnTo>
                    <a:lnTo>
                      <a:pt x="4337" y="9674"/>
                    </a:lnTo>
                    <a:lnTo>
                      <a:pt x="4371" y="9674"/>
                    </a:lnTo>
                    <a:lnTo>
                      <a:pt x="4404" y="9674"/>
                    </a:lnTo>
                    <a:lnTo>
                      <a:pt x="4404" y="9674"/>
                    </a:lnTo>
                    <a:lnTo>
                      <a:pt x="4437" y="9707"/>
                    </a:lnTo>
                    <a:lnTo>
                      <a:pt x="4471" y="9707"/>
                    </a:lnTo>
                    <a:lnTo>
                      <a:pt x="4471" y="9707"/>
                    </a:lnTo>
                    <a:lnTo>
                      <a:pt x="4504" y="9741"/>
                    </a:lnTo>
                    <a:lnTo>
                      <a:pt x="4537" y="9741"/>
                    </a:lnTo>
                    <a:lnTo>
                      <a:pt x="4537" y="9741"/>
                    </a:lnTo>
                    <a:lnTo>
                      <a:pt x="4571" y="9774"/>
                    </a:lnTo>
                    <a:lnTo>
                      <a:pt x="4604" y="9774"/>
                    </a:lnTo>
                    <a:lnTo>
                      <a:pt x="4637" y="9808"/>
                    </a:lnTo>
                    <a:lnTo>
                      <a:pt x="4671" y="9841"/>
                    </a:lnTo>
                    <a:lnTo>
                      <a:pt x="4704" y="9841"/>
                    </a:lnTo>
                    <a:lnTo>
                      <a:pt x="4738" y="9874"/>
                    </a:lnTo>
                    <a:lnTo>
                      <a:pt x="4771" y="9908"/>
                    </a:lnTo>
                    <a:lnTo>
                      <a:pt x="4804" y="9941"/>
                    </a:lnTo>
                    <a:lnTo>
                      <a:pt x="4838" y="9941"/>
                    </a:lnTo>
                    <a:lnTo>
                      <a:pt x="4871" y="9974"/>
                    </a:lnTo>
                    <a:lnTo>
                      <a:pt x="4904" y="10008"/>
                    </a:lnTo>
                    <a:lnTo>
                      <a:pt x="4938" y="10041"/>
                    </a:lnTo>
                    <a:lnTo>
                      <a:pt x="4938" y="10074"/>
                    </a:lnTo>
                    <a:lnTo>
                      <a:pt x="4971" y="10108"/>
                    </a:lnTo>
                    <a:lnTo>
                      <a:pt x="5004" y="10141"/>
                    </a:lnTo>
                    <a:lnTo>
                      <a:pt x="5038" y="10141"/>
                    </a:lnTo>
                    <a:lnTo>
                      <a:pt x="5038" y="10174"/>
                    </a:lnTo>
                    <a:lnTo>
                      <a:pt x="5071" y="10208"/>
                    </a:lnTo>
                    <a:lnTo>
                      <a:pt x="5104" y="10241"/>
                    </a:lnTo>
                    <a:lnTo>
                      <a:pt x="5104" y="10275"/>
                    </a:lnTo>
                    <a:lnTo>
                      <a:pt x="5138" y="10308"/>
                    </a:lnTo>
                    <a:lnTo>
                      <a:pt x="5138" y="10341"/>
                    </a:lnTo>
                    <a:lnTo>
                      <a:pt x="5171" y="10375"/>
                    </a:lnTo>
                    <a:lnTo>
                      <a:pt x="5171" y="10408"/>
                    </a:lnTo>
                    <a:lnTo>
                      <a:pt x="5205" y="10441"/>
                    </a:lnTo>
                    <a:lnTo>
                      <a:pt x="5205" y="10475"/>
                    </a:lnTo>
                    <a:lnTo>
                      <a:pt x="5238" y="10508"/>
                    </a:lnTo>
                    <a:lnTo>
                      <a:pt x="5238" y="10541"/>
                    </a:lnTo>
                    <a:lnTo>
                      <a:pt x="5271" y="10575"/>
                    </a:lnTo>
                    <a:lnTo>
                      <a:pt x="5271" y="10608"/>
                    </a:lnTo>
                    <a:lnTo>
                      <a:pt x="5305" y="10641"/>
                    </a:lnTo>
                    <a:lnTo>
                      <a:pt x="5305" y="10675"/>
                    </a:lnTo>
                    <a:lnTo>
                      <a:pt x="5305" y="10742"/>
                    </a:lnTo>
                    <a:lnTo>
                      <a:pt x="5338" y="10775"/>
                    </a:lnTo>
                    <a:lnTo>
                      <a:pt x="5338" y="10808"/>
                    </a:lnTo>
                    <a:lnTo>
                      <a:pt x="5338" y="10842"/>
                    </a:lnTo>
                    <a:lnTo>
                      <a:pt x="5371" y="10875"/>
                    </a:lnTo>
                    <a:lnTo>
                      <a:pt x="5371" y="10908"/>
                    </a:lnTo>
                    <a:lnTo>
                      <a:pt x="5371" y="10942"/>
                    </a:lnTo>
                    <a:lnTo>
                      <a:pt x="5405" y="10975"/>
                    </a:lnTo>
                    <a:lnTo>
                      <a:pt x="5405" y="11008"/>
                    </a:lnTo>
                    <a:lnTo>
                      <a:pt x="5405" y="11042"/>
                    </a:lnTo>
                    <a:lnTo>
                      <a:pt x="5405" y="11075"/>
                    </a:lnTo>
                    <a:lnTo>
                      <a:pt x="5405" y="11108"/>
                    </a:lnTo>
                    <a:lnTo>
                      <a:pt x="5438" y="11175"/>
                    </a:lnTo>
                    <a:lnTo>
                      <a:pt x="5438" y="11209"/>
                    </a:lnTo>
                    <a:lnTo>
                      <a:pt x="5438" y="11242"/>
                    </a:lnTo>
                    <a:lnTo>
                      <a:pt x="5438" y="11275"/>
                    </a:lnTo>
                    <a:lnTo>
                      <a:pt x="5438" y="11309"/>
                    </a:lnTo>
                    <a:lnTo>
                      <a:pt x="5438" y="11342"/>
                    </a:lnTo>
                    <a:lnTo>
                      <a:pt x="5471" y="11375"/>
                    </a:lnTo>
                    <a:lnTo>
                      <a:pt x="5471" y="11409"/>
                    </a:lnTo>
                    <a:lnTo>
                      <a:pt x="5471" y="11442"/>
                    </a:lnTo>
                    <a:lnTo>
                      <a:pt x="5471" y="11475"/>
                    </a:lnTo>
                    <a:lnTo>
                      <a:pt x="5471" y="11509"/>
                    </a:lnTo>
                    <a:lnTo>
                      <a:pt x="5471" y="11542"/>
                    </a:lnTo>
                    <a:lnTo>
                      <a:pt x="5471" y="11609"/>
                    </a:lnTo>
                    <a:lnTo>
                      <a:pt x="5471" y="11642"/>
                    </a:lnTo>
                    <a:lnTo>
                      <a:pt x="5471" y="11676"/>
                    </a:lnTo>
                    <a:lnTo>
                      <a:pt x="5471" y="11709"/>
                    </a:lnTo>
                    <a:lnTo>
                      <a:pt x="5471" y="11709"/>
                    </a:lnTo>
                    <a:lnTo>
                      <a:pt x="5471" y="11709"/>
                    </a:lnTo>
                    <a:lnTo>
                      <a:pt x="5505" y="11676"/>
                    </a:lnTo>
                    <a:lnTo>
                      <a:pt x="5538" y="11642"/>
                    </a:lnTo>
                    <a:lnTo>
                      <a:pt x="5538" y="11609"/>
                    </a:lnTo>
                    <a:lnTo>
                      <a:pt x="5571" y="11575"/>
                    </a:lnTo>
                    <a:lnTo>
                      <a:pt x="5605" y="11542"/>
                    </a:lnTo>
                    <a:lnTo>
                      <a:pt x="5638" y="11509"/>
                    </a:lnTo>
                    <a:lnTo>
                      <a:pt x="5638" y="11509"/>
                    </a:lnTo>
                    <a:lnTo>
                      <a:pt x="5672" y="11475"/>
                    </a:lnTo>
                    <a:lnTo>
                      <a:pt x="5705" y="11442"/>
                    </a:lnTo>
                    <a:lnTo>
                      <a:pt x="5738" y="11409"/>
                    </a:lnTo>
                    <a:lnTo>
                      <a:pt x="5738" y="11375"/>
                    </a:lnTo>
                    <a:lnTo>
                      <a:pt x="5805" y="11309"/>
                    </a:lnTo>
                    <a:lnTo>
                      <a:pt x="5872" y="11275"/>
                    </a:lnTo>
                    <a:lnTo>
                      <a:pt x="5905" y="11209"/>
                    </a:lnTo>
                    <a:lnTo>
                      <a:pt x="5972" y="11142"/>
                    </a:lnTo>
                    <a:lnTo>
                      <a:pt x="6005" y="11108"/>
                    </a:lnTo>
                    <a:lnTo>
                      <a:pt x="6072" y="11042"/>
                    </a:lnTo>
                    <a:lnTo>
                      <a:pt x="6139" y="11008"/>
                    </a:lnTo>
                    <a:lnTo>
                      <a:pt x="6172" y="10942"/>
                    </a:lnTo>
                    <a:lnTo>
                      <a:pt x="6239" y="10875"/>
                    </a:lnTo>
                    <a:lnTo>
                      <a:pt x="6305" y="10842"/>
                    </a:lnTo>
                    <a:lnTo>
                      <a:pt x="6339" y="10775"/>
                    </a:lnTo>
                    <a:lnTo>
                      <a:pt x="6405" y="10742"/>
                    </a:lnTo>
                    <a:lnTo>
                      <a:pt x="6472" y="10675"/>
                    </a:lnTo>
                    <a:lnTo>
                      <a:pt x="6572" y="10608"/>
                    </a:lnTo>
                    <a:lnTo>
                      <a:pt x="6672" y="10508"/>
                    </a:lnTo>
                    <a:lnTo>
                      <a:pt x="6806" y="10408"/>
                    </a:lnTo>
                    <a:lnTo>
                      <a:pt x="6906" y="10308"/>
                    </a:lnTo>
                    <a:lnTo>
                      <a:pt x="7006" y="10241"/>
                    </a:lnTo>
                    <a:lnTo>
                      <a:pt x="7039" y="10174"/>
                    </a:lnTo>
                    <a:lnTo>
                      <a:pt x="7073" y="10141"/>
                    </a:lnTo>
                    <a:lnTo>
                      <a:pt x="7106" y="10141"/>
                    </a:lnTo>
                    <a:lnTo>
                      <a:pt x="7139" y="10108"/>
                    </a:lnTo>
                    <a:lnTo>
                      <a:pt x="7173" y="10041"/>
                    </a:lnTo>
                    <a:lnTo>
                      <a:pt x="7206" y="10041"/>
                    </a:lnTo>
                    <a:lnTo>
                      <a:pt x="7206" y="10008"/>
                    </a:lnTo>
                    <a:lnTo>
                      <a:pt x="7239" y="9974"/>
                    </a:lnTo>
                    <a:lnTo>
                      <a:pt x="7273" y="9974"/>
                    </a:lnTo>
                    <a:lnTo>
                      <a:pt x="7306" y="9941"/>
                    </a:lnTo>
                    <a:lnTo>
                      <a:pt x="7339" y="9941"/>
                    </a:lnTo>
                    <a:lnTo>
                      <a:pt x="7373" y="9941"/>
                    </a:lnTo>
                    <a:lnTo>
                      <a:pt x="7406" y="9941"/>
                    </a:lnTo>
                    <a:lnTo>
                      <a:pt x="7439" y="9941"/>
                    </a:lnTo>
                    <a:lnTo>
                      <a:pt x="7473" y="9941"/>
                    </a:lnTo>
                    <a:lnTo>
                      <a:pt x="7506" y="9941"/>
                    </a:lnTo>
                    <a:lnTo>
                      <a:pt x="7506" y="9941"/>
                    </a:lnTo>
                    <a:lnTo>
                      <a:pt x="7540" y="9941"/>
                    </a:lnTo>
                    <a:lnTo>
                      <a:pt x="7573" y="9941"/>
                    </a:lnTo>
                    <a:lnTo>
                      <a:pt x="7606" y="9941"/>
                    </a:lnTo>
                    <a:lnTo>
                      <a:pt x="7606" y="9941"/>
                    </a:lnTo>
                    <a:lnTo>
                      <a:pt x="7640" y="9941"/>
                    </a:lnTo>
                    <a:lnTo>
                      <a:pt x="7673" y="9941"/>
                    </a:lnTo>
                    <a:lnTo>
                      <a:pt x="7706" y="9974"/>
                    </a:lnTo>
                    <a:lnTo>
                      <a:pt x="7706" y="9974"/>
                    </a:lnTo>
                    <a:lnTo>
                      <a:pt x="7740" y="9974"/>
                    </a:lnTo>
                    <a:lnTo>
                      <a:pt x="7773" y="9974"/>
                    </a:lnTo>
                    <a:lnTo>
                      <a:pt x="7773" y="10008"/>
                    </a:lnTo>
                    <a:lnTo>
                      <a:pt x="7806" y="10008"/>
                    </a:lnTo>
                    <a:lnTo>
                      <a:pt x="7840" y="10008"/>
                    </a:lnTo>
                    <a:lnTo>
                      <a:pt x="7840" y="10008"/>
                    </a:lnTo>
                    <a:lnTo>
                      <a:pt x="7873" y="10041"/>
                    </a:lnTo>
                    <a:lnTo>
                      <a:pt x="7940" y="10074"/>
                    </a:lnTo>
                    <a:lnTo>
                      <a:pt x="7973" y="10074"/>
                    </a:lnTo>
                    <a:lnTo>
                      <a:pt x="8007" y="10108"/>
                    </a:lnTo>
                    <a:lnTo>
                      <a:pt x="8040" y="10141"/>
                    </a:lnTo>
                    <a:lnTo>
                      <a:pt x="8107" y="10174"/>
                    </a:lnTo>
                    <a:lnTo>
                      <a:pt x="8140" y="10208"/>
                    </a:lnTo>
                    <a:lnTo>
                      <a:pt x="8173" y="10241"/>
                    </a:lnTo>
                    <a:lnTo>
                      <a:pt x="8207" y="10275"/>
                    </a:lnTo>
                    <a:lnTo>
                      <a:pt x="8273" y="10308"/>
                    </a:lnTo>
                    <a:lnTo>
                      <a:pt x="8307" y="10341"/>
                    </a:lnTo>
                    <a:lnTo>
                      <a:pt x="8407" y="10408"/>
                    </a:lnTo>
                    <a:lnTo>
                      <a:pt x="8474" y="10475"/>
                    </a:lnTo>
                    <a:lnTo>
                      <a:pt x="8574" y="10541"/>
                    </a:lnTo>
                    <a:lnTo>
                      <a:pt x="8674" y="10608"/>
                    </a:lnTo>
                    <a:lnTo>
                      <a:pt x="8740" y="10675"/>
                    </a:lnTo>
                    <a:lnTo>
                      <a:pt x="8807" y="10708"/>
                    </a:lnTo>
                    <a:lnTo>
                      <a:pt x="8840" y="10708"/>
                    </a:lnTo>
                    <a:lnTo>
                      <a:pt x="8840" y="10742"/>
                    </a:lnTo>
                    <a:lnTo>
                      <a:pt x="8840" y="10708"/>
                    </a:lnTo>
                    <a:lnTo>
                      <a:pt x="8774" y="10608"/>
                    </a:lnTo>
                    <a:lnTo>
                      <a:pt x="8674" y="10475"/>
                    </a:lnTo>
                    <a:lnTo>
                      <a:pt x="8607" y="10408"/>
                    </a:lnTo>
                    <a:lnTo>
                      <a:pt x="8607" y="10375"/>
                    </a:lnTo>
                    <a:lnTo>
                      <a:pt x="8574" y="10341"/>
                    </a:lnTo>
                    <a:lnTo>
                      <a:pt x="8574" y="10308"/>
                    </a:lnTo>
                    <a:lnTo>
                      <a:pt x="8540" y="10275"/>
                    </a:lnTo>
                    <a:lnTo>
                      <a:pt x="8540" y="10241"/>
                    </a:lnTo>
                    <a:lnTo>
                      <a:pt x="8507" y="10208"/>
                    </a:lnTo>
                    <a:lnTo>
                      <a:pt x="8507" y="10174"/>
                    </a:lnTo>
                    <a:lnTo>
                      <a:pt x="8474" y="10141"/>
                    </a:lnTo>
                    <a:lnTo>
                      <a:pt x="8474" y="10108"/>
                    </a:lnTo>
                    <a:lnTo>
                      <a:pt x="8440" y="10074"/>
                    </a:lnTo>
                    <a:lnTo>
                      <a:pt x="8440" y="10041"/>
                    </a:lnTo>
                    <a:lnTo>
                      <a:pt x="8440" y="10041"/>
                    </a:lnTo>
                    <a:lnTo>
                      <a:pt x="8407" y="10008"/>
                    </a:lnTo>
                    <a:lnTo>
                      <a:pt x="8407" y="9974"/>
                    </a:lnTo>
                    <a:lnTo>
                      <a:pt x="8373" y="9941"/>
                    </a:lnTo>
                    <a:lnTo>
                      <a:pt x="8373" y="9908"/>
                    </a:lnTo>
                    <a:lnTo>
                      <a:pt x="8373" y="9874"/>
                    </a:lnTo>
                    <a:lnTo>
                      <a:pt x="8340" y="9841"/>
                    </a:lnTo>
                    <a:lnTo>
                      <a:pt x="8340" y="9808"/>
                    </a:lnTo>
                    <a:lnTo>
                      <a:pt x="8340" y="9774"/>
                    </a:lnTo>
                    <a:lnTo>
                      <a:pt x="8340" y="9741"/>
                    </a:lnTo>
                    <a:lnTo>
                      <a:pt x="8307" y="9707"/>
                    </a:lnTo>
                    <a:lnTo>
                      <a:pt x="8307" y="9641"/>
                    </a:lnTo>
                    <a:lnTo>
                      <a:pt x="8273" y="9574"/>
                    </a:lnTo>
                    <a:lnTo>
                      <a:pt x="8273" y="9507"/>
                    </a:lnTo>
                    <a:lnTo>
                      <a:pt x="8273" y="9474"/>
                    </a:lnTo>
                    <a:lnTo>
                      <a:pt x="8240" y="9407"/>
                    </a:lnTo>
                    <a:lnTo>
                      <a:pt x="8240" y="9341"/>
                    </a:lnTo>
                    <a:lnTo>
                      <a:pt x="8207" y="9240"/>
                    </a:lnTo>
                    <a:lnTo>
                      <a:pt x="8207" y="9107"/>
                    </a:lnTo>
                    <a:lnTo>
                      <a:pt x="8207" y="9074"/>
                    </a:lnTo>
                    <a:lnTo>
                      <a:pt x="8173" y="9007"/>
                    </a:lnTo>
                    <a:lnTo>
                      <a:pt x="8173" y="8974"/>
                    </a:lnTo>
                    <a:lnTo>
                      <a:pt x="8173" y="8907"/>
                    </a:lnTo>
                    <a:lnTo>
                      <a:pt x="8140" y="8874"/>
                    </a:lnTo>
                    <a:lnTo>
                      <a:pt x="8140" y="8807"/>
                    </a:lnTo>
                    <a:lnTo>
                      <a:pt x="8140" y="8807"/>
                    </a:lnTo>
                    <a:lnTo>
                      <a:pt x="8140" y="8773"/>
                    </a:lnTo>
                    <a:lnTo>
                      <a:pt x="8107" y="8740"/>
                    </a:lnTo>
                    <a:lnTo>
                      <a:pt x="8107" y="8740"/>
                    </a:lnTo>
                    <a:lnTo>
                      <a:pt x="8107" y="8707"/>
                    </a:lnTo>
                    <a:lnTo>
                      <a:pt x="8107" y="8673"/>
                    </a:lnTo>
                    <a:lnTo>
                      <a:pt x="8073" y="8673"/>
                    </a:lnTo>
                    <a:lnTo>
                      <a:pt x="8073" y="8640"/>
                    </a:lnTo>
                    <a:lnTo>
                      <a:pt x="8073" y="8640"/>
                    </a:lnTo>
                    <a:lnTo>
                      <a:pt x="8073" y="8607"/>
                    </a:lnTo>
                    <a:lnTo>
                      <a:pt x="8073" y="8573"/>
                    </a:lnTo>
                    <a:lnTo>
                      <a:pt x="8040" y="8573"/>
                    </a:lnTo>
                    <a:lnTo>
                      <a:pt x="8040" y="8540"/>
                    </a:lnTo>
                    <a:lnTo>
                      <a:pt x="8007" y="8507"/>
                    </a:lnTo>
                    <a:lnTo>
                      <a:pt x="8007" y="8473"/>
                    </a:lnTo>
                    <a:lnTo>
                      <a:pt x="8007" y="8440"/>
                    </a:lnTo>
                    <a:lnTo>
                      <a:pt x="7973" y="8407"/>
                    </a:lnTo>
                    <a:lnTo>
                      <a:pt x="7973" y="8373"/>
                    </a:lnTo>
                    <a:lnTo>
                      <a:pt x="7973" y="8340"/>
                    </a:lnTo>
                    <a:lnTo>
                      <a:pt x="7940" y="8306"/>
                    </a:lnTo>
                    <a:lnTo>
                      <a:pt x="7940" y="8306"/>
                    </a:lnTo>
                    <a:lnTo>
                      <a:pt x="7940" y="8273"/>
                    </a:lnTo>
                    <a:lnTo>
                      <a:pt x="7906" y="8240"/>
                    </a:lnTo>
                    <a:lnTo>
                      <a:pt x="7906" y="8206"/>
                    </a:lnTo>
                    <a:lnTo>
                      <a:pt x="7906" y="8173"/>
                    </a:lnTo>
                    <a:lnTo>
                      <a:pt x="7906" y="8140"/>
                    </a:lnTo>
                    <a:lnTo>
                      <a:pt x="7873" y="8106"/>
                    </a:lnTo>
                    <a:lnTo>
                      <a:pt x="7873" y="8073"/>
                    </a:lnTo>
                    <a:lnTo>
                      <a:pt x="7873" y="8040"/>
                    </a:lnTo>
                    <a:lnTo>
                      <a:pt x="7873" y="8006"/>
                    </a:lnTo>
                    <a:lnTo>
                      <a:pt x="7840" y="7940"/>
                    </a:lnTo>
                    <a:lnTo>
                      <a:pt x="7840" y="7873"/>
                    </a:lnTo>
                    <a:lnTo>
                      <a:pt x="7840" y="7806"/>
                    </a:lnTo>
                    <a:close/>
                    <a:moveTo>
                      <a:pt x="7439" y="10541"/>
                    </a:moveTo>
                    <a:lnTo>
                      <a:pt x="7439" y="10541"/>
                    </a:lnTo>
                    <a:close/>
                    <a:moveTo>
                      <a:pt x="7473" y="10508"/>
                    </a:moveTo>
                    <a:lnTo>
                      <a:pt x="7473" y="10508"/>
                    </a:lnTo>
                    <a:close/>
                    <a:moveTo>
                      <a:pt x="7473" y="10508"/>
                    </a:moveTo>
                    <a:lnTo>
                      <a:pt x="7473" y="10508"/>
                    </a:lnTo>
                    <a:lnTo>
                      <a:pt x="7473" y="10508"/>
                    </a:lnTo>
                    <a:close/>
                    <a:moveTo>
                      <a:pt x="7506" y="10508"/>
                    </a:moveTo>
                    <a:lnTo>
                      <a:pt x="7473" y="10508"/>
                    </a:lnTo>
                    <a:lnTo>
                      <a:pt x="7506" y="10508"/>
                    </a:lnTo>
                    <a:lnTo>
                      <a:pt x="7473" y="10508"/>
                    </a:lnTo>
                    <a:lnTo>
                      <a:pt x="7506" y="10508"/>
                    </a:lnTo>
                    <a:lnTo>
                      <a:pt x="7506" y="10508"/>
                    </a:lnTo>
                    <a:lnTo>
                      <a:pt x="7540" y="10508"/>
                    </a:lnTo>
                    <a:lnTo>
                      <a:pt x="7506" y="10508"/>
                    </a:lnTo>
                    <a:lnTo>
                      <a:pt x="7540" y="10475"/>
                    </a:lnTo>
                    <a:lnTo>
                      <a:pt x="7540" y="10475"/>
                    </a:lnTo>
                    <a:lnTo>
                      <a:pt x="7540" y="10475"/>
                    </a:lnTo>
                    <a:lnTo>
                      <a:pt x="7540" y="10475"/>
                    </a:lnTo>
                    <a:lnTo>
                      <a:pt x="7540" y="10475"/>
                    </a:lnTo>
                    <a:close/>
                    <a:moveTo>
                      <a:pt x="368" y="9808"/>
                    </a:moveTo>
                    <a:lnTo>
                      <a:pt x="368" y="9808"/>
                    </a:lnTo>
                    <a:lnTo>
                      <a:pt x="368" y="9808"/>
                    </a:lnTo>
                    <a:close/>
                    <a:moveTo>
                      <a:pt x="368" y="9808"/>
                    </a:moveTo>
                    <a:lnTo>
                      <a:pt x="368" y="9808"/>
                    </a:lnTo>
                    <a:lnTo>
                      <a:pt x="368" y="9808"/>
                    </a:lnTo>
                    <a:lnTo>
                      <a:pt x="368" y="9808"/>
                    </a:lnTo>
                    <a:close/>
                    <a:moveTo>
                      <a:pt x="6939" y="7172"/>
                    </a:move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172"/>
                    </a:ln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206"/>
                    </a:lnTo>
                    <a:lnTo>
                      <a:pt x="6939" y="7172"/>
                    </a:lnTo>
                    <a:lnTo>
                      <a:pt x="6939" y="7206"/>
                    </a:lnTo>
                    <a:close/>
                    <a:moveTo>
                      <a:pt x="6939" y="7172"/>
                    </a:moveTo>
                    <a:lnTo>
                      <a:pt x="6939" y="7172"/>
                    </a:lnTo>
                    <a:lnTo>
                      <a:pt x="6939" y="7172"/>
                    </a:lnTo>
                    <a:close/>
                    <a:moveTo>
                      <a:pt x="6939" y="7172"/>
                    </a:moveTo>
                    <a:lnTo>
                      <a:pt x="6939" y="7172"/>
                    </a:lnTo>
                    <a:close/>
                    <a:moveTo>
                      <a:pt x="6939" y="7172"/>
                    </a:moveTo>
                    <a:lnTo>
                      <a:pt x="6939" y="7172"/>
                    </a:lnTo>
                    <a:lnTo>
                      <a:pt x="6939" y="7172"/>
                    </a:lnTo>
                    <a:lnTo>
                      <a:pt x="6939" y="7172"/>
                    </a:lnTo>
                    <a:close/>
                    <a:moveTo>
                      <a:pt x="7039" y="7006"/>
                    </a:moveTo>
                    <a:lnTo>
                      <a:pt x="7039" y="7006"/>
                    </a:lnTo>
                    <a:lnTo>
                      <a:pt x="7073" y="69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910350" y="4163425"/>
                <a:ext cx="236850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12810" extrusionOk="0">
                    <a:moveTo>
                      <a:pt x="7072" y="901"/>
                    </a:moveTo>
                    <a:cubicBezTo>
                      <a:pt x="7072" y="668"/>
                      <a:pt x="6939" y="1435"/>
                      <a:pt x="6972" y="1635"/>
                    </a:cubicBezTo>
                    <a:cubicBezTo>
                      <a:pt x="7039" y="2102"/>
                      <a:pt x="7039" y="2602"/>
                      <a:pt x="7072" y="3103"/>
                    </a:cubicBezTo>
                    <a:cubicBezTo>
                      <a:pt x="7172" y="4203"/>
                      <a:pt x="7172" y="5271"/>
                      <a:pt x="7139" y="6405"/>
                    </a:cubicBezTo>
                    <a:cubicBezTo>
                      <a:pt x="7139" y="6538"/>
                      <a:pt x="7339" y="7239"/>
                      <a:pt x="7172" y="7372"/>
                    </a:cubicBezTo>
                    <a:cubicBezTo>
                      <a:pt x="5971" y="8506"/>
                      <a:pt x="3503" y="9307"/>
                      <a:pt x="1768" y="9574"/>
                    </a:cubicBezTo>
                    <a:cubicBezTo>
                      <a:pt x="1301" y="9641"/>
                      <a:pt x="367" y="9774"/>
                      <a:pt x="34" y="10074"/>
                    </a:cubicBezTo>
                    <a:cubicBezTo>
                      <a:pt x="0" y="10108"/>
                      <a:pt x="1068" y="10141"/>
                      <a:pt x="1268" y="10141"/>
                    </a:cubicBezTo>
                    <a:cubicBezTo>
                      <a:pt x="2002" y="10141"/>
                      <a:pt x="3469" y="9607"/>
                      <a:pt x="4137" y="9974"/>
                    </a:cubicBezTo>
                    <a:cubicBezTo>
                      <a:pt x="4737" y="10308"/>
                      <a:pt x="4904" y="11142"/>
                      <a:pt x="4904" y="11809"/>
                    </a:cubicBezTo>
                    <a:cubicBezTo>
                      <a:pt x="4870" y="12142"/>
                      <a:pt x="4870" y="12810"/>
                      <a:pt x="4870" y="12810"/>
                    </a:cubicBezTo>
                    <a:cubicBezTo>
                      <a:pt x="4870" y="12810"/>
                      <a:pt x="5237" y="12142"/>
                      <a:pt x="5471" y="11842"/>
                    </a:cubicBezTo>
                    <a:cubicBezTo>
                      <a:pt x="5904" y="11242"/>
                      <a:pt x="6605" y="10708"/>
                      <a:pt x="7072" y="10241"/>
                    </a:cubicBezTo>
                    <a:cubicBezTo>
                      <a:pt x="7372" y="9974"/>
                      <a:pt x="8873" y="11809"/>
                      <a:pt x="9340" y="11375"/>
                    </a:cubicBezTo>
                    <a:cubicBezTo>
                      <a:pt x="9474" y="11275"/>
                      <a:pt x="8740" y="10274"/>
                      <a:pt x="8640" y="10141"/>
                    </a:cubicBezTo>
                    <a:cubicBezTo>
                      <a:pt x="8306" y="9574"/>
                      <a:pt x="8373" y="8940"/>
                      <a:pt x="8139" y="8406"/>
                    </a:cubicBezTo>
                    <a:cubicBezTo>
                      <a:pt x="7639" y="7339"/>
                      <a:pt x="8039" y="5638"/>
                      <a:pt x="7839" y="4437"/>
                    </a:cubicBezTo>
                    <a:cubicBezTo>
                      <a:pt x="7639" y="3069"/>
                      <a:pt x="7139" y="1268"/>
                      <a:pt x="717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4903675" y="4162600"/>
                <a:ext cx="250200" cy="328575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13143" extrusionOk="0">
                    <a:moveTo>
                      <a:pt x="7506" y="10641"/>
                    </a:moveTo>
                    <a:lnTo>
                      <a:pt x="7506" y="10641"/>
                    </a:lnTo>
                    <a:lnTo>
                      <a:pt x="7472" y="10608"/>
                    </a:lnTo>
                    <a:lnTo>
                      <a:pt x="7472" y="10608"/>
                    </a:lnTo>
                    <a:lnTo>
                      <a:pt x="7472" y="10608"/>
                    </a:lnTo>
                    <a:lnTo>
                      <a:pt x="7439" y="10608"/>
                    </a:lnTo>
                    <a:lnTo>
                      <a:pt x="7472" y="10608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439" y="10574"/>
                    </a:lnTo>
                    <a:lnTo>
                      <a:pt x="7372" y="10608"/>
                    </a:lnTo>
                    <a:lnTo>
                      <a:pt x="7339" y="10641"/>
                    </a:lnTo>
                    <a:lnTo>
                      <a:pt x="7239" y="10741"/>
                    </a:lnTo>
                    <a:lnTo>
                      <a:pt x="7139" y="10841"/>
                    </a:lnTo>
                    <a:lnTo>
                      <a:pt x="7039" y="10941"/>
                    </a:lnTo>
                    <a:lnTo>
                      <a:pt x="6939" y="11008"/>
                    </a:lnTo>
                    <a:lnTo>
                      <a:pt x="6805" y="11108"/>
                    </a:lnTo>
                    <a:lnTo>
                      <a:pt x="6772" y="11175"/>
                    </a:lnTo>
                    <a:lnTo>
                      <a:pt x="6705" y="11208"/>
                    </a:lnTo>
                    <a:lnTo>
                      <a:pt x="6672" y="11275"/>
                    </a:lnTo>
                    <a:lnTo>
                      <a:pt x="6605" y="11308"/>
                    </a:lnTo>
                    <a:lnTo>
                      <a:pt x="6572" y="11375"/>
                    </a:lnTo>
                    <a:lnTo>
                      <a:pt x="6505" y="11408"/>
                    </a:lnTo>
                    <a:lnTo>
                      <a:pt x="6472" y="11475"/>
                    </a:lnTo>
                    <a:lnTo>
                      <a:pt x="6405" y="11508"/>
                    </a:lnTo>
                    <a:lnTo>
                      <a:pt x="6372" y="11575"/>
                    </a:lnTo>
                    <a:lnTo>
                      <a:pt x="6305" y="11608"/>
                    </a:lnTo>
                    <a:lnTo>
                      <a:pt x="6272" y="11675"/>
                    </a:lnTo>
                    <a:lnTo>
                      <a:pt x="6205" y="11708"/>
                    </a:lnTo>
                    <a:lnTo>
                      <a:pt x="6171" y="11775"/>
                    </a:lnTo>
                    <a:lnTo>
                      <a:pt x="6138" y="11808"/>
                    </a:lnTo>
                    <a:lnTo>
                      <a:pt x="6138" y="11842"/>
                    </a:lnTo>
                    <a:lnTo>
                      <a:pt x="6105" y="11842"/>
                    </a:lnTo>
                    <a:lnTo>
                      <a:pt x="6105" y="11875"/>
                    </a:lnTo>
                    <a:lnTo>
                      <a:pt x="6071" y="11909"/>
                    </a:lnTo>
                    <a:lnTo>
                      <a:pt x="6038" y="11942"/>
                    </a:lnTo>
                    <a:lnTo>
                      <a:pt x="6038" y="11942"/>
                    </a:lnTo>
                    <a:lnTo>
                      <a:pt x="6005" y="11975"/>
                    </a:lnTo>
                    <a:lnTo>
                      <a:pt x="6005" y="12009"/>
                    </a:lnTo>
                    <a:lnTo>
                      <a:pt x="5971" y="12042"/>
                    </a:lnTo>
                    <a:lnTo>
                      <a:pt x="5971" y="12075"/>
                    </a:lnTo>
                    <a:lnTo>
                      <a:pt x="5938" y="12109"/>
                    </a:lnTo>
                    <a:lnTo>
                      <a:pt x="5905" y="12142"/>
                    </a:lnTo>
                    <a:lnTo>
                      <a:pt x="5905" y="12175"/>
                    </a:lnTo>
                    <a:lnTo>
                      <a:pt x="5838" y="12242"/>
                    </a:lnTo>
                    <a:lnTo>
                      <a:pt x="5805" y="12309"/>
                    </a:lnTo>
                    <a:lnTo>
                      <a:pt x="5738" y="12376"/>
                    </a:lnTo>
                    <a:lnTo>
                      <a:pt x="5704" y="12476"/>
                    </a:lnTo>
                    <a:lnTo>
                      <a:pt x="5638" y="12542"/>
                    </a:lnTo>
                    <a:lnTo>
                      <a:pt x="5604" y="12609"/>
                    </a:lnTo>
                    <a:lnTo>
                      <a:pt x="5538" y="12776"/>
                    </a:lnTo>
                    <a:lnTo>
                      <a:pt x="5471" y="12876"/>
                    </a:lnTo>
                    <a:lnTo>
                      <a:pt x="5404" y="12976"/>
                    </a:lnTo>
                    <a:lnTo>
                      <a:pt x="5404" y="12976"/>
                    </a:lnTo>
                    <a:lnTo>
                      <a:pt x="5371" y="13043"/>
                    </a:lnTo>
                    <a:lnTo>
                      <a:pt x="5338" y="13076"/>
                    </a:lnTo>
                    <a:lnTo>
                      <a:pt x="5304" y="13109"/>
                    </a:lnTo>
                    <a:lnTo>
                      <a:pt x="5237" y="13109"/>
                    </a:lnTo>
                    <a:lnTo>
                      <a:pt x="5204" y="13143"/>
                    </a:lnTo>
                    <a:lnTo>
                      <a:pt x="5137" y="13143"/>
                    </a:lnTo>
                    <a:lnTo>
                      <a:pt x="5104" y="13143"/>
                    </a:lnTo>
                    <a:lnTo>
                      <a:pt x="5037" y="13143"/>
                    </a:lnTo>
                    <a:lnTo>
                      <a:pt x="5004" y="13109"/>
                    </a:lnTo>
                    <a:lnTo>
                      <a:pt x="4937" y="13076"/>
                    </a:lnTo>
                    <a:lnTo>
                      <a:pt x="4904" y="13043"/>
                    </a:lnTo>
                    <a:lnTo>
                      <a:pt x="4871" y="13009"/>
                    </a:lnTo>
                    <a:lnTo>
                      <a:pt x="4871" y="13009"/>
                    </a:lnTo>
                    <a:lnTo>
                      <a:pt x="4837" y="12976"/>
                    </a:lnTo>
                    <a:lnTo>
                      <a:pt x="4837" y="12909"/>
                    </a:lnTo>
                    <a:lnTo>
                      <a:pt x="4837" y="12876"/>
                    </a:lnTo>
                    <a:lnTo>
                      <a:pt x="4804" y="12809"/>
                    </a:lnTo>
                    <a:lnTo>
                      <a:pt x="4871" y="11842"/>
                    </a:lnTo>
                    <a:lnTo>
                      <a:pt x="4871" y="11808"/>
                    </a:lnTo>
                    <a:lnTo>
                      <a:pt x="4871" y="11775"/>
                    </a:lnTo>
                    <a:lnTo>
                      <a:pt x="4871" y="11742"/>
                    </a:lnTo>
                    <a:lnTo>
                      <a:pt x="4871" y="11708"/>
                    </a:lnTo>
                    <a:lnTo>
                      <a:pt x="4871" y="11708"/>
                    </a:lnTo>
                    <a:lnTo>
                      <a:pt x="4871" y="11675"/>
                    </a:lnTo>
                    <a:lnTo>
                      <a:pt x="4871" y="11642"/>
                    </a:lnTo>
                    <a:lnTo>
                      <a:pt x="4871" y="11608"/>
                    </a:lnTo>
                    <a:lnTo>
                      <a:pt x="4871" y="11575"/>
                    </a:lnTo>
                    <a:lnTo>
                      <a:pt x="4871" y="11542"/>
                    </a:lnTo>
                    <a:lnTo>
                      <a:pt x="4871" y="11508"/>
                    </a:lnTo>
                    <a:lnTo>
                      <a:pt x="4871" y="11475"/>
                    </a:lnTo>
                    <a:lnTo>
                      <a:pt x="4871" y="11442"/>
                    </a:lnTo>
                    <a:lnTo>
                      <a:pt x="4837" y="11442"/>
                    </a:lnTo>
                    <a:lnTo>
                      <a:pt x="4837" y="11408"/>
                    </a:lnTo>
                    <a:lnTo>
                      <a:pt x="4837" y="11375"/>
                    </a:lnTo>
                    <a:lnTo>
                      <a:pt x="4837" y="11341"/>
                    </a:lnTo>
                    <a:lnTo>
                      <a:pt x="4837" y="11308"/>
                    </a:lnTo>
                    <a:lnTo>
                      <a:pt x="4837" y="11275"/>
                    </a:lnTo>
                    <a:lnTo>
                      <a:pt x="4837" y="11241"/>
                    </a:lnTo>
                    <a:lnTo>
                      <a:pt x="4837" y="11208"/>
                    </a:lnTo>
                    <a:lnTo>
                      <a:pt x="4837" y="11175"/>
                    </a:lnTo>
                    <a:lnTo>
                      <a:pt x="4804" y="11175"/>
                    </a:lnTo>
                    <a:lnTo>
                      <a:pt x="4804" y="11141"/>
                    </a:lnTo>
                    <a:lnTo>
                      <a:pt x="4804" y="11108"/>
                    </a:lnTo>
                    <a:lnTo>
                      <a:pt x="4804" y="11075"/>
                    </a:lnTo>
                    <a:lnTo>
                      <a:pt x="4804" y="11041"/>
                    </a:lnTo>
                    <a:lnTo>
                      <a:pt x="4770" y="11008"/>
                    </a:lnTo>
                    <a:lnTo>
                      <a:pt x="4770" y="10975"/>
                    </a:lnTo>
                    <a:lnTo>
                      <a:pt x="4770" y="10975"/>
                    </a:lnTo>
                    <a:lnTo>
                      <a:pt x="4770" y="10941"/>
                    </a:lnTo>
                    <a:lnTo>
                      <a:pt x="4737" y="10908"/>
                    </a:lnTo>
                    <a:lnTo>
                      <a:pt x="4737" y="10874"/>
                    </a:lnTo>
                    <a:lnTo>
                      <a:pt x="4737" y="10841"/>
                    </a:lnTo>
                    <a:lnTo>
                      <a:pt x="4704" y="10841"/>
                    </a:lnTo>
                    <a:lnTo>
                      <a:pt x="4704" y="10808"/>
                    </a:lnTo>
                    <a:lnTo>
                      <a:pt x="4704" y="10774"/>
                    </a:lnTo>
                    <a:lnTo>
                      <a:pt x="4670" y="10741"/>
                    </a:lnTo>
                    <a:lnTo>
                      <a:pt x="4704" y="10741"/>
                    </a:lnTo>
                    <a:lnTo>
                      <a:pt x="4670" y="10741"/>
                    </a:lnTo>
                    <a:lnTo>
                      <a:pt x="4670" y="10708"/>
                    </a:lnTo>
                    <a:lnTo>
                      <a:pt x="4670" y="10708"/>
                    </a:lnTo>
                    <a:lnTo>
                      <a:pt x="4637" y="10674"/>
                    </a:lnTo>
                    <a:lnTo>
                      <a:pt x="4637" y="10641"/>
                    </a:lnTo>
                    <a:lnTo>
                      <a:pt x="4637" y="10641"/>
                    </a:lnTo>
                    <a:lnTo>
                      <a:pt x="4637" y="10641"/>
                    </a:lnTo>
                    <a:lnTo>
                      <a:pt x="4604" y="10608"/>
                    </a:lnTo>
                    <a:lnTo>
                      <a:pt x="4604" y="10608"/>
                    </a:lnTo>
                    <a:lnTo>
                      <a:pt x="4604" y="10574"/>
                    </a:lnTo>
                    <a:lnTo>
                      <a:pt x="4570" y="10574"/>
                    </a:lnTo>
                    <a:lnTo>
                      <a:pt x="4604" y="10574"/>
                    </a:lnTo>
                    <a:lnTo>
                      <a:pt x="4570" y="10541"/>
                    </a:lnTo>
                    <a:lnTo>
                      <a:pt x="4570" y="10508"/>
                    </a:lnTo>
                    <a:lnTo>
                      <a:pt x="4537" y="10508"/>
                    </a:lnTo>
                    <a:lnTo>
                      <a:pt x="4537" y="10474"/>
                    </a:lnTo>
                    <a:lnTo>
                      <a:pt x="4504" y="10474"/>
                    </a:lnTo>
                    <a:lnTo>
                      <a:pt x="4504" y="10441"/>
                    </a:lnTo>
                    <a:lnTo>
                      <a:pt x="4470" y="10441"/>
                    </a:lnTo>
                    <a:lnTo>
                      <a:pt x="4470" y="10407"/>
                    </a:lnTo>
                    <a:lnTo>
                      <a:pt x="4437" y="10407"/>
                    </a:lnTo>
                    <a:lnTo>
                      <a:pt x="4437" y="10374"/>
                    </a:lnTo>
                    <a:lnTo>
                      <a:pt x="4404" y="10374"/>
                    </a:lnTo>
                    <a:lnTo>
                      <a:pt x="4404" y="10341"/>
                    </a:lnTo>
                    <a:lnTo>
                      <a:pt x="4370" y="10341"/>
                    </a:lnTo>
                    <a:lnTo>
                      <a:pt x="4370" y="10341"/>
                    </a:lnTo>
                    <a:lnTo>
                      <a:pt x="4337" y="10307"/>
                    </a:lnTo>
                    <a:lnTo>
                      <a:pt x="4337" y="10307"/>
                    </a:lnTo>
                    <a:lnTo>
                      <a:pt x="4303" y="10274"/>
                    </a:lnTo>
                    <a:lnTo>
                      <a:pt x="4303" y="10274"/>
                    </a:lnTo>
                    <a:lnTo>
                      <a:pt x="4270" y="10274"/>
                    </a:lnTo>
                    <a:lnTo>
                      <a:pt x="4270" y="10241"/>
                    </a:lnTo>
                    <a:lnTo>
                      <a:pt x="4237" y="10241"/>
                    </a:lnTo>
                    <a:lnTo>
                      <a:pt x="4237" y="10241"/>
                    </a:lnTo>
                    <a:lnTo>
                      <a:pt x="4237" y="10241"/>
                    </a:lnTo>
                    <a:lnTo>
                      <a:pt x="4203" y="10241"/>
                    </a:lnTo>
                    <a:lnTo>
                      <a:pt x="4203" y="10241"/>
                    </a:lnTo>
                    <a:lnTo>
                      <a:pt x="4203" y="10241"/>
                    </a:lnTo>
                    <a:lnTo>
                      <a:pt x="4203" y="10241"/>
                    </a:lnTo>
                    <a:lnTo>
                      <a:pt x="4203" y="10241"/>
                    </a:lnTo>
                    <a:lnTo>
                      <a:pt x="4170" y="10207"/>
                    </a:lnTo>
                    <a:lnTo>
                      <a:pt x="4170" y="10207"/>
                    </a:lnTo>
                    <a:lnTo>
                      <a:pt x="4170" y="10207"/>
                    </a:lnTo>
                    <a:lnTo>
                      <a:pt x="4137" y="10207"/>
                    </a:lnTo>
                    <a:lnTo>
                      <a:pt x="4137" y="10207"/>
                    </a:lnTo>
                    <a:lnTo>
                      <a:pt x="4137" y="10207"/>
                    </a:lnTo>
                    <a:lnTo>
                      <a:pt x="4137" y="10207"/>
                    </a:lnTo>
                    <a:lnTo>
                      <a:pt x="4103" y="10207"/>
                    </a:lnTo>
                    <a:lnTo>
                      <a:pt x="4103" y="10207"/>
                    </a:lnTo>
                    <a:lnTo>
                      <a:pt x="4103" y="10207"/>
                    </a:lnTo>
                    <a:lnTo>
                      <a:pt x="4070" y="10207"/>
                    </a:lnTo>
                    <a:lnTo>
                      <a:pt x="4070" y="10207"/>
                    </a:lnTo>
                    <a:lnTo>
                      <a:pt x="4070" y="10174"/>
                    </a:lnTo>
                    <a:lnTo>
                      <a:pt x="4037" y="10174"/>
                    </a:lnTo>
                    <a:lnTo>
                      <a:pt x="4037" y="10174"/>
                    </a:lnTo>
                    <a:lnTo>
                      <a:pt x="4037" y="10174"/>
                    </a:lnTo>
                    <a:lnTo>
                      <a:pt x="4003" y="10174"/>
                    </a:lnTo>
                    <a:lnTo>
                      <a:pt x="3970" y="10174"/>
                    </a:lnTo>
                    <a:lnTo>
                      <a:pt x="3937" y="10174"/>
                    </a:lnTo>
                    <a:lnTo>
                      <a:pt x="3903" y="10174"/>
                    </a:lnTo>
                    <a:lnTo>
                      <a:pt x="3836" y="10174"/>
                    </a:lnTo>
                    <a:lnTo>
                      <a:pt x="3803" y="10174"/>
                    </a:lnTo>
                    <a:lnTo>
                      <a:pt x="3770" y="10174"/>
                    </a:lnTo>
                    <a:lnTo>
                      <a:pt x="3736" y="10174"/>
                    </a:lnTo>
                    <a:lnTo>
                      <a:pt x="3703" y="10174"/>
                    </a:lnTo>
                    <a:lnTo>
                      <a:pt x="3636" y="10174"/>
                    </a:lnTo>
                    <a:lnTo>
                      <a:pt x="3603" y="10174"/>
                    </a:lnTo>
                    <a:lnTo>
                      <a:pt x="3570" y="10174"/>
                    </a:lnTo>
                    <a:lnTo>
                      <a:pt x="3503" y="10174"/>
                    </a:lnTo>
                    <a:lnTo>
                      <a:pt x="3470" y="10174"/>
                    </a:lnTo>
                    <a:lnTo>
                      <a:pt x="3403" y="10174"/>
                    </a:lnTo>
                    <a:lnTo>
                      <a:pt x="3369" y="10174"/>
                    </a:lnTo>
                    <a:lnTo>
                      <a:pt x="3336" y="10174"/>
                    </a:lnTo>
                    <a:lnTo>
                      <a:pt x="3269" y="10207"/>
                    </a:lnTo>
                    <a:lnTo>
                      <a:pt x="3236" y="10207"/>
                    </a:lnTo>
                    <a:lnTo>
                      <a:pt x="3169" y="10207"/>
                    </a:lnTo>
                    <a:lnTo>
                      <a:pt x="3136" y="10207"/>
                    </a:lnTo>
                    <a:lnTo>
                      <a:pt x="3036" y="10241"/>
                    </a:lnTo>
                    <a:lnTo>
                      <a:pt x="2936" y="10241"/>
                    </a:lnTo>
                    <a:lnTo>
                      <a:pt x="2936" y="10241"/>
                    </a:lnTo>
                    <a:lnTo>
                      <a:pt x="2836" y="10274"/>
                    </a:lnTo>
                    <a:lnTo>
                      <a:pt x="2736" y="10274"/>
                    </a:lnTo>
                    <a:lnTo>
                      <a:pt x="2636" y="10307"/>
                    </a:lnTo>
                    <a:lnTo>
                      <a:pt x="2435" y="10341"/>
                    </a:lnTo>
                    <a:lnTo>
                      <a:pt x="2335" y="10341"/>
                    </a:lnTo>
                    <a:lnTo>
                      <a:pt x="2235" y="10374"/>
                    </a:lnTo>
                    <a:lnTo>
                      <a:pt x="2135" y="10374"/>
                    </a:lnTo>
                    <a:lnTo>
                      <a:pt x="2102" y="10374"/>
                    </a:lnTo>
                    <a:lnTo>
                      <a:pt x="2035" y="10374"/>
                    </a:lnTo>
                    <a:lnTo>
                      <a:pt x="2002" y="10407"/>
                    </a:lnTo>
                    <a:lnTo>
                      <a:pt x="1968" y="10407"/>
                    </a:lnTo>
                    <a:lnTo>
                      <a:pt x="1902" y="10407"/>
                    </a:lnTo>
                    <a:lnTo>
                      <a:pt x="1868" y="10407"/>
                    </a:lnTo>
                    <a:lnTo>
                      <a:pt x="1835" y="10407"/>
                    </a:lnTo>
                    <a:lnTo>
                      <a:pt x="1802" y="10407"/>
                    </a:lnTo>
                    <a:lnTo>
                      <a:pt x="1768" y="10407"/>
                    </a:lnTo>
                    <a:lnTo>
                      <a:pt x="1735" y="10441"/>
                    </a:lnTo>
                    <a:lnTo>
                      <a:pt x="1668" y="10441"/>
                    </a:lnTo>
                    <a:lnTo>
                      <a:pt x="1635" y="10441"/>
                    </a:lnTo>
                    <a:lnTo>
                      <a:pt x="1602" y="10441"/>
                    </a:lnTo>
                    <a:lnTo>
                      <a:pt x="1568" y="10441"/>
                    </a:lnTo>
                    <a:lnTo>
                      <a:pt x="1501" y="10441"/>
                    </a:lnTo>
                    <a:lnTo>
                      <a:pt x="1468" y="10441"/>
                    </a:lnTo>
                    <a:lnTo>
                      <a:pt x="1401" y="10441"/>
                    </a:lnTo>
                    <a:lnTo>
                      <a:pt x="1235" y="10441"/>
                    </a:lnTo>
                    <a:lnTo>
                      <a:pt x="1034" y="10441"/>
                    </a:lnTo>
                    <a:lnTo>
                      <a:pt x="834" y="10441"/>
                    </a:lnTo>
                    <a:lnTo>
                      <a:pt x="701" y="10441"/>
                    </a:lnTo>
                    <a:lnTo>
                      <a:pt x="601" y="10441"/>
                    </a:lnTo>
                    <a:lnTo>
                      <a:pt x="501" y="10441"/>
                    </a:lnTo>
                    <a:lnTo>
                      <a:pt x="434" y="10441"/>
                    </a:lnTo>
                    <a:lnTo>
                      <a:pt x="401" y="10441"/>
                    </a:lnTo>
                    <a:lnTo>
                      <a:pt x="367" y="10441"/>
                    </a:lnTo>
                    <a:lnTo>
                      <a:pt x="334" y="10441"/>
                    </a:lnTo>
                    <a:lnTo>
                      <a:pt x="301" y="10441"/>
                    </a:lnTo>
                    <a:lnTo>
                      <a:pt x="267" y="10441"/>
                    </a:lnTo>
                    <a:lnTo>
                      <a:pt x="234" y="10441"/>
                    </a:lnTo>
                    <a:lnTo>
                      <a:pt x="234" y="10407"/>
                    </a:lnTo>
                    <a:lnTo>
                      <a:pt x="167" y="10407"/>
                    </a:lnTo>
                    <a:lnTo>
                      <a:pt x="167" y="10407"/>
                    </a:lnTo>
                    <a:lnTo>
                      <a:pt x="100" y="10374"/>
                    </a:lnTo>
                    <a:lnTo>
                      <a:pt x="67" y="10341"/>
                    </a:lnTo>
                    <a:lnTo>
                      <a:pt x="67" y="10341"/>
                    </a:lnTo>
                    <a:lnTo>
                      <a:pt x="67" y="10341"/>
                    </a:lnTo>
                    <a:lnTo>
                      <a:pt x="67" y="10307"/>
                    </a:lnTo>
                    <a:lnTo>
                      <a:pt x="34" y="10274"/>
                    </a:lnTo>
                    <a:lnTo>
                      <a:pt x="0" y="10241"/>
                    </a:lnTo>
                    <a:lnTo>
                      <a:pt x="0" y="10241"/>
                    </a:lnTo>
                    <a:lnTo>
                      <a:pt x="0" y="10207"/>
                    </a:lnTo>
                    <a:lnTo>
                      <a:pt x="0" y="10141"/>
                    </a:lnTo>
                    <a:lnTo>
                      <a:pt x="0" y="10107"/>
                    </a:lnTo>
                    <a:lnTo>
                      <a:pt x="0" y="10074"/>
                    </a:lnTo>
                    <a:lnTo>
                      <a:pt x="0" y="10074"/>
                    </a:lnTo>
                    <a:lnTo>
                      <a:pt x="0" y="10007"/>
                    </a:lnTo>
                    <a:lnTo>
                      <a:pt x="34" y="9974"/>
                    </a:lnTo>
                    <a:lnTo>
                      <a:pt x="67" y="9940"/>
                    </a:lnTo>
                    <a:lnTo>
                      <a:pt x="67" y="9907"/>
                    </a:lnTo>
                    <a:lnTo>
                      <a:pt x="100" y="9874"/>
                    </a:lnTo>
                    <a:lnTo>
                      <a:pt x="134" y="9874"/>
                    </a:lnTo>
                    <a:lnTo>
                      <a:pt x="167" y="9840"/>
                    </a:lnTo>
                    <a:lnTo>
                      <a:pt x="201" y="9807"/>
                    </a:lnTo>
                    <a:lnTo>
                      <a:pt x="201" y="9807"/>
                    </a:lnTo>
                    <a:lnTo>
                      <a:pt x="234" y="9774"/>
                    </a:lnTo>
                    <a:lnTo>
                      <a:pt x="267" y="9774"/>
                    </a:lnTo>
                    <a:lnTo>
                      <a:pt x="301" y="9740"/>
                    </a:lnTo>
                    <a:lnTo>
                      <a:pt x="334" y="9740"/>
                    </a:lnTo>
                    <a:lnTo>
                      <a:pt x="367" y="9707"/>
                    </a:lnTo>
                    <a:lnTo>
                      <a:pt x="367" y="9707"/>
                    </a:lnTo>
                    <a:lnTo>
                      <a:pt x="401" y="9674"/>
                    </a:lnTo>
                    <a:lnTo>
                      <a:pt x="434" y="9674"/>
                    </a:lnTo>
                    <a:lnTo>
                      <a:pt x="467" y="9640"/>
                    </a:lnTo>
                    <a:lnTo>
                      <a:pt x="501" y="9640"/>
                    </a:lnTo>
                    <a:lnTo>
                      <a:pt x="534" y="9640"/>
                    </a:lnTo>
                    <a:lnTo>
                      <a:pt x="567" y="9607"/>
                    </a:lnTo>
                    <a:lnTo>
                      <a:pt x="567" y="9607"/>
                    </a:lnTo>
                    <a:lnTo>
                      <a:pt x="601" y="9607"/>
                    </a:lnTo>
                    <a:lnTo>
                      <a:pt x="634" y="9574"/>
                    </a:lnTo>
                    <a:lnTo>
                      <a:pt x="668" y="9574"/>
                    </a:lnTo>
                    <a:lnTo>
                      <a:pt x="701" y="9574"/>
                    </a:lnTo>
                    <a:lnTo>
                      <a:pt x="734" y="9540"/>
                    </a:lnTo>
                    <a:lnTo>
                      <a:pt x="768" y="9540"/>
                    </a:lnTo>
                    <a:lnTo>
                      <a:pt x="801" y="9540"/>
                    </a:lnTo>
                    <a:lnTo>
                      <a:pt x="834" y="9507"/>
                    </a:lnTo>
                    <a:lnTo>
                      <a:pt x="901" y="9473"/>
                    </a:lnTo>
                    <a:lnTo>
                      <a:pt x="968" y="9473"/>
                    </a:lnTo>
                    <a:lnTo>
                      <a:pt x="1034" y="9440"/>
                    </a:lnTo>
                    <a:lnTo>
                      <a:pt x="1101" y="9440"/>
                    </a:lnTo>
                    <a:lnTo>
                      <a:pt x="1168" y="9407"/>
                    </a:lnTo>
                    <a:lnTo>
                      <a:pt x="1235" y="9407"/>
                    </a:lnTo>
                    <a:lnTo>
                      <a:pt x="1301" y="9373"/>
                    </a:lnTo>
                    <a:lnTo>
                      <a:pt x="1368" y="9373"/>
                    </a:lnTo>
                    <a:lnTo>
                      <a:pt x="1435" y="9373"/>
                    </a:lnTo>
                    <a:lnTo>
                      <a:pt x="1501" y="9340"/>
                    </a:lnTo>
                    <a:lnTo>
                      <a:pt x="1568" y="9340"/>
                    </a:lnTo>
                    <a:lnTo>
                      <a:pt x="1668" y="9307"/>
                    </a:lnTo>
                    <a:lnTo>
                      <a:pt x="1802" y="9307"/>
                    </a:lnTo>
                    <a:lnTo>
                      <a:pt x="1902" y="9273"/>
                    </a:lnTo>
                    <a:lnTo>
                      <a:pt x="1968" y="9240"/>
                    </a:lnTo>
                    <a:lnTo>
                      <a:pt x="2069" y="9240"/>
                    </a:lnTo>
                    <a:lnTo>
                      <a:pt x="2135" y="9207"/>
                    </a:lnTo>
                    <a:lnTo>
                      <a:pt x="2202" y="9207"/>
                    </a:lnTo>
                    <a:lnTo>
                      <a:pt x="2302" y="9173"/>
                    </a:lnTo>
                    <a:lnTo>
                      <a:pt x="2369" y="9173"/>
                    </a:lnTo>
                    <a:lnTo>
                      <a:pt x="2469" y="9140"/>
                    </a:lnTo>
                    <a:lnTo>
                      <a:pt x="2536" y="9140"/>
                    </a:lnTo>
                    <a:lnTo>
                      <a:pt x="2636" y="9107"/>
                    </a:lnTo>
                    <a:lnTo>
                      <a:pt x="2702" y="9073"/>
                    </a:lnTo>
                    <a:lnTo>
                      <a:pt x="2802" y="9073"/>
                    </a:lnTo>
                    <a:lnTo>
                      <a:pt x="2902" y="9040"/>
                    </a:lnTo>
                    <a:lnTo>
                      <a:pt x="2969" y="9006"/>
                    </a:lnTo>
                    <a:lnTo>
                      <a:pt x="3069" y="8973"/>
                    </a:lnTo>
                    <a:lnTo>
                      <a:pt x="3169" y="8973"/>
                    </a:lnTo>
                    <a:lnTo>
                      <a:pt x="3236" y="8940"/>
                    </a:lnTo>
                    <a:lnTo>
                      <a:pt x="3236" y="8940"/>
                    </a:lnTo>
                    <a:lnTo>
                      <a:pt x="3336" y="8906"/>
                    </a:lnTo>
                    <a:lnTo>
                      <a:pt x="3436" y="8873"/>
                    </a:lnTo>
                    <a:lnTo>
                      <a:pt x="3503" y="8840"/>
                    </a:lnTo>
                    <a:lnTo>
                      <a:pt x="3603" y="8806"/>
                    </a:lnTo>
                    <a:lnTo>
                      <a:pt x="3703" y="8806"/>
                    </a:lnTo>
                    <a:lnTo>
                      <a:pt x="3770" y="8773"/>
                    </a:lnTo>
                    <a:lnTo>
                      <a:pt x="3870" y="8740"/>
                    </a:lnTo>
                    <a:lnTo>
                      <a:pt x="3970" y="8706"/>
                    </a:lnTo>
                    <a:lnTo>
                      <a:pt x="4037" y="8673"/>
                    </a:lnTo>
                    <a:lnTo>
                      <a:pt x="4137" y="8640"/>
                    </a:lnTo>
                    <a:lnTo>
                      <a:pt x="4237" y="8606"/>
                    </a:lnTo>
                    <a:lnTo>
                      <a:pt x="4337" y="8573"/>
                    </a:lnTo>
                    <a:lnTo>
                      <a:pt x="4404" y="8539"/>
                    </a:lnTo>
                    <a:lnTo>
                      <a:pt x="4504" y="8506"/>
                    </a:lnTo>
                    <a:lnTo>
                      <a:pt x="4604" y="8473"/>
                    </a:lnTo>
                    <a:lnTo>
                      <a:pt x="4670" y="8439"/>
                    </a:lnTo>
                    <a:lnTo>
                      <a:pt x="4770" y="8373"/>
                    </a:lnTo>
                    <a:lnTo>
                      <a:pt x="4837" y="8339"/>
                    </a:lnTo>
                    <a:lnTo>
                      <a:pt x="4937" y="8306"/>
                    </a:lnTo>
                    <a:lnTo>
                      <a:pt x="5037" y="8273"/>
                    </a:lnTo>
                    <a:lnTo>
                      <a:pt x="5104" y="8239"/>
                    </a:lnTo>
                    <a:lnTo>
                      <a:pt x="5204" y="8206"/>
                    </a:lnTo>
                    <a:lnTo>
                      <a:pt x="5271" y="8139"/>
                    </a:lnTo>
                    <a:lnTo>
                      <a:pt x="5371" y="8106"/>
                    </a:lnTo>
                    <a:lnTo>
                      <a:pt x="5438" y="8072"/>
                    </a:lnTo>
                    <a:lnTo>
                      <a:pt x="5538" y="8039"/>
                    </a:lnTo>
                    <a:lnTo>
                      <a:pt x="5604" y="7972"/>
                    </a:lnTo>
                    <a:lnTo>
                      <a:pt x="5671" y="7972"/>
                    </a:lnTo>
                    <a:lnTo>
                      <a:pt x="5704" y="7939"/>
                    </a:lnTo>
                    <a:lnTo>
                      <a:pt x="5771" y="7906"/>
                    </a:lnTo>
                    <a:lnTo>
                      <a:pt x="5838" y="7872"/>
                    </a:lnTo>
                    <a:lnTo>
                      <a:pt x="5938" y="7806"/>
                    </a:lnTo>
                    <a:lnTo>
                      <a:pt x="6005" y="7772"/>
                    </a:lnTo>
                    <a:lnTo>
                      <a:pt x="6071" y="7739"/>
                    </a:lnTo>
                    <a:lnTo>
                      <a:pt x="6138" y="7672"/>
                    </a:lnTo>
                    <a:lnTo>
                      <a:pt x="6238" y="7639"/>
                    </a:lnTo>
                    <a:lnTo>
                      <a:pt x="6305" y="7605"/>
                    </a:lnTo>
                    <a:lnTo>
                      <a:pt x="6372" y="7539"/>
                    </a:lnTo>
                    <a:lnTo>
                      <a:pt x="6405" y="7539"/>
                    </a:lnTo>
                    <a:lnTo>
                      <a:pt x="6438" y="7505"/>
                    </a:lnTo>
                    <a:lnTo>
                      <a:pt x="6472" y="7472"/>
                    </a:lnTo>
                    <a:lnTo>
                      <a:pt x="6505" y="7472"/>
                    </a:lnTo>
                    <a:lnTo>
                      <a:pt x="6538" y="7439"/>
                    </a:lnTo>
                    <a:lnTo>
                      <a:pt x="6572" y="7405"/>
                    </a:lnTo>
                    <a:lnTo>
                      <a:pt x="6605" y="7405"/>
                    </a:lnTo>
                    <a:lnTo>
                      <a:pt x="6638" y="7372"/>
                    </a:lnTo>
                    <a:lnTo>
                      <a:pt x="6672" y="7339"/>
                    </a:lnTo>
                    <a:lnTo>
                      <a:pt x="6672" y="7339"/>
                    </a:lnTo>
                    <a:lnTo>
                      <a:pt x="6705" y="7305"/>
                    </a:lnTo>
                    <a:lnTo>
                      <a:pt x="6739" y="7272"/>
                    </a:lnTo>
                    <a:lnTo>
                      <a:pt x="6772" y="7239"/>
                    </a:lnTo>
                    <a:lnTo>
                      <a:pt x="6805" y="7239"/>
                    </a:lnTo>
                    <a:lnTo>
                      <a:pt x="6839" y="7205"/>
                    </a:lnTo>
                    <a:lnTo>
                      <a:pt x="6872" y="7172"/>
                    </a:lnTo>
                    <a:lnTo>
                      <a:pt x="6872" y="7172"/>
                    </a:lnTo>
                    <a:lnTo>
                      <a:pt x="6905" y="7138"/>
                    </a:lnTo>
                    <a:lnTo>
                      <a:pt x="6939" y="7105"/>
                    </a:lnTo>
                    <a:lnTo>
                      <a:pt x="6939" y="7105"/>
                    </a:lnTo>
                    <a:lnTo>
                      <a:pt x="6939" y="7072"/>
                    </a:lnTo>
                    <a:lnTo>
                      <a:pt x="6939" y="7038"/>
                    </a:lnTo>
                    <a:lnTo>
                      <a:pt x="6939" y="7005"/>
                    </a:lnTo>
                    <a:lnTo>
                      <a:pt x="6939" y="6972"/>
                    </a:lnTo>
                    <a:lnTo>
                      <a:pt x="6905" y="6938"/>
                    </a:lnTo>
                    <a:lnTo>
                      <a:pt x="6905" y="6872"/>
                    </a:lnTo>
                    <a:lnTo>
                      <a:pt x="6872" y="6705"/>
                    </a:lnTo>
                    <a:lnTo>
                      <a:pt x="6872" y="6638"/>
                    </a:lnTo>
                    <a:lnTo>
                      <a:pt x="6872" y="6605"/>
                    </a:lnTo>
                    <a:lnTo>
                      <a:pt x="6872" y="6571"/>
                    </a:lnTo>
                    <a:lnTo>
                      <a:pt x="6872" y="6538"/>
                    </a:lnTo>
                    <a:lnTo>
                      <a:pt x="6872" y="6505"/>
                    </a:lnTo>
                    <a:lnTo>
                      <a:pt x="6872" y="6471"/>
                    </a:lnTo>
                    <a:lnTo>
                      <a:pt x="6872" y="6405"/>
                    </a:lnTo>
                    <a:lnTo>
                      <a:pt x="6872" y="6204"/>
                    </a:lnTo>
                    <a:lnTo>
                      <a:pt x="6872" y="6071"/>
                    </a:lnTo>
                    <a:lnTo>
                      <a:pt x="6872" y="6004"/>
                    </a:lnTo>
                    <a:lnTo>
                      <a:pt x="6905" y="5804"/>
                    </a:lnTo>
                    <a:lnTo>
                      <a:pt x="6905" y="5704"/>
                    </a:lnTo>
                    <a:lnTo>
                      <a:pt x="6905" y="5571"/>
                    </a:lnTo>
                    <a:lnTo>
                      <a:pt x="6905" y="5471"/>
                    </a:lnTo>
                    <a:lnTo>
                      <a:pt x="6905" y="5371"/>
                    </a:lnTo>
                    <a:lnTo>
                      <a:pt x="6905" y="5270"/>
                    </a:lnTo>
                    <a:lnTo>
                      <a:pt x="6939" y="5170"/>
                    </a:lnTo>
                    <a:lnTo>
                      <a:pt x="6939" y="5070"/>
                    </a:lnTo>
                    <a:lnTo>
                      <a:pt x="6939" y="4970"/>
                    </a:lnTo>
                    <a:lnTo>
                      <a:pt x="6939" y="4870"/>
                    </a:lnTo>
                    <a:lnTo>
                      <a:pt x="6939" y="4770"/>
                    </a:lnTo>
                    <a:lnTo>
                      <a:pt x="6939" y="4670"/>
                    </a:lnTo>
                    <a:lnTo>
                      <a:pt x="6939" y="4570"/>
                    </a:lnTo>
                    <a:lnTo>
                      <a:pt x="6939" y="4470"/>
                    </a:lnTo>
                    <a:lnTo>
                      <a:pt x="6939" y="4370"/>
                    </a:lnTo>
                    <a:lnTo>
                      <a:pt x="6939" y="4336"/>
                    </a:lnTo>
                    <a:lnTo>
                      <a:pt x="6939" y="4270"/>
                    </a:lnTo>
                    <a:lnTo>
                      <a:pt x="6939" y="4170"/>
                    </a:lnTo>
                    <a:lnTo>
                      <a:pt x="6939" y="4070"/>
                    </a:lnTo>
                    <a:lnTo>
                      <a:pt x="6939" y="3970"/>
                    </a:lnTo>
                    <a:lnTo>
                      <a:pt x="6939" y="3869"/>
                    </a:lnTo>
                    <a:lnTo>
                      <a:pt x="6939" y="3769"/>
                    </a:lnTo>
                    <a:lnTo>
                      <a:pt x="6939" y="3669"/>
                    </a:lnTo>
                    <a:lnTo>
                      <a:pt x="6939" y="3569"/>
                    </a:lnTo>
                    <a:lnTo>
                      <a:pt x="6939" y="3469"/>
                    </a:lnTo>
                    <a:lnTo>
                      <a:pt x="6939" y="3369"/>
                    </a:lnTo>
                    <a:lnTo>
                      <a:pt x="6939" y="3269"/>
                    </a:lnTo>
                    <a:lnTo>
                      <a:pt x="6939" y="3169"/>
                    </a:lnTo>
                    <a:lnTo>
                      <a:pt x="6939" y="3069"/>
                    </a:lnTo>
                    <a:lnTo>
                      <a:pt x="6939" y="2969"/>
                    </a:lnTo>
                    <a:lnTo>
                      <a:pt x="6939" y="2869"/>
                    </a:lnTo>
                    <a:lnTo>
                      <a:pt x="6939" y="2769"/>
                    </a:lnTo>
                    <a:lnTo>
                      <a:pt x="6939" y="2602"/>
                    </a:lnTo>
                    <a:lnTo>
                      <a:pt x="6939" y="2502"/>
                    </a:lnTo>
                    <a:lnTo>
                      <a:pt x="6939" y="2402"/>
                    </a:lnTo>
                    <a:lnTo>
                      <a:pt x="6939" y="2335"/>
                    </a:lnTo>
                    <a:lnTo>
                      <a:pt x="6939" y="2235"/>
                    </a:lnTo>
                    <a:lnTo>
                      <a:pt x="6939" y="2135"/>
                    </a:lnTo>
                    <a:lnTo>
                      <a:pt x="6939" y="2102"/>
                    </a:lnTo>
                    <a:lnTo>
                      <a:pt x="6939" y="2068"/>
                    </a:lnTo>
                    <a:lnTo>
                      <a:pt x="6939" y="2001"/>
                    </a:lnTo>
                    <a:lnTo>
                      <a:pt x="6905" y="1968"/>
                    </a:lnTo>
                    <a:lnTo>
                      <a:pt x="6905" y="1935"/>
                    </a:lnTo>
                    <a:lnTo>
                      <a:pt x="6905" y="1868"/>
                    </a:lnTo>
                    <a:lnTo>
                      <a:pt x="6905" y="1835"/>
                    </a:lnTo>
                    <a:lnTo>
                      <a:pt x="6905" y="1835"/>
                    </a:lnTo>
                    <a:lnTo>
                      <a:pt x="6905" y="1801"/>
                    </a:lnTo>
                    <a:lnTo>
                      <a:pt x="6905" y="1735"/>
                    </a:lnTo>
                    <a:lnTo>
                      <a:pt x="6905" y="1701"/>
                    </a:lnTo>
                    <a:lnTo>
                      <a:pt x="6905" y="1668"/>
                    </a:lnTo>
                    <a:lnTo>
                      <a:pt x="6905" y="1668"/>
                    </a:lnTo>
                    <a:lnTo>
                      <a:pt x="6905" y="1635"/>
                    </a:lnTo>
                    <a:lnTo>
                      <a:pt x="6905" y="1635"/>
                    </a:lnTo>
                    <a:lnTo>
                      <a:pt x="6905" y="1601"/>
                    </a:lnTo>
                    <a:lnTo>
                      <a:pt x="6905" y="1534"/>
                    </a:lnTo>
                    <a:lnTo>
                      <a:pt x="6939" y="1501"/>
                    </a:lnTo>
                    <a:lnTo>
                      <a:pt x="6939" y="1468"/>
                    </a:lnTo>
                    <a:lnTo>
                      <a:pt x="6939" y="1434"/>
                    </a:lnTo>
                    <a:lnTo>
                      <a:pt x="6939" y="1401"/>
                    </a:lnTo>
                    <a:lnTo>
                      <a:pt x="6972" y="1368"/>
                    </a:lnTo>
                    <a:lnTo>
                      <a:pt x="6972" y="1334"/>
                    </a:lnTo>
                    <a:lnTo>
                      <a:pt x="6972" y="1268"/>
                    </a:lnTo>
                    <a:lnTo>
                      <a:pt x="7005" y="1234"/>
                    </a:lnTo>
                    <a:lnTo>
                      <a:pt x="7005" y="1201"/>
                    </a:lnTo>
                    <a:lnTo>
                      <a:pt x="7005" y="1168"/>
                    </a:lnTo>
                    <a:lnTo>
                      <a:pt x="7039" y="1134"/>
                    </a:lnTo>
                    <a:lnTo>
                      <a:pt x="7039" y="1101"/>
                    </a:lnTo>
                    <a:lnTo>
                      <a:pt x="7039" y="1101"/>
                    </a:lnTo>
                    <a:lnTo>
                      <a:pt x="7105" y="1034"/>
                    </a:lnTo>
                    <a:lnTo>
                      <a:pt x="7105" y="967"/>
                    </a:lnTo>
                    <a:lnTo>
                      <a:pt x="7105" y="901"/>
                    </a:lnTo>
                    <a:lnTo>
                      <a:pt x="7072" y="834"/>
                    </a:lnTo>
                    <a:lnTo>
                      <a:pt x="7072" y="767"/>
                    </a:lnTo>
                    <a:lnTo>
                      <a:pt x="7072" y="667"/>
                    </a:lnTo>
                    <a:lnTo>
                      <a:pt x="7072" y="600"/>
                    </a:lnTo>
                    <a:lnTo>
                      <a:pt x="7072" y="534"/>
                    </a:lnTo>
                    <a:lnTo>
                      <a:pt x="7072" y="467"/>
                    </a:lnTo>
                    <a:lnTo>
                      <a:pt x="7072" y="400"/>
                    </a:lnTo>
                    <a:lnTo>
                      <a:pt x="7072" y="334"/>
                    </a:lnTo>
                    <a:lnTo>
                      <a:pt x="7072" y="334"/>
                    </a:lnTo>
                    <a:lnTo>
                      <a:pt x="7072" y="267"/>
                    </a:lnTo>
                    <a:lnTo>
                      <a:pt x="7072" y="200"/>
                    </a:lnTo>
                    <a:lnTo>
                      <a:pt x="7105" y="167"/>
                    </a:lnTo>
                    <a:lnTo>
                      <a:pt x="7139" y="133"/>
                    </a:lnTo>
                    <a:lnTo>
                      <a:pt x="7206" y="67"/>
                    </a:lnTo>
                    <a:lnTo>
                      <a:pt x="7239" y="0"/>
                    </a:lnTo>
                    <a:lnTo>
                      <a:pt x="7639" y="33"/>
                    </a:lnTo>
                    <a:lnTo>
                      <a:pt x="7706" y="100"/>
                    </a:lnTo>
                    <a:lnTo>
                      <a:pt x="7773" y="133"/>
                    </a:lnTo>
                    <a:lnTo>
                      <a:pt x="7806" y="167"/>
                    </a:lnTo>
                    <a:lnTo>
                      <a:pt x="7806" y="200"/>
                    </a:lnTo>
                    <a:lnTo>
                      <a:pt x="7839" y="267"/>
                    </a:lnTo>
                    <a:lnTo>
                      <a:pt x="7839" y="334"/>
                    </a:lnTo>
                    <a:lnTo>
                      <a:pt x="7839" y="334"/>
                    </a:lnTo>
                    <a:lnTo>
                      <a:pt x="7839" y="367"/>
                    </a:lnTo>
                    <a:lnTo>
                      <a:pt x="7839" y="434"/>
                    </a:lnTo>
                    <a:lnTo>
                      <a:pt x="7839" y="500"/>
                    </a:lnTo>
                    <a:lnTo>
                      <a:pt x="7839" y="567"/>
                    </a:lnTo>
                    <a:lnTo>
                      <a:pt x="7873" y="634"/>
                    </a:lnTo>
                    <a:lnTo>
                      <a:pt x="7873" y="701"/>
                    </a:lnTo>
                    <a:lnTo>
                      <a:pt x="7873" y="767"/>
                    </a:lnTo>
                    <a:lnTo>
                      <a:pt x="7873" y="801"/>
                    </a:lnTo>
                    <a:lnTo>
                      <a:pt x="7873" y="867"/>
                    </a:lnTo>
                    <a:lnTo>
                      <a:pt x="7873" y="934"/>
                    </a:lnTo>
                    <a:lnTo>
                      <a:pt x="7906" y="1001"/>
                    </a:lnTo>
                    <a:lnTo>
                      <a:pt x="7906" y="1067"/>
                    </a:lnTo>
                    <a:lnTo>
                      <a:pt x="7906" y="1134"/>
                    </a:lnTo>
                    <a:lnTo>
                      <a:pt x="7906" y="1234"/>
                    </a:lnTo>
                    <a:lnTo>
                      <a:pt x="7939" y="1301"/>
                    </a:lnTo>
                    <a:lnTo>
                      <a:pt x="7939" y="1368"/>
                    </a:lnTo>
                    <a:lnTo>
                      <a:pt x="7939" y="1434"/>
                    </a:lnTo>
                    <a:lnTo>
                      <a:pt x="7973" y="1501"/>
                    </a:lnTo>
                    <a:lnTo>
                      <a:pt x="7973" y="1568"/>
                    </a:lnTo>
                    <a:lnTo>
                      <a:pt x="7973" y="1635"/>
                    </a:lnTo>
                    <a:lnTo>
                      <a:pt x="8006" y="1701"/>
                    </a:lnTo>
                    <a:lnTo>
                      <a:pt x="8006" y="1835"/>
                    </a:lnTo>
                    <a:lnTo>
                      <a:pt x="8039" y="2001"/>
                    </a:lnTo>
                    <a:lnTo>
                      <a:pt x="8073" y="2135"/>
                    </a:lnTo>
                    <a:lnTo>
                      <a:pt x="8106" y="2268"/>
                    </a:lnTo>
                    <a:lnTo>
                      <a:pt x="8140" y="2435"/>
                    </a:lnTo>
                    <a:lnTo>
                      <a:pt x="8140" y="2569"/>
                    </a:lnTo>
                    <a:lnTo>
                      <a:pt x="8173" y="2702"/>
                    </a:lnTo>
                    <a:lnTo>
                      <a:pt x="8240" y="3002"/>
                    </a:lnTo>
                    <a:lnTo>
                      <a:pt x="8306" y="3302"/>
                    </a:lnTo>
                    <a:lnTo>
                      <a:pt x="8340" y="3436"/>
                    </a:lnTo>
                    <a:lnTo>
                      <a:pt x="8340" y="3569"/>
                    </a:lnTo>
                    <a:lnTo>
                      <a:pt x="8373" y="3736"/>
                    </a:lnTo>
                    <a:lnTo>
                      <a:pt x="8406" y="3869"/>
                    </a:lnTo>
                    <a:lnTo>
                      <a:pt x="8440" y="4003"/>
                    </a:lnTo>
                    <a:lnTo>
                      <a:pt x="8473" y="4136"/>
                    </a:lnTo>
                    <a:lnTo>
                      <a:pt x="8473" y="4270"/>
                    </a:lnTo>
                    <a:lnTo>
                      <a:pt x="8506" y="4403"/>
                    </a:lnTo>
                    <a:lnTo>
                      <a:pt x="8506" y="4470"/>
                    </a:lnTo>
                    <a:lnTo>
                      <a:pt x="8540" y="4537"/>
                    </a:lnTo>
                    <a:lnTo>
                      <a:pt x="8540" y="4603"/>
                    </a:lnTo>
                    <a:lnTo>
                      <a:pt x="8540" y="4670"/>
                    </a:lnTo>
                    <a:lnTo>
                      <a:pt x="8540" y="4737"/>
                    </a:lnTo>
                    <a:lnTo>
                      <a:pt x="8540" y="4803"/>
                    </a:lnTo>
                    <a:lnTo>
                      <a:pt x="8573" y="4870"/>
                    </a:lnTo>
                    <a:lnTo>
                      <a:pt x="8573" y="4937"/>
                    </a:lnTo>
                    <a:lnTo>
                      <a:pt x="8573" y="4970"/>
                    </a:lnTo>
                    <a:lnTo>
                      <a:pt x="8573" y="5037"/>
                    </a:lnTo>
                    <a:lnTo>
                      <a:pt x="8573" y="5104"/>
                    </a:lnTo>
                    <a:lnTo>
                      <a:pt x="8573" y="5170"/>
                    </a:lnTo>
                    <a:lnTo>
                      <a:pt x="8573" y="5237"/>
                    </a:lnTo>
                    <a:lnTo>
                      <a:pt x="8573" y="5304"/>
                    </a:lnTo>
                    <a:lnTo>
                      <a:pt x="8573" y="5371"/>
                    </a:lnTo>
                    <a:lnTo>
                      <a:pt x="8573" y="5437"/>
                    </a:lnTo>
                    <a:lnTo>
                      <a:pt x="8573" y="5504"/>
                    </a:lnTo>
                    <a:lnTo>
                      <a:pt x="8573" y="5571"/>
                    </a:lnTo>
                    <a:lnTo>
                      <a:pt x="8573" y="5704"/>
                    </a:lnTo>
                    <a:lnTo>
                      <a:pt x="8573" y="5838"/>
                    </a:lnTo>
                    <a:lnTo>
                      <a:pt x="8573" y="5971"/>
                    </a:lnTo>
                    <a:lnTo>
                      <a:pt x="8540" y="6238"/>
                    </a:lnTo>
                    <a:lnTo>
                      <a:pt x="8540" y="6371"/>
                    </a:lnTo>
                    <a:lnTo>
                      <a:pt x="8540" y="6505"/>
                    </a:lnTo>
                    <a:lnTo>
                      <a:pt x="8540" y="6638"/>
                    </a:lnTo>
                    <a:lnTo>
                      <a:pt x="8540" y="6705"/>
                    </a:lnTo>
                    <a:lnTo>
                      <a:pt x="8540" y="6772"/>
                    </a:lnTo>
                    <a:lnTo>
                      <a:pt x="8540" y="6838"/>
                    </a:lnTo>
                    <a:lnTo>
                      <a:pt x="8540" y="6905"/>
                    </a:lnTo>
                    <a:lnTo>
                      <a:pt x="8540" y="6938"/>
                    </a:lnTo>
                    <a:lnTo>
                      <a:pt x="8540" y="7005"/>
                    </a:lnTo>
                    <a:lnTo>
                      <a:pt x="8540" y="7072"/>
                    </a:lnTo>
                    <a:lnTo>
                      <a:pt x="8540" y="7138"/>
                    </a:lnTo>
                    <a:lnTo>
                      <a:pt x="8540" y="7205"/>
                    </a:lnTo>
                    <a:lnTo>
                      <a:pt x="8540" y="7272"/>
                    </a:lnTo>
                    <a:lnTo>
                      <a:pt x="8540" y="7305"/>
                    </a:lnTo>
                    <a:lnTo>
                      <a:pt x="8573" y="7372"/>
                    </a:lnTo>
                    <a:lnTo>
                      <a:pt x="8573" y="7439"/>
                    </a:lnTo>
                    <a:lnTo>
                      <a:pt x="8573" y="7472"/>
                    </a:lnTo>
                    <a:lnTo>
                      <a:pt x="8573" y="7539"/>
                    </a:lnTo>
                    <a:lnTo>
                      <a:pt x="8573" y="7605"/>
                    </a:lnTo>
                    <a:lnTo>
                      <a:pt x="8573" y="7639"/>
                    </a:lnTo>
                    <a:lnTo>
                      <a:pt x="8607" y="7706"/>
                    </a:lnTo>
                    <a:lnTo>
                      <a:pt x="8607" y="7772"/>
                    </a:lnTo>
                    <a:lnTo>
                      <a:pt x="8607" y="7806"/>
                    </a:lnTo>
                    <a:lnTo>
                      <a:pt x="8640" y="7872"/>
                    </a:lnTo>
                    <a:lnTo>
                      <a:pt x="8640" y="7872"/>
                    </a:lnTo>
                    <a:lnTo>
                      <a:pt x="8640" y="7906"/>
                    </a:lnTo>
                    <a:lnTo>
                      <a:pt x="8640" y="7939"/>
                    </a:lnTo>
                    <a:lnTo>
                      <a:pt x="8640" y="7972"/>
                    </a:lnTo>
                    <a:lnTo>
                      <a:pt x="8640" y="7972"/>
                    </a:lnTo>
                    <a:lnTo>
                      <a:pt x="8673" y="8006"/>
                    </a:lnTo>
                    <a:lnTo>
                      <a:pt x="8673" y="8039"/>
                    </a:lnTo>
                    <a:lnTo>
                      <a:pt x="8673" y="8039"/>
                    </a:lnTo>
                    <a:lnTo>
                      <a:pt x="8673" y="8072"/>
                    </a:lnTo>
                    <a:lnTo>
                      <a:pt x="8707" y="8106"/>
                    </a:lnTo>
                    <a:lnTo>
                      <a:pt x="8707" y="8106"/>
                    </a:lnTo>
                    <a:lnTo>
                      <a:pt x="8707" y="8139"/>
                    </a:lnTo>
                    <a:lnTo>
                      <a:pt x="8707" y="8173"/>
                    </a:lnTo>
                    <a:lnTo>
                      <a:pt x="8707" y="8173"/>
                    </a:lnTo>
                    <a:lnTo>
                      <a:pt x="8740" y="8206"/>
                    </a:lnTo>
                    <a:lnTo>
                      <a:pt x="8740" y="8206"/>
                    </a:lnTo>
                    <a:lnTo>
                      <a:pt x="8740" y="8239"/>
                    </a:lnTo>
                    <a:lnTo>
                      <a:pt x="8773" y="8273"/>
                    </a:lnTo>
                    <a:lnTo>
                      <a:pt x="8773" y="8306"/>
                    </a:lnTo>
                    <a:lnTo>
                      <a:pt x="8773" y="8339"/>
                    </a:lnTo>
                    <a:lnTo>
                      <a:pt x="8807" y="8373"/>
                    </a:lnTo>
                    <a:lnTo>
                      <a:pt x="8807" y="8373"/>
                    </a:lnTo>
                    <a:lnTo>
                      <a:pt x="8807" y="8406"/>
                    </a:lnTo>
                    <a:lnTo>
                      <a:pt x="8840" y="8439"/>
                    </a:lnTo>
                    <a:lnTo>
                      <a:pt x="8840" y="8473"/>
                    </a:lnTo>
                    <a:lnTo>
                      <a:pt x="8840" y="8506"/>
                    </a:lnTo>
                    <a:lnTo>
                      <a:pt x="8873" y="8539"/>
                    </a:lnTo>
                    <a:lnTo>
                      <a:pt x="8873" y="8573"/>
                    </a:lnTo>
                    <a:lnTo>
                      <a:pt x="8873" y="8606"/>
                    </a:lnTo>
                    <a:lnTo>
                      <a:pt x="8873" y="8640"/>
                    </a:lnTo>
                    <a:lnTo>
                      <a:pt x="8907" y="8706"/>
                    </a:lnTo>
                    <a:lnTo>
                      <a:pt x="8907" y="8773"/>
                    </a:lnTo>
                    <a:lnTo>
                      <a:pt x="8940" y="8806"/>
                    </a:lnTo>
                    <a:lnTo>
                      <a:pt x="8940" y="8873"/>
                    </a:lnTo>
                    <a:lnTo>
                      <a:pt x="8940" y="8940"/>
                    </a:lnTo>
                    <a:lnTo>
                      <a:pt x="8973" y="9006"/>
                    </a:lnTo>
                    <a:lnTo>
                      <a:pt x="8973" y="9107"/>
                    </a:lnTo>
                    <a:lnTo>
                      <a:pt x="9007" y="9207"/>
                    </a:lnTo>
                    <a:lnTo>
                      <a:pt x="9007" y="9273"/>
                    </a:lnTo>
                    <a:lnTo>
                      <a:pt x="9040" y="9340"/>
                    </a:lnTo>
                    <a:lnTo>
                      <a:pt x="9040" y="9373"/>
                    </a:lnTo>
                    <a:lnTo>
                      <a:pt x="9040" y="9440"/>
                    </a:lnTo>
                    <a:lnTo>
                      <a:pt x="9074" y="9473"/>
                    </a:lnTo>
                    <a:lnTo>
                      <a:pt x="9074" y="9540"/>
                    </a:lnTo>
                    <a:lnTo>
                      <a:pt x="9074" y="9540"/>
                    </a:lnTo>
                    <a:lnTo>
                      <a:pt x="9074" y="9574"/>
                    </a:lnTo>
                    <a:lnTo>
                      <a:pt x="9107" y="9607"/>
                    </a:lnTo>
                    <a:lnTo>
                      <a:pt x="9107" y="9607"/>
                    </a:lnTo>
                    <a:lnTo>
                      <a:pt x="9107" y="9640"/>
                    </a:lnTo>
                    <a:lnTo>
                      <a:pt x="9107" y="9674"/>
                    </a:lnTo>
                    <a:lnTo>
                      <a:pt x="9107" y="9674"/>
                    </a:lnTo>
                    <a:lnTo>
                      <a:pt x="9140" y="9707"/>
                    </a:lnTo>
                    <a:lnTo>
                      <a:pt x="9140" y="9740"/>
                    </a:lnTo>
                    <a:lnTo>
                      <a:pt x="9140" y="9740"/>
                    </a:lnTo>
                    <a:lnTo>
                      <a:pt x="9140" y="9774"/>
                    </a:lnTo>
                    <a:lnTo>
                      <a:pt x="9174" y="9807"/>
                    </a:lnTo>
                    <a:lnTo>
                      <a:pt x="9174" y="9807"/>
                    </a:lnTo>
                    <a:lnTo>
                      <a:pt x="9174" y="9840"/>
                    </a:lnTo>
                    <a:lnTo>
                      <a:pt x="9207" y="9874"/>
                    </a:lnTo>
                    <a:lnTo>
                      <a:pt x="9207" y="9874"/>
                    </a:lnTo>
                    <a:lnTo>
                      <a:pt x="9207" y="9907"/>
                    </a:lnTo>
                    <a:lnTo>
                      <a:pt x="9240" y="9907"/>
                    </a:lnTo>
                    <a:lnTo>
                      <a:pt x="9240" y="9940"/>
                    </a:lnTo>
                    <a:lnTo>
                      <a:pt x="9240" y="9974"/>
                    </a:lnTo>
                    <a:lnTo>
                      <a:pt x="9240" y="9974"/>
                    </a:lnTo>
                    <a:lnTo>
                      <a:pt x="9274" y="9974"/>
                    </a:lnTo>
                    <a:lnTo>
                      <a:pt x="9307" y="10041"/>
                    </a:lnTo>
                    <a:lnTo>
                      <a:pt x="9407" y="10174"/>
                    </a:lnTo>
                    <a:lnTo>
                      <a:pt x="9474" y="10274"/>
                    </a:lnTo>
                    <a:lnTo>
                      <a:pt x="9541" y="10374"/>
                    </a:lnTo>
                    <a:lnTo>
                      <a:pt x="9574" y="10441"/>
                    </a:lnTo>
                    <a:lnTo>
                      <a:pt x="9607" y="10474"/>
                    </a:lnTo>
                    <a:lnTo>
                      <a:pt x="9641" y="10541"/>
                    </a:lnTo>
                    <a:lnTo>
                      <a:pt x="9674" y="10608"/>
                    </a:lnTo>
                    <a:lnTo>
                      <a:pt x="9707" y="10641"/>
                    </a:lnTo>
                    <a:lnTo>
                      <a:pt x="9741" y="10708"/>
                    </a:lnTo>
                    <a:lnTo>
                      <a:pt x="9774" y="10741"/>
                    </a:lnTo>
                    <a:lnTo>
                      <a:pt x="9807" y="10808"/>
                    </a:lnTo>
                    <a:lnTo>
                      <a:pt x="9841" y="10874"/>
                    </a:lnTo>
                    <a:lnTo>
                      <a:pt x="9874" y="10908"/>
                    </a:lnTo>
                    <a:lnTo>
                      <a:pt x="9907" y="10941"/>
                    </a:lnTo>
                    <a:lnTo>
                      <a:pt x="9907" y="10975"/>
                    </a:lnTo>
                    <a:lnTo>
                      <a:pt x="9907" y="11008"/>
                    </a:lnTo>
                    <a:lnTo>
                      <a:pt x="9941" y="11041"/>
                    </a:lnTo>
                    <a:lnTo>
                      <a:pt x="9941" y="11041"/>
                    </a:lnTo>
                    <a:lnTo>
                      <a:pt x="9941" y="11075"/>
                    </a:lnTo>
                    <a:lnTo>
                      <a:pt x="9974" y="11108"/>
                    </a:lnTo>
                    <a:lnTo>
                      <a:pt x="9974" y="11141"/>
                    </a:lnTo>
                    <a:lnTo>
                      <a:pt x="9974" y="11175"/>
                    </a:lnTo>
                    <a:lnTo>
                      <a:pt x="10008" y="11208"/>
                    </a:lnTo>
                    <a:lnTo>
                      <a:pt x="10008" y="11241"/>
                    </a:lnTo>
                    <a:lnTo>
                      <a:pt x="10008" y="11275"/>
                    </a:lnTo>
                    <a:lnTo>
                      <a:pt x="10008" y="11308"/>
                    </a:lnTo>
                    <a:lnTo>
                      <a:pt x="10008" y="11341"/>
                    </a:lnTo>
                    <a:lnTo>
                      <a:pt x="10008" y="11375"/>
                    </a:lnTo>
                    <a:lnTo>
                      <a:pt x="10008" y="11408"/>
                    </a:lnTo>
                    <a:lnTo>
                      <a:pt x="10008" y="11442"/>
                    </a:lnTo>
                    <a:lnTo>
                      <a:pt x="10008" y="11475"/>
                    </a:lnTo>
                    <a:lnTo>
                      <a:pt x="10008" y="11508"/>
                    </a:lnTo>
                    <a:lnTo>
                      <a:pt x="10008" y="11542"/>
                    </a:lnTo>
                    <a:lnTo>
                      <a:pt x="9974" y="11575"/>
                    </a:lnTo>
                    <a:lnTo>
                      <a:pt x="9974" y="11608"/>
                    </a:lnTo>
                    <a:lnTo>
                      <a:pt x="9941" y="11642"/>
                    </a:lnTo>
                    <a:lnTo>
                      <a:pt x="9907" y="11675"/>
                    </a:lnTo>
                    <a:lnTo>
                      <a:pt x="9874" y="11708"/>
                    </a:lnTo>
                    <a:lnTo>
                      <a:pt x="9841" y="11742"/>
                    </a:lnTo>
                    <a:lnTo>
                      <a:pt x="9807" y="11742"/>
                    </a:lnTo>
                    <a:lnTo>
                      <a:pt x="9774" y="11775"/>
                    </a:lnTo>
                    <a:lnTo>
                      <a:pt x="9774" y="11808"/>
                    </a:lnTo>
                    <a:lnTo>
                      <a:pt x="9741" y="11808"/>
                    </a:lnTo>
                    <a:lnTo>
                      <a:pt x="9674" y="11842"/>
                    </a:lnTo>
                    <a:lnTo>
                      <a:pt x="9641" y="11842"/>
                    </a:lnTo>
                    <a:lnTo>
                      <a:pt x="9607" y="11842"/>
                    </a:lnTo>
                    <a:lnTo>
                      <a:pt x="9574" y="11875"/>
                    </a:lnTo>
                    <a:lnTo>
                      <a:pt x="9541" y="11875"/>
                    </a:lnTo>
                    <a:lnTo>
                      <a:pt x="9507" y="11875"/>
                    </a:lnTo>
                    <a:lnTo>
                      <a:pt x="9474" y="11875"/>
                    </a:lnTo>
                    <a:lnTo>
                      <a:pt x="9440" y="11875"/>
                    </a:lnTo>
                    <a:lnTo>
                      <a:pt x="9407" y="11875"/>
                    </a:lnTo>
                    <a:lnTo>
                      <a:pt x="9374" y="11875"/>
                    </a:lnTo>
                    <a:lnTo>
                      <a:pt x="9340" y="11875"/>
                    </a:lnTo>
                    <a:lnTo>
                      <a:pt x="9307" y="11875"/>
                    </a:lnTo>
                    <a:lnTo>
                      <a:pt x="9307" y="11875"/>
                    </a:lnTo>
                    <a:lnTo>
                      <a:pt x="9274" y="11875"/>
                    </a:lnTo>
                    <a:lnTo>
                      <a:pt x="9240" y="11842"/>
                    </a:lnTo>
                    <a:lnTo>
                      <a:pt x="9207" y="11842"/>
                    </a:lnTo>
                    <a:lnTo>
                      <a:pt x="9174" y="11842"/>
                    </a:lnTo>
                    <a:lnTo>
                      <a:pt x="9140" y="11842"/>
                    </a:lnTo>
                    <a:lnTo>
                      <a:pt x="9140" y="11808"/>
                    </a:lnTo>
                    <a:lnTo>
                      <a:pt x="9107" y="11808"/>
                    </a:lnTo>
                    <a:lnTo>
                      <a:pt x="9074" y="11808"/>
                    </a:lnTo>
                    <a:lnTo>
                      <a:pt x="9040" y="11808"/>
                    </a:lnTo>
                    <a:lnTo>
                      <a:pt x="9007" y="11775"/>
                    </a:lnTo>
                    <a:lnTo>
                      <a:pt x="9007" y="11775"/>
                    </a:lnTo>
                    <a:lnTo>
                      <a:pt x="8973" y="11775"/>
                    </a:lnTo>
                    <a:lnTo>
                      <a:pt x="8940" y="11742"/>
                    </a:lnTo>
                    <a:lnTo>
                      <a:pt x="8940" y="11742"/>
                    </a:lnTo>
                    <a:lnTo>
                      <a:pt x="8907" y="11708"/>
                    </a:lnTo>
                    <a:lnTo>
                      <a:pt x="8873" y="11708"/>
                    </a:lnTo>
                    <a:lnTo>
                      <a:pt x="8840" y="11675"/>
                    </a:lnTo>
                    <a:lnTo>
                      <a:pt x="8773" y="11642"/>
                    </a:lnTo>
                    <a:lnTo>
                      <a:pt x="8773" y="11642"/>
                    </a:lnTo>
                    <a:lnTo>
                      <a:pt x="8740" y="11608"/>
                    </a:lnTo>
                    <a:lnTo>
                      <a:pt x="8673" y="11575"/>
                    </a:lnTo>
                    <a:lnTo>
                      <a:pt x="8640" y="11542"/>
                    </a:lnTo>
                    <a:lnTo>
                      <a:pt x="8607" y="11508"/>
                    </a:lnTo>
                    <a:lnTo>
                      <a:pt x="8540" y="11475"/>
                    </a:lnTo>
                    <a:lnTo>
                      <a:pt x="8506" y="11442"/>
                    </a:lnTo>
                    <a:lnTo>
                      <a:pt x="8473" y="11408"/>
                    </a:lnTo>
                    <a:lnTo>
                      <a:pt x="8406" y="11375"/>
                    </a:lnTo>
                    <a:lnTo>
                      <a:pt x="8373" y="11341"/>
                    </a:lnTo>
                    <a:lnTo>
                      <a:pt x="8306" y="11308"/>
                    </a:lnTo>
                    <a:lnTo>
                      <a:pt x="8273" y="11275"/>
                    </a:lnTo>
                    <a:lnTo>
                      <a:pt x="8173" y="11208"/>
                    </a:lnTo>
                    <a:lnTo>
                      <a:pt x="8106" y="11108"/>
                    </a:lnTo>
                    <a:lnTo>
                      <a:pt x="8006" y="11041"/>
                    </a:lnTo>
                    <a:lnTo>
                      <a:pt x="7939" y="10975"/>
                    </a:lnTo>
                    <a:lnTo>
                      <a:pt x="7839" y="10908"/>
                    </a:lnTo>
                    <a:lnTo>
                      <a:pt x="7806" y="10874"/>
                    </a:lnTo>
                    <a:lnTo>
                      <a:pt x="7773" y="10841"/>
                    </a:lnTo>
                    <a:lnTo>
                      <a:pt x="7739" y="10808"/>
                    </a:lnTo>
                    <a:lnTo>
                      <a:pt x="7706" y="10774"/>
                    </a:lnTo>
                    <a:lnTo>
                      <a:pt x="7673" y="10774"/>
                    </a:lnTo>
                    <a:lnTo>
                      <a:pt x="7639" y="10741"/>
                    </a:lnTo>
                    <a:lnTo>
                      <a:pt x="7606" y="10708"/>
                    </a:lnTo>
                    <a:lnTo>
                      <a:pt x="7572" y="10674"/>
                    </a:lnTo>
                    <a:lnTo>
                      <a:pt x="7539" y="10674"/>
                    </a:lnTo>
                    <a:lnTo>
                      <a:pt x="7506" y="10641"/>
                    </a:lnTo>
                    <a:lnTo>
                      <a:pt x="7506" y="10641"/>
                    </a:lnTo>
                    <a:close/>
                    <a:moveTo>
                      <a:pt x="7806" y="7839"/>
                    </a:moveTo>
                    <a:lnTo>
                      <a:pt x="7773" y="7872"/>
                    </a:lnTo>
                    <a:lnTo>
                      <a:pt x="7739" y="7906"/>
                    </a:lnTo>
                    <a:lnTo>
                      <a:pt x="7706" y="7939"/>
                    </a:lnTo>
                    <a:lnTo>
                      <a:pt x="7673" y="7972"/>
                    </a:lnTo>
                    <a:lnTo>
                      <a:pt x="7639" y="8006"/>
                    </a:lnTo>
                    <a:lnTo>
                      <a:pt x="7572" y="8039"/>
                    </a:lnTo>
                    <a:lnTo>
                      <a:pt x="7539" y="8039"/>
                    </a:lnTo>
                    <a:lnTo>
                      <a:pt x="7506" y="8072"/>
                    </a:lnTo>
                    <a:lnTo>
                      <a:pt x="7472" y="8106"/>
                    </a:lnTo>
                    <a:lnTo>
                      <a:pt x="7439" y="8139"/>
                    </a:lnTo>
                    <a:lnTo>
                      <a:pt x="7406" y="8173"/>
                    </a:lnTo>
                    <a:lnTo>
                      <a:pt x="7372" y="8173"/>
                    </a:lnTo>
                    <a:lnTo>
                      <a:pt x="7339" y="8206"/>
                    </a:lnTo>
                    <a:lnTo>
                      <a:pt x="7306" y="8239"/>
                    </a:lnTo>
                    <a:lnTo>
                      <a:pt x="7239" y="8273"/>
                    </a:lnTo>
                    <a:lnTo>
                      <a:pt x="7206" y="8306"/>
                    </a:lnTo>
                    <a:lnTo>
                      <a:pt x="7172" y="8306"/>
                    </a:lnTo>
                    <a:lnTo>
                      <a:pt x="7139" y="8339"/>
                    </a:lnTo>
                    <a:lnTo>
                      <a:pt x="7105" y="8373"/>
                    </a:lnTo>
                    <a:lnTo>
                      <a:pt x="7039" y="8406"/>
                    </a:lnTo>
                    <a:lnTo>
                      <a:pt x="7005" y="8406"/>
                    </a:lnTo>
                    <a:lnTo>
                      <a:pt x="6972" y="8439"/>
                    </a:lnTo>
                    <a:lnTo>
                      <a:pt x="6939" y="8473"/>
                    </a:lnTo>
                    <a:lnTo>
                      <a:pt x="6839" y="8506"/>
                    </a:lnTo>
                    <a:lnTo>
                      <a:pt x="6772" y="8573"/>
                    </a:lnTo>
                    <a:lnTo>
                      <a:pt x="6672" y="8606"/>
                    </a:lnTo>
                    <a:lnTo>
                      <a:pt x="6572" y="8640"/>
                    </a:lnTo>
                    <a:lnTo>
                      <a:pt x="6505" y="8706"/>
                    </a:lnTo>
                    <a:lnTo>
                      <a:pt x="6405" y="8740"/>
                    </a:lnTo>
                    <a:lnTo>
                      <a:pt x="6305" y="8773"/>
                    </a:lnTo>
                    <a:lnTo>
                      <a:pt x="6238" y="8840"/>
                    </a:lnTo>
                    <a:lnTo>
                      <a:pt x="6138" y="8873"/>
                    </a:lnTo>
                    <a:lnTo>
                      <a:pt x="6105" y="8873"/>
                    </a:lnTo>
                    <a:lnTo>
                      <a:pt x="6038" y="8906"/>
                    </a:lnTo>
                    <a:lnTo>
                      <a:pt x="5971" y="8940"/>
                    </a:lnTo>
                    <a:lnTo>
                      <a:pt x="5871" y="8973"/>
                    </a:lnTo>
                    <a:lnTo>
                      <a:pt x="5771" y="9006"/>
                    </a:lnTo>
                    <a:lnTo>
                      <a:pt x="5671" y="9073"/>
                    </a:lnTo>
                    <a:lnTo>
                      <a:pt x="5571" y="9107"/>
                    </a:lnTo>
                    <a:lnTo>
                      <a:pt x="5471" y="9140"/>
                    </a:lnTo>
                    <a:lnTo>
                      <a:pt x="5404" y="9173"/>
                    </a:lnTo>
                    <a:lnTo>
                      <a:pt x="5304" y="9207"/>
                    </a:lnTo>
                    <a:lnTo>
                      <a:pt x="5204" y="9240"/>
                    </a:lnTo>
                    <a:lnTo>
                      <a:pt x="5104" y="9273"/>
                    </a:lnTo>
                    <a:lnTo>
                      <a:pt x="5004" y="9307"/>
                    </a:lnTo>
                    <a:lnTo>
                      <a:pt x="4904" y="9340"/>
                    </a:lnTo>
                    <a:lnTo>
                      <a:pt x="4804" y="9373"/>
                    </a:lnTo>
                    <a:lnTo>
                      <a:pt x="4704" y="9407"/>
                    </a:lnTo>
                    <a:lnTo>
                      <a:pt x="4604" y="9407"/>
                    </a:lnTo>
                    <a:lnTo>
                      <a:pt x="4504" y="9440"/>
                    </a:lnTo>
                    <a:lnTo>
                      <a:pt x="4404" y="9473"/>
                    </a:lnTo>
                    <a:lnTo>
                      <a:pt x="4303" y="9507"/>
                    </a:lnTo>
                    <a:lnTo>
                      <a:pt x="4237" y="9540"/>
                    </a:lnTo>
                    <a:lnTo>
                      <a:pt x="4137" y="9574"/>
                    </a:lnTo>
                    <a:lnTo>
                      <a:pt x="4037" y="9574"/>
                    </a:lnTo>
                    <a:lnTo>
                      <a:pt x="3937" y="9607"/>
                    </a:lnTo>
                    <a:lnTo>
                      <a:pt x="3903" y="9607"/>
                    </a:lnTo>
                    <a:lnTo>
                      <a:pt x="3937" y="9607"/>
                    </a:lnTo>
                    <a:lnTo>
                      <a:pt x="3970" y="9607"/>
                    </a:lnTo>
                    <a:lnTo>
                      <a:pt x="4037" y="9640"/>
                    </a:lnTo>
                    <a:lnTo>
                      <a:pt x="4070" y="9640"/>
                    </a:lnTo>
                    <a:lnTo>
                      <a:pt x="4137" y="9640"/>
                    </a:lnTo>
                    <a:lnTo>
                      <a:pt x="4137" y="9640"/>
                    </a:lnTo>
                    <a:lnTo>
                      <a:pt x="4170" y="9640"/>
                    </a:lnTo>
                    <a:lnTo>
                      <a:pt x="4203" y="9640"/>
                    </a:lnTo>
                    <a:lnTo>
                      <a:pt x="4203" y="9640"/>
                    </a:lnTo>
                    <a:lnTo>
                      <a:pt x="4237" y="9674"/>
                    </a:lnTo>
                    <a:lnTo>
                      <a:pt x="4270" y="9674"/>
                    </a:lnTo>
                    <a:lnTo>
                      <a:pt x="4303" y="9674"/>
                    </a:lnTo>
                    <a:lnTo>
                      <a:pt x="4303" y="9674"/>
                    </a:lnTo>
                    <a:lnTo>
                      <a:pt x="4337" y="9674"/>
                    </a:lnTo>
                    <a:lnTo>
                      <a:pt x="4370" y="9707"/>
                    </a:lnTo>
                    <a:lnTo>
                      <a:pt x="4370" y="9707"/>
                    </a:lnTo>
                    <a:lnTo>
                      <a:pt x="4404" y="9707"/>
                    </a:lnTo>
                    <a:lnTo>
                      <a:pt x="4437" y="9707"/>
                    </a:lnTo>
                    <a:lnTo>
                      <a:pt x="4437" y="9740"/>
                    </a:lnTo>
                    <a:lnTo>
                      <a:pt x="4470" y="9740"/>
                    </a:lnTo>
                    <a:lnTo>
                      <a:pt x="4504" y="9740"/>
                    </a:lnTo>
                    <a:lnTo>
                      <a:pt x="4504" y="9774"/>
                    </a:lnTo>
                    <a:lnTo>
                      <a:pt x="4537" y="9774"/>
                    </a:lnTo>
                    <a:lnTo>
                      <a:pt x="4570" y="9774"/>
                    </a:lnTo>
                    <a:lnTo>
                      <a:pt x="4604" y="9807"/>
                    </a:lnTo>
                    <a:lnTo>
                      <a:pt x="4637" y="9840"/>
                    </a:lnTo>
                    <a:lnTo>
                      <a:pt x="4670" y="9840"/>
                    </a:lnTo>
                    <a:lnTo>
                      <a:pt x="4704" y="9874"/>
                    </a:lnTo>
                    <a:lnTo>
                      <a:pt x="4737" y="9907"/>
                    </a:lnTo>
                    <a:lnTo>
                      <a:pt x="4770" y="9940"/>
                    </a:lnTo>
                    <a:lnTo>
                      <a:pt x="4804" y="9940"/>
                    </a:lnTo>
                    <a:lnTo>
                      <a:pt x="4837" y="9974"/>
                    </a:lnTo>
                    <a:lnTo>
                      <a:pt x="4871" y="10007"/>
                    </a:lnTo>
                    <a:lnTo>
                      <a:pt x="4904" y="10041"/>
                    </a:lnTo>
                    <a:lnTo>
                      <a:pt x="4904" y="10074"/>
                    </a:lnTo>
                    <a:lnTo>
                      <a:pt x="4937" y="10074"/>
                    </a:lnTo>
                    <a:lnTo>
                      <a:pt x="4971" y="10107"/>
                    </a:lnTo>
                    <a:lnTo>
                      <a:pt x="5004" y="10141"/>
                    </a:lnTo>
                    <a:lnTo>
                      <a:pt x="5004" y="10174"/>
                    </a:lnTo>
                    <a:lnTo>
                      <a:pt x="5037" y="10207"/>
                    </a:lnTo>
                    <a:lnTo>
                      <a:pt x="5071" y="10241"/>
                    </a:lnTo>
                    <a:lnTo>
                      <a:pt x="5071" y="10274"/>
                    </a:lnTo>
                    <a:lnTo>
                      <a:pt x="5104" y="10307"/>
                    </a:lnTo>
                    <a:lnTo>
                      <a:pt x="5137" y="10341"/>
                    </a:lnTo>
                    <a:lnTo>
                      <a:pt x="5137" y="10374"/>
                    </a:lnTo>
                    <a:lnTo>
                      <a:pt x="5171" y="10407"/>
                    </a:lnTo>
                    <a:lnTo>
                      <a:pt x="5171" y="10441"/>
                    </a:lnTo>
                    <a:lnTo>
                      <a:pt x="5204" y="10474"/>
                    </a:lnTo>
                    <a:lnTo>
                      <a:pt x="5204" y="10508"/>
                    </a:lnTo>
                    <a:lnTo>
                      <a:pt x="5237" y="10541"/>
                    </a:lnTo>
                    <a:lnTo>
                      <a:pt x="5237" y="10574"/>
                    </a:lnTo>
                    <a:lnTo>
                      <a:pt x="5271" y="10608"/>
                    </a:lnTo>
                    <a:lnTo>
                      <a:pt x="5271" y="10641"/>
                    </a:lnTo>
                    <a:lnTo>
                      <a:pt x="5271" y="10674"/>
                    </a:lnTo>
                    <a:lnTo>
                      <a:pt x="5304" y="10708"/>
                    </a:lnTo>
                    <a:lnTo>
                      <a:pt x="5304" y="10741"/>
                    </a:lnTo>
                    <a:lnTo>
                      <a:pt x="5338" y="10774"/>
                    </a:lnTo>
                    <a:lnTo>
                      <a:pt x="5338" y="10808"/>
                    </a:lnTo>
                    <a:lnTo>
                      <a:pt x="5338" y="10841"/>
                    </a:lnTo>
                    <a:lnTo>
                      <a:pt x="5371" y="10874"/>
                    </a:lnTo>
                    <a:lnTo>
                      <a:pt x="5371" y="10941"/>
                    </a:lnTo>
                    <a:lnTo>
                      <a:pt x="5371" y="10975"/>
                    </a:lnTo>
                    <a:lnTo>
                      <a:pt x="5371" y="11008"/>
                    </a:lnTo>
                    <a:lnTo>
                      <a:pt x="5404" y="11041"/>
                    </a:lnTo>
                    <a:lnTo>
                      <a:pt x="5404" y="11075"/>
                    </a:lnTo>
                    <a:lnTo>
                      <a:pt x="5404" y="11108"/>
                    </a:lnTo>
                    <a:lnTo>
                      <a:pt x="5404" y="11141"/>
                    </a:lnTo>
                    <a:lnTo>
                      <a:pt x="5404" y="11175"/>
                    </a:lnTo>
                    <a:lnTo>
                      <a:pt x="5438" y="11208"/>
                    </a:lnTo>
                    <a:lnTo>
                      <a:pt x="5438" y="11241"/>
                    </a:lnTo>
                    <a:lnTo>
                      <a:pt x="5438" y="11275"/>
                    </a:lnTo>
                    <a:lnTo>
                      <a:pt x="5438" y="11341"/>
                    </a:lnTo>
                    <a:lnTo>
                      <a:pt x="5438" y="11375"/>
                    </a:lnTo>
                    <a:lnTo>
                      <a:pt x="5438" y="11408"/>
                    </a:lnTo>
                    <a:lnTo>
                      <a:pt x="5438" y="11442"/>
                    </a:lnTo>
                    <a:lnTo>
                      <a:pt x="5471" y="11475"/>
                    </a:lnTo>
                    <a:lnTo>
                      <a:pt x="5471" y="11508"/>
                    </a:lnTo>
                    <a:lnTo>
                      <a:pt x="5471" y="11542"/>
                    </a:lnTo>
                    <a:lnTo>
                      <a:pt x="5471" y="11575"/>
                    </a:lnTo>
                    <a:lnTo>
                      <a:pt x="5471" y="11608"/>
                    </a:lnTo>
                    <a:lnTo>
                      <a:pt x="5471" y="11642"/>
                    </a:lnTo>
                    <a:lnTo>
                      <a:pt x="5471" y="11675"/>
                    </a:lnTo>
                    <a:lnTo>
                      <a:pt x="5471" y="11708"/>
                    </a:lnTo>
                    <a:lnTo>
                      <a:pt x="5471" y="11742"/>
                    </a:lnTo>
                    <a:lnTo>
                      <a:pt x="5471" y="11742"/>
                    </a:lnTo>
                    <a:lnTo>
                      <a:pt x="5504" y="11708"/>
                    </a:lnTo>
                    <a:lnTo>
                      <a:pt x="5538" y="11675"/>
                    </a:lnTo>
                    <a:lnTo>
                      <a:pt x="5538" y="11642"/>
                    </a:lnTo>
                    <a:lnTo>
                      <a:pt x="5571" y="11608"/>
                    </a:lnTo>
                    <a:lnTo>
                      <a:pt x="5604" y="11575"/>
                    </a:lnTo>
                    <a:lnTo>
                      <a:pt x="5604" y="11542"/>
                    </a:lnTo>
                    <a:lnTo>
                      <a:pt x="5638" y="11508"/>
                    </a:lnTo>
                    <a:lnTo>
                      <a:pt x="5671" y="11475"/>
                    </a:lnTo>
                    <a:lnTo>
                      <a:pt x="5704" y="11442"/>
                    </a:lnTo>
                    <a:lnTo>
                      <a:pt x="5704" y="11442"/>
                    </a:lnTo>
                    <a:lnTo>
                      <a:pt x="5738" y="11408"/>
                    </a:lnTo>
                    <a:lnTo>
                      <a:pt x="5805" y="11341"/>
                    </a:lnTo>
                    <a:lnTo>
                      <a:pt x="5838" y="11275"/>
                    </a:lnTo>
                    <a:lnTo>
                      <a:pt x="5905" y="11241"/>
                    </a:lnTo>
                    <a:lnTo>
                      <a:pt x="5938" y="11175"/>
                    </a:lnTo>
                    <a:lnTo>
                      <a:pt x="6005" y="11108"/>
                    </a:lnTo>
                    <a:lnTo>
                      <a:pt x="6071" y="11075"/>
                    </a:lnTo>
                    <a:lnTo>
                      <a:pt x="6105" y="11008"/>
                    </a:lnTo>
                    <a:lnTo>
                      <a:pt x="6171" y="10975"/>
                    </a:lnTo>
                    <a:lnTo>
                      <a:pt x="6238" y="10908"/>
                    </a:lnTo>
                    <a:lnTo>
                      <a:pt x="6272" y="10874"/>
                    </a:lnTo>
                    <a:lnTo>
                      <a:pt x="6338" y="10808"/>
                    </a:lnTo>
                    <a:lnTo>
                      <a:pt x="6405" y="10774"/>
                    </a:lnTo>
                    <a:lnTo>
                      <a:pt x="6472" y="10708"/>
                    </a:lnTo>
                    <a:lnTo>
                      <a:pt x="6572" y="10608"/>
                    </a:lnTo>
                    <a:lnTo>
                      <a:pt x="6672" y="10508"/>
                    </a:lnTo>
                    <a:lnTo>
                      <a:pt x="6772" y="10441"/>
                    </a:lnTo>
                    <a:lnTo>
                      <a:pt x="6872" y="10341"/>
                    </a:lnTo>
                    <a:lnTo>
                      <a:pt x="6972" y="10241"/>
                    </a:lnTo>
                    <a:lnTo>
                      <a:pt x="7039" y="10207"/>
                    </a:lnTo>
                    <a:lnTo>
                      <a:pt x="7072" y="10174"/>
                    </a:lnTo>
                    <a:lnTo>
                      <a:pt x="7072" y="10174"/>
                    </a:lnTo>
                    <a:lnTo>
                      <a:pt x="7105" y="10107"/>
                    </a:lnTo>
                    <a:lnTo>
                      <a:pt x="7172" y="10074"/>
                    </a:lnTo>
                    <a:lnTo>
                      <a:pt x="7172" y="10041"/>
                    </a:lnTo>
                    <a:lnTo>
                      <a:pt x="7206" y="10041"/>
                    </a:lnTo>
                    <a:lnTo>
                      <a:pt x="7239" y="10007"/>
                    </a:lnTo>
                    <a:lnTo>
                      <a:pt x="7272" y="9974"/>
                    </a:lnTo>
                    <a:lnTo>
                      <a:pt x="7306" y="9974"/>
                    </a:lnTo>
                    <a:lnTo>
                      <a:pt x="7339" y="9974"/>
                    </a:lnTo>
                    <a:lnTo>
                      <a:pt x="7372" y="9974"/>
                    </a:lnTo>
                    <a:lnTo>
                      <a:pt x="7406" y="9940"/>
                    </a:lnTo>
                    <a:lnTo>
                      <a:pt x="7439" y="9940"/>
                    </a:lnTo>
                    <a:lnTo>
                      <a:pt x="7472" y="9940"/>
                    </a:lnTo>
                    <a:lnTo>
                      <a:pt x="7472" y="9940"/>
                    </a:lnTo>
                    <a:lnTo>
                      <a:pt x="7506" y="9940"/>
                    </a:lnTo>
                    <a:lnTo>
                      <a:pt x="7539" y="9940"/>
                    </a:lnTo>
                    <a:lnTo>
                      <a:pt x="7572" y="9940"/>
                    </a:lnTo>
                    <a:lnTo>
                      <a:pt x="7606" y="9974"/>
                    </a:lnTo>
                    <a:lnTo>
                      <a:pt x="7606" y="9974"/>
                    </a:lnTo>
                    <a:lnTo>
                      <a:pt x="7639" y="9974"/>
                    </a:lnTo>
                    <a:lnTo>
                      <a:pt x="7673" y="9974"/>
                    </a:lnTo>
                    <a:lnTo>
                      <a:pt x="7673" y="9974"/>
                    </a:lnTo>
                    <a:lnTo>
                      <a:pt x="7706" y="10007"/>
                    </a:lnTo>
                    <a:lnTo>
                      <a:pt x="7739" y="10007"/>
                    </a:lnTo>
                    <a:lnTo>
                      <a:pt x="7739" y="10007"/>
                    </a:lnTo>
                    <a:lnTo>
                      <a:pt x="7773" y="10007"/>
                    </a:lnTo>
                    <a:lnTo>
                      <a:pt x="7806" y="10007"/>
                    </a:lnTo>
                    <a:lnTo>
                      <a:pt x="7839" y="10041"/>
                    </a:lnTo>
                    <a:lnTo>
                      <a:pt x="7839" y="10041"/>
                    </a:lnTo>
                    <a:lnTo>
                      <a:pt x="7873" y="10074"/>
                    </a:lnTo>
                    <a:lnTo>
                      <a:pt x="7906" y="10074"/>
                    </a:lnTo>
                    <a:lnTo>
                      <a:pt x="7973" y="10107"/>
                    </a:lnTo>
                    <a:lnTo>
                      <a:pt x="8006" y="10141"/>
                    </a:lnTo>
                    <a:lnTo>
                      <a:pt x="8039" y="10174"/>
                    </a:lnTo>
                    <a:lnTo>
                      <a:pt x="8073" y="10207"/>
                    </a:lnTo>
                    <a:lnTo>
                      <a:pt x="8140" y="10207"/>
                    </a:lnTo>
                    <a:lnTo>
                      <a:pt x="8173" y="10241"/>
                    </a:lnTo>
                    <a:lnTo>
                      <a:pt x="8206" y="10274"/>
                    </a:lnTo>
                    <a:lnTo>
                      <a:pt x="8273" y="10307"/>
                    </a:lnTo>
                    <a:lnTo>
                      <a:pt x="8306" y="10341"/>
                    </a:lnTo>
                    <a:lnTo>
                      <a:pt x="8373" y="10407"/>
                    </a:lnTo>
                    <a:lnTo>
                      <a:pt x="8473" y="10474"/>
                    </a:lnTo>
                    <a:lnTo>
                      <a:pt x="8573" y="10541"/>
                    </a:lnTo>
                    <a:lnTo>
                      <a:pt x="8640" y="10608"/>
                    </a:lnTo>
                    <a:lnTo>
                      <a:pt x="8740" y="10674"/>
                    </a:lnTo>
                    <a:lnTo>
                      <a:pt x="8773" y="10708"/>
                    </a:lnTo>
                    <a:lnTo>
                      <a:pt x="8840" y="10741"/>
                    </a:lnTo>
                    <a:lnTo>
                      <a:pt x="8840" y="10741"/>
                    </a:lnTo>
                    <a:lnTo>
                      <a:pt x="8807" y="10708"/>
                    </a:lnTo>
                    <a:lnTo>
                      <a:pt x="8773" y="10641"/>
                    </a:lnTo>
                    <a:lnTo>
                      <a:pt x="8640" y="10474"/>
                    </a:lnTo>
                    <a:lnTo>
                      <a:pt x="8607" y="10441"/>
                    </a:lnTo>
                    <a:lnTo>
                      <a:pt x="8607" y="10407"/>
                    </a:lnTo>
                    <a:lnTo>
                      <a:pt x="8573" y="10374"/>
                    </a:lnTo>
                    <a:lnTo>
                      <a:pt x="8573" y="10341"/>
                    </a:lnTo>
                    <a:lnTo>
                      <a:pt x="8540" y="10307"/>
                    </a:lnTo>
                    <a:lnTo>
                      <a:pt x="8540" y="10274"/>
                    </a:lnTo>
                    <a:lnTo>
                      <a:pt x="8506" y="10241"/>
                    </a:lnTo>
                    <a:lnTo>
                      <a:pt x="8473" y="10207"/>
                    </a:lnTo>
                    <a:lnTo>
                      <a:pt x="8473" y="10174"/>
                    </a:lnTo>
                    <a:lnTo>
                      <a:pt x="8473" y="10141"/>
                    </a:lnTo>
                    <a:lnTo>
                      <a:pt x="8440" y="10107"/>
                    </a:lnTo>
                    <a:lnTo>
                      <a:pt x="8440" y="10074"/>
                    </a:lnTo>
                    <a:lnTo>
                      <a:pt x="8406" y="10041"/>
                    </a:lnTo>
                    <a:lnTo>
                      <a:pt x="8406" y="10007"/>
                    </a:lnTo>
                    <a:lnTo>
                      <a:pt x="8406" y="9974"/>
                    </a:lnTo>
                    <a:lnTo>
                      <a:pt x="8373" y="9940"/>
                    </a:lnTo>
                    <a:lnTo>
                      <a:pt x="8373" y="9907"/>
                    </a:lnTo>
                    <a:lnTo>
                      <a:pt x="8373" y="9874"/>
                    </a:lnTo>
                    <a:lnTo>
                      <a:pt x="8340" y="9840"/>
                    </a:lnTo>
                    <a:lnTo>
                      <a:pt x="8340" y="9807"/>
                    </a:lnTo>
                    <a:lnTo>
                      <a:pt x="8340" y="9774"/>
                    </a:lnTo>
                    <a:lnTo>
                      <a:pt x="8306" y="9740"/>
                    </a:lnTo>
                    <a:lnTo>
                      <a:pt x="8306" y="9707"/>
                    </a:lnTo>
                    <a:lnTo>
                      <a:pt x="8306" y="9674"/>
                    </a:lnTo>
                    <a:lnTo>
                      <a:pt x="8273" y="9607"/>
                    </a:lnTo>
                    <a:lnTo>
                      <a:pt x="8273" y="9540"/>
                    </a:lnTo>
                    <a:lnTo>
                      <a:pt x="8240" y="9473"/>
                    </a:lnTo>
                    <a:lnTo>
                      <a:pt x="8240" y="9407"/>
                    </a:lnTo>
                    <a:lnTo>
                      <a:pt x="8240" y="9373"/>
                    </a:lnTo>
                    <a:lnTo>
                      <a:pt x="8206" y="9240"/>
                    </a:lnTo>
                    <a:lnTo>
                      <a:pt x="8206" y="9140"/>
                    </a:lnTo>
                    <a:lnTo>
                      <a:pt x="8173" y="9073"/>
                    </a:lnTo>
                    <a:lnTo>
                      <a:pt x="8173" y="9040"/>
                    </a:lnTo>
                    <a:lnTo>
                      <a:pt x="8173" y="8973"/>
                    </a:lnTo>
                    <a:lnTo>
                      <a:pt x="8140" y="8940"/>
                    </a:lnTo>
                    <a:lnTo>
                      <a:pt x="8140" y="8873"/>
                    </a:lnTo>
                    <a:lnTo>
                      <a:pt x="8140" y="8840"/>
                    </a:lnTo>
                    <a:lnTo>
                      <a:pt x="8106" y="8806"/>
                    </a:lnTo>
                    <a:lnTo>
                      <a:pt x="8106" y="8806"/>
                    </a:lnTo>
                    <a:lnTo>
                      <a:pt x="8106" y="8773"/>
                    </a:lnTo>
                    <a:lnTo>
                      <a:pt x="8106" y="8740"/>
                    </a:lnTo>
                    <a:lnTo>
                      <a:pt x="8106" y="8740"/>
                    </a:lnTo>
                    <a:lnTo>
                      <a:pt x="8073" y="8706"/>
                    </a:lnTo>
                    <a:lnTo>
                      <a:pt x="8073" y="8673"/>
                    </a:lnTo>
                    <a:lnTo>
                      <a:pt x="8073" y="8673"/>
                    </a:lnTo>
                    <a:lnTo>
                      <a:pt x="8073" y="8640"/>
                    </a:lnTo>
                    <a:lnTo>
                      <a:pt x="8073" y="8640"/>
                    </a:lnTo>
                    <a:lnTo>
                      <a:pt x="8039" y="8606"/>
                    </a:lnTo>
                    <a:lnTo>
                      <a:pt x="8039" y="8573"/>
                    </a:lnTo>
                    <a:lnTo>
                      <a:pt x="8039" y="8573"/>
                    </a:lnTo>
                    <a:lnTo>
                      <a:pt x="8006" y="8539"/>
                    </a:lnTo>
                    <a:lnTo>
                      <a:pt x="8006" y="8506"/>
                    </a:lnTo>
                    <a:lnTo>
                      <a:pt x="7973" y="8473"/>
                    </a:lnTo>
                    <a:lnTo>
                      <a:pt x="7973" y="8439"/>
                    </a:lnTo>
                    <a:lnTo>
                      <a:pt x="7973" y="8406"/>
                    </a:lnTo>
                    <a:lnTo>
                      <a:pt x="7939" y="8373"/>
                    </a:lnTo>
                    <a:lnTo>
                      <a:pt x="7939" y="8339"/>
                    </a:lnTo>
                    <a:lnTo>
                      <a:pt x="7939" y="8306"/>
                    </a:lnTo>
                    <a:lnTo>
                      <a:pt x="7939" y="8273"/>
                    </a:lnTo>
                    <a:lnTo>
                      <a:pt x="7906" y="8239"/>
                    </a:lnTo>
                    <a:lnTo>
                      <a:pt x="7906" y="8206"/>
                    </a:lnTo>
                    <a:lnTo>
                      <a:pt x="7906" y="8173"/>
                    </a:lnTo>
                    <a:lnTo>
                      <a:pt x="7873" y="8139"/>
                    </a:lnTo>
                    <a:lnTo>
                      <a:pt x="7873" y="8106"/>
                    </a:lnTo>
                    <a:lnTo>
                      <a:pt x="7873" y="8072"/>
                    </a:lnTo>
                    <a:lnTo>
                      <a:pt x="7873" y="8072"/>
                    </a:lnTo>
                    <a:lnTo>
                      <a:pt x="7873" y="8039"/>
                    </a:lnTo>
                    <a:lnTo>
                      <a:pt x="7839" y="7972"/>
                    </a:lnTo>
                    <a:lnTo>
                      <a:pt x="7839" y="7906"/>
                    </a:lnTo>
                    <a:lnTo>
                      <a:pt x="7806" y="7839"/>
                    </a:lnTo>
                    <a:close/>
                    <a:moveTo>
                      <a:pt x="7439" y="10574"/>
                    </a:moveTo>
                    <a:lnTo>
                      <a:pt x="7439" y="10574"/>
                    </a:lnTo>
                    <a:close/>
                    <a:moveTo>
                      <a:pt x="7472" y="10541"/>
                    </a:moveTo>
                    <a:lnTo>
                      <a:pt x="7472" y="10541"/>
                    </a:lnTo>
                    <a:close/>
                    <a:moveTo>
                      <a:pt x="7472" y="10541"/>
                    </a:moveTo>
                    <a:lnTo>
                      <a:pt x="7472" y="10541"/>
                    </a:lnTo>
                    <a:lnTo>
                      <a:pt x="7472" y="10541"/>
                    </a:lnTo>
                    <a:close/>
                    <a:moveTo>
                      <a:pt x="7506" y="10508"/>
                    </a:moveTo>
                    <a:lnTo>
                      <a:pt x="7472" y="10541"/>
                    </a:lnTo>
                    <a:lnTo>
                      <a:pt x="7506" y="10541"/>
                    </a:lnTo>
                    <a:lnTo>
                      <a:pt x="7472" y="10541"/>
                    </a:lnTo>
                    <a:lnTo>
                      <a:pt x="7506" y="10508"/>
                    </a:lnTo>
                    <a:lnTo>
                      <a:pt x="7506" y="10541"/>
                    </a:lnTo>
                    <a:lnTo>
                      <a:pt x="7506" y="10508"/>
                    </a:lnTo>
                    <a:lnTo>
                      <a:pt x="7506" y="10508"/>
                    </a:lnTo>
                    <a:lnTo>
                      <a:pt x="7539" y="10508"/>
                    </a:lnTo>
                    <a:lnTo>
                      <a:pt x="7506" y="10508"/>
                    </a:lnTo>
                    <a:lnTo>
                      <a:pt x="7539" y="10474"/>
                    </a:lnTo>
                    <a:lnTo>
                      <a:pt x="7539" y="10508"/>
                    </a:lnTo>
                    <a:lnTo>
                      <a:pt x="7539" y="10474"/>
                    </a:lnTo>
                    <a:close/>
                    <a:moveTo>
                      <a:pt x="367" y="9840"/>
                    </a:moveTo>
                    <a:lnTo>
                      <a:pt x="367" y="9840"/>
                    </a:lnTo>
                    <a:lnTo>
                      <a:pt x="367" y="9840"/>
                    </a:lnTo>
                    <a:close/>
                    <a:moveTo>
                      <a:pt x="367" y="9840"/>
                    </a:moveTo>
                    <a:lnTo>
                      <a:pt x="367" y="9840"/>
                    </a:lnTo>
                    <a:lnTo>
                      <a:pt x="367" y="9840"/>
                    </a:lnTo>
                    <a:lnTo>
                      <a:pt x="367" y="9840"/>
                    </a:lnTo>
                    <a:close/>
                    <a:moveTo>
                      <a:pt x="6939" y="7205"/>
                    </a:move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39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close/>
                    <a:moveTo>
                      <a:pt x="6939" y="7205"/>
                    </a:moveTo>
                    <a:lnTo>
                      <a:pt x="6939" y="7205"/>
                    </a:lnTo>
                    <a:lnTo>
                      <a:pt x="6939" y="7205"/>
                    </a:lnTo>
                    <a:close/>
                    <a:moveTo>
                      <a:pt x="6939" y="7205"/>
                    </a:moveTo>
                    <a:lnTo>
                      <a:pt x="6939" y="7205"/>
                    </a:lnTo>
                    <a:close/>
                    <a:moveTo>
                      <a:pt x="6939" y="7205"/>
                    </a:moveTo>
                    <a:lnTo>
                      <a:pt x="6939" y="7205"/>
                    </a:lnTo>
                    <a:lnTo>
                      <a:pt x="6939" y="7205"/>
                    </a:lnTo>
                    <a:lnTo>
                      <a:pt x="6939" y="7205"/>
                    </a:lnTo>
                    <a:close/>
                    <a:moveTo>
                      <a:pt x="7039" y="7005"/>
                    </a:moveTo>
                    <a:lnTo>
                      <a:pt x="7039" y="7005"/>
                    </a:lnTo>
                    <a:lnTo>
                      <a:pt x="7072" y="70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5032100" y="3397875"/>
                <a:ext cx="117170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46868" h="23051" extrusionOk="0">
                    <a:moveTo>
                      <a:pt x="768" y="11275"/>
                    </a:moveTo>
                    <a:cubicBezTo>
                      <a:pt x="0" y="9541"/>
                      <a:pt x="12009" y="1835"/>
                      <a:pt x="14077" y="934"/>
                    </a:cubicBezTo>
                    <a:cubicBezTo>
                      <a:pt x="15511" y="334"/>
                      <a:pt x="17079" y="301"/>
                      <a:pt x="18680" y="201"/>
                    </a:cubicBezTo>
                    <a:cubicBezTo>
                      <a:pt x="21216" y="0"/>
                      <a:pt x="23584" y="2502"/>
                      <a:pt x="25218" y="3603"/>
                    </a:cubicBezTo>
                    <a:cubicBezTo>
                      <a:pt x="30122" y="6939"/>
                      <a:pt x="34659" y="10541"/>
                      <a:pt x="40096" y="13443"/>
                    </a:cubicBezTo>
                    <a:cubicBezTo>
                      <a:pt x="41897" y="14411"/>
                      <a:pt x="44099" y="15211"/>
                      <a:pt x="45600" y="16412"/>
                    </a:cubicBezTo>
                    <a:cubicBezTo>
                      <a:pt x="45933" y="16679"/>
                      <a:pt x="46867" y="17280"/>
                      <a:pt x="46634" y="17747"/>
                    </a:cubicBezTo>
                    <a:cubicBezTo>
                      <a:pt x="46367" y="18314"/>
                      <a:pt x="45433" y="17947"/>
                      <a:pt x="44866" y="17880"/>
                    </a:cubicBezTo>
                    <a:cubicBezTo>
                      <a:pt x="43298" y="17613"/>
                      <a:pt x="41530" y="17013"/>
                      <a:pt x="40096" y="16446"/>
                    </a:cubicBezTo>
                    <a:cubicBezTo>
                      <a:pt x="39562" y="16245"/>
                      <a:pt x="38428" y="15812"/>
                      <a:pt x="38428" y="15812"/>
                    </a:cubicBezTo>
                    <a:cubicBezTo>
                      <a:pt x="38428" y="15812"/>
                      <a:pt x="38728" y="16045"/>
                      <a:pt x="38895" y="16179"/>
                    </a:cubicBezTo>
                    <a:cubicBezTo>
                      <a:pt x="39195" y="16412"/>
                      <a:pt x="39495" y="16679"/>
                      <a:pt x="39729" y="16946"/>
                    </a:cubicBezTo>
                    <a:cubicBezTo>
                      <a:pt x="40429" y="17713"/>
                      <a:pt x="40429" y="19014"/>
                      <a:pt x="39028" y="19448"/>
                    </a:cubicBezTo>
                    <a:cubicBezTo>
                      <a:pt x="36893" y="20082"/>
                      <a:pt x="34625" y="19281"/>
                      <a:pt x="32690" y="18714"/>
                    </a:cubicBezTo>
                    <a:cubicBezTo>
                      <a:pt x="32023" y="18514"/>
                      <a:pt x="31389" y="18347"/>
                      <a:pt x="30722" y="18147"/>
                    </a:cubicBezTo>
                    <a:cubicBezTo>
                      <a:pt x="30389" y="18047"/>
                      <a:pt x="29855" y="17747"/>
                      <a:pt x="29855" y="17747"/>
                    </a:cubicBezTo>
                    <a:cubicBezTo>
                      <a:pt x="29855" y="17747"/>
                      <a:pt x="30522" y="18347"/>
                      <a:pt x="30922" y="18614"/>
                    </a:cubicBezTo>
                    <a:cubicBezTo>
                      <a:pt x="31523" y="19014"/>
                      <a:pt x="34025" y="20849"/>
                      <a:pt x="32223" y="21416"/>
                    </a:cubicBezTo>
                    <a:cubicBezTo>
                      <a:pt x="30155" y="22050"/>
                      <a:pt x="26453" y="20448"/>
                      <a:pt x="24785" y="19715"/>
                    </a:cubicBezTo>
                    <a:cubicBezTo>
                      <a:pt x="24151" y="19414"/>
                      <a:pt x="23517" y="19148"/>
                      <a:pt x="22950" y="18781"/>
                    </a:cubicBezTo>
                    <a:cubicBezTo>
                      <a:pt x="22683" y="18580"/>
                      <a:pt x="22049" y="18280"/>
                      <a:pt x="22049" y="18280"/>
                    </a:cubicBezTo>
                    <a:cubicBezTo>
                      <a:pt x="22049" y="18280"/>
                      <a:pt x="22717" y="18981"/>
                      <a:pt x="23084" y="19348"/>
                    </a:cubicBezTo>
                    <a:cubicBezTo>
                      <a:pt x="23851" y="20115"/>
                      <a:pt x="25352" y="21216"/>
                      <a:pt x="24318" y="22250"/>
                    </a:cubicBezTo>
                    <a:cubicBezTo>
                      <a:pt x="23717" y="22850"/>
                      <a:pt x="22416" y="22283"/>
                      <a:pt x="21816" y="22016"/>
                    </a:cubicBezTo>
                    <a:cubicBezTo>
                      <a:pt x="20515" y="21483"/>
                      <a:pt x="19281" y="20715"/>
                      <a:pt x="18180" y="19948"/>
                    </a:cubicBezTo>
                    <a:cubicBezTo>
                      <a:pt x="17846" y="19715"/>
                      <a:pt x="17113" y="19047"/>
                      <a:pt x="16579" y="19047"/>
                    </a:cubicBezTo>
                    <a:cubicBezTo>
                      <a:pt x="16412" y="19047"/>
                      <a:pt x="16846" y="19548"/>
                      <a:pt x="16879" y="19615"/>
                    </a:cubicBezTo>
                    <a:cubicBezTo>
                      <a:pt x="17046" y="19981"/>
                      <a:pt x="17313" y="20448"/>
                      <a:pt x="17446" y="20849"/>
                    </a:cubicBezTo>
                    <a:cubicBezTo>
                      <a:pt x="17746" y="21950"/>
                      <a:pt x="15978" y="23050"/>
                      <a:pt x="14678" y="22950"/>
                    </a:cubicBezTo>
                    <a:cubicBezTo>
                      <a:pt x="9374" y="22517"/>
                      <a:pt x="6305" y="19715"/>
                      <a:pt x="3937" y="16279"/>
                    </a:cubicBezTo>
                    <a:cubicBezTo>
                      <a:pt x="2802" y="14644"/>
                      <a:pt x="1535" y="13043"/>
                      <a:pt x="768" y="112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5407375" y="3642225"/>
                <a:ext cx="319400" cy="297725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1909" extrusionOk="0">
                    <a:moveTo>
                      <a:pt x="12743" y="11842"/>
                    </a:moveTo>
                    <a:lnTo>
                      <a:pt x="12709" y="11842"/>
                    </a:lnTo>
                    <a:lnTo>
                      <a:pt x="12709" y="11875"/>
                    </a:lnTo>
                    <a:lnTo>
                      <a:pt x="12676" y="11875"/>
                    </a:lnTo>
                    <a:lnTo>
                      <a:pt x="12676" y="11875"/>
                    </a:lnTo>
                    <a:lnTo>
                      <a:pt x="12642" y="11875"/>
                    </a:lnTo>
                    <a:lnTo>
                      <a:pt x="12642" y="11875"/>
                    </a:lnTo>
                    <a:lnTo>
                      <a:pt x="12642" y="11875"/>
                    </a:lnTo>
                    <a:lnTo>
                      <a:pt x="12609" y="11875"/>
                    </a:lnTo>
                    <a:lnTo>
                      <a:pt x="12576" y="11909"/>
                    </a:lnTo>
                    <a:lnTo>
                      <a:pt x="12576" y="11909"/>
                    </a:lnTo>
                    <a:lnTo>
                      <a:pt x="12542" y="11909"/>
                    </a:lnTo>
                    <a:lnTo>
                      <a:pt x="12542" y="11909"/>
                    </a:lnTo>
                    <a:lnTo>
                      <a:pt x="12509" y="11909"/>
                    </a:lnTo>
                    <a:lnTo>
                      <a:pt x="12476" y="11875"/>
                    </a:lnTo>
                    <a:lnTo>
                      <a:pt x="12476" y="11875"/>
                    </a:lnTo>
                    <a:lnTo>
                      <a:pt x="12442" y="11875"/>
                    </a:lnTo>
                    <a:lnTo>
                      <a:pt x="12409" y="11875"/>
                    </a:lnTo>
                    <a:lnTo>
                      <a:pt x="12409" y="11875"/>
                    </a:lnTo>
                    <a:lnTo>
                      <a:pt x="12376" y="11875"/>
                    </a:lnTo>
                    <a:lnTo>
                      <a:pt x="12376" y="11875"/>
                    </a:lnTo>
                    <a:lnTo>
                      <a:pt x="12342" y="11842"/>
                    </a:lnTo>
                    <a:lnTo>
                      <a:pt x="12309" y="11842"/>
                    </a:lnTo>
                    <a:lnTo>
                      <a:pt x="12309" y="11842"/>
                    </a:lnTo>
                    <a:lnTo>
                      <a:pt x="12276" y="11842"/>
                    </a:lnTo>
                    <a:lnTo>
                      <a:pt x="12276" y="11809"/>
                    </a:lnTo>
                    <a:lnTo>
                      <a:pt x="12242" y="11809"/>
                    </a:lnTo>
                    <a:lnTo>
                      <a:pt x="12209" y="11809"/>
                    </a:lnTo>
                    <a:lnTo>
                      <a:pt x="12209" y="11775"/>
                    </a:lnTo>
                    <a:lnTo>
                      <a:pt x="12175" y="11775"/>
                    </a:lnTo>
                    <a:lnTo>
                      <a:pt x="12142" y="11742"/>
                    </a:lnTo>
                    <a:lnTo>
                      <a:pt x="12109" y="11742"/>
                    </a:lnTo>
                    <a:lnTo>
                      <a:pt x="12075" y="11709"/>
                    </a:lnTo>
                    <a:lnTo>
                      <a:pt x="12009" y="11675"/>
                    </a:lnTo>
                    <a:lnTo>
                      <a:pt x="11975" y="11675"/>
                    </a:lnTo>
                    <a:lnTo>
                      <a:pt x="11942" y="11642"/>
                    </a:lnTo>
                    <a:lnTo>
                      <a:pt x="11909" y="11608"/>
                    </a:lnTo>
                    <a:lnTo>
                      <a:pt x="11875" y="11575"/>
                    </a:lnTo>
                    <a:lnTo>
                      <a:pt x="11842" y="11575"/>
                    </a:lnTo>
                    <a:lnTo>
                      <a:pt x="11809" y="11542"/>
                    </a:lnTo>
                    <a:lnTo>
                      <a:pt x="11742" y="11508"/>
                    </a:lnTo>
                    <a:lnTo>
                      <a:pt x="11675" y="11442"/>
                    </a:lnTo>
                    <a:lnTo>
                      <a:pt x="11642" y="11408"/>
                    </a:lnTo>
                    <a:lnTo>
                      <a:pt x="11608" y="11408"/>
                    </a:lnTo>
                    <a:lnTo>
                      <a:pt x="11608" y="11408"/>
                    </a:lnTo>
                    <a:lnTo>
                      <a:pt x="11608" y="11408"/>
                    </a:lnTo>
                    <a:lnTo>
                      <a:pt x="11442" y="11308"/>
                    </a:lnTo>
                    <a:lnTo>
                      <a:pt x="11275" y="11208"/>
                    </a:lnTo>
                    <a:lnTo>
                      <a:pt x="11141" y="11108"/>
                    </a:lnTo>
                    <a:lnTo>
                      <a:pt x="10975" y="11008"/>
                    </a:lnTo>
                    <a:lnTo>
                      <a:pt x="10808" y="10908"/>
                    </a:lnTo>
                    <a:lnTo>
                      <a:pt x="10674" y="10808"/>
                    </a:lnTo>
                    <a:lnTo>
                      <a:pt x="10508" y="10708"/>
                    </a:lnTo>
                    <a:lnTo>
                      <a:pt x="10341" y="10608"/>
                    </a:lnTo>
                    <a:lnTo>
                      <a:pt x="10041" y="10408"/>
                    </a:lnTo>
                    <a:lnTo>
                      <a:pt x="9707" y="10207"/>
                    </a:lnTo>
                    <a:lnTo>
                      <a:pt x="9507" y="10074"/>
                    </a:lnTo>
                    <a:lnTo>
                      <a:pt x="9407" y="10007"/>
                    </a:lnTo>
                    <a:lnTo>
                      <a:pt x="9240" y="9907"/>
                    </a:lnTo>
                    <a:lnTo>
                      <a:pt x="9107" y="9807"/>
                    </a:lnTo>
                    <a:lnTo>
                      <a:pt x="8906" y="9707"/>
                    </a:lnTo>
                    <a:lnTo>
                      <a:pt x="8740" y="9607"/>
                    </a:lnTo>
                    <a:lnTo>
                      <a:pt x="8573" y="9474"/>
                    </a:lnTo>
                    <a:lnTo>
                      <a:pt x="8373" y="9374"/>
                    </a:lnTo>
                    <a:lnTo>
                      <a:pt x="8306" y="9307"/>
                    </a:lnTo>
                    <a:lnTo>
                      <a:pt x="8206" y="9240"/>
                    </a:lnTo>
                    <a:lnTo>
                      <a:pt x="8139" y="9173"/>
                    </a:lnTo>
                    <a:lnTo>
                      <a:pt x="8039" y="9140"/>
                    </a:lnTo>
                    <a:lnTo>
                      <a:pt x="7939" y="9073"/>
                    </a:lnTo>
                    <a:lnTo>
                      <a:pt x="7872" y="9007"/>
                    </a:lnTo>
                    <a:lnTo>
                      <a:pt x="7772" y="8940"/>
                    </a:lnTo>
                    <a:lnTo>
                      <a:pt x="7706" y="8907"/>
                    </a:lnTo>
                    <a:lnTo>
                      <a:pt x="7606" y="8840"/>
                    </a:lnTo>
                    <a:lnTo>
                      <a:pt x="7572" y="8806"/>
                    </a:lnTo>
                    <a:lnTo>
                      <a:pt x="7505" y="8773"/>
                    </a:lnTo>
                    <a:lnTo>
                      <a:pt x="7439" y="8706"/>
                    </a:lnTo>
                    <a:lnTo>
                      <a:pt x="7339" y="8640"/>
                    </a:lnTo>
                    <a:lnTo>
                      <a:pt x="7272" y="8573"/>
                    </a:lnTo>
                    <a:lnTo>
                      <a:pt x="7172" y="8540"/>
                    </a:lnTo>
                    <a:lnTo>
                      <a:pt x="7105" y="8473"/>
                    </a:lnTo>
                    <a:lnTo>
                      <a:pt x="7005" y="8406"/>
                    </a:lnTo>
                    <a:lnTo>
                      <a:pt x="6938" y="8339"/>
                    </a:lnTo>
                    <a:lnTo>
                      <a:pt x="6838" y="8273"/>
                    </a:lnTo>
                    <a:lnTo>
                      <a:pt x="6772" y="8206"/>
                    </a:lnTo>
                    <a:lnTo>
                      <a:pt x="6672" y="8139"/>
                    </a:lnTo>
                    <a:lnTo>
                      <a:pt x="6605" y="8073"/>
                    </a:lnTo>
                    <a:lnTo>
                      <a:pt x="6505" y="8006"/>
                    </a:lnTo>
                    <a:lnTo>
                      <a:pt x="6438" y="7939"/>
                    </a:lnTo>
                    <a:lnTo>
                      <a:pt x="6338" y="7872"/>
                    </a:lnTo>
                    <a:lnTo>
                      <a:pt x="6271" y="7839"/>
                    </a:lnTo>
                    <a:lnTo>
                      <a:pt x="6171" y="7772"/>
                    </a:lnTo>
                    <a:lnTo>
                      <a:pt x="6104" y="7706"/>
                    </a:lnTo>
                    <a:lnTo>
                      <a:pt x="6004" y="7639"/>
                    </a:lnTo>
                    <a:lnTo>
                      <a:pt x="5938" y="7572"/>
                    </a:lnTo>
                    <a:lnTo>
                      <a:pt x="5871" y="7506"/>
                    </a:lnTo>
                    <a:lnTo>
                      <a:pt x="5771" y="7439"/>
                    </a:lnTo>
                    <a:lnTo>
                      <a:pt x="5771" y="7439"/>
                    </a:lnTo>
                    <a:lnTo>
                      <a:pt x="5704" y="7372"/>
                    </a:lnTo>
                    <a:lnTo>
                      <a:pt x="5604" y="7305"/>
                    </a:lnTo>
                    <a:lnTo>
                      <a:pt x="5537" y="7239"/>
                    </a:lnTo>
                    <a:lnTo>
                      <a:pt x="5471" y="7172"/>
                    </a:lnTo>
                    <a:lnTo>
                      <a:pt x="5371" y="7105"/>
                    </a:lnTo>
                    <a:lnTo>
                      <a:pt x="5304" y="7005"/>
                    </a:lnTo>
                    <a:lnTo>
                      <a:pt x="5237" y="6938"/>
                    </a:lnTo>
                    <a:lnTo>
                      <a:pt x="5137" y="6872"/>
                    </a:lnTo>
                    <a:lnTo>
                      <a:pt x="5070" y="6805"/>
                    </a:lnTo>
                    <a:lnTo>
                      <a:pt x="5004" y="6738"/>
                    </a:lnTo>
                    <a:lnTo>
                      <a:pt x="4904" y="6672"/>
                    </a:lnTo>
                    <a:lnTo>
                      <a:pt x="4837" y="6605"/>
                    </a:lnTo>
                    <a:lnTo>
                      <a:pt x="4770" y="6538"/>
                    </a:lnTo>
                    <a:lnTo>
                      <a:pt x="4703" y="6471"/>
                    </a:lnTo>
                    <a:lnTo>
                      <a:pt x="4603" y="6405"/>
                    </a:lnTo>
                    <a:lnTo>
                      <a:pt x="4537" y="6305"/>
                    </a:lnTo>
                    <a:lnTo>
                      <a:pt x="4470" y="6238"/>
                    </a:lnTo>
                    <a:lnTo>
                      <a:pt x="4403" y="6171"/>
                    </a:lnTo>
                    <a:lnTo>
                      <a:pt x="4303" y="6105"/>
                    </a:lnTo>
                    <a:lnTo>
                      <a:pt x="4236" y="6038"/>
                    </a:lnTo>
                    <a:lnTo>
                      <a:pt x="4170" y="5938"/>
                    </a:lnTo>
                    <a:lnTo>
                      <a:pt x="4103" y="5871"/>
                    </a:lnTo>
                    <a:lnTo>
                      <a:pt x="4036" y="5804"/>
                    </a:lnTo>
                    <a:lnTo>
                      <a:pt x="3936" y="5738"/>
                    </a:lnTo>
                    <a:lnTo>
                      <a:pt x="3870" y="5671"/>
                    </a:lnTo>
                    <a:lnTo>
                      <a:pt x="3836" y="5604"/>
                    </a:lnTo>
                    <a:lnTo>
                      <a:pt x="3803" y="5571"/>
                    </a:lnTo>
                    <a:lnTo>
                      <a:pt x="3736" y="5504"/>
                    </a:lnTo>
                    <a:lnTo>
                      <a:pt x="3669" y="5437"/>
                    </a:lnTo>
                    <a:lnTo>
                      <a:pt x="3603" y="5371"/>
                    </a:lnTo>
                    <a:lnTo>
                      <a:pt x="3536" y="5271"/>
                    </a:lnTo>
                    <a:lnTo>
                      <a:pt x="3436" y="5204"/>
                    </a:lnTo>
                    <a:lnTo>
                      <a:pt x="3369" y="5137"/>
                    </a:lnTo>
                    <a:lnTo>
                      <a:pt x="3302" y="5037"/>
                    </a:lnTo>
                    <a:lnTo>
                      <a:pt x="3236" y="4970"/>
                    </a:lnTo>
                    <a:lnTo>
                      <a:pt x="3169" y="4904"/>
                    </a:lnTo>
                    <a:lnTo>
                      <a:pt x="3102" y="4804"/>
                    </a:lnTo>
                    <a:lnTo>
                      <a:pt x="3036" y="4737"/>
                    </a:lnTo>
                    <a:lnTo>
                      <a:pt x="2969" y="4670"/>
                    </a:lnTo>
                    <a:lnTo>
                      <a:pt x="2902" y="4570"/>
                    </a:lnTo>
                    <a:lnTo>
                      <a:pt x="2835" y="4503"/>
                    </a:lnTo>
                    <a:lnTo>
                      <a:pt x="2769" y="4403"/>
                    </a:lnTo>
                    <a:lnTo>
                      <a:pt x="2702" y="4337"/>
                    </a:lnTo>
                    <a:lnTo>
                      <a:pt x="2635" y="4270"/>
                    </a:lnTo>
                    <a:lnTo>
                      <a:pt x="2569" y="4170"/>
                    </a:lnTo>
                    <a:lnTo>
                      <a:pt x="2502" y="4103"/>
                    </a:lnTo>
                    <a:lnTo>
                      <a:pt x="2435" y="4003"/>
                    </a:lnTo>
                    <a:lnTo>
                      <a:pt x="2368" y="3936"/>
                    </a:lnTo>
                    <a:lnTo>
                      <a:pt x="2302" y="3870"/>
                    </a:lnTo>
                    <a:lnTo>
                      <a:pt x="2235" y="3770"/>
                    </a:lnTo>
                    <a:lnTo>
                      <a:pt x="2168" y="3703"/>
                    </a:lnTo>
                    <a:lnTo>
                      <a:pt x="2102" y="3603"/>
                    </a:lnTo>
                    <a:lnTo>
                      <a:pt x="2068" y="3536"/>
                    </a:lnTo>
                    <a:lnTo>
                      <a:pt x="2002" y="3436"/>
                    </a:lnTo>
                    <a:lnTo>
                      <a:pt x="1935" y="3369"/>
                    </a:lnTo>
                    <a:lnTo>
                      <a:pt x="1868" y="3269"/>
                    </a:lnTo>
                    <a:lnTo>
                      <a:pt x="1868" y="3236"/>
                    </a:lnTo>
                    <a:lnTo>
                      <a:pt x="1801" y="3202"/>
                    </a:lnTo>
                    <a:lnTo>
                      <a:pt x="1735" y="3102"/>
                    </a:lnTo>
                    <a:lnTo>
                      <a:pt x="1701" y="3036"/>
                    </a:lnTo>
                    <a:lnTo>
                      <a:pt x="1635" y="2936"/>
                    </a:lnTo>
                    <a:lnTo>
                      <a:pt x="1568" y="2836"/>
                    </a:lnTo>
                    <a:lnTo>
                      <a:pt x="1501" y="2769"/>
                    </a:lnTo>
                    <a:lnTo>
                      <a:pt x="1434" y="2669"/>
                    </a:lnTo>
                    <a:lnTo>
                      <a:pt x="1401" y="2602"/>
                    </a:lnTo>
                    <a:lnTo>
                      <a:pt x="1334" y="2502"/>
                    </a:lnTo>
                    <a:lnTo>
                      <a:pt x="1268" y="2402"/>
                    </a:lnTo>
                    <a:lnTo>
                      <a:pt x="1201" y="2335"/>
                    </a:lnTo>
                    <a:lnTo>
                      <a:pt x="1168" y="2235"/>
                    </a:lnTo>
                    <a:lnTo>
                      <a:pt x="1101" y="2168"/>
                    </a:lnTo>
                    <a:lnTo>
                      <a:pt x="1034" y="2068"/>
                    </a:lnTo>
                    <a:lnTo>
                      <a:pt x="1001" y="1968"/>
                    </a:lnTo>
                    <a:lnTo>
                      <a:pt x="934" y="1902"/>
                    </a:lnTo>
                    <a:lnTo>
                      <a:pt x="867" y="1801"/>
                    </a:lnTo>
                    <a:lnTo>
                      <a:pt x="834" y="1701"/>
                    </a:lnTo>
                    <a:lnTo>
                      <a:pt x="767" y="1601"/>
                    </a:lnTo>
                    <a:lnTo>
                      <a:pt x="701" y="1535"/>
                    </a:lnTo>
                    <a:lnTo>
                      <a:pt x="667" y="1435"/>
                    </a:lnTo>
                    <a:lnTo>
                      <a:pt x="601" y="1334"/>
                    </a:lnTo>
                    <a:lnTo>
                      <a:pt x="567" y="1268"/>
                    </a:lnTo>
                    <a:lnTo>
                      <a:pt x="500" y="1168"/>
                    </a:lnTo>
                    <a:lnTo>
                      <a:pt x="467" y="1068"/>
                    </a:lnTo>
                    <a:lnTo>
                      <a:pt x="400" y="968"/>
                    </a:lnTo>
                    <a:lnTo>
                      <a:pt x="334" y="867"/>
                    </a:lnTo>
                    <a:lnTo>
                      <a:pt x="300" y="801"/>
                    </a:lnTo>
                    <a:lnTo>
                      <a:pt x="234" y="701"/>
                    </a:lnTo>
                    <a:lnTo>
                      <a:pt x="200" y="601"/>
                    </a:lnTo>
                    <a:lnTo>
                      <a:pt x="134" y="501"/>
                    </a:lnTo>
                    <a:lnTo>
                      <a:pt x="100" y="400"/>
                    </a:lnTo>
                    <a:lnTo>
                      <a:pt x="67" y="300"/>
                    </a:lnTo>
                    <a:lnTo>
                      <a:pt x="0" y="234"/>
                    </a:lnTo>
                    <a:lnTo>
                      <a:pt x="67" y="0"/>
                    </a:lnTo>
                    <a:lnTo>
                      <a:pt x="267" y="67"/>
                    </a:lnTo>
                    <a:lnTo>
                      <a:pt x="334" y="167"/>
                    </a:lnTo>
                    <a:lnTo>
                      <a:pt x="367" y="267"/>
                    </a:lnTo>
                    <a:lnTo>
                      <a:pt x="434" y="367"/>
                    </a:lnTo>
                    <a:lnTo>
                      <a:pt x="467" y="434"/>
                    </a:lnTo>
                    <a:lnTo>
                      <a:pt x="534" y="534"/>
                    </a:lnTo>
                    <a:lnTo>
                      <a:pt x="567" y="634"/>
                    </a:lnTo>
                    <a:lnTo>
                      <a:pt x="634" y="734"/>
                    </a:lnTo>
                    <a:lnTo>
                      <a:pt x="701" y="801"/>
                    </a:lnTo>
                    <a:lnTo>
                      <a:pt x="734" y="901"/>
                    </a:lnTo>
                    <a:lnTo>
                      <a:pt x="801" y="1001"/>
                    </a:lnTo>
                    <a:lnTo>
                      <a:pt x="834" y="1068"/>
                    </a:lnTo>
                    <a:lnTo>
                      <a:pt x="901" y="1168"/>
                    </a:lnTo>
                    <a:lnTo>
                      <a:pt x="967" y="1268"/>
                    </a:lnTo>
                    <a:lnTo>
                      <a:pt x="1001" y="1334"/>
                    </a:lnTo>
                    <a:lnTo>
                      <a:pt x="1068" y="1435"/>
                    </a:lnTo>
                    <a:lnTo>
                      <a:pt x="1134" y="1535"/>
                    </a:lnTo>
                    <a:lnTo>
                      <a:pt x="1168" y="1601"/>
                    </a:lnTo>
                    <a:lnTo>
                      <a:pt x="1234" y="1701"/>
                    </a:lnTo>
                    <a:lnTo>
                      <a:pt x="1301" y="1768"/>
                    </a:lnTo>
                    <a:lnTo>
                      <a:pt x="1334" y="1868"/>
                    </a:lnTo>
                    <a:lnTo>
                      <a:pt x="1401" y="1968"/>
                    </a:lnTo>
                    <a:lnTo>
                      <a:pt x="1468" y="2035"/>
                    </a:lnTo>
                    <a:lnTo>
                      <a:pt x="1535" y="2135"/>
                    </a:lnTo>
                    <a:lnTo>
                      <a:pt x="1568" y="2202"/>
                    </a:lnTo>
                    <a:lnTo>
                      <a:pt x="1635" y="2302"/>
                    </a:lnTo>
                    <a:lnTo>
                      <a:pt x="1701" y="2369"/>
                    </a:lnTo>
                    <a:lnTo>
                      <a:pt x="1768" y="2469"/>
                    </a:lnTo>
                    <a:lnTo>
                      <a:pt x="1835" y="2535"/>
                    </a:lnTo>
                    <a:lnTo>
                      <a:pt x="1868" y="2635"/>
                    </a:lnTo>
                    <a:lnTo>
                      <a:pt x="1935" y="2702"/>
                    </a:lnTo>
                    <a:lnTo>
                      <a:pt x="2002" y="2802"/>
                    </a:lnTo>
                    <a:lnTo>
                      <a:pt x="2068" y="2869"/>
                    </a:lnTo>
                    <a:lnTo>
                      <a:pt x="2135" y="2969"/>
                    </a:lnTo>
                    <a:lnTo>
                      <a:pt x="2168" y="3002"/>
                    </a:lnTo>
                    <a:lnTo>
                      <a:pt x="2202" y="3036"/>
                    </a:lnTo>
                    <a:lnTo>
                      <a:pt x="2268" y="3102"/>
                    </a:lnTo>
                    <a:lnTo>
                      <a:pt x="2302" y="3202"/>
                    </a:lnTo>
                    <a:lnTo>
                      <a:pt x="2368" y="3269"/>
                    </a:lnTo>
                    <a:lnTo>
                      <a:pt x="2435" y="3369"/>
                    </a:lnTo>
                    <a:lnTo>
                      <a:pt x="2502" y="3436"/>
                    </a:lnTo>
                    <a:lnTo>
                      <a:pt x="2569" y="3503"/>
                    </a:lnTo>
                    <a:lnTo>
                      <a:pt x="2635" y="3603"/>
                    </a:lnTo>
                    <a:lnTo>
                      <a:pt x="2702" y="3669"/>
                    </a:lnTo>
                    <a:lnTo>
                      <a:pt x="2769" y="3770"/>
                    </a:lnTo>
                    <a:lnTo>
                      <a:pt x="2835" y="3836"/>
                    </a:lnTo>
                    <a:lnTo>
                      <a:pt x="2902" y="3903"/>
                    </a:lnTo>
                    <a:lnTo>
                      <a:pt x="2969" y="4003"/>
                    </a:lnTo>
                    <a:lnTo>
                      <a:pt x="3036" y="4070"/>
                    </a:lnTo>
                    <a:lnTo>
                      <a:pt x="3102" y="4136"/>
                    </a:lnTo>
                    <a:lnTo>
                      <a:pt x="3169" y="4203"/>
                    </a:lnTo>
                    <a:lnTo>
                      <a:pt x="3236" y="4303"/>
                    </a:lnTo>
                    <a:lnTo>
                      <a:pt x="3302" y="4370"/>
                    </a:lnTo>
                    <a:lnTo>
                      <a:pt x="3369" y="4437"/>
                    </a:lnTo>
                    <a:lnTo>
                      <a:pt x="3436" y="4537"/>
                    </a:lnTo>
                    <a:lnTo>
                      <a:pt x="3503" y="4603"/>
                    </a:lnTo>
                    <a:lnTo>
                      <a:pt x="3569" y="4670"/>
                    </a:lnTo>
                    <a:lnTo>
                      <a:pt x="3636" y="4737"/>
                    </a:lnTo>
                    <a:lnTo>
                      <a:pt x="3703" y="4804"/>
                    </a:lnTo>
                    <a:lnTo>
                      <a:pt x="3769" y="4904"/>
                    </a:lnTo>
                    <a:lnTo>
                      <a:pt x="3870" y="4970"/>
                    </a:lnTo>
                    <a:lnTo>
                      <a:pt x="3936" y="5037"/>
                    </a:lnTo>
                    <a:lnTo>
                      <a:pt x="4003" y="5104"/>
                    </a:lnTo>
                    <a:lnTo>
                      <a:pt x="4070" y="5171"/>
                    </a:lnTo>
                    <a:lnTo>
                      <a:pt x="4136" y="5271"/>
                    </a:lnTo>
                    <a:lnTo>
                      <a:pt x="4170" y="5271"/>
                    </a:lnTo>
                    <a:lnTo>
                      <a:pt x="4203" y="5337"/>
                    </a:lnTo>
                    <a:lnTo>
                      <a:pt x="4270" y="5404"/>
                    </a:lnTo>
                    <a:lnTo>
                      <a:pt x="4370" y="5471"/>
                    </a:lnTo>
                    <a:lnTo>
                      <a:pt x="4437" y="5537"/>
                    </a:lnTo>
                    <a:lnTo>
                      <a:pt x="4503" y="5604"/>
                    </a:lnTo>
                    <a:lnTo>
                      <a:pt x="4570" y="5704"/>
                    </a:lnTo>
                    <a:lnTo>
                      <a:pt x="4637" y="5771"/>
                    </a:lnTo>
                    <a:lnTo>
                      <a:pt x="4703" y="5838"/>
                    </a:lnTo>
                    <a:lnTo>
                      <a:pt x="4804" y="5904"/>
                    </a:lnTo>
                    <a:lnTo>
                      <a:pt x="4870" y="5971"/>
                    </a:lnTo>
                    <a:lnTo>
                      <a:pt x="4937" y="6038"/>
                    </a:lnTo>
                    <a:lnTo>
                      <a:pt x="5004" y="6105"/>
                    </a:lnTo>
                    <a:lnTo>
                      <a:pt x="5104" y="6171"/>
                    </a:lnTo>
                    <a:lnTo>
                      <a:pt x="5170" y="6238"/>
                    </a:lnTo>
                    <a:lnTo>
                      <a:pt x="5237" y="6305"/>
                    </a:lnTo>
                    <a:lnTo>
                      <a:pt x="5304" y="6371"/>
                    </a:lnTo>
                    <a:lnTo>
                      <a:pt x="5404" y="6471"/>
                    </a:lnTo>
                    <a:lnTo>
                      <a:pt x="5471" y="6538"/>
                    </a:lnTo>
                    <a:lnTo>
                      <a:pt x="5537" y="6605"/>
                    </a:lnTo>
                    <a:lnTo>
                      <a:pt x="5637" y="6672"/>
                    </a:lnTo>
                    <a:lnTo>
                      <a:pt x="5704" y="6738"/>
                    </a:lnTo>
                    <a:lnTo>
                      <a:pt x="5771" y="6805"/>
                    </a:lnTo>
                    <a:lnTo>
                      <a:pt x="5871" y="6872"/>
                    </a:lnTo>
                    <a:lnTo>
                      <a:pt x="5938" y="6938"/>
                    </a:lnTo>
                    <a:lnTo>
                      <a:pt x="6004" y="7005"/>
                    </a:lnTo>
                    <a:lnTo>
                      <a:pt x="6104" y="7072"/>
                    </a:lnTo>
                    <a:lnTo>
                      <a:pt x="6104" y="7072"/>
                    </a:lnTo>
                    <a:lnTo>
                      <a:pt x="6171" y="7139"/>
                    </a:lnTo>
                    <a:lnTo>
                      <a:pt x="6238" y="7205"/>
                    </a:lnTo>
                    <a:lnTo>
                      <a:pt x="6338" y="7272"/>
                    </a:lnTo>
                    <a:lnTo>
                      <a:pt x="6405" y="7339"/>
                    </a:lnTo>
                    <a:lnTo>
                      <a:pt x="6471" y="7405"/>
                    </a:lnTo>
                    <a:lnTo>
                      <a:pt x="6571" y="7472"/>
                    </a:lnTo>
                    <a:lnTo>
                      <a:pt x="6638" y="7539"/>
                    </a:lnTo>
                    <a:lnTo>
                      <a:pt x="6705" y="7606"/>
                    </a:lnTo>
                    <a:lnTo>
                      <a:pt x="6805" y="7672"/>
                    </a:lnTo>
                    <a:lnTo>
                      <a:pt x="6872" y="7739"/>
                    </a:lnTo>
                    <a:lnTo>
                      <a:pt x="6972" y="7772"/>
                    </a:lnTo>
                    <a:lnTo>
                      <a:pt x="7038" y="7839"/>
                    </a:lnTo>
                    <a:lnTo>
                      <a:pt x="7105" y="7906"/>
                    </a:lnTo>
                    <a:lnTo>
                      <a:pt x="7205" y="7973"/>
                    </a:lnTo>
                    <a:lnTo>
                      <a:pt x="7272" y="8039"/>
                    </a:lnTo>
                    <a:lnTo>
                      <a:pt x="7372" y="8106"/>
                    </a:lnTo>
                    <a:lnTo>
                      <a:pt x="7439" y="8173"/>
                    </a:lnTo>
                    <a:lnTo>
                      <a:pt x="7539" y="8239"/>
                    </a:lnTo>
                    <a:lnTo>
                      <a:pt x="7606" y="8306"/>
                    </a:lnTo>
                    <a:lnTo>
                      <a:pt x="7706" y="8373"/>
                    </a:lnTo>
                    <a:lnTo>
                      <a:pt x="7772" y="8440"/>
                    </a:lnTo>
                    <a:lnTo>
                      <a:pt x="7839" y="8473"/>
                    </a:lnTo>
                    <a:lnTo>
                      <a:pt x="7872" y="8473"/>
                    </a:lnTo>
                    <a:lnTo>
                      <a:pt x="7939" y="8540"/>
                    </a:lnTo>
                    <a:lnTo>
                      <a:pt x="8006" y="8606"/>
                    </a:lnTo>
                    <a:lnTo>
                      <a:pt x="8106" y="8673"/>
                    </a:lnTo>
                    <a:lnTo>
                      <a:pt x="8173" y="8740"/>
                    </a:lnTo>
                    <a:lnTo>
                      <a:pt x="8273" y="8806"/>
                    </a:lnTo>
                    <a:lnTo>
                      <a:pt x="8339" y="8873"/>
                    </a:lnTo>
                    <a:lnTo>
                      <a:pt x="8439" y="8940"/>
                    </a:lnTo>
                    <a:lnTo>
                      <a:pt x="8540" y="8973"/>
                    </a:lnTo>
                    <a:lnTo>
                      <a:pt x="8606" y="9040"/>
                    </a:lnTo>
                    <a:lnTo>
                      <a:pt x="8773" y="9173"/>
                    </a:lnTo>
                    <a:lnTo>
                      <a:pt x="8940" y="9273"/>
                    </a:lnTo>
                    <a:lnTo>
                      <a:pt x="9107" y="9407"/>
                    </a:lnTo>
                    <a:lnTo>
                      <a:pt x="9307" y="9540"/>
                    </a:lnTo>
                    <a:lnTo>
                      <a:pt x="9440" y="9640"/>
                    </a:lnTo>
                    <a:lnTo>
                      <a:pt x="9607" y="9740"/>
                    </a:lnTo>
                    <a:lnTo>
                      <a:pt x="9707" y="9807"/>
                    </a:lnTo>
                    <a:lnTo>
                      <a:pt x="9907" y="9941"/>
                    </a:lnTo>
                    <a:lnTo>
                      <a:pt x="10207" y="10141"/>
                    </a:lnTo>
                    <a:lnTo>
                      <a:pt x="10508" y="10374"/>
                    </a:lnTo>
                    <a:lnTo>
                      <a:pt x="10674" y="10474"/>
                    </a:lnTo>
                    <a:lnTo>
                      <a:pt x="10808" y="10574"/>
                    </a:lnTo>
                    <a:lnTo>
                      <a:pt x="10975" y="10674"/>
                    </a:lnTo>
                    <a:lnTo>
                      <a:pt x="11108" y="10775"/>
                    </a:lnTo>
                    <a:lnTo>
                      <a:pt x="11275" y="10908"/>
                    </a:lnTo>
                    <a:lnTo>
                      <a:pt x="11408" y="11008"/>
                    </a:lnTo>
                    <a:lnTo>
                      <a:pt x="11575" y="11108"/>
                    </a:lnTo>
                    <a:lnTo>
                      <a:pt x="11742" y="11208"/>
                    </a:lnTo>
                    <a:lnTo>
                      <a:pt x="11742" y="11242"/>
                    </a:lnTo>
                    <a:lnTo>
                      <a:pt x="11775" y="11242"/>
                    </a:lnTo>
                    <a:lnTo>
                      <a:pt x="11809" y="11275"/>
                    </a:lnTo>
                    <a:lnTo>
                      <a:pt x="11875" y="11342"/>
                    </a:lnTo>
                    <a:lnTo>
                      <a:pt x="11942" y="11375"/>
                    </a:lnTo>
                    <a:lnTo>
                      <a:pt x="11975" y="11408"/>
                    </a:lnTo>
                    <a:lnTo>
                      <a:pt x="12009" y="11408"/>
                    </a:lnTo>
                    <a:lnTo>
                      <a:pt x="12042" y="11442"/>
                    </a:lnTo>
                    <a:lnTo>
                      <a:pt x="12075" y="11475"/>
                    </a:lnTo>
                    <a:lnTo>
                      <a:pt x="12109" y="11508"/>
                    </a:lnTo>
                    <a:lnTo>
                      <a:pt x="12142" y="11508"/>
                    </a:lnTo>
                    <a:lnTo>
                      <a:pt x="12175" y="11542"/>
                    </a:lnTo>
                    <a:lnTo>
                      <a:pt x="12209" y="11575"/>
                    </a:lnTo>
                    <a:lnTo>
                      <a:pt x="12242" y="11575"/>
                    </a:lnTo>
                    <a:lnTo>
                      <a:pt x="12276" y="11608"/>
                    </a:lnTo>
                    <a:lnTo>
                      <a:pt x="12276" y="11608"/>
                    </a:lnTo>
                    <a:lnTo>
                      <a:pt x="12276" y="11608"/>
                    </a:lnTo>
                    <a:lnTo>
                      <a:pt x="12309" y="11642"/>
                    </a:lnTo>
                    <a:lnTo>
                      <a:pt x="12309" y="11642"/>
                    </a:lnTo>
                    <a:lnTo>
                      <a:pt x="12342" y="11642"/>
                    </a:lnTo>
                    <a:lnTo>
                      <a:pt x="12342" y="11642"/>
                    </a:lnTo>
                    <a:lnTo>
                      <a:pt x="12342" y="11642"/>
                    </a:lnTo>
                    <a:lnTo>
                      <a:pt x="12376" y="11642"/>
                    </a:lnTo>
                    <a:lnTo>
                      <a:pt x="12376" y="11675"/>
                    </a:lnTo>
                    <a:lnTo>
                      <a:pt x="12376" y="11675"/>
                    </a:lnTo>
                    <a:lnTo>
                      <a:pt x="12409" y="11675"/>
                    </a:lnTo>
                    <a:lnTo>
                      <a:pt x="12409" y="11675"/>
                    </a:lnTo>
                    <a:lnTo>
                      <a:pt x="12409" y="11675"/>
                    </a:lnTo>
                    <a:lnTo>
                      <a:pt x="12442" y="11675"/>
                    </a:lnTo>
                    <a:lnTo>
                      <a:pt x="12409" y="11675"/>
                    </a:lnTo>
                    <a:lnTo>
                      <a:pt x="12442" y="11675"/>
                    </a:lnTo>
                    <a:lnTo>
                      <a:pt x="12442" y="11675"/>
                    </a:lnTo>
                    <a:lnTo>
                      <a:pt x="12442" y="11709"/>
                    </a:lnTo>
                    <a:lnTo>
                      <a:pt x="12442" y="11709"/>
                    </a:lnTo>
                    <a:lnTo>
                      <a:pt x="12476" y="11709"/>
                    </a:lnTo>
                    <a:lnTo>
                      <a:pt x="12476" y="11709"/>
                    </a:lnTo>
                    <a:lnTo>
                      <a:pt x="12476" y="11709"/>
                    </a:lnTo>
                    <a:lnTo>
                      <a:pt x="12476" y="11709"/>
                    </a:lnTo>
                    <a:lnTo>
                      <a:pt x="12509" y="11709"/>
                    </a:lnTo>
                    <a:lnTo>
                      <a:pt x="12509" y="11709"/>
                    </a:lnTo>
                    <a:lnTo>
                      <a:pt x="12509" y="11709"/>
                    </a:lnTo>
                    <a:lnTo>
                      <a:pt x="12542" y="11709"/>
                    </a:lnTo>
                    <a:lnTo>
                      <a:pt x="12542" y="11709"/>
                    </a:lnTo>
                    <a:lnTo>
                      <a:pt x="12542" y="11709"/>
                    </a:lnTo>
                    <a:lnTo>
                      <a:pt x="12576" y="11709"/>
                    </a:lnTo>
                    <a:lnTo>
                      <a:pt x="12576" y="11709"/>
                    </a:lnTo>
                    <a:lnTo>
                      <a:pt x="12576" y="11709"/>
                    </a:lnTo>
                    <a:lnTo>
                      <a:pt x="12609" y="11709"/>
                    </a:lnTo>
                    <a:lnTo>
                      <a:pt x="12609" y="11709"/>
                    </a:lnTo>
                    <a:lnTo>
                      <a:pt x="12609" y="11709"/>
                    </a:lnTo>
                    <a:lnTo>
                      <a:pt x="12609" y="11709"/>
                    </a:lnTo>
                    <a:lnTo>
                      <a:pt x="12609" y="11709"/>
                    </a:lnTo>
                    <a:lnTo>
                      <a:pt x="12609" y="11709"/>
                    </a:lnTo>
                    <a:lnTo>
                      <a:pt x="12642" y="11709"/>
                    </a:lnTo>
                    <a:lnTo>
                      <a:pt x="12642" y="11709"/>
                    </a:lnTo>
                    <a:lnTo>
                      <a:pt x="12776" y="11709"/>
                    </a:lnTo>
                    <a:close/>
                  </a:path>
                </a:pathLst>
              </a:custGeom>
              <a:solidFill>
                <a:srgbClr val="F1B17E"/>
              </a:solidFill>
              <a:ln w="100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5554975" y="3626375"/>
                <a:ext cx="340275" cy="26687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0675" extrusionOk="0">
                    <a:moveTo>
                      <a:pt x="13577" y="10641"/>
                    </a:moveTo>
                    <a:lnTo>
                      <a:pt x="13577" y="10641"/>
                    </a:lnTo>
                    <a:lnTo>
                      <a:pt x="13577" y="10641"/>
                    </a:lnTo>
                    <a:lnTo>
                      <a:pt x="13543" y="10675"/>
                    </a:lnTo>
                    <a:lnTo>
                      <a:pt x="13543" y="10675"/>
                    </a:lnTo>
                    <a:lnTo>
                      <a:pt x="13510" y="10675"/>
                    </a:lnTo>
                    <a:lnTo>
                      <a:pt x="13510" y="10675"/>
                    </a:lnTo>
                    <a:lnTo>
                      <a:pt x="13477" y="10675"/>
                    </a:lnTo>
                    <a:lnTo>
                      <a:pt x="13477" y="10675"/>
                    </a:lnTo>
                    <a:lnTo>
                      <a:pt x="13477" y="10675"/>
                    </a:lnTo>
                    <a:lnTo>
                      <a:pt x="13443" y="10675"/>
                    </a:lnTo>
                    <a:lnTo>
                      <a:pt x="13443" y="10675"/>
                    </a:lnTo>
                    <a:lnTo>
                      <a:pt x="13410" y="10675"/>
                    </a:lnTo>
                    <a:lnTo>
                      <a:pt x="13410" y="10675"/>
                    </a:lnTo>
                    <a:lnTo>
                      <a:pt x="13377" y="10675"/>
                    </a:lnTo>
                    <a:lnTo>
                      <a:pt x="13377" y="10675"/>
                    </a:lnTo>
                    <a:lnTo>
                      <a:pt x="13343" y="10675"/>
                    </a:lnTo>
                    <a:lnTo>
                      <a:pt x="13343" y="10675"/>
                    </a:lnTo>
                    <a:lnTo>
                      <a:pt x="13310" y="10675"/>
                    </a:lnTo>
                    <a:lnTo>
                      <a:pt x="13310" y="10641"/>
                    </a:lnTo>
                    <a:lnTo>
                      <a:pt x="13277" y="10641"/>
                    </a:lnTo>
                    <a:lnTo>
                      <a:pt x="13243" y="10641"/>
                    </a:lnTo>
                    <a:lnTo>
                      <a:pt x="13210" y="10641"/>
                    </a:lnTo>
                    <a:lnTo>
                      <a:pt x="13176" y="10608"/>
                    </a:lnTo>
                    <a:lnTo>
                      <a:pt x="13143" y="10608"/>
                    </a:lnTo>
                    <a:lnTo>
                      <a:pt x="13110" y="10575"/>
                    </a:lnTo>
                    <a:lnTo>
                      <a:pt x="13076" y="10575"/>
                    </a:lnTo>
                    <a:lnTo>
                      <a:pt x="13043" y="10541"/>
                    </a:lnTo>
                    <a:lnTo>
                      <a:pt x="13010" y="10541"/>
                    </a:lnTo>
                    <a:lnTo>
                      <a:pt x="12976" y="10508"/>
                    </a:lnTo>
                    <a:lnTo>
                      <a:pt x="12943" y="10508"/>
                    </a:lnTo>
                    <a:lnTo>
                      <a:pt x="12910" y="10475"/>
                    </a:lnTo>
                    <a:lnTo>
                      <a:pt x="12843" y="10441"/>
                    </a:lnTo>
                    <a:lnTo>
                      <a:pt x="12810" y="10408"/>
                    </a:lnTo>
                    <a:lnTo>
                      <a:pt x="12743" y="10374"/>
                    </a:lnTo>
                    <a:lnTo>
                      <a:pt x="12709" y="10341"/>
                    </a:lnTo>
                    <a:lnTo>
                      <a:pt x="12676" y="10341"/>
                    </a:lnTo>
                    <a:lnTo>
                      <a:pt x="12676" y="10341"/>
                    </a:lnTo>
                    <a:lnTo>
                      <a:pt x="12676" y="10341"/>
                    </a:lnTo>
                    <a:lnTo>
                      <a:pt x="12676" y="10341"/>
                    </a:lnTo>
                    <a:lnTo>
                      <a:pt x="12643" y="10308"/>
                    </a:lnTo>
                    <a:lnTo>
                      <a:pt x="12643" y="10308"/>
                    </a:lnTo>
                    <a:lnTo>
                      <a:pt x="12643" y="10308"/>
                    </a:lnTo>
                    <a:lnTo>
                      <a:pt x="12643" y="10308"/>
                    </a:lnTo>
                    <a:lnTo>
                      <a:pt x="12443" y="10241"/>
                    </a:lnTo>
                    <a:lnTo>
                      <a:pt x="12242" y="10141"/>
                    </a:lnTo>
                    <a:lnTo>
                      <a:pt x="12042" y="10041"/>
                    </a:lnTo>
                    <a:lnTo>
                      <a:pt x="11842" y="9974"/>
                    </a:lnTo>
                    <a:lnTo>
                      <a:pt x="11642" y="9874"/>
                    </a:lnTo>
                    <a:lnTo>
                      <a:pt x="11542" y="9841"/>
                    </a:lnTo>
                    <a:lnTo>
                      <a:pt x="11475" y="9774"/>
                    </a:lnTo>
                    <a:lnTo>
                      <a:pt x="11375" y="9741"/>
                    </a:lnTo>
                    <a:lnTo>
                      <a:pt x="11342" y="9741"/>
                    </a:lnTo>
                    <a:lnTo>
                      <a:pt x="11275" y="9707"/>
                    </a:lnTo>
                    <a:lnTo>
                      <a:pt x="11175" y="9641"/>
                    </a:lnTo>
                    <a:lnTo>
                      <a:pt x="11075" y="9607"/>
                    </a:lnTo>
                    <a:lnTo>
                      <a:pt x="10975" y="9574"/>
                    </a:lnTo>
                    <a:lnTo>
                      <a:pt x="10875" y="9507"/>
                    </a:lnTo>
                    <a:lnTo>
                      <a:pt x="10775" y="9474"/>
                    </a:lnTo>
                    <a:lnTo>
                      <a:pt x="10675" y="9407"/>
                    </a:lnTo>
                    <a:lnTo>
                      <a:pt x="10575" y="9374"/>
                    </a:lnTo>
                    <a:lnTo>
                      <a:pt x="10508" y="9307"/>
                    </a:lnTo>
                    <a:lnTo>
                      <a:pt x="10408" y="9274"/>
                    </a:lnTo>
                    <a:lnTo>
                      <a:pt x="10308" y="9207"/>
                    </a:lnTo>
                    <a:lnTo>
                      <a:pt x="10208" y="9174"/>
                    </a:lnTo>
                    <a:lnTo>
                      <a:pt x="10108" y="9107"/>
                    </a:lnTo>
                    <a:lnTo>
                      <a:pt x="10007" y="9074"/>
                    </a:lnTo>
                    <a:lnTo>
                      <a:pt x="9907" y="9007"/>
                    </a:lnTo>
                    <a:lnTo>
                      <a:pt x="9874" y="8973"/>
                    </a:lnTo>
                    <a:lnTo>
                      <a:pt x="9841" y="8973"/>
                    </a:lnTo>
                    <a:lnTo>
                      <a:pt x="9741" y="8907"/>
                    </a:lnTo>
                    <a:lnTo>
                      <a:pt x="9641" y="8840"/>
                    </a:lnTo>
                    <a:lnTo>
                      <a:pt x="9540" y="8807"/>
                    </a:lnTo>
                    <a:lnTo>
                      <a:pt x="9374" y="8673"/>
                    </a:lnTo>
                    <a:lnTo>
                      <a:pt x="9174" y="8573"/>
                    </a:lnTo>
                    <a:lnTo>
                      <a:pt x="9007" y="8473"/>
                    </a:lnTo>
                    <a:lnTo>
                      <a:pt x="8840" y="8373"/>
                    </a:lnTo>
                    <a:lnTo>
                      <a:pt x="8673" y="8273"/>
                    </a:lnTo>
                    <a:lnTo>
                      <a:pt x="8540" y="8173"/>
                    </a:lnTo>
                    <a:lnTo>
                      <a:pt x="8473" y="8140"/>
                    </a:lnTo>
                    <a:lnTo>
                      <a:pt x="8306" y="8039"/>
                    </a:lnTo>
                    <a:lnTo>
                      <a:pt x="8139" y="7939"/>
                    </a:lnTo>
                    <a:lnTo>
                      <a:pt x="7973" y="7806"/>
                    </a:lnTo>
                    <a:lnTo>
                      <a:pt x="7806" y="7706"/>
                    </a:lnTo>
                    <a:lnTo>
                      <a:pt x="7639" y="7572"/>
                    </a:lnTo>
                    <a:lnTo>
                      <a:pt x="7472" y="7472"/>
                    </a:lnTo>
                    <a:lnTo>
                      <a:pt x="7306" y="7372"/>
                    </a:lnTo>
                    <a:lnTo>
                      <a:pt x="7139" y="7239"/>
                    </a:lnTo>
                    <a:lnTo>
                      <a:pt x="6972" y="7139"/>
                    </a:lnTo>
                    <a:lnTo>
                      <a:pt x="6805" y="7005"/>
                    </a:lnTo>
                    <a:lnTo>
                      <a:pt x="6638" y="6872"/>
                    </a:lnTo>
                    <a:lnTo>
                      <a:pt x="6505" y="6772"/>
                    </a:lnTo>
                    <a:lnTo>
                      <a:pt x="6338" y="6638"/>
                    </a:lnTo>
                    <a:lnTo>
                      <a:pt x="6171" y="6538"/>
                    </a:lnTo>
                    <a:lnTo>
                      <a:pt x="6038" y="6438"/>
                    </a:lnTo>
                    <a:lnTo>
                      <a:pt x="6005" y="6405"/>
                    </a:lnTo>
                    <a:lnTo>
                      <a:pt x="5838" y="6272"/>
                    </a:lnTo>
                    <a:lnTo>
                      <a:pt x="5771" y="6238"/>
                    </a:lnTo>
                    <a:lnTo>
                      <a:pt x="5704" y="6171"/>
                    </a:lnTo>
                    <a:lnTo>
                      <a:pt x="5604" y="6105"/>
                    </a:lnTo>
                    <a:lnTo>
                      <a:pt x="5538" y="6038"/>
                    </a:lnTo>
                    <a:lnTo>
                      <a:pt x="5471" y="5971"/>
                    </a:lnTo>
                    <a:lnTo>
                      <a:pt x="5371" y="5905"/>
                    </a:lnTo>
                    <a:lnTo>
                      <a:pt x="5304" y="5838"/>
                    </a:lnTo>
                    <a:lnTo>
                      <a:pt x="5237" y="5771"/>
                    </a:lnTo>
                    <a:lnTo>
                      <a:pt x="5137" y="5738"/>
                    </a:lnTo>
                    <a:lnTo>
                      <a:pt x="5071" y="5671"/>
                    </a:lnTo>
                    <a:lnTo>
                      <a:pt x="5004" y="5604"/>
                    </a:lnTo>
                    <a:lnTo>
                      <a:pt x="4904" y="5538"/>
                    </a:lnTo>
                    <a:lnTo>
                      <a:pt x="4837" y="5471"/>
                    </a:lnTo>
                    <a:lnTo>
                      <a:pt x="4770" y="5404"/>
                    </a:lnTo>
                    <a:lnTo>
                      <a:pt x="4670" y="5338"/>
                    </a:lnTo>
                    <a:lnTo>
                      <a:pt x="4604" y="5271"/>
                    </a:lnTo>
                    <a:lnTo>
                      <a:pt x="4537" y="5204"/>
                    </a:lnTo>
                    <a:lnTo>
                      <a:pt x="4470" y="5137"/>
                    </a:lnTo>
                    <a:lnTo>
                      <a:pt x="4370" y="5071"/>
                    </a:lnTo>
                    <a:lnTo>
                      <a:pt x="4303" y="5004"/>
                    </a:lnTo>
                    <a:lnTo>
                      <a:pt x="4237" y="4937"/>
                    </a:lnTo>
                    <a:lnTo>
                      <a:pt x="4170" y="4871"/>
                    </a:lnTo>
                    <a:lnTo>
                      <a:pt x="4070" y="4804"/>
                    </a:lnTo>
                    <a:lnTo>
                      <a:pt x="4003" y="4737"/>
                    </a:lnTo>
                    <a:lnTo>
                      <a:pt x="3936" y="4670"/>
                    </a:lnTo>
                    <a:lnTo>
                      <a:pt x="3870" y="4604"/>
                    </a:lnTo>
                    <a:lnTo>
                      <a:pt x="3803" y="4537"/>
                    </a:lnTo>
                    <a:lnTo>
                      <a:pt x="3703" y="4470"/>
                    </a:lnTo>
                    <a:lnTo>
                      <a:pt x="3636" y="4404"/>
                    </a:lnTo>
                    <a:lnTo>
                      <a:pt x="3570" y="4337"/>
                    </a:lnTo>
                    <a:lnTo>
                      <a:pt x="3503" y="4270"/>
                    </a:lnTo>
                    <a:lnTo>
                      <a:pt x="3436" y="4203"/>
                    </a:lnTo>
                    <a:lnTo>
                      <a:pt x="3369" y="4137"/>
                    </a:lnTo>
                    <a:lnTo>
                      <a:pt x="3269" y="4070"/>
                    </a:lnTo>
                    <a:lnTo>
                      <a:pt x="3203" y="4003"/>
                    </a:lnTo>
                    <a:lnTo>
                      <a:pt x="3136" y="3937"/>
                    </a:lnTo>
                    <a:lnTo>
                      <a:pt x="3069" y="3870"/>
                    </a:lnTo>
                    <a:lnTo>
                      <a:pt x="3069" y="3870"/>
                    </a:lnTo>
                    <a:lnTo>
                      <a:pt x="3002" y="3803"/>
                    </a:lnTo>
                    <a:lnTo>
                      <a:pt x="2936" y="3703"/>
                    </a:lnTo>
                    <a:lnTo>
                      <a:pt x="2869" y="3636"/>
                    </a:lnTo>
                    <a:lnTo>
                      <a:pt x="2802" y="3570"/>
                    </a:lnTo>
                    <a:lnTo>
                      <a:pt x="2736" y="3503"/>
                    </a:lnTo>
                    <a:lnTo>
                      <a:pt x="2636" y="3436"/>
                    </a:lnTo>
                    <a:lnTo>
                      <a:pt x="2569" y="3369"/>
                    </a:lnTo>
                    <a:lnTo>
                      <a:pt x="2502" y="3303"/>
                    </a:lnTo>
                    <a:lnTo>
                      <a:pt x="2435" y="3203"/>
                    </a:lnTo>
                    <a:lnTo>
                      <a:pt x="2369" y="3136"/>
                    </a:lnTo>
                    <a:lnTo>
                      <a:pt x="2302" y="3069"/>
                    </a:lnTo>
                    <a:lnTo>
                      <a:pt x="2235" y="3003"/>
                    </a:lnTo>
                    <a:lnTo>
                      <a:pt x="2169" y="2902"/>
                    </a:lnTo>
                    <a:lnTo>
                      <a:pt x="2102" y="2836"/>
                    </a:lnTo>
                    <a:lnTo>
                      <a:pt x="2035" y="2769"/>
                    </a:lnTo>
                    <a:lnTo>
                      <a:pt x="1968" y="2702"/>
                    </a:lnTo>
                    <a:lnTo>
                      <a:pt x="1902" y="2636"/>
                    </a:lnTo>
                    <a:lnTo>
                      <a:pt x="1835" y="2536"/>
                    </a:lnTo>
                    <a:lnTo>
                      <a:pt x="1768" y="2469"/>
                    </a:lnTo>
                    <a:lnTo>
                      <a:pt x="1702" y="2402"/>
                    </a:lnTo>
                    <a:lnTo>
                      <a:pt x="1635" y="2302"/>
                    </a:lnTo>
                    <a:lnTo>
                      <a:pt x="1568" y="2235"/>
                    </a:lnTo>
                    <a:lnTo>
                      <a:pt x="1501" y="2169"/>
                    </a:lnTo>
                    <a:lnTo>
                      <a:pt x="1435" y="2069"/>
                    </a:lnTo>
                    <a:lnTo>
                      <a:pt x="1368" y="2002"/>
                    </a:lnTo>
                    <a:lnTo>
                      <a:pt x="1301" y="1935"/>
                    </a:lnTo>
                    <a:lnTo>
                      <a:pt x="1235" y="1835"/>
                    </a:lnTo>
                    <a:lnTo>
                      <a:pt x="1201" y="1768"/>
                    </a:lnTo>
                    <a:lnTo>
                      <a:pt x="1134" y="1702"/>
                    </a:lnTo>
                    <a:lnTo>
                      <a:pt x="1068" y="1602"/>
                    </a:lnTo>
                    <a:lnTo>
                      <a:pt x="1001" y="1535"/>
                    </a:lnTo>
                    <a:lnTo>
                      <a:pt x="934" y="1468"/>
                    </a:lnTo>
                    <a:lnTo>
                      <a:pt x="868" y="1368"/>
                    </a:lnTo>
                    <a:lnTo>
                      <a:pt x="801" y="1301"/>
                    </a:lnTo>
                    <a:lnTo>
                      <a:pt x="734" y="1201"/>
                    </a:lnTo>
                    <a:lnTo>
                      <a:pt x="667" y="1135"/>
                    </a:lnTo>
                    <a:lnTo>
                      <a:pt x="634" y="1034"/>
                    </a:lnTo>
                    <a:lnTo>
                      <a:pt x="567" y="968"/>
                    </a:lnTo>
                    <a:lnTo>
                      <a:pt x="501" y="868"/>
                    </a:lnTo>
                    <a:lnTo>
                      <a:pt x="434" y="801"/>
                    </a:lnTo>
                    <a:lnTo>
                      <a:pt x="367" y="701"/>
                    </a:lnTo>
                    <a:lnTo>
                      <a:pt x="301" y="634"/>
                    </a:lnTo>
                    <a:lnTo>
                      <a:pt x="267" y="534"/>
                    </a:lnTo>
                    <a:lnTo>
                      <a:pt x="200" y="467"/>
                    </a:lnTo>
                    <a:lnTo>
                      <a:pt x="134" y="367"/>
                    </a:lnTo>
                    <a:lnTo>
                      <a:pt x="67" y="301"/>
                    </a:lnTo>
                    <a:lnTo>
                      <a:pt x="67" y="267"/>
                    </a:lnTo>
                    <a:lnTo>
                      <a:pt x="0" y="200"/>
                    </a:lnTo>
                    <a:lnTo>
                      <a:pt x="34" y="0"/>
                    </a:lnTo>
                    <a:lnTo>
                      <a:pt x="234" y="34"/>
                    </a:lnTo>
                    <a:lnTo>
                      <a:pt x="301" y="100"/>
                    </a:lnTo>
                    <a:lnTo>
                      <a:pt x="301" y="134"/>
                    </a:lnTo>
                    <a:lnTo>
                      <a:pt x="367" y="200"/>
                    </a:lnTo>
                    <a:lnTo>
                      <a:pt x="434" y="301"/>
                    </a:lnTo>
                    <a:lnTo>
                      <a:pt x="501" y="367"/>
                    </a:lnTo>
                    <a:lnTo>
                      <a:pt x="534" y="467"/>
                    </a:lnTo>
                    <a:lnTo>
                      <a:pt x="601" y="534"/>
                    </a:lnTo>
                    <a:lnTo>
                      <a:pt x="667" y="634"/>
                    </a:lnTo>
                    <a:lnTo>
                      <a:pt x="734" y="701"/>
                    </a:lnTo>
                    <a:lnTo>
                      <a:pt x="801" y="801"/>
                    </a:lnTo>
                    <a:lnTo>
                      <a:pt x="868" y="868"/>
                    </a:lnTo>
                    <a:lnTo>
                      <a:pt x="934" y="934"/>
                    </a:lnTo>
                    <a:lnTo>
                      <a:pt x="968" y="1034"/>
                    </a:lnTo>
                    <a:lnTo>
                      <a:pt x="1034" y="1101"/>
                    </a:lnTo>
                    <a:lnTo>
                      <a:pt x="1101" y="1168"/>
                    </a:lnTo>
                    <a:lnTo>
                      <a:pt x="1168" y="1268"/>
                    </a:lnTo>
                    <a:lnTo>
                      <a:pt x="1235" y="1335"/>
                    </a:lnTo>
                    <a:lnTo>
                      <a:pt x="1301" y="1401"/>
                    </a:lnTo>
                    <a:lnTo>
                      <a:pt x="1368" y="1501"/>
                    </a:lnTo>
                    <a:lnTo>
                      <a:pt x="1435" y="1568"/>
                    </a:lnTo>
                    <a:lnTo>
                      <a:pt x="1501" y="1635"/>
                    </a:lnTo>
                    <a:lnTo>
                      <a:pt x="1568" y="1735"/>
                    </a:lnTo>
                    <a:lnTo>
                      <a:pt x="1635" y="1802"/>
                    </a:lnTo>
                    <a:lnTo>
                      <a:pt x="1702" y="1868"/>
                    </a:lnTo>
                    <a:lnTo>
                      <a:pt x="1735" y="1968"/>
                    </a:lnTo>
                    <a:lnTo>
                      <a:pt x="1802" y="2035"/>
                    </a:lnTo>
                    <a:lnTo>
                      <a:pt x="1868" y="2102"/>
                    </a:lnTo>
                    <a:lnTo>
                      <a:pt x="1935" y="2169"/>
                    </a:lnTo>
                    <a:lnTo>
                      <a:pt x="2002" y="2269"/>
                    </a:lnTo>
                    <a:lnTo>
                      <a:pt x="2068" y="2335"/>
                    </a:lnTo>
                    <a:lnTo>
                      <a:pt x="2135" y="2402"/>
                    </a:lnTo>
                    <a:lnTo>
                      <a:pt x="2202" y="2469"/>
                    </a:lnTo>
                    <a:lnTo>
                      <a:pt x="2269" y="2536"/>
                    </a:lnTo>
                    <a:lnTo>
                      <a:pt x="2335" y="2636"/>
                    </a:lnTo>
                    <a:lnTo>
                      <a:pt x="2402" y="2702"/>
                    </a:lnTo>
                    <a:lnTo>
                      <a:pt x="2502" y="2769"/>
                    </a:lnTo>
                    <a:lnTo>
                      <a:pt x="2569" y="2836"/>
                    </a:lnTo>
                    <a:lnTo>
                      <a:pt x="2636" y="2902"/>
                    </a:lnTo>
                    <a:lnTo>
                      <a:pt x="2702" y="2969"/>
                    </a:lnTo>
                    <a:lnTo>
                      <a:pt x="2769" y="3036"/>
                    </a:lnTo>
                    <a:lnTo>
                      <a:pt x="2836" y="3103"/>
                    </a:lnTo>
                    <a:lnTo>
                      <a:pt x="2902" y="3203"/>
                    </a:lnTo>
                    <a:lnTo>
                      <a:pt x="2969" y="3269"/>
                    </a:lnTo>
                    <a:lnTo>
                      <a:pt x="3036" y="3336"/>
                    </a:lnTo>
                    <a:lnTo>
                      <a:pt x="3103" y="3403"/>
                    </a:lnTo>
                    <a:lnTo>
                      <a:pt x="3169" y="3470"/>
                    </a:lnTo>
                    <a:lnTo>
                      <a:pt x="3236" y="3536"/>
                    </a:lnTo>
                    <a:lnTo>
                      <a:pt x="3336" y="3603"/>
                    </a:lnTo>
                    <a:lnTo>
                      <a:pt x="3336" y="3603"/>
                    </a:lnTo>
                    <a:lnTo>
                      <a:pt x="3403" y="3670"/>
                    </a:lnTo>
                    <a:lnTo>
                      <a:pt x="3469" y="3736"/>
                    </a:lnTo>
                    <a:lnTo>
                      <a:pt x="3536" y="3803"/>
                    </a:lnTo>
                    <a:lnTo>
                      <a:pt x="3603" y="3870"/>
                    </a:lnTo>
                    <a:lnTo>
                      <a:pt x="3670" y="3937"/>
                    </a:lnTo>
                    <a:lnTo>
                      <a:pt x="3736" y="4003"/>
                    </a:lnTo>
                    <a:lnTo>
                      <a:pt x="3836" y="4070"/>
                    </a:lnTo>
                    <a:lnTo>
                      <a:pt x="3903" y="4137"/>
                    </a:lnTo>
                    <a:lnTo>
                      <a:pt x="3970" y="4203"/>
                    </a:lnTo>
                    <a:lnTo>
                      <a:pt x="4037" y="4270"/>
                    </a:lnTo>
                    <a:lnTo>
                      <a:pt x="4103" y="4337"/>
                    </a:lnTo>
                    <a:lnTo>
                      <a:pt x="4170" y="4404"/>
                    </a:lnTo>
                    <a:lnTo>
                      <a:pt x="4270" y="4470"/>
                    </a:lnTo>
                    <a:lnTo>
                      <a:pt x="4337" y="4537"/>
                    </a:lnTo>
                    <a:lnTo>
                      <a:pt x="4403" y="4604"/>
                    </a:lnTo>
                    <a:lnTo>
                      <a:pt x="4470" y="4670"/>
                    </a:lnTo>
                    <a:lnTo>
                      <a:pt x="4570" y="4737"/>
                    </a:lnTo>
                    <a:lnTo>
                      <a:pt x="4637" y="4804"/>
                    </a:lnTo>
                    <a:lnTo>
                      <a:pt x="4704" y="4871"/>
                    </a:lnTo>
                    <a:lnTo>
                      <a:pt x="4770" y="4937"/>
                    </a:lnTo>
                    <a:lnTo>
                      <a:pt x="4870" y="4971"/>
                    </a:lnTo>
                    <a:lnTo>
                      <a:pt x="4937" y="5037"/>
                    </a:lnTo>
                    <a:lnTo>
                      <a:pt x="5004" y="5104"/>
                    </a:lnTo>
                    <a:lnTo>
                      <a:pt x="5071" y="5171"/>
                    </a:lnTo>
                    <a:lnTo>
                      <a:pt x="5171" y="5237"/>
                    </a:lnTo>
                    <a:lnTo>
                      <a:pt x="5237" y="5304"/>
                    </a:lnTo>
                    <a:lnTo>
                      <a:pt x="5304" y="5371"/>
                    </a:lnTo>
                    <a:lnTo>
                      <a:pt x="5404" y="5438"/>
                    </a:lnTo>
                    <a:lnTo>
                      <a:pt x="5471" y="5471"/>
                    </a:lnTo>
                    <a:lnTo>
                      <a:pt x="5538" y="5538"/>
                    </a:lnTo>
                    <a:lnTo>
                      <a:pt x="5638" y="5604"/>
                    </a:lnTo>
                    <a:lnTo>
                      <a:pt x="5704" y="5671"/>
                    </a:lnTo>
                    <a:lnTo>
                      <a:pt x="5771" y="5738"/>
                    </a:lnTo>
                    <a:lnTo>
                      <a:pt x="5871" y="5771"/>
                    </a:lnTo>
                    <a:lnTo>
                      <a:pt x="5938" y="5838"/>
                    </a:lnTo>
                    <a:lnTo>
                      <a:pt x="6005" y="5905"/>
                    </a:lnTo>
                    <a:lnTo>
                      <a:pt x="6105" y="5971"/>
                    </a:lnTo>
                    <a:lnTo>
                      <a:pt x="6238" y="6071"/>
                    </a:lnTo>
                    <a:lnTo>
                      <a:pt x="6271" y="6105"/>
                    </a:lnTo>
                    <a:lnTo>
                      <a:pt x="6405" y="6205"/>
                    </a:lnTo>
                    <a:lnTo>
                      <a:pt x="6572" y="6338"/>
                    </a:lnTo>
                    <a:lnTo>
                      <a:pt x="6738" y="6438"/>
                    </a:lnTo>
                    <a:lnTo>
                      <a:pt x="6905" y="6572"/>
                    </a:lnTo>
                    <a:lnTo>
                      <a:pt x="7039" y="6672"/>
                    </a:lnTo>
                    <a:lnTo>
                      <a:pt x="7205" y="6772"/>
                    </a:lnTo>
                    <a:lnTo>
                      <a:pt x="7372" y="6905"/>
                    </a:lnTo>
                    <a:lnTo>
                      <a:pt x="7539" y="7005"/>
                    </a:lnTo>
                    <a:lnTo>
                      <a:pt x="7706" y="7139"/>
                    </a:lnTo>
                    <a:lnTo>
                      <a:pt x="7873" y="7239"/>
                    </a:lnTo>
                    <a:lnTo>
                      <a:pt x="8039" y="7339"/>
                    </a:lnTo>
                    <a:lnTo>
                      <a:pt x="8206" y="7472"/>
                    </a:lnTo>
                    <a:lnTo>
                      <a:pt x="8373" y="7572"/>
                    </a:lnTo>
                    <a:lnTo>
                      <a:pt x="8540" y="7673"/>
                    </a:lnTo>
                    <a:lnTo>
                      <a:pt x="8707" y="7806"/>
                    </a:lnTo>
                    <a:lnTo>
                      <a:pt x="8740" y="7806"/>
                    </a:lnTo>
                    <a:lnTo>
                      <a:pt x="8873" y="7906"/>
                    </a:lnTo>
                    <a:lnTo>
                      <a:pt x="9040" y="8006"/>
                    </a:lnTo>
                    <a:lnTo>
                      <a:pt x="9240" y="8140"/>
                    </a:lnTo>
                    <a:lnTo>
                      <a:pt x="9407" y="8240"/>
                    </a:lnTo>
                    <a:lnTo>
                      <a:pt x="9574" y="8340"/>
                    </a:lnTo>
                    <a:lnTo>
                      <a:pt x="9741" y="8473"/>
                    </a:lnTo>
                    <a:lnTo>
                      <a:pt x="9841" y="8506"/>
                    </a:lnTo>
                    <a:lnTo>
                      <a:pt x="9941" y="8573"/>
                    </a:lnTo>
                    <a:lnTo>
                      <a:pt x="10007" y="8640"/>
                    </a:lnTo>
                    <a:lnTo>
                      <a:pt x="10074" y="8673"/>
                    </a:lnTo>
                    <a:lnTo>
                      <a:pt x="10108" y="8673"/>
                    </a:lnTo>
                    <a:lnTo>
                      <a:pt x="10208" y="8740"/>
                    </a:lnTo>
                    <a:lnTo>
                      <a:pt x="10274" y="8807"/>
                    </a:lnTo>
                    <a:lnTo>
                      <a:pt x="10374" y="8840"/>
                    </a:lnTo>
                    <a:lnTo>
                      <a:pt x="10474" y="8907"/>
                    </a:lnTo>
                    <a:lnTo>
                      <a:pt x="10575" y="8973"/>
                    </a:lnTo>
                    <a:lnTo>
                      <a:pt x="10641" y="9007"/>
                    </a:lnTo>
                    <a:lnTo>
                      <a:pt x="10741" y="9074"/>
                    </a:lnTo>
                    <a:lnTo>
                      <a:pt x="10841" y="9107"/>
                    </a:lnTo>
                    <a:lnTo>
                      <a:pt x="10941" y="9174"/>
                    </a:lnTo>
                    <a:lnTo>
                      <a:pt x="11042" y="9207"/>
                    </a:lnTo>
                    <a:lnTo>
                      <a:pt x="11108" y="9274"/>
                    </a:lnTo>
                    <a:lnTo>
                      <a:pt x="11208" y="9340"/>
                    </a:lnTo>
                    <a:lnTo>
                      <a:pt x="11308" y="9374"/>
                    </a:lnTo>
                    <a:lnTo>
                      <a:pt x="11408" y="9440"/>
                    </a:lnTo>
                    <a:lnTo>
                      <a:pt x="11475" y="9474"/>
                    </a:lnTo>
                    <a:lnTo>
                      <a:pt x="11509" y="9474"/>
                    </a:lnTo>
                    <a:lnTo>
                      <a:pt x="11575" y="9541"/>
                    </a:lnTo>
                    <a:lnTo>
                      <a:pt x="11675" y="9574"/>
                    </a:lnTo>
                    <a:lnTo>
                      <a:pt x="11775" y="9641"/>
                    </a:lnTo>
                    <a:lnTo>
                      <a:pt x="11976" y="9741"/>
                    </a:lnTo>
                    <a:lnTo>
                      <a:pt x="12142" y="9807"/>
                    </a:lnTo>
                    <a:lnTo>
                      <a:pt x="12343" y="9907"/>
                    </a:lnTo>
                    <a:lnTo>
                      <a:pt x="12543" y="10008"/>
                    </a:lnTo>
                    <a:lnTo>
                      <a:pt x="12743" y="10108"/>
                    </a:lnTo>
                    <a:lnTo>
                      <a:pt x="12743" y="10141"/>
                    </a:lnTo>
                    <a:lnTo>
                      <a:pt x="12776" y="10141"/>
                    </a:lnTo>
                    <a:lnTo>
                      <a:pt x="12776" y="10141"/>
                    </a:lnTo>
                    <a:lnTo>
                      <a:pt x="12810" y="10174"/>
                    </a:lnTo>
                    <a:lnTo>
                      <a:pt x="12843" y="10208"/>
                    </a:lnTo>
                    <a:lnTo>
                      <a:pt x="12910" y="10241"/>
                    </a:lnTo>
                    <a:lnTo>
                      <a:pt x="12976" y="10274"/>
                    </a:lnTo>
                    <a:lnTo>
                      <a:pt x="13010" y="10308"/>
                    </a:lnTo>
                    <a:lnTo>
                      <a:pt x="13043" y="10308"/>
                    </a:lnTo>
                    <a:lnTo>
                      <a:pt x="13076" y="10341"/>
                    </a:lnTo>
                    <a:lnTo>
                      <a:pt x="13110" y="10374"/>
                    </a:lnTo>
                    <a:lnTo>
                      <a:pt x="13143" y="10374"/>
                    </a:lnTo>
                    <a:lnTo>
                      <a:pt x="13176" y="10408"/>
                    </a:lnTo>
                    <a:lnTo>
                      <a:pt x="13210" y="10408"/>
                    </a:lnTo>
                    <a:lnTo>
                      <a:pt x="13210" y="10408"/>
                    </a:lnTo>
                    <a:lnTo>
                      <a:pt x="13243" y="10441"/>
                    </a:lnTo>
                    <a:lnTo>
                      <a:pt x="13277" y="10441"/>
                    </a:lnTo>
                    <a:lnTo>
                      <a:pt x="13277" y="10441"/>
                    </a:lnTo>
                    <a:lnTo>
                      <a:pt x="13310" y="10441"/>
                    </a:lnTo>
                    <a:lnTo>
                      <a:pt x="13343" y="10475"/>
                    </a:lnTo>
                    <a:lnTo>
                      <a:pt x="13310" y="10475"/>
                    </a:lnTo>
                    <a:lnTo>
                      <a:pt x="13343" y="10475"/>
                    </a:lnTo>
                    <a:lnTo>
                      <a:pt x="13343" y="10475"/>
                    </a:lnTo>
                    <a:lnTo>
                      <a:pt x="13343" y="10475"/>
                    </a:lnTo>
                    <a:lnTo>
                      <a:pt x="13343" y="10475"/>
                    </a:lnTo>
                    <a:lnTo>
                      <a:pt x="13377" y="10475"/>
                    </a:lnTo>
                    <a:lnTo>
                      <a:pt x="13377" y="10475"/>
                    </a:lnTo>
                    <a:lnTo>
                      <a:pt x="13377" y="10475"/>
                    </a:lnTo>
                    <a:lnTo>
                      <a:pt x="13377" y="10475"/>
                    </a:lnTo>
                    <a:lnTo>
                      <a:pt x="13377" y="10475"/>
                    </a:lnTo>
                    <a:lnTo>
                      <a:pt x="13377" y="10475"/>
                    </a:lnTo>
                    <a:lnTo>
                      <a:pt x="13410" y="10508"/>
                    </a:lnTo>
                    <a:lnTo>
                      <a:pt x="13410" y="10508"/>
                    </a:lnTo>
                    <a:lnTo>
                      <a:pt x="13410" y="10508"/>
                    </a:lnTo>
                    <a:lnTo>
                      <a:pt x="13410" y="10508"/>
                    </a:lnTo>
                    <a:lnTo>
                      <a:pt x="13410" y="10508"/>
                    </a:lnTo>
                    <a:lnTo>
                      <a:pt x="13410" y="10508"/>
                    </a:lnTo>
                    <a:lnTo>
                      <a:pt x="13443" y="10508"/>
                    </a:lnTo>
                    <a:lnTo>
                      <a:pt x="13443" y="10508"/>
                    </a:lnTo>
                    <a:lnTo>
                      <a:pt x="13443" y="10508"/>
                    </a:lnTo>
                    <a:lnTo>
                      <a:pt x="13443" y="10508"/>
                    </a:lnTo>
                    <a:lnTo>
                      <a:pt x="13443" y="10508"/>
                    </a:lnTo>
                    <a:lnTo>
                      <a:pt x="13443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477" y="10508"/>
                    </a:lnTo>
                    <a:lnTo>
                      <a:pt x="13610" y="10508"/>
                    </a:lnTo>
                    <a:close/>
                  </a:path>
                </a:pathLst>
              </a:custGeom>
              <a:solidFill>
                <a:schemeClr val="dk2"/>
              </a:solidFill>
              <a:ln w="100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5127173" y="3482096"/>
                <a:ext cx="833913" cy="315717"/>
              </a:xfrm>
              <a:custGeom>
                <a:avLst/>
                <a:gdLst/>
                <a:ahLst/>
                <a:cxnLst/>
                <a:rect l="l" t="t" r="r" b="b"/>
                <a:pathLst>
                  <a:path w="38161" h="15079" extrusionOk="0">
                    <a:moveTo>
                      <a:pt x="14377" y="34"/>
                    </a:moveTo>
                    <a:lnTo>
                      <a:pt x="14477" y="1"/>
                    </a:lnTo>
                    <a:lnTo>
                      <a:pt x="14577" y="1"/>
                    </a:lnTo>
                    <a:lnTo>
                      <a:pt x="14711" y="1"/>
                    </a:lnTo>
                    <a:lnTo>
                      <a:pt x="14811" y="1"/>
                    </a:lnTo>
                    <a:lnTo>
                      <a:pt x="14911" y="1"/>
                    </a:lnTo>
                    <a:lnTo>
                      <a:pt x="15011" y="1"/>
                    </a:lnTo>
                    <a:lnTo>
                      <a:pt x="15078" y="1"/>
                    </a:lnTo>
                    <a:lnTo>
                      <a:pt x="15144" y="1"/>
                    </a:lnTo>
                    <a:lnTo>
                      <a:pt x="15211" y="1"/>
                    </a:lnTo>
                    <a:lnTo>
                      <a:pt x="15311" y="34"/>
                    </a:lnTo>
                    <a:lnTo>
                      <a:pt x="15378" y="34"/>
                    </a:lnTo>
                    <a:lnTo>
                      <a:pt x="15444" y="34"/>
                    </a:lnTo>
                    <a:lnTo>
                      <a:pt x="15545" y="34"/>
                    </a:lnTo>
                    <a:lnTo>
                      <a:pt x="15611" y="34"/>
                    </a:lnTo>
                    <a:lnTo>
                      <a:pt x="15678" y="67"/>
                    </a:lnTo>
                    <a:lnTo>
                      <a:pt x="15778" y="67"/>
                    </a:lnTo>
                    <a:lnTo>
                      <a:pt x="15845" y="67"/>
                    </a:lnTo>
                    <a:lnTo>
                      <a:pt x="15911" y="101"/>
                    </a:lnTo>
                    <a:lnTo>
                      <a:pt x="15978" y="101"/>
                    </a:lnTo>
                    <a:lnTo>
                      <a:pt x="16078" y="134"/>
                    </a:lnTo>
                    <a:lnTo>
                      <a:pt x="16145" y="134"/>
                    </a:lnTo>
                    <a:lnTo>
                      <a:pt x="16212" y="167"/>
                    </a:lnTo>
                    <a:lnTo>
                      <a:pt x="16278" y="167"/>
                    </a:lnTo>
                    <a:lnTo>
                      <a:pt x="16378" y="201"/>
                    </a:lnTo>
                    <a:lnTo>
                      <a:pt x="16445" y="201"/>
                    </a:lnTo>
                    <a:lnTo>
                      <a:pt x="16512" y="234"/>
                    </a:lnTo>
                    <a:lnTo>
                      <a:pt x="16579" y="234"/>
                    </a:lnTo>
                    <a:lnTo>
                      <a:pt x="16645" y="267"/>
                    </a:lnTo>
                    <a:lnTo>
                      <a:pt x="16745" y="301"/>
                    </a:lnTo>
                    <a:lnTo>
                      <a:pt x="16812" y="301"/>
                    </a:lnTo>
                    <a:lnTo>
                      <a:pt x="16879" y="334"/>
                    </a:lnTo>
                    <a:lnTo>
                      <a:pt x="16946" y="367"/>
                    </a:lnTo>
                    <a:lnTo>
                      <a:pt x="17012" y="401"/>
                    </a:lnTo>
                    <a:lnTo>
                      <a:pt x="17112" y="401"/>
                    </a:lnTo>
                    <a:lnTo>
                      <a:pt x="17179" y="434"/>
                    </a:lnTo>
                    <a:lnTo>
                      <a:pt x="17246" y="468"/>
                    </a:lnTo>
                    <a:lnTo>
                      <a:pt x="17312" y="501"/>
                    </a:lnTo>
                    <a:lnTo>
                      <a:pt x="17379" y="534"/>
                    </a:lnTo>
                    <a:lnTo>
                      <a:pt x="17446" y="568"/>
                    </a:lnTo>
                    <a:lnTo>
                      <a:pt x="17546" y="601"/>
                    </a:lnTo>
                    <a:lnTo>
                      <a:pt x="17613" y="601"/>
                    </a:lnTo>
                    <a:lnTo>
                      <a:pt x="17679" y="634"/>
                    </a:lnTo>
                    <a:lnTo>
                      <a:pt x="17746" y="668"/>
                    </a:lnTo>
                    <a:lnTo>
                      <a:pt x="17813" y="701"/>
                    </a:lnTo>
                    <a:lnTo>
                      <a:pt x="17880" y="734"/>
                    </a:lnTo>
                    <a:lnTo>
                      <a:pt x="17946" y="768"/>
                    </a:lnTo>
                    <a:lnTo>
                      <a:pt x="18013" y="801"/>
                    </a:lnTo>
                    <a:lnTo>
                      <a:pt x="18080" y="834"/>
                    </a:lnTo>
                    <a:lnTo>
                      <a:pt x="18146" y="868"/>
                    </a:lnTo>
                    <a:lnTo>
                      <a:pt x="18246" y="935"/>
                    </a:lnTo>
                    <a:lnTo>
                      <a:pt x="18313" y="968"/>
                    </a:lnTo>
                    <a:lnTo>
                      <a:pt x="18380" y="1001"/>
                    </a:lnTo>
                    <a:lnTo>
                      <a:pt x="18447" y="1035"/>
                    </a:lnTo>
                    <a:lnTo>
                      <a:pt x="18513" y="1068"/>
                    </a:lnTo>
                    <a:lnTo>
                      <a:pt x="18580" y="1101"/>
                    </a:lnTo>
                    <a:lnTo>
                      <a:pt x="18647" y="1135"/>
                    </a:lnTo>
                    <a:lnTo>
                      <a:pt x="18713" y="1201"/>
                    </a:lnTo>
                    <a:lnTo>
                      <a:pt x="18780" y="1235"/>
                    </a:lnTo>
                    <a:lnTo>
                      <a:pt x="18847" y="1268"/>
                    </a:lnTo>
                    <a:lnTo>
                      <a:pt x="18914" y="1301"/>
                    </a:lnTo>
                    <a:lnTo>
                      <a:pt x="18947" y="1335"/>
                    </a:lnTo>
                    <a:lnTo>
                      <a:pt x="18980" y="1335"/>
                    </a:lnTo>
                    <a:lnTo>
                      <a:pt x="19047" y="1402"/>
                    </a:lnTo>
                    <a:lnTo>
                      <a:pt x="19114" y="1435"/>
                    </a:lnTo>
                    <a:lnTo>
                      <a:pt x="19180" y="1468"/>
                    </a:lnTo>
                    <a:lnTo>
                      <a:pt x="19247" y="1502"/>
                    </a:lnTo>
                    <a:lnTo>
                      <a:pt x="19314" y="1568"/>
                    </a:lnTo>
                    <a:lnTo>
                      <a:pt x="19381" y="1602"/>
                    </a:lnTo>
                    <a:lnTo>
                      <a:pt x="19447" y="1635"/>
                    </a:lnTo>
                    <a:lnTo>
                      <a:pt x="19514" y="1702"/>
                    </a:lnTo>
                    <a:lnTo>
                      <a:pt x="19581" y="1735"/>
                    </a:lnTo>
                    <a:lnTo>
                      <a:pt x="19647" y="1768"/>
                    </a:lnTo>
                    <a:lnTo>
                      <a:pt x="19714" y="1835"/>
                    </a:lnTo>
                    <a:lnTo>
                      <a:pt x="19781" y="1869"/>
                    </a:lnTo>
                    <a:lnTo>
                      <a:pt x="19848" y="1902"/>
                    </a:lnTo>
                    <a:lnTo>
                      <a:pt x="19881" y="1969"/>
                    </a:lnTo>
                    <a:lnTo>
                      <a:pt x="19948" y="2002"/>
                    </a:lnTo>
                    <a:lnTo>
                      <a:pt x="20014" y="2069"/>
                    </a:lnTo>
                    <a:lnTo>
                      <a:pt x="20081" y="2102"/>
                    </a:lnTo>
                    <a:lnTo>
                      <a:pt x="20148" y="2135"/>
                    </a:lnTo>
                    <a:lnTo>
                      <a:pt x="20281" y="2235"/>
                    </a:lnTo>
                    <a:lnTo>
                      <a:pt x="20415" y="2336"/>
                    </a:lnTo>
                    <a:lnTo>
                      <a:pt x="20515" y="2436"/>
                    </a:lnTo>
                    <a:lnTo>
                      <a:pt x="20648" y="2536"/>
                    </a:lnTo>
                    <a:lnTo>
                      <a:pt x="20782" y="2636"/>
                    </a:lnTo>
                    <a:lnTo>
                      <a:pt x="20882" y="2736"/>
                    </a:lnTo>
                    <a:lnTo>
                      <a:pt x="21015" y="2836"/>
                    </a:lnTo>
                    <a:lnTo>
                      <a:pt x="21115" y="2936"/>
                    </a:lnTo>
                    <a:lnTo>
                      <a:pt x="21249" y="3003"/>
                    </a:lnTo>
                    <a:lnTo>
                      <a:pt x="21349" y="3103"/>
                    </a:lnTo>
                    <a:lnTo>
                      <a:pt x="21482" y="3203"/>
                    </a:lnTo>
                    <a:lnTo>
                      <a:pt x="21582" y="3303"/>
                    </a:lnTo>
                    <a:lnTo>
                      <a:pt x="21716" y="3403"/>
                    </a:lnTo>
                    <a:lnTo>
                      <a:pt x="21816" y="3503"/>
                    </a:lnTo>
                    <a:lnTo>
                      <a:pt x="21916" y="3603"/>
                    </a:lnTo>
                    <a:lnTo>
                      <a:pt x="22149" y="3803"/>
                    </a:lnTo>
                    <a:lnTo>
                      <a:pt x="22383" y="3970"/>
                    </a:lnTo>
                    <a:lnTo>
                      <a:pt x="22583" y="4170"/>
                    </a:lnTo>
                    <a:lnTo>
                      <a:pt x="22783" y="4337"/>
                    </a:lnTo>
                    <a:lnTo>
                      <a:pt x="22983" y="4504"/>
                    </a:lnTo>
                    <a:lnTo>
                      <a:pt x="22983" y="4537"/>
                    </a:lnTo>
                    <a:lnTo>
                      <a:pt x="23083" y="4604"/>
                    </a:lnTo>
                    <a:lnTo>
                      <a:pt x="23183" y="4704"/>
                    </a:lnTo>
                    <a:lnTo>
                      <a:pt x="23250" y="4737"/>
                    </a:lnTo>
                    <a:lnTo>
                      <a:pt x="23283" y="4771"/>
                    </a:lnTo>
                    <a:lnTo>
                      <a:pt x="23317" y="4804"/>
                    </a:lnTo>
                    <a:lnTo>
                      <a:pt x="23383" y="4837"/>
                    </a:lnTo>
                    <a:lnTo>
                      <a:pt x="23417" y="4871"/>
                    </a:lnTo>
                    <a:lnTo>
                      <a:pt x="23450" y="4904"/>
                    </a:lnTo>
                    <a:lnTo>
                      <a:pt x="23517" y="4971"/>
                    </a:lnTo>
                    <a:lnTo>
                      <a:pt x="23550" y="5004"/>
                    </a:lnTo>
                    <a:lnTo>
                      <a:pt x="23617" y="5037"/>
                    </a:lnTo>
                    <a:lnTo>
                      <a:pt x="23650" y="5071"/>
                    </a:lnTo>
                    <a:lnTo>
                      <a:pt x="23717" y="5104"/>
                    </a:lnTo>
                    <a:lnTo>
                      <a:pt x="23750" y="5138"/>
                    </a:lnTo>
                    <a:lnTo>
                      <a:pt x="23817" y="5171"/>
                    </a:lnTo>
                    <a:lnTo>
                      <a:pt x="23850" y="5204"/>
                    </a:lnTo>
                    <a:lnTo>
                      <a:pt x="23917" y="5238"/>
                    </a:lnTo>
                    <a:lnTo>
                      <a:pt x="23951" y="5271"/>
                    </a:lnTo>
                    <a:lnTo>
                      <a:pt x="24017" y="5304"/>
                    </a:lnTo>
                    <a:lnTo>
                      <a:pt x="24051" y="5338"/>
                    </a:lnTo>
                    <a:lnTo>
                      <a:pt x="24151" y="5404"/>
                    </a:lnTo>
                    <a:lnTo>
                      <a:pt x="24251" y="5471"/>
                    </a:lnTo>
                    <a:lnTo>
                      <a:pt x="24351" y="5538"/>
                    </a:lnTo>
                    <a:lnTo>
                      <a:pt x="24484" y="5605"/>
                    </a:lnTo>
                    <a:lnTo>
                      <a:pt x="24584" y="5671"/>
                    </a:lnTo>
                    <a:lnTo>
                      <a:pt x="24684" y="5738"/>
                    </a:lnTo>
                    <a:lnTo>
                      <a:pt x="24784" y="5805"/>
                    </a:lnTo>
                    <a:lnTo>
                      <a:pt x="25018" y="5938"/>
                    </a:lnTo>
                    <a:lnTo>
                      <a:pt x="25218" y="6072"/>
                    </a:lnTo>
                    <a:lnTo>
                      <a:pt x="25318" y="6138"/>
                    </a:lnTo>
                    <a:lnTo>
                      <a:pt x="25452" y="6205"/>
                    </a:lnTo>
                    <a:lnTo>
                      <a:pt x="25552" y="6272"/>
                    </a:lnTo>
                    <a:lnTo>
                      <a:pt x="25652" y="6338"/>
                    </a:lnTo>
                    <a:lnTo>
                      <a:pt x="25752" y="6405"/>
                    </a:lnTo>
                    <a:lnTo>
                      <a:pt x="25885" y="6472"/>
                    </a:lnTo>
                    <a:lnTo>
                      <a:pt x="25919" y="6539"/>
                    </a:lnTo>
                    <a:lnTo>
                      <a:pt x="25985" y="6572"/>
                    </a:lnTo>
                    <a:lnTo>
                      <a:pt x="26052" y="6605"/>
                    </a:lnTo>
                    <a:lnTo>
                      <a:pt x="26085" y="6639"/>
                    </a:lnTo>
                    <a:lnTo>
                      <a:pt x="26152" y="6672"/>
                    </a:lnTo>
                    <a:lnTo>
                      <a:pt x="26185" y="6705"/>
                    </a:lnTo>
                    <a:lnTo>
                      <a:pt x="26252" y="6739"/>
                    </a:lnTo>
                    <a:lnTo>
                      <a:pt x="26319" y="6772"/>
                    </a:lnTo>
                    <a:lnTo>
                      <a:pt x="26352" y="6839"/>
                    </a:lnTo>
                    <a:lnTo>
                      <a:pt x="26419" y="6872"/>
                    </a:lnTo>
                    <a:lnTo>
                      <a:pt x="26452" y="6906"/>
                    </a:lnTo>
                    <a:lnTo>
                      <a:pt x="26519" y="6939"/>
                    </a:lnTo>
                    <a:lnTo>
                      <a:pt x="26686" y="7072"/>
                    </a:lnTo>
                    <a:lnTo>
                      <a:pt x="26853" y="7206"/>
                    </a:lnTo>
                    <a:lnTo>
                      <a:pt x="27053" y="7339"/>
                    </a:lnTo>
                    <a:lnTo>
                      <a:pt x="27220" y="7473"/>
                    </a:lnTo>
                    <a:lnTo>
                      <a:pt x="27386" y="7606"/>
                    </a:lnTo>
                    <a:lnTo>
                      <a:pt x="27553" y="7739"/>
                    </a:lnTo>
                    <a:lnTo>
                      <a:pt x="27720" y="7873"/>
                    </a:lnTo>
                    <a:lnTo>
                      <a:pt x="27720" y="7873"/>
                    </a:lnTo>
                    <a:lnTo>
                      <a:pt x="27920" y="8006"/>
                    </a:lnTo>
                    <a:lnTo>
                      <a:pt x="28087" y="8140"/>
                    </a:lnTo>
                    <a:lnTo>
                      <a:pt x="28254" y="8273"/>
                    </a:lnTo>
                    <a:lnTo>
                      <a:pt x="28454" y="8407"/>
                    </a:lnTo>
                    <a:lnTo>
                      <a:pt x="28621" y="8540"/>
                    </a:lnTo>
                    <a:lnTo>
                      <a:pt x="28787" y="8640"/>
                    </a:lnTo>
                    <a:lnTo>
                      <a:pt x="28954" y="8774"/>
                    </a:lnTo>
                    <a:lnTo>
                      <a:pt x="29154" y="8907"/>
                    </a:lnTo>
                    <a:lnTo>
                      <a:pt x="29321" y="9040"/>
                    </a:lnTo>
                    <a:lnTo>
                      <a:pt x="29488" y="9174"/>
                    </a:lnTo>
                    <a:lnTo>
                      <a:pt x="29688" y="9274"/>
                    </a:lnTo>
                    <a:lnTo>
                      <a:pt x="29855" y="9407"/>
                    </a:lnTo>
                    <a:lnTo>
                      <a:pt x="30022" y="9541"/>
                    </a:lnTo>
                    <a:lnTo>
                      <a:pt x="30222" y="9674"/>
                    </a:lnTo>
                    <a:lnTo>
                      <a:pt x="30389" y="9774"/>
                    </a:lnTo>
                    <a:lnTo>
                      <a:pt x="30555" y="9908"/>
                    </a:lnTo>
                    <a:lnTo>
                      <a:pt x="30755" y="10041"/>
                    </a:lnTo>
                    <a:lnTo>
                      <a:pt x="30922" y="10141"/>
                    </a:lnTo>
                    <a:lnTo>
                      <a:pt x="31122" y="10275"/>
                    </a:lnTo>
                    <a:lnTo>
                      <a:pt x="31289" y="10408"/>
                    </a:lnTo>
                    <a:lnTo>
                      <a:pt x="31456" y="10508"/>
                    </a:lnTo>
                    <a:lnTo>
                      <a:pt x="31656" y="10642"/>
                    </a:lnTo>
                    <a:lnTo>
                      <a:pt x="31823" y="10742"/>
                    </a:lnTo>
                    <a:lnTo>
                      <a:pt x="32023" y="10875"/>
                    </a:lnTo>
                    <a:lnTo>
                      <a:pt x="32190" y="11008"/>
                    </a:lnTo>
                    <a:lnTo>
                      <a:pt x="32357" y="11109"/>
                    </a:lnTo>
                    <a:lnTo>
                      <a:pt x="32557" y="11242"/>
                    </a:lnTo>
                    <a:lnTo>
                      <a:pt x="32724" y="11342"/>
                    </a:lnTo>
                    <a:lnTo>
                      <a:pt x="32924" y="11475"/>
                    </a:lnTo>
                    <a:lnTo>
                      <a:pt x="33090" y="11576"/>
                    </a:lnTo>
                    <a:lnTo>
                      <a:pt x="33291" y="11709"/>
                    </a:lnTo>
                    <a:lnTo>
                      <a:pt x="33457" y="11809"/>
                    </a:lnTo>
                    <a:lnTo>
                      <a:pt x="33658" y="11942"/>
                    </a:lnTo>
                    <a:lnTo>
                      <a:pt x="33824" y="12043"/>
                    </a:lnTo>
                    <a:lnTo>
                      <a:pt x="34024" y="12176"/>
                    </a:lnTo>
                    <a:lnTo>
                      <a:pt x="34191" y="12276"/>
                    </a:lnTo>
                    <a:lnTo>
                      <a:pt x="34391" y="12409"/>
                    </a:lnTo>
                    <a:lnTo>
                      <a:pt x="34558" y="12510"/>
                    </a:lnTo>
                    <a:lnTo>
                      <a:pt x="34758" y="12643"/>
                    </a:lnTo>
                    <a:lnTo>
                      <a:pt x="35125" y="12876"/>
                    </a:lnTo>
                    <a:lnTo>
                      <a:pt x="35492" y="13110"/>
                    </a:lnTo>
                    <a:lnTo>
                      <a:pt x="35592" y="13143"/>
                    </a:lnTo>
                    <a:lnTo>
                      <a:pt x="35859" y="13343"/>
                    </a:lnTo>
                    <a:lnTo>
                      <a:pt x="36226" y="13577"/>
                    </a:lnTo>
                    <a:lnTo>
                      <a:pt x="36593" y="13810"/>
                    </a:lnTo>
                    <a:lnTo>
                      <a:pt x="36960" y="14044"/>
                    </a:lnTo>
                    <a:lnTo>
                      <a:pt x="37327" y="14277"/>
                    </a:lnTo>
                    <a:lnTo>
                      <a:pt x="37727" y="14511"/>
                    </a:lnTo>
                    <a:lnTo>
                      <a:pt x="38094" y="14744"/>
                    </a:lnTo>
                    <a:lnTo>
                      <a:pt x="38161" y="15045"/>
                    </a:lnTo>
                    <a:lnTo>
                      <a:pt x="37894" y="15078"/>
                    </a:lnTo>
                    <a:lnTo>
                      <a:pt x="37494" y="14878"/>
                    </a:lnTo>
                    <a:lnTo>
                      <a:pt x="37093" y="14678"/>
                    </a:lnTo>
                    <a:lnTo>
                      <a:pt x="36726" y="14444"/>
                    </a:lnTo>
                    <a:lnTo>
                      <a:pt x="36326" y="14244"/>
                    </a:lnTo>
                    <a:lnTo>
                      <a:pt x="35959" y="14011"/>
                    </a:lnTo>
                    <a:lnTo>
                      <a:pt x="35559" y="13810"/>
                    </a:lnTo>
                    <a:lnTo>
                      <a:pt x="35259" y="13644"/>
                    </a:lnTo>
                    <a:lnTo>
                      <a:pt x="35192" y="13610"/>
                    </a:lnTo>
                    <a:lnTo>
                      <a:pt x="34825" y="13377"/>
                    </a:lnTo>
                    <a:lnTo>
                      <a:pt x="34425" y="13143"/>
                    </a:lnTo>
                    <a:lnTo>
                      <a:pt x="34258" y="13043"/>
                    </a:lnTo>
                    <a:lnTo>
                      <a:pt x="34058" y="12910"/>
                    </a:lnTo>
                    <a:lnTo>
                      <a:pt x="33891" y="12810"/>
                    </a:lnTo>
                    <a:lnTo>
                      <a:pt x="33691" y="12710"/>
                    </a:lnTo>
                    <a:lnTo>
                      <a:pt x="33491" y="12576"/>
                    </a:lnTo>
                    <a:lnTo>
                      <a:pt x="33324" y="12476"/>
                    </a:lnTo>
                    <a:lnTo>
                      <a:pt x="33124" y="12343"/>
                    </a:lnTo>
                    <a:lnTo>
                      <a:pt x="32957" y="12243"/>
                    </a:lnTo>
                    <a:lnTo>
                      <a:pt x="32757" y="12143"/>
                    </a:lnTo>
                    <a:lnTo>
                      <a:pt x="32557" y="12009"/>
                    </a:lnTo>
                    <a:lnTo>
                      <a:pt x="32390" y="11909"/>
                    </a:lnTo>
                    <a:lnTo>
                      <a:pt x="32190" y="11776"/>
                    </a:lnTo>
                    <a:lnTo>
                      <a:pt x="32023" y="11676"/>
                    </a:lnTo>
                    <a:lnTo>
                      <a:pt x="31823" y="11542"/>
                    </a:lnTo>
                    <a:lnTo>
                      <a:pt x="31656" y="11442"/>
                    </a:lnTo>
                    <a:lnTo>
                      <a:pt x="31456" y="11309"/>
                    </a:lnTo>
                    <a:lnTo>
                      <a:pt x="31289" y="11209"/>
                    </a:lnTo>
                    <a:lnTo>
                      <a:pt x="31089" y="11075"/>
                    </a:lnTo>
                    <a:lnTo>
                      <a:pt x="30922" y="10975"/>
                    </a:lnTo>
                    <a:lnTo>
                      <a:pt x="30722" y="10842"/>
                    </a:lnTo>
                    <a:lnTo>
                      <a:pt x="30555" y="10742"/>
                    </a:lnTo>
                    <a:lnTo>
                      <a:pt x="30355" y="10608"/>
                    </a:lnTo>
                    <a:lnTo>
                      <a:pt x="30188" y="10508"/>
                    </a:lnTo>
                    <a:lnTo>
                      <a:pt x="29988" y="10375"/>
                    </a:lnTo>
                    <a:lnTo>
                      <a:pt x="29821" y="10241"/>
                    </a:lnTo>
                    <a:lnTo>
                      <a:pt x="29621" y="10141"/>
                    </a:lnTo>
                    <a:lnTo>
                      <a:pt x="29455" y="10008"/>
                    </a:lnTo>
                    <a:lnTo>
                      <a:pt x="29254" y="9874"/>
                    </a:lnTo>
                    <a:lnTo>
                      <a:pt x="29088" y="9774"/>
                    </a:lnTo>
                    <a:lnTo>
                      <a:pt x="28887" y="9641"/>
                    </a:lnTo>
                    <a:lnTo>
                      <a:pt x="28721" y="9507"/>
                    </a:lnTo>
                    <a:lnTo>
                      <a:pt x="28520" y="9407"/>
                    </a:lnTo>
                    <a:lnTo>
                      <a:pt x="28354" y="9274"/>
                    </a:lnTo>
                    <a:lnTo>
                      <a:pt x="28187" y="9140"/>
                    </a:lnTo>
                    <a:lnTo>
                      <a:pt x="27987" y="9007"/>
                    </a:lnTo>
                    <a:lnTo>
                      <a:pt x="27820" y="8907"/>
                    </a:lnTo>
                    <a:lnTo>
                      <a:pt x="27620" y="8774"/>
                    </a:lnTo>
                    <a:lnTo>
                      <a:pt x="27453" y="8640"/>
                    </a:lnTo>
                    <a:lnTo>
                      <a:pt x="27286" y="8507"/>
                    </a:lnTo>
                    <a:lnTo>
                      <a:pt x="27253" y="8507"/>
                    </a:lnTo>
                    <a:lnTo>
                      <a:pt x="27086" y="8373"/>
                    </a:lnTo>
                    <a:lnTo>
                      <a:pt x="26919" y="8240"/>
                    </a:lnTo>
                    <a:lnTo>
                      <a:pt x="26719" y="8106"/>
                    </a:lnTo>
                    <a:lnTo>
                      <a:pt x="26552" y="8006"/>
                    </a:lnTo>
                    <a:lnTo>
                      <a:pt x="26386" y="7873"/>
                    </a:lnTo>
                    <a:lnTo>
                      <a:pt x="26185" y="7739"/>
                    </a:lnTo>
                    <a:lnTo>
                      <a:pt x="26019" y="7606"/>
                    </a:lnTo>
                    <a:lnTo>
                      <a:pt x="25985" y="7573"/>
                    </a:lnTo>
                    <a:lnTo>
                      <a:pt x="25919" y="7506"/>
                    </a:lnTo>
                    <a:lnTo>
                      <a:pt x="25885" y="7473"/>
                    </a:lnTo>
                    <a:lnTo>
                      <a:pt x="25819" y="7439"/>
                    </a:lnTo>
                    <a:lnTo>
                      <a:pt x="25785" y="7406"/>
                    </a:lnTo>
                    <a:lnTo>
                      <a:pt x="25718" y="7373"/>
                    </a:lnTo>
                    <a:lnTo>
                      <a:pt x="25685" y="7339"/>
                    </a:lnTo>
                    <a:lnTo>
                      <a:pt x="25618" y="7306"/>
                    </a:lnTo>
                    <a:lnTo>
                      <a:pt x="25585" y="7272"/>
                    </a:lnTo>
                    <a:lnTo>
                      <a:pt x="25518" y="7239"/>
                    </a:lnTo>
                    <a:lnTo>
                      <a:pt x="25485" y="7206"/>
                    </a:lnTo>
                    <a:lnTo>
                      <a:pt x="25418" y="7172"/>
                    </a:lnTo>
                    <a:lnTo>
                      <a:pt x="25318" y="7106"/>
                    </a:lnTo>
                    <a:lnTo>
                      <a:pt x="25218" y="7039"/>
                    </a:lnTo>
                    <a:lnTo>
                      <a:pt x="25118" y="6972"/>
                    </a:lnTo>
                    <a:lnTo>
                      <a:pt x="24985" y="6906"/>
                    </a:lnTo>
                    <a:lnTo>
                      <a:pt x="24885" y="6839"/>
                    </a:lnTo>
                    <a:lnTo>
                      <a:pt x="24784" y="6805"/>
                    </a:lnTo>
                    <a:lnTo>
                      <a:pt x="24551" y="6672"/>
                    </a:lnTo>
                    <a:lnTo>
                      <a:pt x="24351" y="6539"/>
                    </a:lnTo>
                    <a:lnTo>
                      <a:pt x="24251" y="6472"/>
                    </a:lnTo>
                    <a:lnTo>
                      <a:pt x="24117" y="6405"/>
                    </a:lnTo>
                    <a:lnTo>
                      <a:pt x="24017" y="6338"/>
                    </a:lnTo>
                    <a:lnTo>
                      <a:pt x="23917" y="6272"/>
                    </a:lnTo>
                    <a:lnTo>
                      <a:pt x="23784" y="6205"/>
                    </a:lnTo>
                    <a:lnTo>
                      <a:pt x="23684" y="6138"/>
                    </a:lnTo>
                    <a:lnTo>
                      <a:pt x="23584" y="6072"/>
                    </a:lnTo>
                    <a:lnTo>
                      <a:pt x="23517" y="6038"/>
                    </a:lnTo>
                    <a:lnTo>
                      <a:pt x="23484" y="6005"/>
                    </a:lnTo>
                    <a:lnTo>
                      <a:pt x="23417" y="5971"/>
                    </a:lnTo>
                    <a:lnTo>
                      <a:pt x="23350" y="5938"/>
                    </a:lnTo>
                    <a:lnTo>
                      <a:pt x="23317" y="5905"/>
                    </a:lnTo>
                    <a:lnTo>
                      <a:pt x="23250" y="5838"/>
                    </a:lnTo>
                    <a:lnTo>
                      <a:pt x="23183" y="5805"/>
                    </a:lnTo>
                    <a:lnTo>
                      <a:pt x="23150" y="5771"/>
                    </a:lnTo>
                    <a:lnTo>
                      <a:pt x="23083" y="5738"/>
                    </a:lnTo>
                    <a:lnTo>
                      <a:pt x="23050" y="5705"/>
                    </a:lnTo>
                    <a:lnTo>
                      <a:pt x="22983" y="5671"/>
                    </a:lnTo>
                    <a:lnTo>
                      <a:pt x="22916" y="5638"/>
                    </a:lnTo>
                    <a:lnTo>
                      <a:pt x="22883" y="5571"/>
                    </a:lnTo>
                    <a:lnTo>
                      <a:pt x="22816" y="5538"/>
                    </a:lnTo>
                    <a:lnTo>
                      <a:pt x="22783" y="5504"/>
                    </a:lnTo>
                    <a:lnTo>
                      <a:pt x="22716" y="5471"/>
                    </a:lnTo>
                    <a:lnTo>
                      <a:pt x="22650" y="5404"/>
                    </a:lnTo>
                    <a:lnTo>
                      <a:pt x="22616" y="5371"/>
                    </a:lnTo>
                    <a:lnTo>
                      <a:pt x="22516" y="5304"/>
                    </a:lnTo>
                    <a:lnTo>
                      <a:pt x="22416" y="5204"/>
                    </a:lnTo>
                    <a:lnTo>
                      <a:pt x="22416" y="5204"/>
                    </a:lnTo>
                    <a:lnTo>
                      <a:pt x="22216" y="5037"/>
                    </a:lnTo>
                    <a:lnTo>
                      <a:pt x="21982" y="4871"/>
                    </a:lnTo>
                    <a:lnTo>
                      <a:pt x="21782" y="4671"/>
                    </a:lnTo>
                    <a:lnTo>
                      <a:pt x="21549" y="4504"/>
                    </a:lnTo>
                    <a:lnTo>
                      <a:pt x="21349" y="4304"/>
                    </a:lnTo>
                    <a:lnTo>
                      <a:pt x="21215" y="4204"/>
                    </a:lnTo>
                    <a:lnTo>
                      <a:pt x="21115" y="4103"/>
                    </a:lnTo>
                    <a:lnTo>
                      <a:pt x="20982" y="4037"/>
                    </a:lnTo>
                    <a:lnTo>
                      <a:pt x="20882" y="3937"/>
                    </a:lnTo>
                    <a:lnTo>
                      <a:pt x="20748" y="3837"/>
                    </a:lnTo>
                    <a:lnTo>
                      <a:pt x="20648" y="3737"/>
                    </a:lnTo>
                    <a:lnTo>
                      <a:pt x="20548" y="3636"/>
                    </a:lnTo>
                    <a:lnTo>
                      <a:pt x="20415" y="3570"/>
                    </a:lnTo>
                    <a:lnTo>
                      <a:pt x="20315" y="3470"/>
                    </a:lnTo>
                    <a:lnTo>
                      <a:pt x="20181" y="3370"/>
                    </a:lnTo>
                    <a:lnTo>
                      <a:pt x="20048" y="3270"/>
                    </a:lnTo>
                    <a:lnTo>
                      <a:pt x="19948" y="3203"/>
                    </a:lnTo>
                    <a:lnTo>
                      <a:pt x="19814" y="3103"/>
                    </a:lnTo>
                    <a:lnTo>
                      <a:pt x="19714" y="3003"/>
                    </a:lnTo>
                    <a:lnTo>
                      <a:pt x="19581" y="2936"/>
                    </a:lnTo>
                    <a:lnTo>
                      <a:pt x="19514" y="2869"/>
                    </a:lnTo>
                    <a:lnTo>
                      <a:pt x="19447" y="2836"/>
                    </a:lnTo>
                    <a:lnTo>
                      <a:pt x="19381" y="2803"/>
                    </a:lnTo>
                    <a:lnTo>
                      <a:pt x="19347" y="2736"/>
                    </a:lnTo>
                    <a:lnTo>
                      <a:pt x="19281" y="2702"/>
                    </a:lnTo>
                    <a:lnTo>
                      <a:pt x="19214" y="2669"/>
                    </a:lnTo>
                    <a:lnTo>
                      <a:pt x="19147" y="2636"/>
                    </a:lnTo>
                    <a:lnTo>
                      <a:pt x="19080" y="2569"/>
                    </a:lnTo>
                    <a:lnTo>
                      <a:pt x="19014" y="2536"/>
                    </a:lnTo>
                    <a:lnTo>
                      <a:pt x="18980" y="2502"/>
                    </a:lnTo>
                    <a:lnTo>
                      <a:pt x="18914" y="2469"/>
                    </a:lnTo>
                    <a:lnTo>
                      <a:pt x="18847" y="2402"/>
                    </a:lnTo>
                    <a:lnTo>
                      <a:pt x="18780" y="2369"/>
                    </a:lnTo>
                    <a:lnTo>
                      <a:pt x="18713" y="2336"/>
                    </a:lnTo>
                    <a:lnTo>
                      <a:pt x="18647" y="2302"/>
                    </a:lnTo>
                    <a:lnTo>
                      <a:pt x="18580" y="2269"/>
                    </a:lnTo>
                    <a:lnTo>
                      <a:pt x="18513" y="2235"/>
                    </a:lnTo>
                    <a:lnTo>
                      <a:pt x="18480" y="2169"/>
                    </a:lnTo>
                    <a:lnTo>
                      <a:pt x="18447" y="2169"/>
                    </a:lnTo>
                    <a:lnTo>
                      <a:pt x="18413" y="2135"/>
                    </a:lnTo>
                    <a:lnTo>
                      <a:pt x="18347" y="2102"/>
                    </a:lnTo>
                    <a:lnTo>
                      <a:pt x="18280" y="2069"/>
                    </a:lnTo>
                    <a:lnTo>
                      <a:pt x="18213" y="2035"/>
                    </a:lnTo>
                    <a:lnTo>
                      <a:pt x="18146" y="2002"/>
                    </a:lnTo>
                    <a:lnTo>
                      <a:pt x="18080" y="1969"/>
                    </a:lnTo>
                    <a:lnTo>
                      <a:pt x="18013" y="1935"/>
                    </a:lnTo>
                    <a:lnTo>
                      <a:pt x="17980" y="1902"/>
                    </a:lnTo>
                    <a:lnTo>
                      <a:pt x="17913" y="1869"/>
                    </a:lnTo>
                    <a:lnTo>
                      <a:pt x="17846" y="1835"/>
                    </a:lnTo>
                    <a:lnTo>
                      <a:pt x="17779" y="1802"/>
                    </a:lnTo>
                    <a:lnTo>
                      <a:pt x="17713" y="1768"/>
                    </a:lnTo>
                    <a:lnTo>
                      <a:pt x="17646" y="1735"/>
                    </a:lnTo>
                    <a:lnTo>
                      <a:pt x="17579" y="1702"/>
                    </a:lnTo>
                    <a:lnTo>
                      <a:pt x="17513" y="1668"/>
                    </a:lnTo>
                    <a:lnTo>
                      <a:pt x="17446" y="1635"/>
                    </a:lnTo>
                    <a:lnTo>
                      <a:pt x="17413" y="1602"/>
                    </a:lnTo>
                    <a:lnTo>
                      <a:pt x="17346" y="1568"/>
                    </a:lnTo>
                    <a:lnTo>
                      <a:pt x="17279" y="1535"/>
                    </a:lnTo>
                    <a:lnTo>
                      <a:pt x="17212" y="1535"/>
                    </a:lnTo>
                    <a:lnTo>
                      <a:pt x="17146" y="1502"/>
                    </a:lnTo>
                    <a:lnTo>
                      <a:pt x="17079" y="1468"/>
                    </a:lnTo>
                    <a:lnTo>
                      <a:pt x="17012" y="1435"/>
                    </a:lnTo>
                    <a:lnTo>
                      <a:pt x="16946" y="1402"/>
                    </a:lnTo>
                    <a:lnTo>
                      <a:pt x="16879" y="1402"/>
                    </a:lnTo>
                    <a:lnTo>
                      <a:pt x="16812" y="1368"/>
                    </a:lnTo>
                    <a:lnTo>
                      <a:pt x="16745" y="1335"/>
                    </a:lnTo>
                    <a:lnTo>
                      <a:pt x="16712" y="1335"/>
                    </a:lnTo>
                    <a:lnTo>
                      <a:pt x="16645" y="1301"/>
                    </a:lnTo>
                    <a:lnTo>
                      <a:pt x="16579" y="1268"/>
                    </a:lnTo>
                    <a:lnTo>
                      <a:pt x="16512" y="1268"/>
                    </a:lnTo>
                    <a:lnTo>
                      <a:pt x="16445" y="1235"/>
                    </a:lnTo>
                    <a:lnTo>
                      <a:pt x="16378" y="1235"/>
                    </a:lnTo>
                    <a:lnTo>
                      <a:pt x="16312" y="1201"/>
                    </a:lnTo>
                    <a:lnTo>
                      <a:pt x="16245" y="1201"/>
                    </a:lnTo>
                    <a:lnTo>
                      <a:pt x="16178" y="1168"/>
                    </a:lnTo>
                    <a:lnTo>
                      <a:pt x="16112" y="1168"/>
                    </a:lnTo>
                    <a:lnTo>
                      <a:pt x="16045" y="1135"/>
                    </a:lnTo>
                    <a:lnTo>
                      <a:pt x="16012" y="1135"/>
                    </a:lnTo>
                    <a:lnTo>
                      <a:pt x="15945" y="1101"/>
                    </a:lnTo>
                    <a:lnTo>
                      <a:pt x="15878" y="1101"/>
                    </a:lnTo>
                    <a:lnTo>
                      <a:pt x="15811" y="1101"/>
                    </a:lnTo>
                    <a:lnTo>
                      <a:pt x="15745" y="1068"/>
                    </a:lnTo>
                    <a:lnTo>
                      <a:pt x="15678" y="1068"/>
                    </a:lnTo>
                    <a:lnTo>
                      <a:pt x="15611" y="1068"/>
                    </a:lnTo>
                    <a:lnTo>
                      <a:pt x="15545" y="1035"/>
                    </a:lnTo>
                    <a:lnTo>
                      <a:pt x="15478" y="1035"/>
                    </a:lnTo>
                    <a:lnTo>
                      <a:pt x="15411" y="1035"/>
                    </a:lnTo>
                    <a:lnTo>
                      <a:pt x="15378" y="1035"/>
                    </a:lnTo>
                    <a:lnTo>
                      <a:pt x="15311" y="1035"/>
                    </a:lnTo>
                    <a:lnTo>
                      <a:pt x="15244" y="1001"/>
                    </a:lnTo>
                    <a:lnTo>
                      <a:pt x="15178" y="1001"/>
                    </a:lnTo>
                    <a:lnTo>
                      <a:pt x="15111" y="1001"/>
                    </a:lnTo>
                    <a:lnTo>
                      <a:pt x="15044" y="1001"/>
                    </a:lnTo>
                    <a:lnTo>
                      <a:pt x="14977" y="1001"/>
                    </a:lnTo>
                    <a:lnTo>
                      <a:pt x="14911" y="1001"/>
                    </a:lnTo>
                    <a:lnTo>
                      <a:pt x="14811" y="1001"/>
                    </a:lnTo>
                    <a:lnTo>
                      <a:pt x="14711" y="1001"/>
                    </a:lnTo>
                    <a:lnTo>
                      <a:pt x="14611" y="1001"/>
                    </a:lnTo>
                    <a:lnTo>
                      <a:pt x="14510" y="1001"/>
                    </a:lnTo>
                    <a:lnTo>
                      <a:pt x="14410" y="1035"/>
                    </a:lnTo>
                    <a:lnTo>
                      <a:pt x="14310" y="1035"/>
                    </a:lnTo>
                    <a:lnTo>
                      <a:pt x="14210" y="1035"/>
                    </a:lnTo>
                    <a:lnTo>
                      <a:pt x="14110" y="1035"/>
                    </a:lnTo>
                    <a:lnTo>
                      <a:pt x="14010" y="1035"/>
                    </a:lnTo>
                    <a:lnTo>
                      <a:pt x="13910" y="1068"/>
                    </a:lnTo>
                    <a:lnTo>
                      <a:pt x="13810" y="1068"/>
                    </a:lnTo>
                    <a:lnTo>
                      <a:pt x="13710" y="1068"/>
                    </a:lnTo>
                    <a:lnTo>
                      <a:pt x="13610" y="1101"/>
                    </a:lnTo>
                    <a:lnTo>
                      <a:pt x="13510" y="1101"/>
                    </a:lnTo>
                    <a:lnTo>
                      <a:pt x="13376" y="1101"/>
                    </a:lnTo>
                    <a:lnTo>
                      <a:pt x="13276" y="1135"/>
                    </a:lnTo>
                    <a:lnTo>
                      <a:pt x="13176" y="1135"/>
                    </a:lnTo>
                    <a:lnTo>
                      <a:pt x="13076" y="1168"/>
                    </a:lnTo>
                    <a:lnTo>
                      <a:pt x="12976" y="1168"/>
                    </a:lnTo>
                    <a:lnTo>
                      <a:pt x="12876" y="1201"/>
                    </a:lnTo>
                    <a:lnTo>
                      <a:pt x="12776" y="1201"/>
                    </a:lnTo>
                    <a:lnTo>
                      <a:pt x="12676" y="1235"/>
                    </a:lnTo>
                    <a:lnTo>
                      <a:pt x="12576" y="1235"/>
                    </a:lnTo>
                    <a:lnTo>
                      <a:pt x="12442" y="1268"/>
                    </a:lnTo>
                    <a:lnTo>
                      <a:pt x="12342" y="1268"/>
                    </a:lnTo>
                    <a:lnTo>
                      <a:pt x="12242" y="1301"/>
                    </a:lnTo>
                    <a:lnTo>
                      <a:pt x="12142" y="1335"/>
                    </a:lnTo>
                    <a:lnTo>
                      <a:pt x="12042" y="1335"/>
                    </a:lnTo>
                    <a:lnTo>
                      <a:pt x="11942" y="1368"/>
                    </a:lnTo>
                    <a:lnTo>
                      <a:pt x="11842" y="1402"/>
                    </a:lnTo>
                    <a:lnTo>
                      <a:pt x="11742" y="1435"/>
                    </a:lnTo>
                    <a:lnTo>
                      <a:pt x="11642" y="1435"/>
                    </a:lnTo>
                    <a:lnTo>
                      <a:pt x="11608" y="1468"/>
                    </a:lnTo>
                    <a:lnTo>
                      <a:pt x="11542" y="1468"/>
                    </a:lnTo>
                    <a:lnTo>
                      <a:pt x="11442" y="1502"/>
                    </a:lnTo>
                    <a:lnTo>
                      <a:pt x="11308" y="1535"/>
                    </a:lnTo>
                    <a:lnTo>
                      <a:pt x="11208" y="1568"/>
                    </a:lnTo>
                    <a:lnTo>
                      <a:pt x="11108" y="1602"/>
                    </a:lnTo>
                    <a:lnTo>
                      <a:pt x="11008" y="1602"/>
                    </a:lnTo>
                    <a:lnTo>
                      <a:pt x="10908" y="1635"/>
                    </a:lnTo>
                    <a:lnTo>
                      <a:pt x="10808" y="1668"/>
                    </a:lnTo>
                    <a:lnTo>
                      <a:pt x="10708" y="1702"/>
                    </a:lnTo>
                    <a:lnTo>
                      <a:pt x="10608" y="1735"/>
                    </a:lnTo>
                    <a:lnTo>
                      <a:pt x="10508" y="1768"/>
                    </a:lnTo>
                    <a:lnTo>
                      <a:pt x="10408" y="1802"/>
                    </a:lnTo>
                    <a:lnTo>
                      <a:pt x="10307" y="1835"/>
                    </a:lnTo>
                    <a:lnTo>
                      <a:pt x="10207" y="1869"/>
                    </a:lnTo>
                    <a:lnTo>
                      <a:pt x="10107" y="1935"/>
                    </a:lnTo>
                    <a:lnTo>
                      <a:pt x="10041" y="1969"/>
                    </a:lnTo>
                    <a:lnTo>
                      <a:pt x="9941" y="2002"/>
                    </a:lnTo>
                    <a:lnTo>
                      <a:pt x="9840" y="2035"/>
                    </a:lnTo>
                    <a:lnTo>
                      <a:pt x="9740" y="2069"/>
                    </a:lnTo>
                    <a:lnTo>
                      <a:pt x="9640" y="2102"/>
                    </a:lnTo>
                    <a:lnTo>
                      <a:pt x="9540" y="2135"/>
                    </a:lnTo>
                    <a:lnTo>
                      <a:pt x="9440" y="2202"/>
                    </a:lnTo>
                    <a:lnTo>
                      <a:pt x="9340" y="2235"/>
                    </a:lnTo>
                    <a:lnTo>
                      <a:pt x="9273" y="2269"/>
                    </a:lnTo>
                    <a:lnTo>
                      <a:pt x="9173" y="2336"/>
                    </a:lnTo>
                    <a:lnTo>
                      <a:pt x="9073" y="2369"/>
                    </a:lnTo>
                    <a:lnTo>
                      <a:pt x="8973" y="2402"/>
                    </a:lnTo>
                    <a:lnTo>
                      <a:pt x="8906" y="2469"/>
                    </a:lnTo>
                    <a:lnTo>
                      <a:pt x="8806" y="2502"/>
                    </a:lnTo>
                    <a:lnTo>
                      <a:pt x="8706" y="2536"/>
                    </a:lnTo>
                    <a:lnTo>
                      <a:pt x="8640" y="2602"/>
                    </a:lnTo>
                    <a:lnTo>
                      <a:pt x="8540" y="2636"/>
                    </a:lnTo>
                    <a:lnTo>
                      <a:pt x="8506" y="2669"/>
                    </a:lnTo>
                    <a:lnTo>
                      <a:pt x="8473" y="2669"/>
                    </a:lnTo>
                    <a:lnTo>
                      <a:pt x="8473" y="2669"/>
                    </a:lnTo>
                    <a:lnTo>
                      <a:pt x="8439" y="2702"/>
                    </a:lnTo>
                    <a:lnTo>
                      <a:pt x="8406" y="2702"/>
                    </a:lnTo>
                    <a:lnTo>
                      <a:pt x="8373" y="2736"/>
                    </a:lnTo>
                    <a:lnTo>
                      <a:pt x="8373" y="2736"/>
                    </a:lnTo>
                    <a:lnTo>
                      <a:pt x="8339" y="2769"/>
                    </a:lnTo>
                    <a:lnTo>
                      <a:pt x="8273" y="2803"/>
                    </a:lnTo>
                    <a:lnTo>
                      <a:pt x="8206" y="2836"/>
                    </a:lnTo>
                    <a:lnTo>
                      <a:pt x="8173" y="2869"/>
                    </a:lnTo>
                    <a:lnTo>
                      <a:pt x="8106" y="2903"/>
                    </a:lnTo>
                    <a:lnTo>
                      <a:pt x="8073" y="2936"/>
                    </a:lnTo>
                    <a:lnTo>
                      <a:pt x="8006" y="2969"/>
                    </a:lnTo>
                    <a:lnTo>
                      <a:pt x="7939" y="3036"/>
                    </a:lnTo>
                    <a:lnTo>
                      <a:pt x="7906" y="3069"/>
                    </a:lnTo>
                    <a:lnTo>
                      <a:pt x="7839" y="3103"/>
                    </a:lnTo>
                    <a:lnTo>
                      <a:pt x="7806" y="3136"/>
                    </a:lnTo>
                    <a:lnTo>
                      <a:pt x="7672" y="3236"/>
                    </a:lnTo>
                    <a:lnTo>
                      <a:pt x="7472" y="3403"/>
                    </a:lnTo>
                    <a:lnTo>
                      <a:pt x="7339" y="3503"/>
                    </a:lnTo>
                    <a:lnTo>
                      <a:pt x="7272" y="3536"/>
                    </a:lnTo>
                    <a:lnTo>
                      <a:pt x="7239" y="3570"/>
                    </a:lnTo>
                    <a:lnTo>
                      <a:pt x="7172" y="3636"/>
                    </a:lnTo>
                    <a:lnTo>
                      <a:pt x="7105" y="3670"/>
                    </a:lnTo>
                    <a:lnTo>
                      <a:pt x="7038" y="3703"/>
                    </a:lnTo>
                    <a:lnTo>
                      <a:pt x="7005" y="3770"/>
                    </a:lnTo>
                    <a:lnTo>
                      <a:pt x="6938" y="3803"/>
                    </a:lnTo>
                    <a:lnTo>
                      <a:pt x="6872" y="3837"/>
                    </a:lnTo>
                    <a:lnTo>
                      <a:pt x="6805" y="3870"/>
                    </a:lnTo>
                    <a:lnTo>
                      <a:pt x="6738" y="3937"/>
                    </a:lnTo>
                    <a:lnTo>
                      <a:pt x="6672" y="3970"/>
                    </a:lnTo>
                    <a:lnTo>
                      <a:pt x="6605" y="4003"/>
                    </a:lnTo>
                    <a:lnTo>
                      <a:pt x="6538" y="4037"/>
                    </a:lnTo>
                    <a:lnTo>
                      <a:pt x="6471" y="4070"/>
                    </a:lnTo>
                    <a:lnTo>
                      <a:pt x="6438" y="4103"/>
                    </a:lnTo>
                    <a:lnTo>
                      <a:pt x="6371" y="4137"/>
                    </a:lnTo>
                    <a:lnTo>
                      <a:pt x="6305" y="4170"/>
                    </a:lnTo>
                    <a:lnTo>
                      <a:pt x="6238" y="4204"/>
                    </a:lnTo>
                    <a:lnTo>
                      <a:pt x="6171" y="4237"/>
                    </a:lnTo>
                    <a:lnTo>
                      <a:pt x="6104" y="4270"/>
                    </a:lnTo>
                    <a:lnTo>
                      <a:pt x="6038" y="4304"/>
                    </a:lnTo>
                    <a:lnTo>
                      <a:pt x="5971" y="4337"/>
                    </a:lnTo>
                    <a:lnTo>
                      <a:pt x="5938" y="4370"/>
                    </a:lnTo>
                    <a:lnTo>
                      <a:pt x="5871" y="4370"/>
                    </a:lnTo>
                    <a:lnTo>
                      <a:pt x="5738" y="4437"/>
                    </a:lnTo>
                    <a:lnTo>
                      <a:pt x="5604" y="4470"/>
                    </a:lnTo>
                    <a:lnTo>
                      <a:pt x="5504" y="4537"/>
                    </a:lnTo>
                    <a:lnTo>
                      <a:pt x="5437" y="4570"/>
                    </a:lnTo>
                    <a:lnTo>
                      <a:pt x="5371" y="4604"/>
                    </a:lnTo>
                    <a:lnTo>
                      <a:pt x="5337" y="4604"/>
                    </a:lnTo>
                    <a:lnTo>
                      <a:pt x="5271" y="4637"/>
                    </a:lnTo>
                    <a:lnTo>
                      <a:pt x="5204" y="4671"/>
                    </a:lnTo>
                    <a:lnTo>
                      <a:pt x="5170" y="4704"/>
                    </a:lnTo>
                    <a:lnTo>
                      <a:pt x="5104" y="4704"/>
                    </a:lnTo>
                    <a:lnTo>
                      <a:pt x="5037" y="4737"/>
                    </a:lnTo>
                    <a:lnTo>
                      <a:pt x="5004" y="4771"/>
                    </a:lnTo>
                    <a:lnTo>
                      <a:pt x="4937" y="4804"/>
                    </a:lnTo>
                    <a:lnTo>
                      <a:pt x="4904" y="4837"/>
                    </a:lnTo>
                    <a:lnTo>
                      <a:pt x="4837" y="4871"/>
                    </a:lnTo>
                    <a:lnTo>
                      <a:pt x="4703" y="4937"/>
                    </a:lnTo>
                    <a:lnTo>
                      <a:pt x="4537" y="5037"/>
                    </a:lnTo>
                    <a:lnTo>
                      <a:pt x="4403" y="5138"/>
                    </a:lnTo>
                    <a:lnTo>
                      <a:pt x="4270" y="5204"/>
                    </a:lnTo>
                    <a:lnTo>
                      <a:pt x="4103" y="5304"/>
                    </a:lnTo>
                    <a:lnTo>
                      <a:pt x="3970" y="5404"/>
                    </a:lnTo>
                    <a:lnTo>
                      <a:pt x="3803" y="5471"/>
                    </a:lnTo>
                    <a:lnTo>
                      <a:pt x="3669" y="5571"/>
                    </a:lnTo>
                    <a:lnTo>
                      <a:pt x="3536" y="5671"/>
                    </a:lnTo>
                    <a:lnTo>
                      <a:pt x="3436" y="5705"/>
                    </a:lnTo>
                    <a:lnTo>
                      <a:pt x="3369" y="5771"/>
                    </a:lnTo>
                    <a:lnTo>
                      <a:pt x="3236" y="5871"/>
                    </a:lnTo>
                    <a:lnTo>
                      <a:pt x="3069" y="5938"/>
                    </a:lnTo>
                    <a:lnTo>
                      <a:pt x="2936" y="6038"/>
                    </a:lnTo>
                    <a:lnTo>
                      <a:pt x="2769" y="6138"/>
                    </a:lnTo>
                    <a:lnTo>
                      <a:pt x="2635" y="6238"/>
                    </a:lnTo>
                    <a:lnTo>
                      <a:pt x="2502" y="6338"/>
                    </a:lnTo>
                    <a:lnTo>
                      <a:pt x="2202" y="6505"/>
                    </a:lnTo>
                    <a:lnTo>
                      <a:pt x="1901" y="6705"/>
                    </a:lnTo>
                    <a:lnTo>
                      <a:pt x="1601" y="6906"/>
                    </a:lnTo>
                    <a:lnTo>
                      <a:pt x="1334" y="7072"/>
                    </a:lnTo>
                    <a:lnTo>
                      <a:pt x="1334" y="7072"/>
                    </a:lnTo>
                    <a:lnTo>
                      <a:pt x="1034" y="7239"/>
                    </a:lnTo>
                    <a:lnTo>
                      <a:pt x="767" y="7406"/>
                    </a:lnTo>
                    <a:lnTo>
                      <a:pt x="734" y="7406"/>
                    </a:lnTo>
                    <a:lnTo>
                      <a:pt x="434" y="7573"/>
                    </a:lnTo>
                    <a:lnTo>
                      <a:pt x="134" y="7706"/>
                    </a:lnTo>
                    <a:lnTo>
                      <a:pt x="0" y="7673"/>
                    </a:lnTo>
                    <a:lnTo>
                      <a:pt x="33" y="7573"/>
                    </a:lnTo>
                    <a:lnTo>
                      <a:pt x="267" y="7339"/>
                    </a:lnTo>
                    <a:lnTo>
                      <a:pt x="500" y="7072"/>
                    </a:lnTo>
                    <a:lnTo>
                      <a:pt x="500" y="7072"/>
                    </a:lnTo>
                    <a:lnTo>
                      <a:pt x="734" y="6839"/>
                    </a:lnTo>
                    <a:lnTo>
                      <a:pt x="1001" y="6639"/>
                    </a:lnTo>
                    <a:lnTo>
                      <a:pt x="1034" y="6605"/>
                    </a:lnTo>
                    <a:lnTo>
                      <a:pt x="1268" y="6405"/>
                    </a:lnTo>
                    <a:lnTo>
                      <a:pt x="1568" y="6205"/>
                    </a:lnTo>
                    <a:lnTo>
                      <a:pt x="1835" y="6005"/>
                    </a:lnTo>
                    <a:lnTo>
                      <a:pt x="2102" y="5771"/>
                    </a:lnTo>
                    <a:lnTo>
                      <a:pt x="2268" y="5671"/>
                    </a:lnTo>
                    <a:lnTo>
                      <a:pt x="2402" y="5571"/>
                    </a:lnTo>
                    <a:lnTo>
                      <a:pt x="2535" y="5471"/>
                    </a:lnTo>
                    <a:lnTo>
                      <a:pt x="2669" y="5371"/>
                    </a:lnTo>
                    <a:lnTo>
                      <a:pt x="2802" y="5271"/>
                    </a:lnTo>
                    <a:lnTo>
                      <a:pt x="2969" y="5138"/>
                    </a:lnTo>
                    <a:lnTo>
                      <a:pt x="3036" y="5104"/>
                    </a:lnTo>
                    <a:lnTo>
                      <a:pt x="3102" y="5037"/>
                    </a:lnTo>
                    <a:lnTo>
                      <a:pt x="3236" y="4937"/>
                    </a:lnTo>
                    <a:lnTo>
                      <a:pt x="3369" y="4837"/>
                    </a:lnTo>
                    <a:lnTo>
                      <a:pt x="3536" y="4737"/>
                    </a:lnTo>
                    <a:lnTo>
                      <a:pt x="3669" y="4637"/>
                    </a:lnTo>
                    <a:lnTo>
                      <a:pt x="3803" y="4537"/>
                    </a:lnTo>
                    <a:lnTo>
                      <a:pt x="3936" y="4437"/>
                    </a:lnTo>
                    <a:lnTo>
                      <a:pt x="4103" y="4337"/>
                    </a:lnTo>
                    <a:lnTo>
                      <a:pt x="4236" y="4237"/>
                    </a:lnTo>
                    <a:lnTo>
                      <a:pt x="4370" y="4137"/>
                    </a:lnTo>
                    <a:lnTo>
                      <a:pt x="4437" y="4103"/>
                    </a:lnTo>
                    <a:lnTo>
                      <a:pt x="4503" y="4070"/>
                    </a:lnTo>
                    <a:lnTo>
                      <a:pt x="4570" y="4003"/>
                    </a:lnTo>
                    <a:lnTo>
                      <a:pt x="4603" y="3970"/>
                    </a:lnTo>
                    <a:lnTo>
                      <a:pt x="4670" y="3937"/>
                    </a:lnTo>
                    <a:lnTo>
                      <a:pt x="4737" y="3903"/>
                    </a:lnTo>
                    <a:lnTo>
                      <a:pt x="4804" y="3870"/>
                    </a:lnTo>
                    <a:lnTo>
                      <a:pt x="4870" y="3837"/>
                    </a:lnTo>
                    <a:lnTo>
                      <a:pt x="4937" y="3803"/>
                    </a:lnTo>
                    <a:lnTo>
                      <a:pt x="4970" y="3770"/>
                    </a:lnTo>
                    <a:lnTo>
                      <a:pt x="5037" y="3737"/>
                    </a:lnTo>
                    <a:lnTo>
                      <a:pt x="5104" y="3703"/>
                    </a:lnTo>
                    <a:lnTo>
                      <a:pt x="5237" y="3636"/>
                    </a:lnTo>
                    <a:lnTo>
                      <a:pt x="5337" y="3570"/>
                    </a:lnTo>
                    <a:lnTo>
                      <a:pt x="5471" y="3536"/>
                    </a:lnTo>
                    <a:lnTo>
                      <a:pt x="5504" y="3503"/>
                    </a:lnTo>
                    <a:lnTo>
                      <a:pt x="5571" y="3470"/>
                    </a:lnTo>
                    <a:lnTo>
                      <a:pt x="5637" y="3436"/>
                    </a:lnTo>
                    <a:lnTo>
                      <a:pt x="5671" y="3403"/>
                    </a:lnTo>
                    <a:lnTo>
                      <a:pt x="5738" y="3370"/>
                    </a:lnTo>
                    <a:lnTo>
                      <a:pt x="5804" y="3336"/>
                    </a:lnTo>
                    <a:lnTo>
                      <a:pt x="5838" y="3336"/>
                    </a:lnTo>
                    <a:lnTo>
                      <a:pt x="5904" y="3303"/>
                    </a:lnTo>
                    <a:lnTo>
                      <a:pt x="5971" y="3270"/>
                    </a:lnTo>
                    <a:lnTo>
                      <a:pt x="6004" y="3236"/>
                    </a:lnTo>
                    <a:lnTo>
                      <a:pt x="6071" y="3203"/>
                    </a:lnTo>
                    <a:lnTo>
                      <a:pt x="6104" y="3169"/>
                    </a:lnTo>
                    <a:lnTo>
                      <a:pt x="6171" y="3136"/>
                    </a:lnTo>
                    <a:lnTo>
                      <a:pt x="6205" y="3103"/>
                    </a:lnTo>
                    <a:lnTo>
                      <a:pt x="6271" y="3069"/>
                    </a:lnTo>
                    <a:lnTo>
                      <a:pt x="6338" y="3036"/>
                    </a:lnTo>
                    <a:lnTo>
                      <a:pt x="6371" y="3003"/>
                    </a:lnTo>
                    <a:lnTo>
                      <a:pt x="6438" y="2969"/>
                    </a:lnTo>
                    <a:lnTo>
                      <a:pt x="6471" y="2936"/>
                    </a:lnTo>
                    <a:lnTo>
                      <a:pt x="6538" y="2903"/>
                    </a:lnTo>
                    <a:lnTo>
                      <a:pt x="6571" y="2836"/>
                    </a:lnTo>
                    <a:lnTo>
                      <a:pt x="6638" y="2803"/>
                    </a:lnTo>
                    <a:lnTo>
                      <a:pt x="6705" y="2769"/>
                    </a:lnTo>
                    <a:lnTo>
                      <a:pt x="6738" y="2736"/>
                    </a:lnTo>
                    <a:lnTo>
                      <a:pt x="6838" y="2636"/>
                    </a:lnTo>
                    <a:lnTo>
                      <a:pt x="7072" y="2469"/>
                    </a:lnTo>
                    <a:lnTo>
                      <a:pt x="7172" y="2369"/>
                    </a:lnTo>
                    <a:lnTo>
                      <a:pt x="7239" y="2336"/>
                    </a:lnTo>
                    <a:lnTo>
                      <a:pt x="7305" y="2269"/>
                    </a:lnTo>
                    <a:lnTo>
                      <a:pt x="7372" y="2235"/>
                    </a:lnTo>
                    <a:lnTo>
                      <a:pt x="7405" y="2202"/>
                    </a:lnTo>
                    <a:lnTo>
                      <a:pt x="7472" y="2135"/>
                    </a:lnTo>
                    <a:lnTo>
                      <a:pt x="7539" y="2102"/>
                    </a:lnTo>
                    <a:lnTo>
                      <a:pt x="7606" y="2069"/>
                    </a:lnTo>
                    <a:lnTo>
                      <a:pt x="7672" y="2002"/>
                    </a:lnTo>
                    <a:lnTo>
                      <a:pt x="7739" y="1969"/>
                    </a:lnTo>
                    <a:lnTo>
                      <a:pt x="7806" y="1935"/>
                    </a:lnTo>
                    <a:lnTo>
                      <a:pt x="7839" y="1902"/>
                    </a:lnTo>
                    <a:lnTo>
                      <a:pt x="7839" y="1869"/>
                    </a:lnTo>
                    <a:lnTo>
                      <a:pt x="7906" y="1869"/>
                    </a:lnTo>
                    <a:lnTo>
                      <a:pt x="7939" y="1835"/>
                    </a:lnTo>
                    <a:lnTo>
                      <a:pt x="7972" y="1835"/>
                    </a:lnTo>
                    <a:lnTo>
                      <a:pt x="8006" y="1802"/>
                    </a:lnTo>
                    <a:lnTo>
                      <a:pt x="8039" y="1768"/>
                    </a:lnTo>
                    <a:lnTo>
                      <a:pt x="8073" y="1768"/>
                    </a:lnTo>
                    <a:lnTo>
                      <a:pt x="8139" y="1702"/>
                    </a:lnTo>
                    <a:lnTo>
                      <a:pt x="8239" y="1668"/>
                    </a:lnTo>
                    <a:lnTo>
                      <a:pt x="8339" y="1602"/>
                    </a:lnTo>
                    <a:lnTo>
                      <a:pt x="8439" y="1568"/>
                    </a:lnTo>
                    <a:lnTo>
                      <a:pt x="8540" y="1502"/>
                    </a:lnTo>
                    <a:lnTo>
                      <a:pt x="8640" y="1468"/>
                    </a:lnTo>
                    <a:lnTo>
                      <a:pt x="8740" y="1402"/>
                    </a:lnTo>
                    <a:lnTo>
                      <a:pt x="8840" y="1368"/>
                    </a:lnTo>
                    <a:lnTo>
                      <a:pt x="8940" y="1335"/>
                    </a:lnTo>
                    <a:lnTo>
                      <a:pt x="9040" y="1268"/>
                    </a:lnTo>
                    <a:lnTo>
                      <a:pt x="9140" y="1235"/>
                    </a:lnTo>
                    <a:lnTo>
                      <a:pt x="9240" y="1201"/>
                    </a:lnTo>
                    <a:lnTo>
                      <a:pt x="9340" y="1135"/>
                    </a:lnTo>
                    <a:lnTo>
                      <a:pt x="9440" y="1101"/>
                    </a:lnTo>
                    <a:lnTo>
                      <a:pt x="9574" y="1068"/>
                    </a:lnTo>
                    <a:lnTo>
                      <a:pt x="9674" y="1001"/>
                    </a:lnTo>
                    <a:lnTo>
                      <a:pt x="9774" y="968"/>
                    </a:lnTo>
                    <a:lnTo>
                      <a:pt x="9874" y="935"/>
                    </a:lnTo>
                    <a:lnTo>
                      <a:pt x="9974" y="901"/>
                    </a:lnTo>
                    <a:lnTo>
                      <a:pt x="10074" y="868"/>
                    </a:lnTo>
                    <a:lnTo>
                      <a:pt x="10207" y="834"/>
                    </a:lnTo>
                    <a:lnTo>
                      <a:pt x="10307" y="801"/>
                    </a:lnTo>
                    <a:lnTo>
                      <a:pt x="10408" y="734"/>
                    </a:lnTo>
                    <a:lnTo>
                      <a:pt x="10508" y="701"/>
                    </a:lnTo>
                    <a:lnTo>
                      <a:pt x="10608" y="668"/>
                    </a:lnTo>
                    <a:lnTo>
                      <a:pt x="10741" y="634"/>
                    </a:lnTo>
                    <a:lnTo>
                      <a:pt x="10841" y="601"/>
                    </a:lnTo>
                    <a:lnTo>
                      <a:pt x="10941" y="568"/>
                    </a:lnTo>
                    <a:lnTo>
                      <a:pt x="11041" y="568"/>
                    </a:lnTo>
                    <a:lnTo>
                      <a:pt x="11175" y="534"/>
                    </a:lnTo>
                    <a:lnTo>
                      <a:pt x="11275" y="501"/>
                    </a:lnTo>
                    <a:lnTo>
                      <a:pt x="11342" y="468"/>
                    </a:lnTo>
                    <a:lnTo>
                      <a:pt x="11375" y="468"/>
                    </a:lnTo>
                    <a:lnTo>
                      <a:pt x="11508" y="434"/>
                    </a:lnTo>
                    <a:lnTo>
                      <a:pt x="11608" y="401"/>
                    </a:lnTo>
                    <a:lnTo>
                      <a:pt x="11708" y="401"/>
                    </a:lnTo>
                    <a:lnTo>
                      <a:pt x="11842" y="367"/>
                    </a:lnTo>
                    <a:lnTo>
                      <a:pt x="11942" y="334"/>
                    </a:lnTo>
                    <a:lnTo>
                      <a:pt x="12042" y="301"/>
                    </a:lnTo>
                    <a:lnTo>
                      <a:pt x="12142" y="301"/>
                    </a:lnTo>
                    <a:lnTo>
                      <a:pt x="12276" y="267"/>
                    </a:lnTo>
                    <a:lnTo>
                      <a:pt x="12376" y="234"/>
                    </a:lnTo>
                    <a:lnTo>
                      <a:pt x="12476" y="234"/>
                    </a:lnTo>
                    <a:lnTo>
                      <a:pt x="12609" y="201"/>
                    </a:lnTo>
                    <a:lnTo>
                      <a:pt x="12709" y="201"/>
                    </a:lnTo>
                    <a:lnTo>
                      <a:pt x="12809" y="167"/>
                    </a:lnTo>
                    <a:lnTo>
                      <a:pt x="12943" y="167"/>
                    </a:lnTo>
                    <a:lnTo>
                      <a:pt x="13043" y="134"/>
                    </a:lnTo>
                    <a:lnTo>
                      <a:pt x="13143" y="134"/>
                    </a:lnTo>
                    <a:lnTo>
                      <a:pt x="13276" y="101"/>
                    </a:lnTo>
                    <a:lnTo>
                      <a:pt x="13376" y="101"/>
                    </a:lnTo>
                    <a:lnTo>
                      <a:pt x="13476" y="101"/>
                    </a:lnTo>
                    <a:lnTo>
                      <a:pt x="13610" y="67"/>
                    </a:lnTo>
                    <a:lnTo>
                      <a:pt x="13710" y="67"/>
                    </a:lnTo>
                    <a:lnTo>
                      <a:pt x="13810" y="67"/>
                    </a:lnTo>
                    <a:lnTo>
                      <a:pt x="13943" y="34"/>
                    </a:lnTo>
                    <a:lnTo>
                      <a:pt x="14043" y="34"/>
                    </a:lnTo>
                    <a:lnTo>
                      <a:pt x="14144" y="34"/>
                    </a:lnTo>
                    <a:lnTo>
                      <a:pt x="14277" y="34"/>
                    </a:lnTo>
                    <a:close/>
                  </a:path>
                </a:pathLst>
              </a:custGeom>
              <a:solidFill>
                <a:schemeClr val="dk1"/>
              </a:solidFill>
              <a:ln w="100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5032100" y="3397875"/>
                <a:ext cx="117170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46868" h="23051" fill="none" extrusionOk="0">
                    <a:moveTo>
                      <a:pt x="768" y="11275"/>
                    </a:moveTo>
                    <a:cubicBezTo>
                      <a:pt x="0" y="9541"/>
                      <a:pt x="12009" y="1835"/>
                      <a:pt x="14077" y="934"/>
                    </a:cubicBezTo>
                    <a:cubicBezTo>
                      <a:pt x="15511" y="334"/>
                      <a:pt x="17079" y="301"/>
                      <a:pt x="18680" y="201"/>
                    </a:cubicBezTo>
                    <a:cubicBezTo>
                      <a:pt x="21216" y="0"/>
                      <a:pt x="23584" y="2502"/>
                      <a:pt x="25218" y="3603"/>
                    </a:cubicBezTo>
                    <a:cubicBezTo>
                      <a:pt x="30122" y="6939"/>
                      <a:pt x="34659" y="10541"/>
                      <a:pt x="40096" y="13443"/>
                    </a:cubicBezTo>
                    <a:cubicBezTo>
                      <a:pt x="41897" y="14411"/>
                      <a:pt x="44099" y="15211"/>
                      <a:pt x="45600" y="16412"/>
                    </a:cubicBezTo>
                    <a:cubicBezTo>
                      <a:pt x="45933" y="16679"/>
                      <a:pt x="46867" y="17280"/>
                      <a:pt x="46634" y="17747"/>
                    </a:cubicBezTo>
                    <a:cubicBezTo>
                      <a:pt x="46367" y="18314"/>
                      <a:pt x="45433" y="17947"/>
                      <a:pt x="44866" y="17880"/>
                    </a:cubicBezTo>
                    <a:cubicBezTo>
                      <a:pt x="43298" y="17613"/>
                      <a:pt x="41530" y="17013"/>
                      <a:pt x="40096" y="16446"/>
                    </a:cubicBezTo>
                    <a:cubicBezTo>
                      <a:pt x="39562" y="16245"/>
                      <a:pt x="38428" y="15812"/>
                      <a:pt x="38428" y="15812"/>
                    </a:cubicBezTo>
                    <a:cubicBezTo>
                      <a:pt x="38428" y="15812"/>
                      <a:pt x="38728" y="16045"/>
                      <a:pt x="38895" y="16179"/>
                    </a:cubicBezTo>
                    <a:cubicBezTo>
                      <a:pt x="39195" y="16412"/>
                      <a:pt x="39495" y="16679"/>
                      <a:pt x="39729" y="16946"/>
                    </a:cubicBezTo>
                    <a:cubicBezTo>
                      <a:pt x="40429" y="17713"/>
                      <a:pt x="40429" y="19014"/>
                      <a:pt x="39028" y="19448"/>
                    </a:cubicBezTo>
                    <a:cubicBezTo>
                      <a:pt x="36893" y="20082"/>
                      <a:pt x="34625" y="19281"/>
                      <a:pt x="32690" y="18714"/>
                    </a:cubicBezTo>
                    <a:cubicBezTo>
                      <a:pt x="32023" y="18514"/>
                      <a:pt x="31389" y="18347"/>
                      <a:pt x="30722" y="18147"/>
                    </a:cubicBezTo>
                    <a:cubicBezTo>
                      <a:pt x="30389" y="18047"/>
                      <a:pt x="29855" y="17747"/>
                      <a:pt x="29855" y="17747"/>
                    </a:cubicBezTo>
                    <a:cubicBezTo>
                      <a:pt x="29855" y="17747"/>
                      <a:pt x="30522" y="18347"/>
                      <a:pt x="30922" y="18614"/>
                    </a:cubicBezTo>
                    <a:cubicBezTo>
                      <a:pt x="31523" y="19014"/>
                      <a:pt x="34025" y="20849"/>
                      <a:pt x="32223" y="21416"/>
                    </a:cubicBezTo>
                    <a:cubicBezTo>
                      <a:pt x="30155" y="22050"/>
                      <a:pt x="26453" y="20448"/>
                      <a:pt x="24785" y="19715"/>
                    </a:cubicBezTo>
                    <a:cubicBezTo>
                      <a:pt x="24151" y="19414"/>
                      <a:pt x="23517" y="19148"/>
                      <a:pt x="22950" y="18781"/>
                    </a:cubicBezTo>
                    <a:cubicBezTo>
                      <a:pt x="22683" y="18580"/>
                      <a:pt x="22049" y="18280"/>
                      <a:pt x="22049" y="18280"/>
                    </a:cubicBezTo>
                    <a:cubicBezTo>
                      <a:pt x="22049" y="18280"/>
                      <a:pt x="22717" y="18981"/>
                      <a:pt x="23084" y="19348"/>
                    </a:cubicBezTo>
                    <a:cubicBezTo>
                      <a:pt x="23851" y="20115"/>
                      <a:pt x="25352" y="21216"/>
                      <a:pt x="24318" y="22250"/>
                    </a:cubicBezTo>
                    <a:cubicBezTo>
                      <a:pt x="23717" y="22850"/>
                      <a:pt x="22416" y="22283"/>
                      <a:pt x="21816" y="22016"/>
                    </a:cubicBezTo>
                    <a:cubicBezTo>
                      <a:pt x="20515" y="21483"/>
                      <a:pt x="19281" y="20715"/>
                      <a:pt x="18180" y="19948"/>
                    </a:cubicBezTo>
                    <a:cubicBezTo>
                      <a:pt x="17846" y="19715"/>
                      <a:pt x="17113" y="19047"/>
                      <a:pt x="16579" y="19047"/>
                    </a:cubicBezTo>
                    <a:cubicBezTo>
                      <a:pt x="16412" y="19047"/>
                      <a:pt x="16846" y="19548"/>
                      <a:pt x="16879" y="19615"/>
                    </a:cubicBezTo>
                    <a:cubicBezTo>
                      <a:pt x="17046" y="19981"/>
                      <a:pt x="17313" y="20448"/>
                      <a:pt x="17446" y="20849"/>
                    </a:cubicBezTo>
                    <a:cubicBezTo>
                      <a:pt x="17746" y="21950"/>
                      <a:pt x="15978" y="23050"/>
                      <a:pt x="14678" y="22950"/>
                    </a:cubicBezTo>
                    <a:cubicBezTo>
                      <a:pt x="9374" y="22517"/>
                      <a:pt x="6305" y="19715"/>
                      <a:pt x="3937" y="16279"/>
                    </a:cubicBezTo>
                    <a:cubicBezTo>
                      <a:pt x="2802" y="14644"/>
                      <a:pt x="1535" y="13043"/>
                      <a:pt x="768" y="11275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4784425" y="3147700"/>
                <a:ext cx="740550" cy="117420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46968" extrusionOk="0">
                    <a:moveTo>
                      <a:pt x="14644" y="13343"/>
                    </a:moveTo>
                    <a:cubicBezTo>
                      <a:pt x="16445" y="6405"/>
                      <a:pt x="14344" y="3136"/>
                      <a:pt x="10341" y="1235"/>
                    </a:cubicBezTo>
                    <a:cubicBezTo>
                      <a:pt x="7706" y="0"/>
                      <a:pt x="4403" y="2902"/>
                      <a:pt x="3169" y="5438"/>
                    </a:cubicBezTo>
                    <a:cubicBezTo>
                      <a:pt x="2502" y="6805"/>
                      <a:pt x="2469" y="8606"/>
                      <a:pt x="2369" y="10174"/>
                    </a:cubicBezTo>
                    <a:cubicBezTo>
                      <a:pt x="2302" y="10841"/>
                      <a:pt x="2169" y="11642"/>
                      <a:pt x="2335" y="12242"/>
                    </a:cubicBezTo>
                    <a:cubicBezTo>
                      <a:pt x="2902" y="14411"/>
                      <a:pt x="4237" y="16345"/>
                      <a:pt x="3803" y="18714"/>
                    </a:cubicBezTo>
                    <a:cubicBezTo>
                      <a:pt x="3436" y="20515"/>
                      <a:pt x="3203" y="22416"/>
                      <a:pt x="2569" y="24151"/>
                    </a:cubicBezTo>
                    <a:cubicBezTo>
                      <a:pt x="1401" y="27220"/>
                      <a:pt x="0" y="30289"/>
                      <a:pt x="0" y="33691"/>
                    </a:cubicBezTo>
                    <a:cubicBezTo>
                      <a:pt x="34" y="37060"/>
                      <a:pt x="2135" y="40162"/>
                      <a:pt x="5071" y="41563"/>
                    </a:cubicBezTo>
                    <a:cubicBezTo>
                      <a:pt x="6138" y="42064"/>
                      <a:pt x="7172" y="41997"/>
                      <a:pt x="8340" y="42297"/>
                    </a:cubicBezTo>
                    <a:cubicBezTo>
                      <a:pt x="9307" y="42564"/>
                      <a:pt x="10241" y="42831"/>
                      <a:pt x="11275" y="42631"/>
                    </a:cubicBezTo>
                    <a:cubicBezTo>
                      <a:pt x="12776" y="42364"/>
                      <a:pt x="13910" y="41297"/>
                      <a:pt x="15211" y="40763"/>
                    </a:cubicBezTo>
                    <a:cubicBezTo>
                      <a:pt x="15411" y="40663"/>
                      <a:pt x="16112" y="39962"/>
                      <a:pt x="16312" y="40196"/>
                    </a:cubicBezTo>
                    <a:cubicBezTo>
                      <a:pt x="17513" y="41563"/>
                      <a:pt x="19047" y="42764"/>
                      <a:pt x="20348" y="44099"/>
                    </a:cubicBezTo>
                    <a:cubicBezTo>
                      <a:pt x="21215" y="44999"/>
                      <a:pt x="22783" y="46867"/>
                      <a:pt x="24118" y="46967"/>
                    </a:cubicBezTo>
                    <a:cubicBezTo>
                      <a:pt x="24184" y="46967"/>
                      <a:pt x="23784" y="46233"/>
                      <a:pt x="23751" y="46200"/>
                    </a:cubicBezTo>
                    <a:cubicBezTo>
                      <a:pt x="23317" y="45566"/>
                      <a:pt x="22883" y="44866"/>
                      <a:pt x="22416" y="44232"/>
                    </a:cubicBezTo>
                    <a:cubicBezTo>
                      <a:pt x="22383" y="44199"/>
                      <a:pt x="21949" y="43632"/>
                      <a:pt x="22016" y="43598"/>
                    </a:cubicBezTo>
                    <a:cubicBezTo>
                      <a:pt x="22216" y="43398"/>
                      <a:pt x="22817" y="44132"/>
                      <a:pt x="22883" y="44232"/>
                    </a:cubicBezTo>
                    <a:cubicBezTo>
                      <a:pt x="23584" y="44899"/>
                      <a:pt x="24251" y="45533"/>
                      <a:pt x="25252" y="45666"/>
                    </a:cubicBezTo>
                    <a:cubicBezTo>
                      <a:pt x="25318" y="45666"/>
                      <a:pt x="26052" y="45766"/>
                      <a:pt x="26086" y="45733"/>
                    </a:cubicBezTo>
                    <a:cubicBezTo>
                      <a:pt x="26186" y="45566"/>
                      <a:pt x="25919" y="45199"/>
                      <a:pt x="25852" y="45099"/>
                    </a:cubicBezTo>
                    <a:cubicBezTo>
                      <a:pt x="25552" y="44332"/>
                      <a:pt x="25018" y="43698"/>
                      <a:pt x="24418" y="43165"/>
                    </a:cubicBezTo>
                    <a:cubicBezTo>
                      <a:pt x="24184" y="42964"/>
                      <a:pt x="23951" y="42764"/>
                      <a:pt x="23751" y="42564"/>
                    </a:cubicBezTo>
                    <a:cubicBezTo>
                      <a:pt x="23717" y="42531"/>
                      <a:pt x="23517" y="42397"/>
                      <a:pt x="23550" y="42397"/>
                    </a:cubicBezTo>
                    <a:cubicBezTo>
                      <a:pt x="23717" y="42397"/>
                      <a:pt x="24184" y="42764"/>
                      <a:pt x="24351" y="42864"/>
                    </a:cubicBezTo>
                    <a:cubicBezTo>
                      <a:pt x="25285" y="43331"/>
                      <a:pt x="26286" y="43565"/>
                      <a:pt x="27320" y="43632"/>
                    </a:cubicBezTo>
                    <a:cubicBezTo>
                      <a:pt x="27653" y="43632"/>
                      <a:pt x="28187" y="43732"/>
                      <a:pt x="28421" y="43531"/>
                    </a:cubicBezTo>
                    <a:cubicBezTo>
                      <a:pt x="28521" y="43431"/>
                      <a:pt x="28287" y="43064"/>
                      <a:pt x="28254" y="42998"/>
                    </a:cubicBezTo>
                    <a:cubicBezTo>
                      <a:pt x="27820" y="42464"/>
                      <a:pt x="27286" y="41930"/>
                      <a:pt x="26719" y="41530"/>
                    </a:cubicBezTo>
                    <a:cubicBezTo>
                      <a:pt x="26553" y="41430"/>
                      <a:pt x="26252" y="41263"/>
                      <a:pt x="26052" y="41196"/>
                    </a:cubicBezTo>
                    <a:cubicBezTo>
                      <a:pt x="25986" y="41163"/>
                      <a:pt x="25785" y="41130"/>
                      <a:pt x="25852" y="41130"/>
                    </a:cubicBezTo>
                    <a:cubicBezTo>
                      <a:pt x="26786" y="41196"/>
                      <a:pt x="27553" y="41997"/>
                      <a:pt x="28554" y="41964"/>
                    </a:cubicBezTo>
                    <a:cubicBezTo>
                      <a:pt x="29021" y="41964"/>
                      <a:pt x="29621" y="41630"/>
                      <a:pt x="29421" y="41096"/>
                    </a:cubicBezTo>
                    <a:cubicBezTo>
                      <a:pt x="29088" y="40329"/>
                      <a:pt x="28020" y="39729"/>
                      <a:pt x="27453" y="39228"/>
                    </a:cubicBezTo>
                    <a:cubicBezTo>
                      <a:pt x="25485" y="37627"/>
                      <a:pt x="23450" y="36193"/>
                      <a:pt x="21316" y="34959"/>
                    </a:cubicBezTo>
                    <a:cubicBezTo>
                      <a:pt x="20415" y="34425"/>
                      <a:pt x="19748" y="33224"/>
                      <a:pt x="19014" y="32490"/>
                    </a:cubicBezTo>
                    <a:cubicBezTo>
                      <a:pt x="17279" y="30789"/>
                      <a:pt x="15245" y="28688"/>
                      <a:pt x="14311" y="26419"/>
                    </a:cubicBezTo>
                    <a:cubicBezTo>
                      <a:pt x="13377" y="24218"/>
                      <a:pt x="12776" y="21382"/>
                      <a:pt x="13210" y="18981"/>
                    </a:cubicBezTo>
                    <a:cubicBezTo>
                      <a:pt x="13543" y="17079"/>
                      <a:pt x="14177" y="15245"/>
                      <a:pt x="14644" y="1334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4784425" y="3147700"/>
                <a:ext cx="740550" cy="117420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46968" fill="none" extrusionOk="0">
                    <a:moveTo>
                      <a:pt x="14644" y="13343"/>
                    </a:moveTo>
                    <a:cubicBezTo>
                      <a:pt x="16445" y="6405"/>
                      <a:pt x="14344" y="3136"/>
                      <a:pt x="10341" y="1235"/>
                    </a:cubicBezTo>
                    <a:cubicBezTo>
                      <a:pt x="7706" y="0"/>
                      <a:pt x="4403" y="2902"/>
                      <a:pt x="3169" y="5438"/>
                    </a:cubicBezTo>
                    <a:cubicBezTo>
                      <a:pt x="2502" y="6805"/>
                      <a:pt x="2469" y="8606"/>
                      <a:pt x="2369" y="10174"/>
                    </a:cubicBezTo>
                    <a:cubicBezTo>
                      <a:pt x="2302" y="10841"/>
                      <a:pt x="2169" y="11642"/>
                      <a:pt x="2335" y="12242"/>
                    </a:cubicBezTo>
                    <a:cubicBezTo>
                      <a:pt x="2902" y="14411"/>
                      <a:pt x="4237" y="16345"/>
                      <a:pt x="3803" y="18714"/>
                    </a:cubicBezTo>
                    <a:cubicBezTo>
                      <a:pt x="3436" y="20515"/>
                      <a:pt x="3203" y="22416"/>
                      <a:pt x="2569" y="24151"/>
                    </a:cubicBezTo>
                    <a:cubicBezTo>
                      <a:pt x="1401" y="27220"/>
                      <a:pt x="0" y="30289"/>
                      <a:pt x="0" y="33691"/>
                    </a:cubicBezTo>
                    <a:cubicBezTo>
                      <a:pt x="34" y="37060"/>
                      <a:pt x="2135" y="40162"/>
                      <a:pt x="5071" y="41563"/>
                    </a:cubicBezTo>
                    <a:cubicBezTo>
                      <a:pt x="6138" y="42064"/>
                      <a:pt x="7172" y="41997"/>
                      <a:pt x="8340" y="42297"/>
                    </a:cubicBezTo>
                    <a:cubicBezTo>
                      <a:pt x="9307" y="42564"/>
                      <a:pt x="10241" y="42831"/>
                      <a:pt x="11275" y="42631"/>
                    </a:cubicBezTo>
                    <a:cubicBezTo>
                      <a:pt x="12776" y="42364"/>
                      <a:pt x="13910" y="41297"/>
                      <a:pt x="15211" y="40763"/>
                    </a:cubicBezTo>
                    <a:cubicBezTo>
                      <a:pt x="15411" y="40663"/>
                      <a:pt x="16112" y="39962"/>
                      <a:pt x="16312" y="40196"/>
                    </a:cubicBezTo>
                    <a:cubicBezTo>
                      <a:pt x="17513" y="41563"/>
                      <a:pt x="19047" y="42764"/>
                      <a:pt x="20348" y="44099"/>
                    </a:cubicBezTo>
                    <a:cubicBezTo>
                      <a:pt x="21215" y="44999"/>
                      <a:pt x="22783" y="46867"/>
                      <a:pt x="24118" y="46967"/>
                    </a:cubicBezTo>
                    <a:cubicBezTo>
                      <a:pt x="24184" y="46967"/>
                      <a:pt x="23784" y="46233"/>
                      <a:pt x="23751" y="46200"/>
                    </a:cubicBezTo>
                    <a:cubicBezTo>
                      <a:pt x="23317" y="45566"/>
                      <a:pt x="22883" y="44866"/>
                      <a:pt x="22416" y="44232"/>
                    </a:cubicBezTo>
                    <a:cubicBezTo>
                      <a:pt x="22383" y="44199"/>
                      <a:pt x="21949" y="43632"/>
                      <a:pt x="22016" y="43598"/>
                    </a:cubicBezTo>
                    <a:cubicBezTo>
                      <a:pt x="22216" y="43398"/>
                      <a:pt x="22817" y="44132"/>
                      <a:pt x="22883" y="44232"/>
                    </a:cubicBezTo>
                    <a:cubicBezTo>
                      <a:pt x="23584" y="44899"/>
                      <a:pt x="24251" y="45533"/>
                      <a:pt x="25252" y="45666"/>
                    </a:cubicBezTo>
                    <a:cubicBezTo>
                      <a:pt x="25318" y="45666"/>
                      <a:pt x="26052" y="45766"/>
                      <a:pt x="26086" y="45733"/>
                    </a:cubicBezTo>
                    <a:cubicBezTo>
                      <a:pt x="26186" y="45566"/>
                      <a:pt x="25919" y="45199"/>
                      <a:pt x="25852" y="45099"/>
                    </a:cubicBezTo>
                    <a:cubicBezTo>
                      <a:pt x="25552" y="44332"/>
                      <a:pt x="25018" y="43698"/>
                      <a:pt x="24418" y="43165"/>
                    </a:cubicBezTo>
                    <a:cubicBezTo>
                      <a:pt x="24184" y="42964"/>
                      <a:pt x="23951" y="42764"/>
                      <a:pt x="23751" y="42564"/>
                    </a:cubicBezTo>
                    <a:cubicBezTo>
                      <a:pt x="23717" y="42531"/>
                      <a:pt x="23517" y="42397"/>
                      <a:pt x="23550" y="42397"/>
                    </a:cubicBezTo>
                    <a:cubicBezTo>
                      <a:pt x="23717" y="42397"/>
                      <a:pt x="24184" y="42764"/>
                      <a:pt x="24351" y="42864"/>
                    </a:cubicBezTo>
                    <a:cubicBezTo>
                      <a:pt x="25285" y="43331"/>
                      <a:pt x="26286" y="43565"/>
                      <a:pt x="27320" y="43632"/>
                    </a:cubicBezTo>
                    <a:cubicBezTo>
                      <a:pt x="27653" y="43632"/>
                      <a:pt x="28187" y="43732"/>
                      <a:pt x="28421" y="43531"/>
                    </a:cubicBezTo>
                    <a:cubicBezTo>
                      <a:pt x="28521" y="43431"/>
                      <a:pt x="28287" y="43064"/>
                      <a:pt x="28254" y="42998"/>
                    </a:cubicBezTo>
                    <a:cubicBezTo>
                      <a:pt x="27820" y="42464"/>
                      <a:pt x="27286" y="41930"/>
                      <a:pt x="26719" y="41530"/>
                    </a:cubicBezTo>
                    <a:cubicBezTo>
                      <a:pt x="26553" y="41430"/>
                      <a:pt x="26252" y="41263"/>
                      <a:pt x="26052" y="41196"/>
                    </a:cubicBezTo>
                    <a:cubicBezTo>
                      <a:pt x="25986" y="41163"/>
                      <a:pt x="25785" y="41130"/>
                      <a:pt x="25852" y="41130"/>
                    </a:cubicBezTo>
                    <a:cubicBezTo>
                      <a:pt x="26786" y="41196"/>
                      <a:pt x="27553" y="41997"/>
                      <a:pt x="28554" y="41964"/>
                    </a:cubicBezTo>
                    <a:cubicBezTo>
                      <a:pt x="29021" y="41964"/>
                      <a:pt x="29621" y="41630"/>
                      <a:pt x="29421" y="41096"/>
                    </a:cubicBezTo>
                    <a:cubicBezTo>
                      <a:pt x="29088" y="40329"/>
                      <a:pt x="28020" y="39729"/>
                      <a:pt x="27453" y="39228"/>
                    </a:cubicBezTo>
                    <a:cubicBezTo>
                      <a:pt x="25485" y="37627"/>
                      <a:pt x="23450" y="36193"/>
                      <a:pt x="21316" y="34959"/>
                    </a:cubicBezTo>
                    <a:cubicBezTo>
                      <a:pt x="20415" y="34425"/>
                      <a:pt x="19748" y="33224"/>
                      <a:pt x="19014" y="32490"/>
                    </a:cubicBezTo>
                    <a:cubicBezTo>
                      <a:pt x="17279" y="30789"/>
                      <a:pt x="15245" y="28688"/>
                      <a:pt x="14311" y="26419"/>
                    </a:cubicBezTo>
                    <a:cubicBezTo>
                      <a:pt x="13377" y="24218"/>
                      <a:pt x="12776" y="21382"/>
                      <a:pt x="13210" y="18981"/>
                    </a:cubicBezTo>
                    <a:cubicBezTo>
                      <a:pt x="13543" y="17079"/>
                      <a:pt x="14177" y="15245"/>
                      <a:pt x="14644" y="13343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4864475" y="3288625"/>
                <a:ext cx="2420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335" extrusionOk="0">
                    <a:moveTo>
                      <a:pt x="534" y="34"/>
                    </a:moveTo>
                    <a:lnTo>
                      <a:pt x="568" y="34"/>
                    </a:lnTo>
                    <a:lnTo>
                      <a:pt x="568" y="34"/>
                    </a:lnTo>
                    <a:lnTo>
                      <a:pt x="601" y="34"/>
                    </a:lnTo>
                    <a:lnTo>
                      <a:pt x="601" y="34"/>
                    </a:lnTo>
                    <a:lnTo>
                      <a:pt x="634" y="34"/>
                    </a:lnTo>
                    <a:lnTo>
                      <a:pt x="634" y="34"/>
                    </a:lnTo>
                    <a:lnTo>
                      <a:pt x="668" y="34"/>
                    </a:lnTo>
                    <a:lnTo>
                      <a:pt x="668" y="34"/>
                    </a:lnTo>
                    <a:lnTo>
                      <a:pt x="701" y="34"/>
                    </a:lnTo>
                    <a:lnTo>
                      <a:pt x="701" y="67"/>
                    </a:lnTo>
                    <a:lnTo>
                      <a:pt x="734" y="67"/>
                    </a:lnTo>
                    <a:lnTo>
                      <a:pt x="734" y="67"/>
                    </a:lnTo>
                    <a:lnTo>
                      <a:pt x="734" y="67"/>
                    </a:lnTo>
                    <a:lnTo>
                      <a:pt x="768" y="101"/>
                    </a:lnTo>
                    <a:lnTo>
                      <a:pt x="768" y="101"/>
                    </a:lnTo>
                    <a:lnTo>
                      <a:pt x="768" y="101"/>
                    </a:lnTo>
                    <a:lnTo>
                      <a:pt x="768" y="101"/>
                    </a:lnTo>
                    <a:lnTo>
                      <a:pt x="801" y="101"/>
                    </a:lnTo>
                    <a:lnTo>
                      <a:pt x="801" y="134"/>
                    </a:lnTo>
                    <a:lnTo>
                      <a:pt x="835" y="134"/>
                    </a:lnTo>
                    <a:lnTo>
                      <a:pt x="835" y="134"/>
                    </a:lnTo>
                    <a:lnTo>
                      <a:pt x="835" y="167"/>
                    </a:lnTo>
                    <a:lnTo>
                      <a:pt x="835" y="167"/>
                    </a:lnTo>
                    <a:lnTo>
                      <a:pt x="868" y="167"/>
                    </a:lnTo>
                    <a:lnTo>
                      <a:pt x="868" y="201"/>
                    </a:lnTo>
                    <a:lnTo>
                      <a:pt x="868" y="201"/>
                    </a:lnTo>
                    <a:lnTo>
                      <a:pt x="901" y="234"/>
                    </a:lnTo>
                    <a:lnTo>
                      <a:pt x="901" y="234"/>
                    </a:lnTo>
                    <a:lnTo>
                      <a:pt x="901" y="268"/>
                    </a:lnTo>
                    <a:lnTo>
                      <a:pt x="901" y="268"/>
                    </a:lnTo>
                    <a:lnTo>
                      <a:pt x="935" y="301"/>
                    </a:lnTo>
                    <a:lnTo>
                      <a:pt x="935" y="301"/>
                    </a:lnTo>
                    <a:lnTo>
                      <a:pt x="935" y="301"/>
                    </a:lnTo>
                    <a:lnTo>
                      <a:pt x="935" y="334"/>
                    </a:lnTo>
                    <a:lnTo>
                      <a:pt x="935" y="334"/>
                    </a:lnTo>
                    <a:lnTo>
                      <a:pt x="968" y="368"/>
                    </a:lnTo>
                    <a:lnTo>
                      <a:pt x="968" y="368"/>
                    </a:lnTo>
                    <a:lnTo>
                      <a:pt x="968" y="368"/>
                    </a:lnTo>
                    <a:lnTo>
                      <a:pt x="968" y="401"/>
                    </a:lnTo>
                    <a:lnTo>
                      <a:pt x="968" y="401"/>
                    </a:lnTo>
                    <a:lnTo>
                      <a:pt x="968" y="434"/>
                    </a:lnTo>
                    <a:lnTo>
                      <a:pt x="968" y="434"/>
                    </a:lnTo>
                    <a:lnTo>
                      <a:pt x="968" y="468"/>
                    </a:lnTo>
                    <a:lnTo>
                      <a:pt x="968" y="468"/>
                    </a:lnTo>
                    <a:lnTo>
                      <a:pt x="968" y="501"/>
                    </a:lnTo>
                    <a:lnTo>
                      <a:pt x="968" y="501"/>
                    </a:lnTo>
                    <a:lnTo>
                      <a:pt x="968" y="534"/>
                    </a:lnTo>
                    <a:lnTo>
                      <a:pt x="968" y="568"/>
                    </a:lnTo>
                    <a:lnTo>
                      <a:pt x="968" y="601"/>
                    </a:lnTo>
                    <a:lnTo>
                      <a:pt x="968" y="634"/>
                    </a:lnTo>
                    <a:lnTo>
                      <a:pt x="968" y="668"/>
                    </a:lnTo>
                    <a:lnTo>
                      <a:pt x="968" y="701"/>
                    </a:lnTo>
                    <a:lnTo>
                      <a:pt x="968" y="735"/>
                    </a:lnTo>
                    <a:lnTo>
                      <a:pt x="968" y="768"/>
                    </a:lnTo>
                    <a:lnTo>
                      <a:pt x="935" y="801"/>
                    </a:lnTo>
                    <a:lnTo>
                      <a:pt x="935" y="801"/>
                    </a:lnTo>
                    <a:lnTo>
                      <a:pt x="935" y="835"/>
                    </a:lnTo>
                    <a:lnTo>
                      <a:pt x="935" y="835"/>
                    </a:lnTo>
                    <a:lnTo>
                      <a:pt x="935" y="868"/>
                    </a:lnTo>
                    <a:lnTo>
                      <a:pt x="901" y="901"/>
                    </a:lnTo>
                    <a:lnTo>
                      <a:pt x="901" y="935"/>
                    </a:lnTo>
                    <a:lnTo>
                      <a:pt x="868" y="968"/>
                    </a:lnTo>
                    <a:lnTo>
                      <a:pt x="868" y="1001"/>
                    </a:lnTo>
                    <a:lnTo>
                      <a:pt x="835" y="1001"/>
                    </a:lnTo>
                    <a:lnTo>
                      <a:pt x="835" y="1035"/>
                    </a:lnTo>
                    <a:lnTo>
                      <a:pt x="801" y="1068"/>
                    </a:lnTo>
                    <a:lnTo>
                      <a:pt x="801" y="1101"/>
                    </a:lnTo>
                    <a:lnTo>
                      <a:pt x="801" y="1101"/>
                    </a:lnTo>
                    <a:lnTo>
                      <a:pt x="801" y="1101"/>
                    </a:lnTo>
                    <a:lnTo>
                      <a:pt x="768" y="1135"/>
                    </a:lnTo>
                    <a:lnTo>
                      <a:pt x="768" y="1135"/>
                    </a:lnTo>
                    <a:lnTo>
                      <a:pt x="734" y="1168"/>
                    </a:lnTo>
                    <a:lnTo>
                      <a:pt x="701" y="1202"/>
                    </a:lnTo>
                    <a:lnTo>
                      <a:pt x="701" y="1202"/>
                    </a:lnTo>
                    <a:lnTo>
                      <a:pt x="668" y="1235"/>
                    </a:lnTo>
                    <a:lnTo>
                      <a:pt x="634" y="1235"/>
                    </a:lnTo>
                    <a:lnTo>
                      <a:pt x="634" y="1268"/>
                    </a:lnTo>
                    <a:lnTo>
                      <a:pt x="601" y="1268"/>
                    </a:lnTo>
                    <a:lnTo>
                      <a:pt x="601" y="1268"/>
                    </a:lnTo>
                    <a:lnTo>
                      <a:pt x="568" y="1268"/>
                    </a:lnTo>
                    <a:lnTo>
                      <a:pt x="568" y="1268"/>
                    </a:lnTo>
                    <a:lnTo>
                      <a:pt x="568" y="1268"/>
                    </a:lnTo>
                    <a:lnTo>
                      <a:pt x="534" y="1302"/>
                    </a:lnTo>
                    <a:lnTo>
                      <a:pt x="501" y="1302"/>
                    </a:lnTo>
                    <a:lnTo>
                      <a:pt x="501" y="1302"/>
                    </a:lnTo>
                    <a:lnTo>
                      <a:pt x="468" y="1302"/>
                    </a:lnTo>
                    <a:lnTo>
                      <a:pt x="468" y="1302"/>
                    </a:lnTo>
                    <a:lnTo>
                      <a:pt x="434" y="1302"/>
                    </a:lnTo>
                    <a:lnTo>
                      <a:pt x="434" y="1302"/>
                    </a:lnTo>
                    <a:lnTo>
                      <a:pt x="401" y="1302"/>
                    </a:lnTo>
                    <a:lnTo>
                      <a:pt x="401" y="1335"/>
                    </a:lnTo>
                    <a:lnTo>
                      <a:pt x="368" y="1335"/>
                    </a:lnTo>
                    <a:lnTo>
                      <a:pt x="368" y="1335"/>
                    </a:lnTo>
                    <a:lnTo>
                      <a:pt x="368" y="1302"/>
                    </a:lnTo>
                    <a:lnTo>
                      <a:pt x="334" y="1302"/>
                    </a:lnTo>
                    <a:lnTo>
                      <a:pt x="334" y="1302"/>
                    </a:lnTo>
                    <a:lnTo>
                      <a:pt x="301" y="1302"/>
                    </a:lnTo>
                    <a:lnTo>
                      <a:pt x="301" y="1302"/>
                    </a:lnTo>
                    <a:lnTo>
                      <a:pt x="267" y="1302"/>
                    </a:lnTo>
                    <a:lnTo>
                      <a:pt x="267" y="1302"/>
                    </a:lnTo>
                    <a:lnTo>
                      <a:pt x="234" y="1302"/>
                    </a:lnTo>
                    <a:lnTo>
                      <a:pt x="234" y="1268"/>
                    </a:lnTo>
                    <a:lnTo>
                      <a:pt x="234" y="1268"/>
                    </a:lnTo>
                    <a:lnTo>
                      <a:pt x="201" y="1268"/>
                    </a:lnTo>
                    <a:lnTo>
                      <a:pt x="201" y="1268"/>
                    </a:lnTo>
                    <a:lnTo>
                      <a:pt x="167" y="1235"/>
                    </a:lnTo>
                    <a:lnTo>
                      <a:pt x="167" y="1235"/>
                    </a:lnTo>
                    <a:lnTo>
                      <a:pt x="134" y="1202"/>
                    </a:lnTo>
                    <a:lnTo>
                      <a:pt x="134" y="1202"/>
                    </a:lnTo>
                    <a:lnTo>
                      <a:pt x="134" y="1202"/>
                    </a:lnTo>
                    <a:lnTo>
                      <a:pt x="101" y="1168"/>
                    </a:lnTo>
                    <a:lnTo>
                      <a:pt x="101" y="1168"/>
                    </a:lnTo>
                    <a:lnTo>
                      <a:pt x="101" y="1135"/>
                    </a:lnTo>
                    <a:lnTo>
                      <a:pt x="101" y="1135"/>
                    </a:lnTo>
                    <a:lnTo>
                      <a:pt x="67" y="1135"/>
                    </a:lnTo>
                    <a:lnTo>
                      <a:pt x="67" y="1101"/>
                    </a:lnTo>
                    <a:lnTo>
                      <a:pt x="67" y="1101"/>
                    </a:lnTo>
                    <a:lnTo>
                      <a:pt x="67" y="1068"/>
                    </a:lnTo>
                    <a:lnTo>
                      <a:pt x="67" y="1068"/>
                    </a:lnTo>
                    <a:lnTo>
                      <a:pt x="34" y="1068"/>
                    </a:lnTo>
                    <a:lnTo>
                      <a:pt x="34" y="1035"/>
                    </a:lnTo>
                    <a:lnTo>
                      <a:pt x="34" y="1035"/>
                    </a:lnTo>
                    <a:lnTo>
                      <a:pt x="34" y="1001"/>
                    </a:lnTo>
                    <a:lnTo>
                      <a:pt x="34" y="1001"/>
                    </a:lnTo>
                    <a:lnTo>
                      <a:pt x="34" y="968"/>
                    </a:lnTo>
                    <a:lnTo>
                      <a:pt x="34" y="968"/>
                    </a:lnTo>
                    <a:lnTo>
                      <a:pt x="34" y="935"/>
                    </a:lnTo>
                    <a:lnTo>
                      <a:pt x="34" y="901"/>
                    </a:lnTo>
                    <a:lnTo>
                      <a:pt x="1" y="901"/>
                    </a:lnTo>
                    <a:lnTo>
                      <a:pt x="1" y="868"/>
                    </a:lnTo>
                    <a:lnTo>
                      <a:pt x="1" y="835"/>
                    </a:lnTo>
                    <a:lnTo>
                      <a:pt x="1" y="835"/>
                    </a:lnTo>
                    <a:lnTo>
                      <a:pt x="1" y="801"/>
                    </a:lnTo>
                    <a:lnTo>
                      <a:pt x="1" y="768"/>
                    </a:lnTo>
                    <a:lnTo>
                      <a:pt x="34" y="735"/>
                    </a:lnTo>
                    <a:lnTo>
                      <a:pt x="34" y="735"/>
                    </a:lnTo>
                    <a:lnTo>
                      <a:pt x="34" y="735"/>
                    </a:lnTo>
                    <a:lnTo>
                      <a:pt x="34" y="701"/>
                    </a:lnTo>
                    <a:lnTo>
                      <a:pt x="34" y="668"/>
                    </a:lnTo>
                    <a:lnTo>
                      <a:pt x="34" y="634"/>
                    </a:lnTo>
                    <a:lnTo>
                      <a:pt x="34" y="634"/>
                    </a:lnTo>
                    <a:lnTo>
                      <a:pt x="34" y="601"/>
                    </a:lnTo>
                    <a:lnTo>
                      <a:pt x="34" y="568"/>
                    </a:lnTo>
                    <a:lnTo>
                      <a:pt x="34" y="534"/>
                    </a:lnTo>
                    <a:lnTo>
                      <a:pt x="67" y="501"/>
                    </a:lnTo>
                    <a:lnTo>
                      <a:pt x="67" y="468"/>
                    </a:lnTo>
                    <a:lnTo>
                      <a:pt x="67" y="468"/>
                    </a:lnTo>
                    <a:lnTo>
                      <a:pt x="67" y="434"/>
                    </a:lnTo>
                    <a:lnTo>
                      <a:pt x="101" y="401"/>
                    </a:lnTo>
                    <a:lnTo>
                      <a:pt x="101" y="368"/>
                    </a:lnTo>
                    <a:lnTo>
                      <a:pt x="101" y="368"/>
                    </a:lnTo>
                    <a:lnTo>
                      <a:pt x="101" y="334"/>
                    </a:lnTo>
                    <a:lnTo>
                      <a:pt x="134" y="301"/>
                    </a:lnTo>
                    <a:lnTo>
                      <a:pt x="134" y="268"/>
                    </a:lnTo>
                    <a:lnTo>
                      <a:pt x="167" y="268"/>
                    </a:lnTo>
                    <a:lnTo>
                      <a:pt x="167" y="234"/>
                    </a:lnTo>
                    <a:lnTo>
                      <a:pt x="167" y="234"/>
                    </a:lnTo>
                    <a:lnTo>
                      <a:pt x="201" y="201"/>
                    </a:lnTo>
                    <a:lnTo>
                      <a:pt x="201" y="201"/>
                    </a:lnTo>
                    <a:lnTo>
                      <a:pt x="234" y="167"/>
                    </a:lnTo>
                    <a:lnTo>
                      <a:pt x="234" y="167"/>
                    </a:lnTo>
                    <a:lnTo>
                      <a:pt x="267" y="134"/>
                    </a:lnTo>
                    <a:lnTo>
                      <a:pt x="301" y="134"/>
                    </a:lnTo>
                    <a:lnTo>
                      <a:pt x="301" y="101"/>
                    </a:lnTo>
                    <a:lnTo>
                      <a:pt x="334" y="101"/>
                    </a:lnTo>
                    <a:lnTo>
                      <a:pt x="368" y="67"/>
                    </a:lnTo>
                    <a:lnTo>
                      <a:pt x="368" y="67"/>
                    </a:lnTo>
                    <a:lnTo>
                      <a:pt x="401" y="34"/>
                    </a:lnTo>
                    <a:lnTo>
                      <a:pt x="434" y="34"/>
                    </a:lnTo>
                    <a:lnTo>
                      <a:pt x="468" y="34"/>
                    </a:lnTo>
                    <a:lnTo>
                      <a:pt x="501" y="34"/>
                    </a:lnTo>
                    <a:lnTo>
                      <a:pt x="501" y="34"/>
                    </a:lnTo>
                    <a:lnTo>
                      <a:pt x="534" y="1"/>
                    </a:lnTo>
                    <a:lnTo>
                      <a:pt x="534" y="1"/>
                    </a:lnTo>
                    <a:close/>
                    <a:moveTo>
                      <a:pt x="368" y="835"/>
                    </a:moveTo>
                    <a:lnTo>
                      <a:pt x="368" y="835"/>
                    </a:lnTo>
                    <a:lnTo>
                      <a:pt x="368" y="835"/>
                    </a:lnTo>
                    <a:lnTo>
                      <a:pt x="368" y="835"/>
                    </a:lnTo>
                    <a:lnTo>
                      <a:pt x="368" y="835"/>
                    </a:lnTo>
                    <a:lnTo>
                      <a:pt x="368" y="835"/>
                    </a:lnTo>
                    <a:lnTo>
                      <a:pt x="368" y="835"/>
                    </a:lnTo>
                    <a:lnTo>
                      <a:pt x="368" y="835"/>
                    </a:lnTo>
                    <a:close/>
                    <a:moveTo>
                      <a:pt x="368" y="835"/>
                    </a:moveTo>
                    <a:lnTo>
                      <a:pt x="368" y="835"/>
                    </a:lnTo>
                    <a:close/>
                    <a:moveTo>
                      <a:pt x="368" y="835"/>
                    </a:moveTo>
                    <a:lnTo>
                      <a:pt x="368" y="835"/>
                    </a:lnTo>
                    <a:close/>
                    <a:moveTo>
                      <a:pt x="368" y="835"/>
                    </a:moveTo>
                    <a:lnTo>
                      <a:pt x="368" y="8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5037100" y="3294475"/>
                <a:ext cx="233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35" extrusionOk="0">
                    <a:moveTo>
                      <a:pt x="334" y="67"/>
                    </a:moveTo>
                    <a:lnTo>
                      <a:pt x="334" y="67"/>
                    </a:lnTo>
                    <a:lnTo>
                      <a:pt x="367" y="34"/>
                    </a:lnTo>
                    <a:lnTo>
                      <a:pt x="367" y="34"/>
                    </a:lnTo>
                    <a:lnTo>
                      <a:pt x="401" y="34"/>
                    </a:lnTo>
                    <a:lnTo>
                      <a:pt x="434" y="0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34" y="0"/>
                    </a:lnTo>
                    <a:lnTo>
                      <a:pt x="634" y="0"/>
                    </a:lnTo>
                    <a:lnTo>
                      <a:pt x="634" y="34"/>
                    </a:lnTo>
                    <a:lnTo>
                      <a:pt x="668" y="34"/>
                    </a:lnTo>
                    <a:lnTo>
                      <a:pt x="668" y="34"/>
                    </a:lnTo>
                    <a:lnTo>
                      <a:pt x="701" y="34"/>
                    </a:lnTo>
                    <a:lnTo>
                      <a:pt x="701" y="67"/>
                    </a:lnTo>
                    <a:lnTo>
                      <a:pt x="734" y="67"/>
                    </a:lnTo>
                    <a:lnTo>
                      <a:pt x="734" y="67"/>
                    </a:lnTo>
                    <a:lnTo>
                      <a:pt x="734" y="100"/>
                    </a:lnTo>
                    <a:lnTo>
                      <a:pt x="768" y="100"/>
                    </a:lnTo>
                    <a:lnTo>
                      <a:pt x="768" y="134"/>
                    </a:lnTo>
                    <a:lnTo>
                      <a:pt x="801" y="167"/>
                    </a:lnTo>
                    <a:lnTo>
                      <a:pt x="801" y="167"/>
                    </a:lnTo>
                    <a:lnTo>
                      <a:pt x="834" y="200"/>
                    </a:lnTo>
                    <a:lnTo>
                      <a:pt x="834" y="234"/>
                    </a:lnTo>
                    <a:lnTo>
                      <a:pt x="834" y="234"/>
                    </a:lnTo>
                    <a:lnTo>
                      <a:pt x="834" y="267"/>
                    </a:lnTo>
                    <a:lnTo>
                      <a:pt x="834" y="267"/>
                    </a:lnTo>
                    <a:lnTo>
                      <a:pt x="834" y="267"/>
                    </a:lnTo>
                    <a:lnTo>
                      <a:pt x="868" y="267"/>
                    </a:lnTo>
                    <a:lnTo>
                      <a:pt x="868" y="300"/>
                    </a:lnTo>
                    <a:lnTo>
                      <a:pt x="868" y="334"/>
                    </a:lnTo>
                    <a:lnTo>
                      <a:pt x="901" y="334"/>
                    </a:lnTo>
                    <a:lnTo>
                      <a:pt x="901" y="367"/>
                    </a:lnTo>
                    <a:lnTo>
                      <a:pt x="901" y="400"/>
                    </a:lnTo>
                    <a:lnTo>
                      <a:pt x="901" y="400"/>
                    </a:lnTo>
                    <a:lnTo>
                      <a:pt x="901" y="434"/>
                    </a:lnTo>
                    <a:lnTo>
                      <a:pt x="901" y="434"/>
                    </a:lnTo>
                    <a:lnTo>
                      <a:pt x="901" y="467"/>
                    </a:lnTo>
                    <a:lnTo>
                      <a:pt x="935" y="467"/>
                    </a:lnTo>
                    <a:lnTo>
                      <a:pt x="935" y="501"/>
                    </a:lnTo>
                    <a:lnTo>
                      <a:pt x="935" y="534"/>
                    </a:lnTo>
                    <a:lnTo>
                      <a:pt x="935" y="534"/>
                    </a:lnTo>
                    <a:lnTo>
                      <a:pt x="935" y="567"/>
                    </a:lnTo>
                    <a:lnTo>
                      <a:pt x="935" y="601"/>
                    </a:lnTo>
                    <a:lnTo>
                      <a:pt x="935" y="601"/>
                    </a:lnTo>
                    <a:lnTo>
                      <a:pt x="935" y="601"/>
                    </a:lnTo>
                    <a:lnTo>
                      <a:pt x="935" y="634"/>
                    </a:lnTo>
                    <a:lnTo>
                      <a:pt x="935" y="667"/>
                    </a:lnTo>
                    <a:lnTo>
                      <a:pt x="935" y="667"/>
                    </a:lnTo>
                    <a:lnTo>
                      <a:pt x="935" y="667"/>
                    </a:lnTo>
                    <a:lnTo>
                      <a:pt x="935" y="701"/>
                    </a:lnTo>
                    <a:lnTo>
                      <a:pt x="935" y="701"/>
                    </a:lnTo>
                    <a:lnTo>
                      <a:pt x="935" y="734"/>
                    </a:lnTo>
                    <a:lnTo>
                      <a:pt x="935" y="734"/>
                    </a:lnTo>
                    <a:lnTo>
                      <a:pt x="935" y="767"/>
                    </a:lnTo>
                    <a:lnTo>
                      <a:pt x="935" y="801"/>
                    </a:lnTo>
                    <a:lnTo>
                      <a:pt x="935" y="801"/>
                    </a:lnTo>
                    <a:lnTo>
                      <a:pt x="935" y="834"/>
                    </a:lnTo>
                    <a:lnTo>
                      <a:pt x="901" y="867"/>
                    </a:lnTo>
                    <a:lnTo>
                      <a:pt x="901" y="867"/>
                    </a:lnTo>
                    <a:lnTo>
                      <a:pt x="901" y="901"/>
                    </a:lnTo>
                    <a:lnTo>
                      <a:pt x="901" y="934"/>
                    </a:lnTo>
                    <a:lnTo>
                      <a:pt x="901" y="934"/>
                    </a:lnTo>
                    <a:lnTo>
                      <a:pt x="901" y="968"/>
                    </a:lnTo>
                    <a:lnTo>
                      <a:pt x="868" y="1001"/>
                    </a:lnTo>
                    <a:lnTo>
                      <a:pt x="868" y="1001"/>
                    </a:lnTo>
                    <a:lnTo>
                      <a:pt x="868" y="1034"/>
                    </a:lnTo>
                    <a:lnTo>
                      <a:pt x="834" y="1068"/>
                    </a:lnTo>
                    <a:lnTo>
                      <a:pt x="834" y="1101"/>
                    </a:lnTo>
                    <a:lnTo>
                      <a:pt x="834" y="1101"/>
                    </a:lnTo>
                    <a:lnTo>
                      <a:pt x="834" y="1101"/>
                    </a:lnTo>
                    <a:lnTo>
                      <a:pt x="801" y="1134"/>
                    </a:lnTo>
                    <a:lnTo>
                      <a:pt x="768" y="1168"/>
                    </a:lnTo>
                    <a:lnTo>
                      <a:pt x="768" y="1168"/>
                    </a:lnTo>
                    <a:lnTo>
                      <a:pt x="734" y="1201"/>
                    </a:lnTo>
                    <a:lnTo>
                      <a:pt x="734" y="1201"/>
                    </a:lnTo>
                    <a:lnTo>
                      <a:pt x="734" y="1201"/>
                    </a:lnTo>
                    <a:lnTo>
                      <a:pt x="701" y="1234"/>
                    </a:lnTo>
                    <a:lnTo>
                      <a:pt x="668" y="1268"/>
                    </a:lnTo>
                    <a:lnTo>
                      <a:pt x="668" y="1268"/>
                    </a:lnTo>
                    <a:lnTo>
                      <a:pt x="634" y="1268"/>
                    </a:lnTo>
                    <a:lnTo>
                      <a:pt x="634" y="1268"/>
                    </a:lnTo>
                    <a:lnTo>
                      <a:pt x="634" y="1301"/>
                    </a:lnTo>
                    <a:lnTo>
                      <a:pt x="601" y="1301"/>
                    </a:lnTo>
                    <a:lnTo>
                      <a:pt x="601" y="1301"/>
                    </a:lnTo>
                    <a:lnTo>
                      <a:pt x="601" y="1301"/>
                    </a:lnTo>
                    <a:lnTo>
                      <a:pt x="568" y="1301"/>
                    </a:lnTo>
                    <a:lnTo>
                      <a:pt x="568" y="1301"/>
                    </a:lnTo>
                    <a:lnTo>
                      <a:pt x="534" y="1334"/>
                    </a:lnTo>
                    <a:lnTo>
                      <a:pt x="534" y="1334"/>
                    </a:lnTo>
                    <a:lnTo>
                      <a:pt x="501" y="1334"/>
                    </a:lnTo>
                    <a:lnTo>
                      <a:pt x="501" y="1334"/>
                    </a:lnTo>
                    <a:lnTo>
                      <a:pt x="501" y="1334"/>
                    </a:lnTo>
                    <a:lnTo>
                      <a:pt x="468" y="1334"/>
                    </a:lnTo>
                    <a:lnTo>
                      <a:pt x="468" y="1334"/>
                    </a:lnTo>
                    <a:lnTo>
                      <a:pt x="434" y="1334"/>
                    </a:lnTo>
                    <a:lnTo>
                      <a:pt x="434" y="1334"/>
                    </a:lnTo>
                    <a:lnTo>
                      <a:pt x="401" y="1334"/>
                    </a:lnTo>
                    <a:lnTo>
                      <a:pt x="401" y="1334"/>
                    </a:lnTo>
                    <a:lnTo>
                      <a:pt x="401" y="1334"/>
                    </a:lnTo>
                    <a:lnTo>
                      <a:pt x="401" y="1334"/>
                    </a:lnTo>
                    <a:lnTo>
                      <a:pt x="367" y="1334"/>
                    </a:lnTo>
                    <a:lnTo>
                      <a:pt x="367" y="1301"/>
                    </a:lnTo>
                    <a:lnTo>
                      <a:pt x="334" y="1301"/>
                    </a:lnTo>
                    <a:lnTo>
                      <a:pt x="334" y="1301"/>
                    </a:lnTo>
                    <a:lnTo>
                      <a:pt x="301" y="1301"/>
                    </a:lnTo>
                    <a:lnTo>
                      <a:pt x="301" y="1301"/>
                    </a:lnTo>
                    <a:lnTo>
                      <a:pt x="267" y="1268"/>
                    </a:lnTo>
                    <a:lnTo>
                      <a:pt x="267" y="1268"/>
                    </a:lnTo>
                    <a:lnTo>
                      <a:pt x="234" y="1268"/>
                    </a:lnTo>
                    <a:lnTo>
                      <a:pt x="234" y="1268"/>
                    </a:lnTo>
                    <a:lnTo>
                      <a:pt x="201" y="1234"/>
                    </a:lnTo>
                    <a:lnTo>
                      <a:pt x="201" y="1234"/>
                    </a:lnTo>
                    <a:lnTo>
                      <a:pt x="167" y="1201"/>
                    </a:lnTo>
                    <a:lnTo>
                      <a:pt x="167" y="1201"/>
                    </a:lnTo>
                    <a:lnTo>
                      <a:pt x="134" y="1201"/>
                    </a:lnTo>
                    <a:lnTo>
                      <a:pt x="134" y="1168"/>
                    </a:lnTo>
                    <a:lnTo>
                      <a:pt x="134" y="1168"/>
                    </a:lnTo>
                    <a:lnTo>
                      <a:pt x="101" y="1134"/>
                    </a:lnTo>
                    <a:lnTo>
                      <a:pt x="101" y="1134"/>
                    </a:lnTo>
                    <a:lnTo>
                      <a:pt x="101" y="1101"/>
                    </a:lnTo>
                    <a:lnTo>
                      <a:pt x="101" y="1101"/>
                    </a:lnTo>
                    <a:lnTo>
                      <a:pt x="67" y="1068"/>
                    </a:lnTo>
                    <a:lnTo>
                      <a:pt x="67" y="1068"/>
                    </a:lnTo>
                    <a:lnTo>
                      <a:pt x="67" y="1034"/>
                    </a:lnTo>
                    <a:lnTo>
                      <a:pt x="67" y="1034"/>
                    </a:lnTo>
                    <a:lnTo>
                      <a:pt x="34" y="1001"/>
                    </a:lnTo>
                    <a:lnTo>
                      <a:pt x="34" y="1001"/>
                    </a:lnTo>
                    <a:lnTo>
                      <a:pt x="34" y="968"/>
                    </a:lnTo>
                    <a:lnTo>
                      <a:pt x="34" y="968"/>
                    </a:lnTo>
                    <a:lnTo>
                      <a:pt x="34" y="934"/>
                    </a:lnTo>
                    <a:lnTo>
                      <a:pt x="34" y="901"/>
                    </a:lnTo>
                    <a:lnTo>
                      <a:pt x="1" y="867"/>
                    </a:lnTo>
                    <a:lnTo>
                      <a:pt x="1" y="834"/>
                    </a:lnTo>
                    <a:lnTo>
                      <a:pt x="1" y="801"/>
                    </a:lnTo>
                    <a:lnTo>
                      <a:pt x="1" y="767"/>
                    </a:lnTo>
                    <a:lnTo>
                      <a:pt x="1" y="734"/>
                    </a:lnTo>
                    <a:lnTo>
                      <a:pt x="1" y="701"/>
                    </a:lnTo>
                    <a:lnTo>
                      <a:pt x="1" y="667"/>
                    </a:lnTo>
                    <a:lnTo>
                      <a:pt x="1" y="634"/>
                    </a:lnTo>
                    <a:lnTo>
                      <a:pt x="1" y="634"/>
                    </a:lnTo>
                    <a:lnTo>
                      <a:pt x="1" y="601"/>
                    </a:lnTo>
                    <a:lnTo>
                      <a:pt x="1" y="567"/>
                    </a:lnTo>
                    <a:lnTo>
                      <a:pt x="1" y="567"/>
                    </a:lnTo>
                    <a:lnTo>
                      <a:pt x="1" y="534"/>
                    </a:lnTo>
                    <a:lnTo>
                      <a:pt x="1" y="501"/>
                    </a:lnTo>
                    <a:lnTo>
                      <a:pt x="34" y="467"/>
                    </a:lnTo>
                    <a:lnTo>
                      <a:pt x="34" y="434"/>
                    </a:lnTo>
                    <a:lnTo>
                      <a:pt x="34" y="400"/>
                    </a:lnTo>
                    <a:lnTo>
                      <a:pt x="34" y="400"/>
                    </a:lnTo>
                    <a:lnTo>
                      <a:pt x="34" y="367"/>
                    </a:lnTo>
                    <a:lnTo>
                      <a:pt x="34" y="367"/>
                    </a:lnTo>
                    <a:lnTo>
                      <a:pt x="67" y="334"/>
                    </a:lnTo>
                    <a:lnTo>
                      <a:pt x="67" y="334"/>
                    </a:lnTo>
                    <a:lnTo>
                      <a:pt x="67" y="300"/>
                    </a:lnTo>
                    <a:lnTo>
                      <a:pt x="67" y="300"/>
                    </a:lnTo>
                    <a:lnTo>
                      <a:pt x="67" y="300"/>
                    </a:lnTo>
                    <a:lnTo>
                      <a:pt x="101" y="267"/>
                    </a:lnTo>
                    <a:lnTo>
                      <a:pt x="101" y="234"/>
                    </a:lnTo>
                    <a:lnTo>
                      <a:pt x="134" y="234"/>
                    </a:lnTo>
                    <a:lnTo>
                      <a:pt x="134" y="200"/>
                    </a:lnTo>
                    <a:lnTo>
                      <a:pt x="167" y="167"/>
                    </a:lnTo>
                    <a:lnTo>
                      <a:pt x="167" y="167"/>
                    </a:lnTo>
                    <a:lnTo>
                      <a:pt x="201" y="134"/>
                    </a:lnTo>
                    <a:lnTo>
                      <a:pt x="201" y="134"/>
                    </a:lnTo>
                    <a:lnTo>
                      <a:pt x="234" y="134"/>
                    </a:lnTo>
                    <a:lnTo>
                      <a:pt x="234" y="100"/>
                    </a:lnTo>
                    <a:lnTo>
                      <a:pt x="234" y="100"/>
                    </a:lnTo>
                    <a:lnTo>
                      <a:pt x="234" y="100"/>
                    </a:lnTo>
                    <a:lnTo>
                      <a:pt x="267" y="67"/>
                    </a:lnTo>
                    <a:lnTo>
                      <a:pt x="301" y="67"/>
                    </a:lnTo>
                    <a:lnTo>
                      <a:pt x="301" y="67"/>
                    </a:lnTo>
                    <a:lnTo>
                      <a:pt x="301" y="67"/>
                    </a:lnTo>
                    <a:lnTo>
                      <a:pt x="334" y="67"/>
                    </a:lnTo>
                    <a:close/>
                    <a:moveTo>
                      <a:pt x="568" y="801"/>
                    </a:moveTo>
                    <a:lnTo>
                      <a:pt x="568" y="801"/>
                    </a:lnTo>
                    <a:lnTo>
                      <a:pt x="568" y="801"/>
                    </a:lnTo>
                    <a:close/>
                    <a:moveTo>
                      <a:pt x="568" y="801"/>
                    </a:moveTo>
                    <a:lnTo>
                      <a:pt x="568" y="801"/>
                    </a:lnTo>
                    <a:lnTo>
                      <a:pt x="568" y="767"/>
                    </a:lnTo>
                    <a:close/>
                    <a:moveTo>
                      <a:pt x="568" y="801"/>
                    </a:moveTo>
                    <a:lnTo>
                      <a:pt x="568" y="767"/>
                    </a:lnTo>
                    <a:lnTo>
                      <a:pt x="568" y="767"/>
                    </a:lnTo>
                    <a:close/>
                    <a:moveTo>
                      <a:pt x="568" y="801"/>
                    </a:moveTo>
                    <a:lnTo>
                      <a:pt x="568" y="767"/>
                    </a:lnTo>
                    <a:lnTo>
                      <a:pt x="568" y="7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>
                <a:off x="4476700" y="3384525"/>
                <a:ext cx="565425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22617" h="13611" extrusionOk="0">
                    <a:moveTo>
                      <a:pt x="1" y="6372"/>
                    </a:moveTo>
                    <a:cubicBezTo>
                      <a:pt x="1" y="6372"/>
                      <a:pt x="4504" y="4371"/>
                      <a:pt x="5738" y="3737"/>
                    </a:cubicBezTo>
                    <a:cubicBezTo>
                      <a:pt x="9207" y="2036"/>
                      <a:pt x="13110" y="1268"/>
                      <a:pt x="16979" y="701"/>
                    </a:cubicBezTo>
                    <a:cubicBezTo>
                      <a:pt x="17079" y="701"/>
                      <a:pt x="17146" y="668"/>
                      <a:pt x="17213" y="668"/>
                    </a:cubicBezTo>
                    <a:cubicBezTo>
                      <a:pt x="19581" y="368"/>
                      <a:pt x="22617" y="1"/>
                      <a:pt x="22417" y="2869"/>
                    </a:cubicBezTo>
                    <a:cubicBezTo>
                      <a:pt x="21916" y="9474"/>
                      <a:pt x="12376" y="13611"/>
                      <a:pt x="5738" y="11209"/>
                    </a:cubicBezTo>
                    <a:cubicBezTo>
                      <a:pt x="4570" y="10775"/>
                      <a:pt x="3603" y="9808"/>
                      <a:pt x="2702" y="9307"/>
                    </a:cubicBezTo>
                    <a:cubicBezTo>
                      <a:pt x="2269" y="9074"/>
                      <a:pt x="1735" y="8607"/>
                      <a:pt x="1735" y="8607"/>
                    </a:cubicBezTo>
                    <a:cubicBezTo>
                      <a:pt x="1435" y="8273"/>
                      <a:pt x="1035" y="7740"/>
                      <a:pt x="1035" y="7740"/>
                    </a:cubicBezTo>
                    <a:cubicBezTo>
                      <a:pt x="801" y="7373"/>
                      <a:pt x="1" y="6372"/>
                      <a:pt x="1" y="637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1"/>
              <p:cNvSpPr/>
              <p:nvPr/>
            </p:nvSpPr>
            <p:spPr>
              <a:xfrm>
                <a:off x="4401650" y="3316975"/>
                <a:ext cx="637150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25486" h="10523" extrusionOk="0">
                    <a:moveTo>
                      <a:pt x="20803" y="1"/>
                    </a:moveTo>
                    <a:cubicBezTo>
                      <a:pt x="20749" y="1"/>
                      <a:pt x="20699" y="18"/>
                      <a:pt x="20615" y="68"/>
                    </a:cubicBezTo>
                    <a:cubicBezTo>
                      <a:pt x="20591" y="66"/>
                      <a:pt x="20568" y="66"/>
                      <a:pt x="20544" y="66"/>
                    </a:cubicBezTo>
                    <a:cubicBezTo>
                      <a:pt x="19876" y="66"/>
                      <a:pt x="19321" y="513"/>
                      <a:pt x="18580" y="835"/>
                    </a:cubicBezTo>
                    <a:cubicBezTo>
                      <a:pt x="15645" y="2136"/>
                      <a:pt x="12743" y="3370"/>
                      <a:pt x="9941" y="4738"/>
                    </a:cubicBezTo>
                    <a:cubicBezTo>
                      <a:pt x="8406" y="5505"/>
                      <a:pt x="6839" y="5872"/>
                      <a:pt x="5638" y="6806"/>
                    </a:cubicBezTo>
                    <a:cubicBezTo>
                      <a:pt x="4537" y="7306"/>
                      <a:pt x="3503" y="7906"/>
                      <a:pt x="2402" y="8407"/>
                    </a:cubicBezTo>
                    <a:cubicBezTo>
                      <a:pt x="1435" y="8840"/>
                      <a:pt x="0" y="9341"/>
                      <a:pt x="234" y="10141"/>
                    </a:cubicBezTo>
                    <a:cubicBezTo>
                      <a:pt x="320" y="10443"/>
                      <a:pt x="560" y="10522"/>
                      <a:pt x="827" y="10522"/>
                    </a:cubicBezTo>
                    <a:cubicBezTo>
                      <a:pt x="972" y="10522"/>
                      <a:pt x="1126" y="10499"/>
                      <a:pt x="1268" y="10475"/>
                    </a:cubicBezTo>
                    <a:cubicBezTo>
                      <a:pt x="2269" y="10308"/>
                      <a:pt x="3003" y="10241"/>
                      <a:pt x="3636" y="10008"/>
                    </a:cubicBezTo>
                    <a:cubicBezTo>
                      <a:pt x="8073" y="8540"/>
                      <a:pt x="12576" y="7506"/>
                      <a:pt x="17046" y="6205"/>
                    </a:cubicBezTo>
                    <a:cubicBezTo>
                      <a:pt x="19581" y="5438"/>
                      <a:pt x="22083" y="5338"/>
                      <a:pt x="24518" y="4571"/>
                    </a:cubicBezTo>
                    <a:cubicBezTo>
                      <a:pt x="25485" y="4271"/>
                      <a:pt x="25185" y="3737"/>
                      <a:pt x="24952" y="3337"/>
                    </a:cubicBezTo>
                    <a:cubicBezTo>
                      <a:pt x="24218" y="2136"/>
                      <a:pt x="23150" y="1135"/>
                      <a:pt x="21916" y="434"/>
                    </a:cubicBezTo>
                    <a:cubicBezTo>
                      <a:pt x="21649" y="301"/>
                      <a:pt x="21416" y="101"/>
                      <a:pt x="21015" y="34"/>
                    </a:cubicBezTo>
                    <a:cubicBezTo>
                      <a:pt x="20915" y="18"/>
                      <a:pt x="20857" y="1"/>
                      <a:pt x="208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8" name="Google Shape;778;p31"/>
            <p:cNvSpPr/>
            <p:nvPr/>
          </p:nvSpPr>
          <p:spPr>
            <a:xfrm>
              <a:off x="5531225" y="2054775"/>
              <a:ext cx="148425" cy="155500"/>
            </a:xfrm>
            <a:custGeom>
              <a:avLst/>
              <a:gdLst/>
              <a:ahLst/>
              <a:cxnLst/>
              <a:rect l="l" t="t" r="r" b="b"/>
              <a:pathLst>
                <a:path w="5937" h="6220" extrusionOk="0">
                  <a:moveTo>
                    <a:pt x="5937" y="0"/>
                  </a:moveTo>
                  <a:cubicBezTo>
                    <a:pt x="3982" y="2096"/>
                    <a:pt x="2292" y="4499"/>
                    <a:pt x="0" y="62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9" name="Google Shape;779;p31"/>
            <p:cNvSpPr/>
            <p:nvPr/>
          </p:nvSpPr>
          <p:spPr>
            <a:xfrm>
              <a:off x="5764475" y="2120425"/>
              <a:ext cx="148425" cy="155500"/>
            </a:xfrm>
            <a:custGeom>
              <a:avLst/>
              <a:gdLst/>
              <a:ahLst/>
              <a:cxnLst/>
              <a:rect l="l" t="t" r="r" b="b"/>
              <a:pathLst>
                <a:path w="5937" h="6220" extrusionOk="0">
                  <a:moveTo>
                    <a:pt x="5937" y="0"/>
                  </a:moveTo>
                  <a:cubicBezTo>
                    <a:pt x="3982" y="2096"/>
                    <a:pt x="2292" y="4499"/>
                    <a:pt x="0" y="62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80" name="Google Shape;780;p31"/>
            <p:cNvSpPr/>
            <p:nvPr/>
          </p:nvSpPr>
          <p:spPr>
            <a:xfrm>
              <a:off x="5656450" y="2109325"/>
              <a:ext cx="148425" cy="155500"/>
            </a:xfrm>
            <a:custGeom>
              <a:avLst/>
              <a:gdLst/>
              <a:ahLst/>
              <a:cxnLst/>
              <a:rect l="l" t="t" r="r" b="b"/>
              <a:pathLst>
                <a:path w="5937" h="6220" extrusionOk="0">
                  <a:moveTo>
                    <a:pt x="5937" y="0"/>
                  </a:moveTo>
                  <a:cubicBezTo>
                    <a:pt x="3982" y="2096"/>
                    <a:pt x="2292" y="4499"/>
                    <a:pt x="0" y="62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81" name="Google Shape;781;p31"/>
            <p:cNvSpPr/>
            <p:nvPr/>
          </p:nvSpPr>
          <p:spPr>
            <a:xfrm rot="-5760252">
              <a:off x="6431922" y="2091125"/>
              <a:ext cx="148423" cy="155498"/>
            </a:xfrm>
            <a:custGeom>
              <a:avLst/>
              <a:gdLst/>
              <a:ahLst/>
              <a:cxnLst/>
              <a:rect l="l" t="t" r="r" b="b"/>
              <a:pathLst>
                <a:path w="5937" h="6220" extrusionOk="0">
                  <a:moveTo>
                    <a:pt x="5937" y="0"/>
                  </a:moveTo>
                  <a:cubicBezTo>
                    <a:pt x="3982" y="2096"/>
                    <a:pt x="2292" y="4499"/>
                    <a:pt x="0" y="62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82" name="Google Shape;782;p31"/>
            <p:cNvSpPr/>
            <p:nvPr/>
          </p:nvSpPr>
          <p:spPr>
            <a:xfrm rot="-5760252">
              <a:off x="6338022" y="2120437"/>
              <a:ext cx="148423" cy="155498"/>
            </a:xfrm>
            <a:custGeom>
              <a:avLst/>
              <a:gdLst/>
              <a:ahLst/>
              <a:cxnLst/>
              <a:rect l="l" t="t" r="r" b="b"/>
              <a:pathLst>
                <a:path w="5937" h="6220" extrusionOk="0">
                  <a:moveTo>
                    <a:pt x="5937" y="0"/>
                  </a:moveTo>
                  <a:cubicBezTo>
                    <a:pt x="3982" y="2096"/>
                    <a:pt x="2292" y="4499"/>
                    <a:pt x="0" y="62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83" name="Google Shape;783;p31"/>
            <p:cNvSpPr/>
            <p:nvPr/>
          </p:nvSpPr>
          <p:spPr>
            <a:xfrm rot="-5760252">
              <a:off x="6609622" y="2097212"/>
              <a:ext cx="148423" cy="155498"/>
            </a:xfrm>
            <a:custGeom>
              <a:avLst/>
              <a:gdLst/>
              <a:ahLst/>
              <a:cxnLst/>
              <a:rect l="l" t="t" r="r" b="b"/>
              <a:pathLst>
                <a:path w="5937" h="6220" extrusionOk="0">
                  <a:moveTo>
                    <a:pt x="5937" y="0"/>
                  </a:moveTo>
                  <a:cubicBezTo>
                    <a:pt x="3982" y="2096"/>
                    <a:pt x="2292" y="4499"/>
                    <a:pt x="0" y="622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="" xmlns:a16="http://schemas.microsoft.com/office/drawing/2014/main" id="{038776A3-21BC-400C-B6D5-E40D9D927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45" y="252826"/>
            <a:ext cx="4215454" cy="4185946"/>
          </a:xfrm>
          <a:custGeom>
            <a:avLst/>
            <a:gdLst>
              <a:gd name="connsiteX0" fmla="*/ 0 w 4215454"/>
              <a:gd name="connsiteY0" fmla="*/ 0 h 4185946"/>
              <a:gd name="connsiteX1" fmla="*/ 4215454 w 4215454"/>
              <a:gd name="connsiteY1" fmla="*/ 0 h 4185946"/>
              <a:gd name="connsiteX2" fmla="*/ 4215454 w 4215454"/>
              <a:gd name="connsiteY2" fmla="*/ 4185946 h 4185946"/>
              <a:gd name="connsiteX3" fmla="*/ 0 w 4215454"/>
              <a:gd name="connsiteY3" fmla="*/ 4185946 h 4185946"/>
              <a:gd name="connsiteX4" fmla="*/ 0 w 4215454"/>
              <a:gd name="connsiteY4" fmla="*/ 0 h 41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454" h="4185946" fill="none" extrusionOk="0">
                <a:moveTo>
                  <a:pt x="0" y="0"/>
                </a:moveTo>
                <a:cubicBezTo>
                  <a:pt x="986939" y="-77439"/>
                  <a:pt x="3783227" y="-134901"/>
                  <a:pt x="4215454" y="0"/>
                </a:cubicBezTo>
                <a:cubicBezTo>
                  <a:pt x="4169100" y="1683060"/>
                  <a:pt x="4234682" y="2897925"/>
                  <a:pt x="4215454" y="4185946"/>
                </a:cubicBezTo>
                <a:cubicBezTo>
                  <a:pt x="2989363" y="4243495"/>
                  <a:pt x="1154984" y="4037170"/>
                  <a:pt x="0" y="4185946"/>
                </a:cubicBezTo>
                <a:cubicBezTo>
                  <a:pt x="-163226" y="2137990"/>
                  <a:pt x="-53092" y="1653769"/>
                  <a:pt x="0" y="0"/>
                </a:cubicBezTo>
                <a:close/>
              </a:path>
              <a:path w="4215454" h="4185946" stroke="0" extrusionOk="0">
                <a:moveTo>
                  <a:pt x="0" y="0"/>
                </a:moveTo>
                <a:cubicBezTo>
                  <a:pt x="1079284" y="166815"/>
                  <a:pt x="2626978" y="-160272"/>
                  <a:pt x="4215454" y="0"/>
                </a:cubicBezTo>
                <a:cubicBezTo>
                  <a:pt x="4307848" y="2080788"/>
                  <a:pt x="4301158" y="2250162"/>
                  <a:pt x="4215454" y="4185946"/>
                </a:cubicBezTo>
                <a:cubicBezTo>
                  <a:pt x="2979895" y="4043124"/>
                  <a:pt x="1627513" y="4254042"/>
                  <a:pt x="0" y="4185946"/>
                </a:cubicBezTo>
                <a:cubicBezTo>
                  <a:pt x="55475" y="3431696"/>
                  <a:pt x="112408" y="943171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2029527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51" name="Picture 5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F81D080-A206-4988-969C-2FB878C8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971" y="252826"/>
            <a:ext cx="4157969" cy="4157969"/>
          </a:xfrm>
          <a:custGeom>
            <a:avLst/>
            <a:gdLst>
              <a:gd name="connsiteX0" fmla="*/ 0 w 4157969"/>
              <a:gd name="connsiteY0" fmla="*/ 0 h 4157969"/>
              <a:gd name="connsiteX1" fmla="*/ 4157969 w 4157969"/>
              <a:gd name="connsiteY1" fmla="*/ 0 h 4157969"/>
              <a:gd name="connsiteX2" fmla="*/ 4157969 w 4157969"/>
              <a:gd name="connsiteY2" fmla="*/ 4157969 h 4157969"/>
              <a:gd name="connsiteX3" fmla="*/ 0 w 4157969"/>
              <a:gd name="connsiteY3" fmla="*/ 4157969 h 4157969"/>
              <a:gd name="connsiteX4" fmla="*/ 0 w 4157969"/>
              <a:gd name="connsiteY4" fmla="*/ 0 h 415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969" h="4157969" fill="none" extrusionOk="0">
                <a:moveTo>
                  <a:pt x="0" y="0"/>
                </a:moveTo>
                <a:cubicBezTo>
                  <a:pt x="1529189" y="-33775"/>
                  <a:pt x="2523704" y="138873"/>
                  <a:pt x="4157969" y="0"/>
                </a:cubicBezTo>
                <a:cubicBezTo>
                  <a:pt x="4084198" y="1183375"/>
                  <a:pt x="4002086" y="3332295"/>
                  <a:pt x="4157969" y="4157969"/>
                </a:cubicBezTo>
                <a:cubicBezTo>
                  <a:pt x="3615177" y="4020639"/>
                  <a:pt x="1119028" y="4020113"/>
                  <a:pt x="0" y="4157969"/>
                </a:cubicBezTo>
                <a:cubicBezTo>
                  <a:pt x="152408" y="2609062"/>
                  <a:pt x="73868" y="1746544"/>
                  <a:pt x="0" y="0"/>
                </a:cubicBezTo>
                <a:close/>
              </a:path>
              <a:path w="4157969" h="4157969" stroke="0" extrusionOk="0">
                <a:moveTo>
                  <a:pt x="0" y="0"/>
                </a:moveTo>
                <a:cubicBezTo>
                  <a:pt x="425201" y="-101487"/>
                  <a:pt x="3186948" y="-162162"/>
                  <a:pt x="4157969" y="0"/>
                </a:cubicBezTo>
                <a:cubicBezTo>
                  <a:pt x="4218682" y="1398173"/>
                  <a:pt x="4096897" y="3652687"/>
                  <a:pt x="4157969" y="4157969"/>
                </a:cubicBezTo>
                <a:cubicBezTo>
                  <a:pt x="2836269" y="4208034"/>
                  <a:pt x="1371172" y="3999520"/>
                  <a:pt x="0" y="4157969"/>
                </a:cubicBezTo>
                <a:cubicBezTo>
                  <a:pt x="-24452" y="3518379"/>
                  <a:pt x="-67663" y="529758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1062;p37">
            <a:extLst>
              <a:ext uri="{FF2B5EF4-FFF2-40B4-BE49-F238E27FC236}">
                <a16:creationId xmlns="" xmlns:a16="http://schemas.microsoft.com/office/drawing/2014/main" id="{6C52B594-5715-48D9-8CD1-D41F660F9270}"/>
              </a:ext>
            </a:extLst>
          </p:cNvPr>
          <p:cNvGrpSpPr/>
          <p:nvPr/>
        </p:nvGrpSpPr>
        <p:grpSpPr>
          <a:xfrm rot="413181">
            <a:off x="1995380" y="557167"/>
            <a:ext cx="4363033" cy="3606256"/>
            <a:chOff x="6122320" y="2973369"/>
            <a:chExt cx="2117480" cy="1599322"/>
          </a:xfrm>
        </p:grpSpPr>
        <p:sp>
          <p:nvSpPr>
            <p:cNvPr id="60" name="Google Shape;1063;p37">
              <a:extLst>
                <a:ext uri="{FF2B5EF4-FFF2-40B4-BE49-F238E27FC236}">
                  <a16:creationId xmlns="" xmlns:a16="http://schemas.microsoft.com/office/drawing/2014/main" id="{EBF1B0CB-892C-43B0-A5BF-E672E6C8FDA4}"/>
                </a:ext>
              </a:extLst>
            </p:cNvPr>
            <p:cNvSpPr/>
            <p:nvPr/>
          </p:nvSpPr>
          <p:spPr>
            <a:xfrm>
              <a:off x="6122320" y="2973369"/>
              <a:ext cx="2117468" cy="1599322"/>
            </a:xfrm>
            <a:custGeom>
              <a:avLst/>
              <a:gdLst/>
              <a:ahLst/>
              <a:cxnLst/>
              <a:rect l="l" t="t" r="r" b="b"/>
              <a:pathLst>
                <a:path w="40214" h="40336" extrusionOk="0">
                  <a:moveTo>
                    <a:pt x="39667" y="1"/>
                  </a:moveTo>
                  <a:lnTo>
                    <a:pt x="0" y="670"/>
                  </a:lnTo>
                  <a:lnTo>
                    <a:pt x="699" y="40336"/>
                  </a:lnTo>
                  <a:lnTo>
                    <a:pt x="34560" y="39758"/>
                  </a:lnTo>
                  <a:cubicBezTo>
                    <a:pt x="35594" y="37388"/>
                    <a:pt x="34925" y="34227"/>
                    <a:pt x="34925" y="34226"/>
                  </a:cubicBezTo>
                  <a:lnTo>
                    <a:pt x="34925" y="34226"/>
                  </a:lnTo>
                  <a:cubicBezTo>
                    <a:pt x="35458" y="34548"/>
                    <a:pt x="36031" y="34674"/>
                    <a:pt x="36601" y="34674"/>
                  </a:cubicBezTo>
                  <a:cubicBezTo>
                    <a:pt x="38078" y="34674"/>
                    <a:pt x="39534" y="33827"/>
                    <a:pt x="40214" y="33345"/>
                  </a:cubicBezTo>
                  <a:lnTo>
                    <a:pt x="39667" y="1"/>
                  </a:lnTo>
                  <a:close/>
                </a:path>
              </a:pathLst>
            </a:custGeom>
            <a:solidFill>
              <a:srgbClr val="81B4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4;p37">
              <a:extLst>
                <a:ext uri="{FF2B5EF4-FFF2-40B4-BE49-F238E27FC236}">
                  <a16:creationId xmlns="" xmlns:a16="http://schemas.microsoft.com/office/drawing/2014/main" id="{EF0DA041-43C6-4E35-9C5D-B5EBF0921FDC}"/>
                </a:ext>
              </a:extLst>
            </p:cNvPr>
            <p:cNvSpPr/>
            <p:nvPr/>
          </p:nvSpPr>
          <p:spPr>
            <a:xfrm>
              <a:off x="7940456" y="4296636"/>
              <a:ext cx="299344" cy="253126"/>
            </a:xfrm>
            <a:custGeom>
              <a:avLst/>
              <a:gdLst/>
              <a:ahLst/>
              <a:cxnLst/>
              <a:rect l="l" t="t" r="r" b="b"/>
              <a:pathLst>
                <a:path w="5685" h="6384" extrusionOk="0">
                  <a:moveTo>
                    <a:pt x="5685" y="0"/>
                  </a:moveTo>
                  <a:lnTo>
                    <a:pt x="5685" y="0"/>
                  </a:lnTo>
                  <a:cubicBezTo>
                    <a:pt x="5056" y="413"/>
                    <a:pt x="3817" y="927"/>
                    <a:pt x="2495" y="927"/>
                  </a:cubicBezTo>
                  <a:cubicBezTo>
                    <a:pt x="1771" y="927"/>
                    <a:pt x="1023" y="773"/>
                    <a:pt x="335" y="365"/>
                  </a:cubicBezTo>
                  <a:lnTo>
                    <a:pt x="335" y="365"/>
                  </a:lnTo>
                  <a:cubicBezTo>
                    <a:pt x="335" y="365"/>
                    <a:pt x="1034" y="4013"/>
                    <a:pt x="1" y="6383"/>
                  </a:cubicBezTo>
                  <a:lnTo>
                    <a:pt x="31" y="6353"/>
                  </a:lnTo>
                  <a:lnTo>
                    <a:pt x="5685" y="0"/>
                  </a:lnTo>
                  <a:close/>
                </a:path>
              </a:pathLst>
            </a:custGeom>
            <a:solidFill>
              <a:srgbClr val="81B4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A5EFC39-FA42-41F8-BCF9-F4074F9BA1D5}"/>
              </a:ext>
            </a:extLst>
          </p:cNvPr>
          <p:cNvSpPr txBox="1"/>
          <p:nvPr/>
        </p:nvSpPr>
        <p:spPr>
          <a:xfrm rot="413181">
            <a:off x="2328482" y="525169"/>
            <a:ext cx="383666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VỀ NHÀ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TÌM HIỂU VỀ SỰ Ô NHIỄM NƯỚC Ở HÀ NỘI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&#10;&#10;Description automatically generated">
            <a:extLst>
              <a:ext uri="{FF2B5EF4-FFF2-40B4-BE49-F238E27FC236}">
                <a16:creationId xmlns="" xmlns:a16="http://schemas.microsoft.com/office/drawing/2014/main" id="{579BED06-993D-451D-870A-48B36695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534776"/>
            <a:ext cx="5540284" cy="3408573"/>
          </a:xfrm>
          <a:custGeom>
            <a:avLst/>
            <a:gdLst>
              <a:gd name="connsiteX0" fmla="*/ 0 w 5540284"/>
              <a:gd name="connsiteY0" fmla="*/ 0 h 3408573"/>
              <a:gd name="connsiteX1" fmla="*/ 5540284 w 5540284"/>
              <a:gd name="connsiteY1" fmla="*/ 0 h 3408573"/>
              <a:gd name="connsiteX2" fmla="*/ 5540284 w 5540284"/>
              <a:gd name="connsiteY2" fmla="*/ 3408573 h 3408573"/>
              <a:gd name="connsiteX3" fmla="*/ 0 w 5540284"/>
              <a:gd name="connsiteY3" fmla="*/ 3408573 h 3408573"/>
              <a:gd name="connsiteX4" fmla="*/ 0 w 5540284"/>
              <a:gd name="connsiteY4" fmla="*/ 0 h 340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0284" h="3408573" fill="none" extrusionOk="0">
                <a:moveTo>
                  <a:pt x="0" y="0"/>
                </a:moveTo>
                <a:cubicBezTo>
                  <a:pt x="1886156" y="48104"/>
                  <a:pt x="3321421" y="-95429"/>
                  <a:pt x="5540284" y="0"/>
                </a:cubicBezTo>
                <a:cubicBezTo>
                  <a:pt x="5659268" y="1117994"/>
                  <a:pt x="5617931" y="1707566"/>
                  <a:pt x="5540284" y="3408573"/>
                </a:cubicBezTo>
                <a:cubicBezTo>
                  <a:pt x="2786065" y="3336634"/>
                  <a:pt x="1494909" y="3302260"/>
                  <a:pt x="0" y="3408573"/>
                </a:cubicBezTo>
                <a:cubicBezTo>
                  <a:pt x="124666" y="2461871"/>
                  <a:pt x="-33301" y="1602953"/>
                  <a:pt x="0" y="0"/>
                </a:cubicBezTo>
                <a:close/>
              </a:path>
              <a:path w="5540284" h="3408573" stroke="0" extrusionOk="0">
                <a:moveTo>
                  <a:pt x="0" y="0"/>
                </a:moveTo>
                <a:cubicBezTo>
                  <a:pt x="777177" y="-135410"/>
                  <a:pt x="4381958" y="-158025"/>
                  <a:pt x="5540284" y="0"/>
                </a:cubicBezTo>
                <a:cubicBezTo>
                  <a:pt x="5607180" y="761865"/>
                  <a:pt x="5521621" y="3028777"/>
                  <a:pt x="5540284" y="3408573"/>
                </a:cubicBezTo>
                <a:cubicBezTo>
                  <a:pt x="4517480" y="3557271"/>
                  <a:pt x="2665422" y="3309418"/>
                  <a:pt x="0" y="3408573"/>
                </a:cubicBezTo>
                <a:cubicBezTo>
                  <a:pt x="149788" y="2742566"/>
                  <a:pt x="116134" y="875396"/>
                  <a:pt x="0" y="0"/>
                </a:cubicBezTo>
                <a:close/>
              </a:path>
            </a:pathLst>
          </a:custGeom>
          <a:ln w="571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384468316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0ADBBA-56FF-40EC-BD41-E366A91FE779}"/>
              </a:ext>
            </a:extLst>
          </p:cNvPr>
          <p:cNvSpPr txBox="1"/>
          <p:nvPr/>
        </p:nvSpPr>
        <p:spPr>
          <a:xfrm>
            <a:off x="6195060" y="1417320"/>
            <a:ext cx="2857500" cy="169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#9Slide04 SVNSwashington" pitchFamily="2" charset="0"/>
              </a:rPr>
              <a:t>Những hình ảnh sau đây là hiện tượng ô nhiễm tài nguyên nào?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377802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road, outdoor, bus&#10;&#10;Description automatically generated">
            <a:extLst>
              <a:ext uri="{FF2B5EF4-FFF2-40B4-BE49-F238E27FC236}">
                <a16:creationId xmlns="" xmlns:a16="http://schemas.microsoft.com/office/drawing/2014/main" id="{B8688899-D55E-4090-95C6-BE019053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296860"/>
            <a:ext cx="5696738" cy="3926951"/>
          </a:xfrm>
          <a:custGeom>
            <a:avLst/>
            <a:gdLst>
              <a:gd name="connsiteX0" fmla="*/ 0 w 5696738"/>
              <a:gd name="connsiteY0" fmla="*/ 0 h 3926951"/>
              <a:gd name="connsiteX1" fmla="*/ 5696738 w 5696738"/>
              <a:gd name="connsiteY1" fmla="*/ 0 h 3926951"/>
              <a:gd name="connsiteX2" fmla="*/ 5696738 w 5696738"/>
              <a:gd name="connsiteY2" fmla="*/ 3926951 h 3926951"/>
              <a:gd name="connsiteX3" fmla="*/ 0 w 5696738"/>
              <a:gd name="connsiteY3" fmla="*/ 3926951 h 3926951"/>
              <a:gd name="connsiteX4" fmla="*/ 0 w 5696738"/>
              <a:gd name="connsiteY4" fmla="*/ 0 h 39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738" h="3926951" fill="none" extrusionOk="0">
                <a:moveTo>
                  <a:pt x="0" y="0"/>
                </a:moveTo>
                <a:cubicBezTo>
                  <a:pt x="2510768" y="-148432"/>
                  <a:pt x="4946217" y="-21293"/>
                  <a:pt x="5696738" y="0"/>
                </a:cubicBezTo>
                <a:cubicBezTo>
                  <a:pt x="5812936" y="974334"/>
                  <a:pt x="5866226" y="2054731"/>
                  <a:pt x="5696738" y="3926951"/>
                </a:cubicBezTo>
                <a:cubicBezTo>
                  <a:pt x="4916273" y="3895952"/>
                  <a:pt x="2737644" y="3937437"/>
                  <a:pt x="0" y="3926951"/>
                </a:cubicBezTo>
                <a:cubicBezTo>
                  <a:pt x="-70438" y="3015092"/>
                  <a:pt x="-150553" y="586218"/>
                  <a:pt x="0" y="0"/>
                </a:cubicBezTo>
                <a:close/>
              </a:path>
              <a:path w="5696738" h="3926951" stroke="0" extrusionOk="0">
                <a:moveTo>
                  <a:pt x="0" y="0"/>
                </a:moveTo>
                <a:cubicBezTo>
                  <a:pt x="1880779" y="-124820"/>
                  <a:pt x="3197556" y="30069"/>
                  <a:pt x="5696738" y="0"/>
                </a:cubicBezTo>
                <a:cubicBezTo>
                  <a:pt x="5767333" y="1030005"/>
                  <a:pt x="5618587" y="3119046"/>
                  <a:pt x="5696738" y="3926951"/>
                </a:cubicBezTo>
                <a:cubicBezTo>
                  <a:pt x="4706282" y="4022425"/>
                  <a:pt x="1003858" y="3942227"/>
                  <a:pt x="0" y="3926951"/>
                </a:cubicBezTo>
                <a:cubicBezTo>
                  <a:pt x="86659" y="2162160"/>
                  <a:pt x="76663" y="1958616"/>
                  <a:pt x="0" y="0"/>
                </a:cubicBezTo>
                <a:close/>
              </a:path>
            </a:pathLst>
          </a:custGeom>
          <a:ln w="571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9727256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6344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outdoor, water, nature, waterside&#10;&#10;Description automatically generated">
            <a:extLst>
              <a:ext uri="{FF2B5EF4-FFF2-40B4-BE49-F238E27FC236}">
                <a16:creationId xmlns="" xmlns:a16="http://schemas.microsoft.com/office/drawing/2014/main" id="{532EC46E-F077-4D20-9D7F-984BA759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3" y="377190"/>
            <a:ext cx="5953948" cy="3726179"/>
          </a:xfrm>
          <a:custGeom>
            <a:avLst/>
            <a:gdLst>
              <a:gd name="connsiteX0" fmla="*/ 0 w 5953948"/>
              <a:gd name="connsiteY0" fmla="*/ 0 h 3726179"/>
              <a:gd name="connsiteX1" fmla="*/ 5953948 w 5953948"/>
              <a:gd name="connsiteY1" fmla="*/ 0 h 3726179"/>
              <a:gd name="connsiteX2" fmla="*/ 5953948 w 5953948"/>
              <a:gd name="connsiteY2" fmla="*/ 3726179 h 3726179"/>
              <a:gd name="connsiteX3" fmla="*/ 0 w 5953948"/>
              <a:gd name="connsiteY3" fmla="*/ 3726179 h 3726179"/>
              <a:gd name="connsiteX4" fmla="*/ 0 w 5953948"/>
              <a:gd name="connsiteY4" fmla="*/ 0 h 37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948" h="3726179" fill="none" extrusionOk="0">
                <a:moveTo>
                  <a:pt x="0" y="0"/>
                </a:moveTo>
                <a:cubicBezTo>
                  <a:pt x="1042764" y="113071"/>
                  <a:pt x="3051927" y="83308"/>
                  <a:pt x="5953948" y="0"/>
                </a:cubicBezTo>
                <a:cubicBezTo>
                  <a:pt x="5999850" y="718095"/>
                  <a:pt x="5945386" y="2934260"/>
                  <a:pt x="5953948" y="3726179"/>
                </a:cubicBezTo>
                <a:cubicBezTo>
                  <a:pt x="4898700" y="3856131"/>
                  <a:pt x="753313" y="3742692"/>
                  <a:pt x="0" y="3726179"/>
                </a:cubicBezTo>
                <a:cubicBezTo>
                  <a:pt x="-71190" y="2380980"/>
                  <a:pt x="-104608" y="1831883"/>
                  <a:pt x="0" y="0"/>
                </a:cubicBezTo>
                <a:close/>
              </a:path>
              <a:path w="5953948" h="3726179" stroke="0" extrusionOk="0">
                <a:moveTo>
                  <a:pt x="0" y="0"/>
                </a:moveTo>
                <a:cubicBezTo>
                  <a:pt x="2515926" y="129079"/>
                  <a:pt x="5295252" y="-66228"/>
                  <a:pt x="5953948" y="0"/>
                </a:cubicBezTo>
                <a:cubicBezTo>
                  <a:pt x="5975753" y="1530699"/>
                  <a:pt x="6120488" y="2905085"/>
                  <a:pt x="5953948" y="3726179"/>
                </a:cubicBezTo>
                <a:cubicBezTo>
                  <a:pt x="2977632" y="3758076"/>
                  <a:pt x="2089379" y="3623011"/>
                  <a:pt x="0" y="3726179"/>
                </a:cubicBezTo>
                <a:cubicBezTo>
                  <a:pt x="18991" y="2838680"/>
                  <a:pt x="-89629" y="1615859"/>
                  <a:pt x="0" y="0"/>
                </a:cubicBezTo>
                <a:close/>
              </a:path>
            </a:pathLst>
          </a:custGeom>
          <a:ln w="571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381180242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2401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7803E1-9DDE-4392-BF1C-751F295E9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4" y="655320"/>
            <a:ext cx="5835361" cy="3505200"/>
          </a:xfrm>
          <a:custGeom>
            <a:avLst/>
            <a:gdLst>
              <a:gd name="connsiteX0" fmla="*/ 0 w 5835361"/>
              <a:gd name="connsiteY0" fmla="*/ 0 h 3505200"/>
              <a:gd name="connsiteX1" fmla="*/ 5835361 w 5835361"/>
              <a:gd name="connsiteY1" fmla="*/ 0 h 3505200"/>
              <a:gd name="connsiteX2" fmla="*/ 5835361 w 5835361"/>
              <a:gd name="connsiteY2" fmla="*/ 3505200 h 3505200"/>
              <a:gd name="connsiteX3" fmla="*/ 0 w 5835361"/>
              <a:gd name="connsiteY3" fmla="*/ 3505200 h 3505200"/>
              <a:gd name="connsiteX4" fmla="*/ 0 w 5835361"/>
              <a:gd name="connsiteY4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361" h="3505200" fill="none" extrusionOk="0">
                <a:moveTo>
                  <a:pt x="0" y="0"/>
                </a:moveTo>
                <a:cubicBezTo>
                  <a:pt x="1664997" y="-64861"/>
                  <a:pt x="4464531" y="-17555"/>
                  <a:pt x="5835361" y="0"/>
                </a:cubicBezTo>
                <a:cubicBezTo>
                  <a:pt x="5869062" y="1016594"/>
                  <a:pt x="5824399" y="2121711"/>
                  <a:pt x="5835361" y="3505200"/>
                </a:cubicBezTo>
                <a:cubicBezTo>
                  <a:pt x="4309173" y="3508288"/>
                  <a:pt x="1174236" y="3348404"/>
                  <a:pt x="0" y="3505200"/>
                </a:cubicBezTo>
                <a:cubicBezTo>
                  <a:pt x="-162337" y="2564780"/>
                  <a:pt x="-74148" y="755367"/>
                  <a:pt x="0" y="0"/>
                </a:cubicBezTo>
                <a:close/>
              </a:path>
              <a:path w="5835361" h="3505200" stroke="0" extrusionOk="0">
                <a:moveTo>
                  <a:pt x="0" y="0"/>
                </a:moveTo>
                <a:cubicBezTo>
                  <a:pt x="2670344" y="147073"/>
                  <a:pt x="4872173" y="-74767"/>
                  <a:pt x="5835361" y="0"/>
                </a:cubicBezTo>
                <a:cubicBezTo>
                  <a:pt x="5758622" y="1505816"/>
                  <a:pt x="5919173" y="3143557"/>
                  <a:pt x="5835361" y="3505200"/>
                </a:cubicBezTo>
                <a:cubicBezTo>
                  <a:pt x="5082432" y="3565118"/>
                  <a:pt x="1014065" y="3470753"/>
                  <a:pt x="0" y="3505200"/>
                </a:cubicBezTo>
                <a:cubicBezTo>
                  <a:pt x="-42836" y="2002115"/>
                  <a:pt x="155574" y="1696174"/>
                  <a:pt x="0" y="0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56835083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1CE87-4BF3-410E-9FEC-E2163D8A894E}"/>
              </a:ext>
            </a:extLst>
          </p:cNvPr>
          <p:cNvSpPr txBox="1"/>
          <p:nvPr/>
        </p:nvSpPr>
        <p:spPr>
          <a:xfrm>
            <a:off x="6503670" y="781050"/>
            <a:ext cx="2457450" cy="307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>
                <a:latin typeface="000 Chinacat [TeddyBear]" panose="00000400000000000000" pitchFamily="2" charset="0"/>
              </a:rPr>
              <a:t>Các hiện tượng trong hình có ảnh hưởng đến môi trường  của thành phố Hà Nội không?</a:t>
            </a:r>
            <a:endParaRPr lang="vi-VN" sz="2200"/>
          </a:p>
        </p:txBody>
      </p:sp>
    </p:spTree>
    <p:extLst>
      <p:ext uri="{BB962C8B-B14F-4D97-AF65-F5344CB8AC3E}">
        <p14:creationId xmlns:p14="http://schemas.microsoft.com/office/powerpoint/2010/main" val="224739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6A2DA8-14E4-4BD8-94E9-CD376C84C689}"/>
              </a:ext>
            </a:extLst>
          </p:cNvPr>
          <p:cNvSpPr/>
          <p:nvPr/>
        </p:nvSpPr>
        <p:spPr>
          <a:xfrm>
            <a:off x="2041200" y="237600"/>
            <a:ext cx="5061600" cy="43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2DB037-C98C-4D47-9170-99B3DC62CAAF}"/>
              </a:ext>
            </a:extLst>
          </p:cNvPr>
          <p:cNvSpPr txBox="1"/>
          <p:nvPr/>
        </p:nvSpPr>
        <p:spPr>
          <a:xfrm>
            <a:off x="3470400" y="252000"/>
            <a:ext cx="24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000 Chinacat [TeddyBear]" panose="00000400000000000000" pitchFamily="2" charset="0"/>
              </a:rPr>
              <a:t>I. Kiến thức mới</a:t>
            </a:r>
            <a:endParaRPr lang="vi-VN" sz="24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8D701B4-F9A6-415F-BAFD-65167F4220CE}"/>
              </a:ext>
            </a:extLst>
          </p:cNvPr>
          <p:cNvSpPr/>
          <p:nvPr/>
        </p:nvSpPr>
        <p:spPr>
          <a:xfrm>
            <a:off x="784800" y="953965"/>
            <a:ext cx="7336800" cy="3668435"/>
          </a:xfrm>
          <a:custGeom>
            <a:avLst/>
            <a:gdLst>
              <a:gd name="connsiteX0" fmla="*/ 0 w 7336800"/>
              <a:gd name="connsiteY0" fmla="*/ 0 h 3668435"/>
              <a:gd name="connsiteX1" fmla="*/ 7336800 w 7336800"/>
              <a:gd name="connsiteY1" fmla="*/ 0 h 3668435"/>
              <a:gd name="connsiteX2" fmla="*/ 7336800 w 7336800"/>
              <a:gd name="connsiteY2" fmla="*/ 3668435 h 3668435"/>
              <a:gd name="connsiteX3" fmla="*/ 0 w 7336800"/>
              <a:gd name="connsiteY3" fmla="*/ 3668435 h 3668435"/>
              <a:gd name="connsiteX4" fmla="*/ 0 w 7336800"/>
              <a:gd name="connsiteY4" fmla="*/ 0 h 366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6800" h="3668435" fill="none" extrusionOk="0">
                <a:moveTo>
                  <a:pt x="0" y="0"/>
                </a:moveTo>
                <a:cubicBezTo>
                  <a:pt x="3285381" y="-33775"/>
                  <a:pt x="5188740" y="138873"/>
                  <a:pt x="7336800" y="0"/>
                </a:cubicBezTo>
                <a:cubicBezTo>
                  <a:pt x="7263029" y="1255642"/>
                  <a:pt x="7180917" y="2582550"/>
                  <a:pt x="7336800" y="3668435"/>
                </a:cubicBezTo>
                <a:cubicBezTo>
                  <a:pt x="6597731" y="3531105"/>
                  <a:pt x="2367526" y="3530579"/>
                  <a:pt x="0" y="3668435"/>
                </a:cubicBezTo>
                <a:cubicBezTo>
                  <a:pt x="152408" y="3231453"/>
                  <a:pt x="73868" y="1581279"/>
                  <a:pt x="0" y="0"/>
                </a:cubicBezTo>
                <a:close/>
              </a:path>
              <a:path w="7336800" h="3668435" stroke="0" extrusionOk="0">
                <a:moveTo>
                  <a:pt x="0" y="0"/>
                </a:moveTo>
                <a:cubicBezTo>
                  <a:pt x="2810694" y="-101487"/>
                  <a:pt x="6532023" y="-162162"/>
                  <a:pt x="7336800" y="0"/>
                </a:cubicBezTo>
                <a:cubicBezTo>
                  <a:pt x="7397513" y="779464"/>
                  <a:pt x="7275728" y="3147836"/>
                  <a:pt x="7336800" y="3668435"/>
                </a:cubicBezTo>
                <a:cubicBezTo>
                  <a:pt x="5454826" y="3718500"/>
                  <a:pt x="1960581" y="3509986"/>
                  <a:pt x="0" y="3668435"/>
                </a:cubicBezTo>
                <a:cubicBezTo>
                  <a:pt x="-24452" y="3052752"/>
                  <a:pt x="-67663" y="90040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8AEC11-751D-4982-BAD9-6C2E73637F1A}"/>
              </a:ext>
            </a:extLst>
          </p:cNvPr>
          <p:cNvSpPr txBox="1"/>
          <p:nvPr/>
        </p:nvSpPr>
        <p:spPr>
          <a:xfrm>
            <a:off x="896400" y="830700"/>
            <a:ext cx="7218000" cy="377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1. Ô nhiễm đất 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a. Tình trạng và nguyên nhân gây ô nhiễm đất ở Hà Nội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- Tình trạng: đất ở các khu công nghiệp, làng nghề truyền thống, những nơi gần bãi rác, bãi tập kết phế liệu ô nhiễm nghiêm trọng. 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- Nguyên nhân: 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  + Chất thải hóa học độc hại dạng rắn và lỏng từ các khu công nghiệp, các làng nghề truyền thống chưa qua xử lí.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  + Rác và nước thải sinh hoạt của người dân Hà Nội.</a:t>
            </a:r>
          </a:p>
          <a:p>
            <a:pPr>
              <a:lnSpc>
                <a:spcPct val="150000"/>
              </a:lnSpc>
            </a:pPr>
            <a:r>
              <a:rPr lang="en-US" sz="1800">
                <a:latin typeface="#9Slide07 SVNCinnamoncake" panose="02000000000000000000" pitchFamily="2" charset="0"/>
              </a:rPr>
              <a:t>  + Sử dụng phân bón hóa học, thuốc trừ sâu trong sản xuất nông nghiệp.</a:t>
            </a:r>
            <a:endParaRPr lang="vi-VN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1062;p37">
            <a:extLst>
              <a:ext uri="{FF2B5EF4-FFF2-40B4-BE49-F238E27FC236}">
                <a16:creationId xmlns="" xmlns:a16="http://schemas.microsoft.com/office/drawing/2014/main" id="{6C52B594-5715-48D9-8CD1-D41F660F9270}"/>
              </a:ext>
            </a:extLst>
          </p:cNvPr>
          <p:cNvGrpSpPr/>
          <p:nvPr/>
        </p:nvGrpSpPr>
        <p:grpSpPr>
          <a:xfrm rot="413181">
            <a:off x="1995380" y="557167"/>
            <a:ext cx="4363033" cy="3606256"/>
            <a:chOff x="6122320" y="2973369"/>
            <a:chExt cx="2117480" cy="1599322"/>
          </a:xfrm>
        </p:grpSpPr>
        <p:sp>
          <p:nvSpPr>
            <p:cNvPr id="60" name="Google Shape;1063;p37">
              <a:extLst>
                <a:ext uri="{FF2B5EF4-FFF2-40B4-BE49-F238E27FC236}">
                  <a16:creationId xmlns="" xmlns:a16="http://schemas.microsoft.com/office/drawing/2014/main" id="{EBF1B0CB-892C-43B0-A5BF-E672E6C8FDA4}"/>
                </a:ext>
              </a:extLst>
            </p:cNvPr>
            <p:cNvSpPr/>
            <p:nvPr/>
          </p:nvSpPr>
          <p:spPr>
            <a:xfrm>
              <a:off x="6122320" y="2973369"/>
              <a:ext cx="2117468" cy="1599322"/>
            </a:xfrm>
            <a:custGeom>
              <a:avLst/>
              <a:gdLst/>
              <a:ahLst/>
              <a:cxnLst/>
              <a:rect l="l" t="t" r="r" b="b"/>
              <a:pathLst>
                <a:path w="40214" h="40336" extrusionOk="0">
                  <a:moveTo>
                    <a:pt x="39667" y="1"/>
                  </a:moveTo>
                  <a:lnTo>
                    <a:pt x="0" y="670"/>
                  </a:lnTo>
                  <a:lnTo>
                    <a:pt x="699" y="40336"/>
                  </a:lnTo>
                  <a:lnTo>
                    <a:pt x="34560" y="39758"/>
                  </a:lnTo>
                  <a:cubicBezTo>
                    <a:pt x="35594" y="37388"/>
                    <a:pt x="34925" y="34227"/>
                    <a:pt x="34925" y="34226"/>
                  </a:cubicBezTo>
                  <a:lnTo>
                    <a:pt x="34925" y="34226"/>
                  </a:lnTo>
                  <a:cubicBezTo>
                    <a:pt x="35458" y="34548"/>
                    <a:pt x="36031" y="34674"/>
                    <a:pt x="36601" y="34674"/>
                  </a:cubicBezTo>
                  <a:cubicBezTo>
                    <a:pt x="38078" y="34674"/>
                    <a:pt x="39534" y="33827"/>
                    <a:pt x="40214" y="33345"/>
                  </a:cubicBezTo>
                  <a:lnTo>
                    <a:pt x="39667" y="1"/>
                  </a:lnTo>
                  <a:close/>
                </a:path>
              </a:pathLst>
            </a:custGeom>
            <a:solidFill>
              <a:srgbClr val="81B4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64;p37">
              <a:extLst>
                <a:ext uri="{FF2B5EF4-FFF2-40B4-BE49-F238E27FC236}">
                  <a16:creationId xmlns="" xmlns:a16="http://schemas.microsoft.com/office/drawing/2014/main" id="{EF0DA041-43C6-4E35-9C5D-B5EBF0921FDC}"/>
                </a:ext>
              </a:extLst>
            </p:cNvPr>
            <p:cNvSpPr/>
            <p:nvPr/>
          </p:nvSpPr>
          <p:spPr>
            <a:xfrm>
              <a:off x="7940456" y="4296636"/>
              <a:ext cx="299344" cy="253126"/>
            </a:xfrm>
            <a:custGeom>
              <a:avLst/>
              <a:gdLst/>
              <a:ahLst/>
              <a:cxnLst/>
              <a:rect l="l" t="t" r="r" b="b"/>
              <a:pathLst>
                <a:path w="5685" h="6384" extrusionOk="0">
                  <a:moveTo>
                    <a:pt x="5685" y="0"/>
                  </a:moveTo>
                  <a:lnTo>
                    <a:pt x="5685" y="0"/>
                  </a:lnTo>
                  <a:cubicBezTo>
                    <a:pt x="5056" y="413"/>
                    <a:pt x="3817" y="927"/>
                    <a:pt x="2495" y="927"/>
                  </a:cubicBezTo>
                  <a:cubicBezTo>
                    <a:pt x="1771" y="927"/>
                    <a:pt x="1023" y="773"/>
                    <a:pt x="335" y="365"/>
                  </a:cubicBezTo>
                  <a:lnTo>
                    <a:pt x="335" y="365"/>
                  </a:lnTo>
                  <a:cubicBezTo>
                    <a:pt x="335" y="365"/>
                    <a:pt x="1034" y="4013"/>
                    <a:pt x="1" y="6383"/>
                  </a:cubicBezTo>
                  <a:lnTo>
                    <a:pt x="31" y="6353"/>
                  </a:lnTo>
                  <a:lnTo>
                    <a:pt x="5685" y="0"/>
                  </a:lnTo>
                  <a:close/>
                </a:path>
              </a:pathLst>
            </a:custGeom>
            <a:solidFill>
              <a:srgbClr val="81B4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A5EFC39-FA42-41F8-BCF9-F4074F9BA1D5}"/>
              </a:ext>
            </a:extLst>
          </p:cNvPr>
          <p:cNvSpPr txBox="1"/>
          <p:nvPr/>
        </p:nvSpPr>
        <p:spPr>
          <a:xfrm rot="413181">
            <a:off x="2328482" y="514012"/>
            <a:ext cx="38366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#9Slide07 SVNDessert Menu Scrip" panose="00000500000000000000" pitchFamily="2" charset="0"/>
              </a:rPr>
              <a:t>Việc chôn lấp rác thải độc hại có gây ô nhiễm đất không? Tại sao?</a:t>
            </a:r>
            <a:endParaRPr lang="vi-VN" sz="240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E55B936-A0AD-49D2-9074-A2DB105446EF}"/>
              </a:ext>
            </a:extLst>
          </p:cNvPr>
          <p:cNvSpPr txBox="1"/>
          <p:nvPr/>
        </p:nvSpPr>
        <p:spPr>
          <a:xfrm rot="421798">
            <a:off x="2057036" y="2297535"/>
            <a:ext cx="401379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#9Slide07 SVNDessert Menu Scrip" panose="00000500000000000000" pitchFamily="2" charset="0"/>
              </a:rPr>
              <a:t>Hãy chia sẻ với bạn bè về việc thu gom và phân loại rác ở nơi em sống.</a:t>
            </a:r>
            <a:endParaRPr 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56AEF8-272E-4BED-BCC7-85E0CEBEF251}"/>
              </a:ext>
            </a:extLst>
          </p:cNvPr>
          <p:cNvSpPr txBox="1"/>
          <p:nvPr/>
        </p:nvSpPr>
        <p:spPr>
          <a:xfrm>
            <a:off x="527104" y="3532775"/>
            <a:ext cx="8402087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latin typeface="#9Slide07 SVNSmirk" pitchFamily="2" charset="0"/>
              </a:rPr>
              <a:t>Kể tên một số ảnh hưởng ô nhiễm đất đến đời sống và sức khỏe của người dân Hà Nội mà em biết.</a:t>
            </a:r>
            <a:endParaRPr lang="vi-VN" sz="2000"/>
          </a:p>
        </p:txBody>
      </p:sp>
      <p:pic>
        <p:nvPicPr>
          <p:cNvPr id="6" name="Picture 5" descr="A picture containing ground, outdoor, dirt, dry&#10;&#10;Description automatically generated">
            <a:extLst>
              <a:ext uri="{FF2B5EF4-FFF2-40B4-BE49-F238E27FC236}">
                <a16:creationId xmlns="" xmlns:a16="http://schemas.microsoft.com/office/drawing/2014/main" id="{FD474455-2994-4F2B-8F9F-7BB43653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65" y="132759"/>
            <a:ext cx="6477000" cy="3238500"/>
          </a:xfrm>
          <a:custGeom>
            <a:avLst/>
            <a:gdLst>
              <a:gd name="connsiteX0" fmla="*/ 0 w 6477000"/>
              <a:gd name="connsiteY0" fmla="*/ 0 h 3238500"/>
              <a:gd name="connsiteX1" fmla="*/ 6477000 w 6477000"/>
              <a:gd name="connsiteY1" fmla="*/ 0 h 3238500"/>
              <a:gd name="connsiteX2" fmla="*/ 6477000 w 6477000"/>
              <a:gd name="connsiteY2" fmla="*/ 3238500 h 3238500"/>
              <a:gd name="connsiteX3" fmla="*/ 0 w 6477000"/>
              <a:gd name="connsiteY3" fmla="*/ 3238500 h 3238500"/>
              <a:gd name="connsiteX4" fmla="*/ 0 w 6477000"/>
              <a:gd name="connsiteY4" fmla="*/ 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3238500" fill="none" extrusionOk="0">
                <a:moveTo>
                  <a:pt x="0" y="0"/>
                </a:moveTo>
                <a:cubicBezTo>
                  <a:pt x="2385333" y="-151170"/>
                  <a:pt x="4437893" y="-78339"/>
                  <a:pt x="6477000" y="0"/>
                </a:cubicBezTo>
                <a:cubicBezTo>
                  <a:pt x="6307211" y="1519319"/>
                  <a:pt x="6564078" y="2808190"/>
                  <a:pt x="6477000" y="3238500"/>
                </a:cubicBezTo>
                <a:cubicBezTo>
                  <a:pt x="3319631" y="3212298"/>
                  <a:pt x="2722926" y="3305349"/>
                  <a:pt x="0" y="3238500"/>
                </a:cubicBezTo>
                <a:cubicBezTo>
                  <a:pt x="85316" y="2746127"/>
                  <a:pt x="41083" y="368355"/>
                  <a:pt x="0" y="0"/>
                </a:cubicBezTo>
                <a:close/>
              </a:path>
              <a:path w="6477000" h="3238500" stroke="0" extrusionOk="0">
                <a:moveTo>
                  <a:pt x="0" y="0"/>
                </a:moveTo>
                <a:cubicBezTo>
                  <a:pt x="899885" y="34497"/>
                  <a:pt x="5821531" y="-58729"/>
                  <a:pt x="6477000" y="0"/>
                </a:cubicBezTo>
                <a:cubicBezTo>
                  <a:pt x="6492782" y="805243"/>
                  <a:pt x="6531303" y="2632128"/>
                  <a:pt x="6477000" y="3238500"/>
                </a:cubicBezTo>
                <a:cubicBezTo>
                  <a:pt x="4739231" y="3272796"/>
                  <a:pt x="1930428" y="3137522"/>
                  <a:pt x="0" y="3238500"/>
                </a:cubicBezTo>
                <a:cubicBezTo>
                  <a:pt x="-16045" y="2689836"/>
                  <a:pt x="80970" y="639769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5364731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68C444-48EE-4D8F-8AF7-B2AA4BEBFE44}"/>
              </a:ext>
            </a:extLst>
          </p:cNvPr>
          <p:cNvSpPr/>
          <p:nvPr/>
        </p:nvSpPr>
        <p:spPr>
          <a:xfrm>
            <a:off x="320040" y="354330"/>
            <a:ext cx="3920490" cy="3760470"/>
          </a:xfrm>
          <a:custGeom>
            <a:avLst/>
            <a:gdLst>
              <a:gd name="connsiteX0" fmla="*/ 0 w 3920490"/>
              <a:gd name="connsiteY0" fmla="*/ 0 h 3760470"/>
              <a:gd name="connsiteX1" fmla="*/ 3920490 w 3920490"/>
              <a:gd name="connsiteY1" fmla="*/ 0 h 3760470"/>
              <a:gd name="connsiteX2" fmla="*/ 3920490 w 3920490"/>
              <a:gd name="connsiteY2" fmla="*/ 3760470 h 3760470"/>
              <a:gd name="connsiteX3" fmla="*/ 0 w 3920490"/>
              <a:gd name="connsiteY3" fmla="*/ 3760470 h 3760470"/>
              <a:gd name="connsiteX4" fmla="*/ 0 w 3920490"/>
              <a:gd name="connsiteY4" fmla="*/ 0 h 37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490" h="3760470" fill="none" extrusionOk="0">
                <a:moveTo>
                  <a:pt x="0" y="0"/>
                </a:moveTo>
                <a:cubicBezTo>
                  <a:pt x="619096" y="137518"/>
                  <a:pt x="2337106" y="-137472"/>
                  <a:pt x="3920490" y="0"/>
                </a:cubicBezTo>
                <a:cubicBezTo>
                  <a:pt x="3796286" y="707026"/>
                  <a:pt x="4048850" y="3177269"/>
                  <a:pt x="3920490" y="3760470"/>
                </a:cubicBezTo>
                <a:cubicBezTo>
                  <a:pt x="2876159" y="3892815"/>
                  <a:pt x="1114722" y="3817764"/>
                  <a:pt x="0" y="3760470"/>
                </a:cubicBezTo>
                <a:cubicBezTo>
                  <a:pt x="-145285" y="2036865"/>
                  <a:pt x="-42908" y="1308638"/>
                  <a:pt x="0" y="0"/>
                </a:cubicBezTo>
                <a:close/>
              </a:path>
              <a:path w="3920490" h="3760470" stroke="0" extrusionOk="0">
                <a:moveTo>
                  <a:pt x="0" y="0"/>
                </a:moveTo>
                <a:cubicBezTo>
                  <a:pt x="662175" y="-25477"/>
                  <a:pt x="3227721" y="18458"/>
                  <a:pt x="3920490" y="0"/>
                </a:cubicBezTo>
                <a:cubicBezTo>
                  <a:pt x="3904480" y="1813313"/>
                  <a:pt x="3818503" y="2356275"/>
                  <a:pt x="3920490" y="3760470"/>
                </a:cubicBezTo>
                <a:cubicBezTo>
                  <a:pt x="3351629" y="3654437"/>
                  <a:pt x="1819468" y="3823180"/>
                  <a:pt x="0" y="3760470"/>
                </a:cubicBezTo>
                <a:cubicBezTo>
                  <a:pt x="-140910" y="2025808"/>
                  <a:pt x="-14632" y="115202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6530095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8EDF1A-B054-4F56-8C8E-535EB1849254}"/>
              </a:ext>
            </a:extLst>
          </p:cNvPr>
          <p:cNvSpPr/>
          <p:nvPr/>
        </p:nvSpPr>
        <p:spPr>
          <a:xfrm>
            <a:off x="4903470" y="354330"/>
            <a:ext cx="3920490" cy="3760470"/>
          </a:xfrm>
          <a:custGeom>
            <a:avLst/>
            <a:gdLst>
              <a:gd name="connsiteX0" fmla="*/ 0 w 3920490"/>
              <a:gd name="connsiteY0" fmla="*/ 0 h 3760470"/>
              <a:gd name="connsiteX1" fmla="*/ 692620 w 3920490"/>
              <a:gd name="connsiteY1" fmla="*/ 0 h 3760470"/>
              <a:gd name="connsiteX2" fmla="*/ 1385240 w 3920490"/>
              <a:gd name="connsiteY2" fmla="*/ 0 h 3760470"/>
              <a:gd name="connsiteX3" fmla="*/ 2038655 w 3920490"/>
              <a:gd name="connsiteY3" fmla="*/ 0 h 3760470"/>
              <a:gd name="connsiteX4" fmla="*/ 2652865 w 3920490"/>
              <a:gd name="connsiteY4" fmla="*/ 0 h 3760470"/>
              <a:gd name="connsiteX5" fmla="*/ 3920490 w 3920490"/>
              <a:gd name="connsiteY5" fmla="*/ 0 h 3760470"/>
              <a:gd name="connsiteX6" fmla="*/ 3920490 w 3920490"/>
              <a:gd name="connsiteY6" fmla="*/ 626745 h 3760470"/>
              <a:gd name="connsiteX7" fmla="*/ 3920490 w 3920490"/>
              <a:gd name="connsiteY7" fmla="*/ 1215885 h 3760470"/>
              <a:gd name="connsiteX8" fmla="*/ 3920490 w 3920490"/>
              <a:gd name="connsiteY8" fmla="*/ 1805026 h 3760470"/>
              <a:gd name="connsiteX9" fmla="*/ 3920490 w 3920490"/>
              <a:gd name="connsiteY9" fmla="*/ 2318957 h 3760470"/>
              <a:gd name="connsiteX10" fmla="*/ 3920490 w 3920490"/>
              <a:gd name="connsiteY10" fmla="*/ 2908097 h 3760470"/>
              <a:gd name="connsiteX11" fmla="*/ 3920490 w 3920490"/>
              <a:gd name="connsiteY11" fmla="*/ 3760470 h 3760470"/>
              <a:gd name="connsiteX12" fmla="*/ 3384690 w 3920490"/>
              <a:gd name="connsiteY12" fmla="*/ 3760470 h 3760470"/>
              <a:gd name="connsiteX13" fmla="*/ 2770480 w 3920490"/>
              <a:gd name="connsiteY13" fmla="*/ 3760470 h 3760470"/>
              <a:gd name="connsiteX14" fmla="*/ 2117065 w 3920490"/>
              <a:gd name="connsiteY14" fmla="*/ 3760470 h 3760470"/>
              <a:gd name="connsiteX15" fmla="*/ 1502855 w 3920490"/>
              <a:gd name="connsiteY15" fmla="*/ 3760470 h 3760470"/>
              <a:gd name="connsiteX16" fmla="*/ 810235 w 3920490"/>
              <a:gd name="connsiteY16" fmla="*/ 3760470 h 3760470"/>
              <a:gd name="connsiteX17" fmla="*/ 0 w 3920490"/>
              <a:gd name="connsiteY17" fmla="*/ 3760470 h 3760470"/>
              <a:gd name="connsiteX18" fmla="*/ 0 w 3920490"/>
              <a:gd name="connsiteY18" fmla="*/ 3058516 h 3760470"/>
              <a:gd name="connsiteX19" fmla="*/ 0 w 3920490"/>
              <a:gd name="connsiteY19" fmla="*/ 2469375 h 3760470"/>
              <a:gd name="connsiteX20" fmla="*/ 0 w 3920490"/>
              <a:gd name="connsiteY20" fmla="*/ 1805026 h 3760470"/>
              <a:gd name="connsiteX21" fmla="*/ 0 w 3920490"/>
              <a:gd name="connsiteY21" fmla="*/ 1140676 h 3760470"/>
              <a:gd name="connsiteX22" fmla="*/ 0 w 3920490"/>
              <a:gd name="connsiteY22" fmla="*/ 0 h 37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20490" h="3760470" fill="none" extrusionOk="0">
                <a:moveTo>
                  <a:pt x="0" y="0"/>
                </a:moveTo>
                <a:cubicBezTo>
                  <a:pt x="285679" y="31014"/>
                  <a:pt x="510200" y="14420"/>
                  <a:pt x="692620" y="0"/>
                </a:cubicBezTo>
                <a:cubicBezTo>
                  <a:pt x="875040" y="-14420"/>
                  <a:pt x="1207198" y="-34480"/>
                  <a:pt x="1385240" y="0"/>
                </a:cubicBezTo>
                <a:cubicBezTo>
                  <a:pt x="1563282" y="34480"/>
                  <a:pt x="1864183" y="-18378"/>
                  <a:pt x="2038655" y="0"/>
                </a:cubicBezTo>
                <a:cubicBezTo>
                  <a:pt x="2213128" y="18378"/>
                  <a:pt x="2348216" y="-22998"/>
                  <a:pt x="2652865" y="0"/>
                </a:cubicBezTo>
                <a:cubicBezTo>
                  <a:pt x="2957514" y="22998"/>
                  <a:pt x="3362987" y="-55928"/>
                  <a:pt x="3920490" y="0"/>
                </a:cubicBezTo>
                <a:cubicBezTo>
                  <a:pt x="3935488" y="169995"/>
                  <a:pt x="3951472" y="499926"/>
                  <a:pt x="3920490" y="626745"/>
                </a:cubicBezTo>
                <a:cubicBezTo>
                  <a:pt x="3889508" y="753564"/>
                  <a:pt x="3911251" y="1044008"/>
                  <a:pt x="3920490" y="1215885"/>
                </a:cubicBezTo>
                <a:cubicBezTo>
                  <a:pt x="3929729" y="1387762"/>
                  <a:pt x="3922825" y="1541516"/>
                  <a:pt x="3920490" y="1805026"/>
                </a:cubicBezTo>
                <a:cubicBezTo>
                  <a:pt x="3918155" y="2068536"/>
                  <a:pt x="3909847" y="2185047"/>
                  <a:pt x="3920490" y="2318957"/>
                </a:cubicBezTo>
                <a:cubicBezTo>
                  <a:pt x="3931133" y="2452867"/>
                  <a:pt x="3938981" y="2624329"/>
                  <a:pt x="3920490" y="2908097"/>
                </a:cubicBezTo>
                <a:cubicBezTo>
                  <a:pt x="3901999" y="3191865"/>
                  <a:pt x="3898834" y="3504450"/>
                  <a:pt x="3920490" y="3760470"/>
                </a:cubicBezTo>
                <a:cubicBezTo>
                  <a:pt x="3758000" y="3784654"/>
                  <a:pt x="3537601" y="3749818"/>
                  <a:pt x="3384690" y="3760470"/>
                </a:cubicBezTo>
                <a:cubicBezTo>
                  <a:pt x="3231779" y="3771122"/>
                  <a:pt x="2910599" y="3752681"/>
                  <a:pt x="2770480" y="3760470"/>
                </a:cubicBezTo>
                <a:cubicBezTo>
                  <a:pt x="2630361" y="3768260"/>
                  <a:pt x="2397381" y="3781224"/>
                  <a:pt x="2117065" y="3760470"/>
                </a:cubicBezTo>
                <a:cubicBezTo>
                  <a:pt x="1836750" y="3739716"/>
                  <a:pt x="1661739" y="3770026"/>
                  <a:pt x="1502855" y="3760470"/>
                </a:cubicBezTo>
                <a:cubicBezTo>
                  <a:pt x="1343971" y="3750915"/>
                  <a:pt x="1141136" y="3739244"/>
                  <a:pt x="810235" y="3760470"/>
                </a:cubicBezTo>
                <a:cubicBezTo>
                  <a:pt x="479334" y="3781696"/>
                  <a:pt x="396376" y="3758584"/>
                  <a:pt x="0" y="3760470"/>
                </a:cubicBezTo>
                <a:cubicBezTo>
                  <a:pt x="-6732" y="3449810"/>
                  <a:pt x="30435" y="3239850"/>
                  <a:pt x="0" y="3058516"/>
                </a:cubicBezTo>
                <a:cubicBezTo>
                  <a:pt x="-30435" y="2877182"/>
                  <a:pt x="-11252" y="2691852"/>
                  <a:pt x="0" y="2469375"/>
                </a:cubicBezTo>
                <a:cubicBezTo>
                  <a:pt x="11252" y="2246898"/>
                  <a:pt x="15598" y="2016588"/>
                  <a:pt x="0" y="1805026"/>
                </a:cubicBezTo>
                <a:cubicBezTo>
                  <a:pt x="-15598" y="1593464"/>
                  <a:pt x="-10926" y="1305645"/>
                  <a:pt x="0" y="1140676"/>
                </a:cubicBezTo>
                <a:cubicBezTo>
                  <a:pt x="10926" y="975707"/>
                  <a:pt x="-49900" y="333378"/>
                  <a:pt x="0" y="0"/>
                </a:cubicBezTo>
                <a:close/>
              </a:path>
              <a:path w="3920490" h="3760470" stroke="0" extrusionOk="0">
                <a:moveTo>
                  <a:pt x="0" y="0"/>
                </a:moveTo>
                <a:cubicBezTo>
                  <a:pt x="206722" y="-17873"/>
                  <a:pt x="381908" y="16336"/>
                  <a:pt x="575005" y="0"/>
                </a:cubicBezTo>
                <a:cubicBezTo>
                  <a:pt x="768102" y="-16336"/>
                  <a:pt x="1041480" y="22532"/>
                  <a:pt x="1267625" y="0"/>
                </a:cubicBezTo>
                <a:cubicBezTo>
                  <a:pt x="1493770" y="-22532"/>
                  <a:pt x="1720931" y="-22667"/>
                  <a:pt x="1842630" y="0"/>
                </a:cubicBezTo>
                <a:cubicBezTo>
                  <a:pt x="1964330" y="22667"/>
                  <a:pt x="2303575" y="-15017"/>
                  <a:pt x="2456840" y="0"/>
                </a:cubicBezTo>
                <a:cubicBezTo>
                  <a:pt x="2610105" y="15017"/>
                  <a:pt x="2833409" y="-506"/>
                  <a:pt x="3110255" y="0"/>
                </a:cubicBezTo>
                <a:cubicBezTo>
                  <a:pt x="3387102" y="506"/>
                  <a:pt x="3696809" y="390"/>
                  <a:pt x="3920490" y="0"/>
                </a:cubicBezTo>
                <a:cubicBezTo>
                  <a:pt x="3906819" y="172000"/>
                  <a:pt x="3902053" y="401762"/>
                  <a:pt x="3920490" y="626745"/>
                </a:cubicBezTo>
                <a:cubicBezTo>
                  <a:pt x="3938927" y="851728"/>
                  <a:pt x="3944895" y="1058977"/>
                  <a:pt x="3920490" y="1253490"/>
                </a:cubicBezTo>
                <a:cubicBezTo>
                  <a:pt x="3896085" y="1448003"/>
                  <a:pt x="3894159" y="1623748"/>
                  <a:pt x="3920490" y="1917840"/>
                </a:cubicBezTo>
                <a:cubicBezTo>
                  <a:pt x="3946822" y="2211932"/>
                  <a:pt x="3915308" y="2324934"/>
                  <a:pt x="3920490" y="2506980"/>
                </a:cubicBezTo>
                <a:cubicBezTo>
                  <a:pt x="3925672" y="2689026"/>
                  <a:pt x="3947771" y="2823339"/>
                  <a:pt x="3920490" y="3058516"/>
                </a:cubicBezTo>
                <a:cubicBezTo>
                  <a:pt x="3893209" y="3293693"/>
                  <a:pt x="3923058" y="3541779"/>
                  <a:pt x="3920490" y="3760470"/>
                </a:cubicBezTo>
                <a:cubicBezTo>
                  <a:pt x="3760704" y="3730849"/>
                  <a:pt x="3498793" y="3751997"/>
                  <a:pt x="3267075" y="3760470"/>
                </a:cubicBezTo>
                <a:cubicBezTo>
                  <a:pt x="3035358" y="3768943"/>
                  <a:pt x="2845515" y="3785475"/>
                  <a:pt x="2535250" y="3760470"/>
                </a:cubicBezTo>
                <a:cubicBezTo>
                  <a:pt x="2224985" y="3735465"/>
                  <a:pt x="2011324" y="3741953"/>
                  <a:pt x="1842630" y="3760470"/>
                </a:cubicBezTo>
                <a:cubicBezTo>
                  <a:pt x="1673936" y="3778987"/>
                  <a:pt x="1372833" y="3747179"/>
                  <a:pt x="1110806" y="3760470"/>
                </a:cubicBezTo>
                <a:cubicBezTo>
                  <a:pt x="848779" y="3773761"/>
                  <a:pt x="271912" y="3726813"/>
                  <a:pt x="0" y="3760470"/>
                </a:cubicBezTo>
                <a:cubicBezTo>
                  <a:pt x="-2083" y="3577694"/>
                  <a:pt x="-23342" y="3209458"/>
                  <a:pt x="0" y="3058516"/>
                </a:cubicBezTo>
                <a:cubicBezTo>
                  <a:pt x="23342" y="2907574"/>
                  <a:pt x="-24808" y="2628529"/>
                  <a:pt x="0" y="2469375"/>
                </a:cubicBezTo>
                <a:cubicBezTo>
                  <a:pt x="24808" y="2310221"/>
                  <a:pt x="-10729" y="1979665"/>
                  <a:pt x="0" y="1842630"/>
                </a:cubicBezTo>
                <a:cubicBezTo>
                  <a:pt x="10729" y="1705596"/>
                  <a:pt x="-16012" y="1499557"/>
                  <a:pt x="0" y="1328699"/>
                </a:cubicBezTo>
                <a:cubicBezTo>
                  <a:pt x="16012" y="1157841"/>
                  <a:pt x="25466" y="981127"/>
                  <a:pt x="0" y="814769"/>
                </a:cubicBezTo>
                <a:cubicBezTo>
                  <a:pt x="-25466" y="648411"/>
                  <a:pt x="22621" y="3821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6530095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4C9241-ED4F-4803-9BD3-1A1E5ED530CF}"/>
              </a:ext>
            </a:extLst>
          </p:cNvPr>
          <p:cNvSpPr txBox="1"/>
          <p:nvPr/>
        </p:nvSpPr>
        <p:spPr>
          <a:xfrm>
            <a:off x="457200" y="331470"/>
            <a:ext cx="3600450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#9Slide07 SVNAppleberry" panose="02040603050506020204" pitchFamily="18" charset="0"/>
              </a:rPr>
              <a:t>b. Ảnh hưởng của ô nhiễm môi trường đất</a:t>
            </a:r>
            <a:endParaRPr lang="vi-VN" sz="240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8B9607-37E9-479E-9AE2-8F16640CF1D4}"/>
              </a:ext>
            </a:extLst>
          </p:cNvPr>
          <p:cNvSpPr txBox="1"/>
          <p:nvPr/>
        </p:nvSpPr>
        <p:spPr>
          <a:xfrm>
            <a:off x="5452110" y="205740"/>
            <a:ext cx="2823210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#9Slide07 SVNAppleberry" panose="02040603050506020204" pitchFamily="18" charset="0"/>
              </a:rPr>
              <a:t>c. Biện pháp bảo vệ môi trường đất</a:t>
            </a:r>
            <a:endParaRPr lang="vi-VN" sz="24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88E16-7C75-449C-A7CE-35A750B7C83E}"/>
              </a:ext>
            </a:extLst>
          </p:cNvPr>
          <p:cNvSpPr txBox="1"/>
          <p:nvPr/>
        </p:nvSpPr>
        <p:spPr>
          <a:xfrm>
            <a:off x="365760" y="1551087"/>
            <a:ext cx="381762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#9Slide07 SVNCinnamoncake" panose="02000000000000000000" pitchFamily="2" charset="0"/>
              </a:rPr>
              <a:t>- Người dân nơi ô nhiễm có thể mắc các bệnh: ngoài da, ung thư,...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#9Slide07 SVNCinnamoncake" panose="02000000000000000000" pitchFamily="2" charset="0"/>
              </a:rPr>
              <a:t>- Đất ô nhiễm ảnh hưởng đến cây trồng và hệ sinh thái.</a:t>
            </a:r>
          </a:p>
          <a:p>
            <a:pPr>
              <a:lnSpc>
                <a:spcPct val="150000"/>
              </a:lnSpc>
            </a:pPr>
            <a:endParaRPr lang="vi-VN" sz="20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E42541-37A5-45DC-A238-CD13B23E2E91}"/>
              </a:ext>
            </a:extLst>
          </p:cNvPr>
          <p:cNvSpPr txBox="1"/>
          <p:nvPr/>
        </p:nvSpPr>
        <p:spPr>
          <a:xfrm>
            <a:off x="4949190" y="1371269"/>
            <a:ext cx="3817620" cy="280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#9Slide07 SVNCinnamoncake" panose="02000000000000000000" pitchFamily="2" charset="0"/>
              </a:rPr>
              <a:t>- Phân loại, thu gom, xử lí rác thải sinh hoạt,... ở các làng nghề và các khu công nghiệp.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#9Slide07 SVNCinnamoncake" panose="02000000000000000000" pitchFamily="2" charset="0"/>
              </a:rPr>
              <a:t>- Hạn chế sử dụng rác thải nhựa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#9Slide07 SVNCinnamoncake" panose="02000000000000000000" pitchFamily="2" charset="0"/>
              </a:rPr>
              <a:t>- Sử dụng sản phẩm than thiện với môi trường.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15578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ighthouse Personal Organizer for Elementary by Slidesgo">
  <a:themeElements>
    <a:clrScheme name="Simple Light">
      <a:dk1>
        <a:srgbClr val="000000"/>
      </a:dk1>
      <a:lt1>
        <a:srgbClr val="FFFFFF"/>
      </a:lt1>
      <a:dk2>
        <a:srgbClr val="81B4F3"/>
      </a:dk2>
      <a:lt2>
        <a:srgbClr val="1A237E"/>
      </a:lt2>
      <a:accent1>
        <a:srgbClr val="DA6762"/>
      </a:accent1>
      <a:accent2>
        <a:srgbClr val="F84943"/>
      </a:accent2>
      <a:accent3>
        <a:srgbClr val="FFE193"/>
      </a:accent3>
      <a:accent4>
        <a:srgbClr val="FFAB40"/>
      </a:accent4>
      <a:accent5>
        <a:srgbClr val="603913"/>
      </a:accent5>
      <a:accent6>
        <a:srgbClr val="3D5561"/>
      </a:accent6>
      <a:hlink>
        <a:srgbClr val="F8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320</Words>
  <Application>Microsoft Office PowerPoint</Application>
  <PresentationFormat>On-screen Show (16:9)</PresentationFormat>
  <Paragraphs>23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#9Slide07 SVNCinnamoncake</vt:lpstr>
      <vt:lpstr>000 Chinacat [TeddyBear]</vt:lpstr>
      <vt:lpstr>#9Slide07 SVNDessert Menu Scrip</vt:lpstr>
      <vt:lpstr>#9Slide07 SVNAppleberry</vt:lpstr>
      <vt:lpstr>#9Slide07 SVNSmirk</vt:lpstr>
      <vt:lpstr>Patrick Hand</vt:lpstr>
      <vt:lpstr>Quicksand Medium</vt:lpstr>
      <vt:lpstr>#9Slide04 SVNSwashington</vt:lpstr>
      <vt:lpstr>Lighthouse Personal Organizer for Elementary by Slidesgo</vt:lpstr>
      <vt:lpstr>TIẾT  29  Ô NHIỄM MÔI TRƯỜNG VÀ ẢNH HƯỞNG CỦA Ô NHIỄM MÔI TRƯỜNG TỚI ĐỜI SỐNG, SỨC KHỎE CỦA NGƯỜI DÂN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28 + 29 + 30:  Ô NHIỄM MÔI TRƯỜNG VÀ ẢNH HƯỞNG CỦA Ô NHIỄM MÔI TRƯỜNG TỚI ĐỜI SỐNG, SỨC KHỎE CỦA NGƯỜI DÂN HÀ NỘI</dc:title>
  <dc:creator>Hạnh Ngân Âu</dc:creator>
  <cp:lastModifiedBy>Windows User</cp:lastModifiedBy>
  <cp:revision>7</cp:revision>
  <dcterms:modified xsi:type="dcterms:W3CDTF">2022-05-10T21:37:21Z</dcterms:modified>
</cp:coreProperties>
</file>