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5"/>
  </p:notesMasterIdLst>
  <p:sldIdLst>
    <p:sldId id="381" r:id="rId2"/>
    <p:sldId id="349" r:id="rId3"/>
    <p:sldId id="350" r:id="rId4"/>
    <p:sldId id="351" r:id="rId5"/>
    <p:sldId id="352" r:id="rId6"/>
    <p:sldId id="261" r:id="rId7"/>
    <p:sldId id="311" r:id="rId8"/>
    <p:sldId id="316" r:id="rId9"/>
    <p:sldId id="264" r:id="rId10"/>
    <p:sldId id="371" r:id="rId11"/>
    <p:sldId id="354" r:id="rId12"/>
    <p:sldId id="271" r:id="rId13"/>
    <p:sldId id="356" r:id="rId14"/>
    <p:sldId id="355" r:id="rId15"/>
    <p:sldId id="360" r:id="rId16"/>
    <p:sldId id="358" r:id="rId17"/>
    <p:sldId id="359" r:id="rId18"/>
    <p:sldId id="362" r:id="rId19"/>
    <p:sldId id="364" r:id="rId20"/>
    <p:sldId id="366" r:id="rId21"/>
    <p:sldId id="367" r:id="rId22"/>
    <p:sldId id="369" r:id="rId23"/>
    <p:sldId id="375" r:id="rId24"/>
    <p:sldId id="406" r:id="rId25"/>
    <p:sldId id="382" r:id="rId26"/>
    <p:sldId id="383" r:id="rId27"/>
    <p:sldId id="384" r:id="rId28"/>
    <p:sldId id="391" r:id="rId29"/>
    <p:sldId id="386" r:id="rId30"/>
    <p:sldId id="392" r:id="rId31"/>
    <p:sldId id="393" r:id="rId32"/>
    <p:sldId id="394" r:id="rId33"/>
    <p:sldId id="395" r:id="rId34"/>
    <p:sldId id="396" r:id="rId35"/>
    <p:sldId id="398" r:id="rId36"/>
    <p:sldId id="399" r:id="rId37"/>
    <p:sldId id="400" r:id="rId38"/>
    <p:sldId id="401" r:id="rId39"/>
    <p:sldId id="402" r:id="rId40"/>
    <p:sldId id="403" r:id="rId41"/>
    <p:sldId id="404" r:id="rId42"/>
    <p:sldId id="405" r:id="rId43"/>
    <p:sldId id="397" r:id="rId44"/>
  </p:sldIdLst>
  <p:sldSz cx="12192000" cy="6858000"/>
  <p:notesSz cx="6858000" cy="9144000"/>
  <p:embeddedFontLst>
    <p:embeddedFont>
      <p:font typeface="#9Slide02 Noi dung rat dai" panose="020B0604020202020204" charset="0"/>
      <p:regular r:id="rId46"/>
    </p:embeddedFont>
    <p:embeddedFont>
      <p:font typeface="#9Slide02 Tieu de rat dai 01" panose="020B0604020202020204" charset="0"/>
      <p:bold r:id="rId47"/>
    </p:embeddedFont>
    <p:embeddedFont>
      <p:font typeface=".VnTime" panose="020B7200000000000000" pitchFamily="34" charset="0"/>
      <p:regular r:id="rId48"/>
      <p:bold r:id="rId49"/>
      <p:italic r:id="rId50"/>
      <p:boldItalic r:id="rId51"/>
    </p:embeddedFont>
    <p:embeddedFont>
      <p:font typeface="Agency FB" panose="020B0503020202020204" pitchFamily="34" charset="0"/>
      <p:regular r:id="rId52"/>
      <p:bold r:id="rId53"/>
    </p:embeddedFont>
    <p:embeddedFont>
      <p:font typeface="Calibri" panose="020F0502020204030204" pitchFamily="34" charset="0"/>
      <p:regular r:id="rId54"/>
      <p:bold r:id="rId55"/>
      <p:italic r:id="rId56"/>
      <p:boldItalic r:id="rId57"/>
    </p:embeddedFont>
    <p:embeddedFont>
      <p:font typeface="Calibri Light" panose="020F0302020204030204" pitchFamily="34" charset="0"/>
      <p:regular r:id="rId58"/>
      <p:italic r:id="rId59"/>
    </p:embeddedFont>
    <p:embeddedFont>
      <p:font typeface="Montserrat" panose="00000500000000000000" pitchFamily="2" charset="0"/>
      <p:regular r:id="rId60"/>
      <p:bold r:id="rId61"/>
      <p:italic r:id="rId62"/>
      <p:boldItalic r:id="rId63"/>
    </p:embeddedFont>
    <p:embeddedFont>
      <p:font typeface="Open Sans Extrabold" panose="020B0906030804020204" pitchFamily="34" charset="0"/>
      <p:bold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7C80"/>
    <a:srgbClr val="FF6600"/>
    <a:srgbClr val="FF00FF"/>
    <a:srgbClr val="FF0066"/>
    <a:srgbClr val="FF0000"/>
    <a:srgbClr val="FF3300"/>
    <a:srgbClr val="0033CC"/>
    <a:srgbClr val="CC3399"/>
    <a:srgbClr val="F561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8" autoAdjust="0"/>
    <p:restoredTop sz="89016" autoAdjust="0"/>
  </p:normalViewPr>
  <p:slideViewPr>
    <p:cSldViewPr>
      <p:cViewPr varScale="1">
        <p:scale>
          <a:sx n="83" d="100"/>
          <a:sy n="83" d="100"/>
        </p:scale>
        <p:origin x="533"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AD02D-0EEF-431C-B460-913B2FD151AA}" type="datetimeFigureOut">
              <a:rPr lang="en-US" smtClean="0"/>
              <a:t>4/3/2022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A72F5C-6025-4504-AB87-9D7506974923}" type="slidenum">
              <a:rPr lang="en-US" smtClean="0"/>
              <a:t>‹#›</a:t>
            </a:fld>
            <a:endParaRPr lang="en-US"/>
          </a:p>
        </p:txBody>
      </p:sp>
    </p:spTree>
    <p:extLst>
      <p:ext uri="{BB962C8B-B14F-4D97-AF65-F5344CB8AC3E}">
        <p14:creationId xmlns:p14="http://schemas.microsoft.com/office/powerpoint/2010/main" val="3305355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30</a:t>
            </a:fld>
            <a:endParaRPr lang="en-US"/>
          </a:p>
        </p:txBody>
      </p:sp>
    </p:spTree>
    <p:extLst>
      <p:ext uri="{BB962C8B-B14F-4D97-AF65-F5344CB8AC3E}">
        <p14:creationId xmlns:p14="http://schemas.microsoft.com/office/powerpoint/2010/main" val="4187285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32</a:t>
            </a:fld>
            <a:endParaRPr lang="en-US"/>
          </a:p>
        </p:txBody>
      </p:sp>
    </p:spTree>
    <p:extLst>
      <p:ext uri="{BB962C8B-B14F-4D97-AF65-F5344CB8AC3E}">
        <p14:creationId xmlns:p14="http://schemas.microsoft.com/office/powerpoint/2010/main" val="4187285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34</a:t>
            </a:fld>
            <a:endParaRPr lang="en-US"/>
          </a:p>
        </p:txBody>
      </p:sp>
    </p:spTree>
    <p:extLst>
      <p:ext uri="{BB962C8B-B14F-4D97-AF65-F5344CB8AC3E}">
        <p14:creationId xmlns:p14="http://schemas.microsoft.com/office/powerpoint/2010/main" val="4187285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36</a:t>
            </a:fld>
            <a:endParaRPr lang="en-US"/>
          </a:p>
        </p:txBody>
      </p:sp>
    </p:spTree>
    <p:extLst>
      <p:ext uri="{BB962C8B-B14F-4D97-AF65-F5344CB8AC3E}">
        <p14:creationId xmlns:p14="http://schemas.microsoft.com/office/powerpoint/2010/main" val="4187285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38</a:t>
            </a:fld>
            <a:endParaRPr lang="en-US"/>
          </a:p>
        </p:txBody>
      </p:sp>
    </p:spTree>
    <p:extLst>
      <p:ext uri="{BB962C8B-B14F-4D97-AF65-F5344CB8AC3E}">
        <p14:creationId xmlns:p14="http://schemas.microsoft.com/office/powerpoint/2010/main" val="4187285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40</a:t>
            </a:fld>
            <a:endParaRPr lang="en-US"/>
          </a:p>
        </p:txBody>
      </p:sp>
    </p:spTree>
    <p:extLst>
      <p:ext uri="{BB962C8B-B14F-4D97-AF65-F5344CB8AC3E}">
        <p14:creationId xmlns:p14="http://schemas.microsoft.com/office/powerpoint/2010/main" val="4187285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A72F5C-6025-4504-AB87-9D7506974923}" type="slidenum">
              <a:rPr lang="en-US" smtClean="0"/>
              <a:t>42</a:t>
            </a:fld>
            <a:endParaRPr lang="en-US"/>
          </a:p>
        </p:txBody>
      </p:sp>
    </p:spTree>
    <p:extLst>
      <p:ext uri="{BB962C8B-B14F-4D97-AF65-F5344CB8AC3E}">
        <p14:creationId xmlns:p14="http://schemas.microsoft.com/office/powerpoint/2010/main" val="4187285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BE01A5E-4B69-4C1D-8488-A8ACA5AAB73F}"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2E7BE-F8D3-4195-8FCC-9FEF217D3790}" type="slidenum">
              <a:rPr lang="en-US" smtClean="0"/>
              <a:t>‹#›</a:t>
            </a:fld>
            <a:endParaRPr lang="en-US"/>
          </a:p>
        </p:txBody>
      </p:sp>
    </p:spTree>
    <p:extLst>
      <p:ext uri="{BB962C8B-B14F-4D97-AF65-F5344CB8AC3E}">
        <p14:creationId xmlns:p14="http://schemas.microsoft.com/office/powerpoint/2010/main" val="534230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66800" y="-1447800"/>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7696200"/>
            <a:ext cx="2743200" cy="365125"/>
          </a:xfrm>
        </p:spPr>
        <p:txBody>
          <a:bodyPr/>
          <a:lstStyle/>
          <a:p>
            <a:fld id="{BBE01A5E-4B69-4C1D-8488-A8ACA5AAB73F}" type="datetimeFigureOut">
              <a:rPr lang="en-US" smtClean="0"/>
              <a:t>4/3/2022</a:t>
            </a:fld>
            <a:endParaRPr lang="en-US"/>
          </a:p>
        </p:txBody>
      </p:sp>
      <p:sp>
        <p:nvSpPr>
          <p:cNvPr id="4" name="Footer Placeholder 3"/>
          <p:cNvSpPr>
            <a:spLocks noGrp="1"/>
          </p:cNvSpPr>
          <p:nvPr>
            <p:ph type="ftr" sz="quarter" idx="11"/>
          </p:nvPr>
        </p:nvSpPr>
        <p:spPr>
          <a:xfrm>
            <a:off x="4038600" y="7696200"/>
            <a:ext cx="4114800" cy="365125"/>
          </a:xfrm>
        </p:spPr>
        <p:txBody>
          <a:bodyPr/>
          <a:lstStyle/>
          <a:p>
            <a:endParaRPr lang="en-US"/>
          </a:p>
        </p:txBody>
      </p:sp>
      <p:sp>
        <p:nvSpPr>
          <p:cNvPr id="5" name="Slide Number Placeholder 4"/>
          <p:cNvSpPr>
            <a:spLocks noGrp="1"/>
          </p:cNvSpPr>
          <p:nvPr>
            <p:ph type="sldNum" sz="quarter" idx="12"/>
          </p:nvPr>
        </p:nvSpPr>
        <p:spPr>
          <a:xfrm>
            <a:off x="8610600" y="7696200"/>
            <a:ext cx="2743200" cy="365125"/>
          </a:xfrm>
        </p:spPr>
        <p:txBody>
          <a:bodyPr/>
          <a:lstStyle/>
          <a:p>
            <a:fld id="{D012E7BE-F8D3-4195-8FCC-9FEF217D3790}" type="slidenum">
              <a:rPr lang="en-US" smtClean="0"/>
              <a:t>‹#›</a:t>
            </a:fld>
            <a:endParaRPr lang="en-US"/>
          </a:p>
        </p:txBody>
      </p:sp>
      <p:sp>
        <p:nvSpPr>
          <p:cNvPr id="7" name="Picture Placeholder 6"/>
          <p:cNvSpPr>
            <a:spLocks noGrp="1"/>
          </p:cNvSpPr>
          <p:nvPr>
            <p:ph type="pic" sz="quarter" idx="13"/>
          </p:nvPr>
        </p:nvSpPr>
        <p:spPr>
          <a:xfrm>
            <a:off x="5867400" y="0"/>
            <a:ext cx="6324600" cy="6858000"/>
          </a:xfrm>
        </p:spPr>
        <p:txBody>
          <a:bodyPr/>
          <a:lstStyle/>
          <a:p>
            <a:endParaRPr lang="en-US"/>
          </a:p>
        </p:txBody>
      </p:sp>
    </p:spTree>
    <p:extLst>
      <p:ext uri="{BB962C8B-B14F-4D97-AF65-F5344CB8AC3E}">
        <p14:creationId xmlns:p14="http://schemas.microsoft.com/office/powerpoint/2010/main" val="3174649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E01A5E-4B69-4C1D-8488-A8ACA5AAB73F}" type="datetimeFigureOut">
              <a:rPr lang="en-US" smtClean="0"/>
              <a:t>4/3/2022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12E7BE-F8D3-4195-8FCC-9FEF217D3790}" type="slidenum">
              <a:rPr lang="en-US" smtClean="0"/>
              <a:t>‹#›</a:t>
            </a:fld>
            <a:endParaRPr lang="en-US"/>
          </a:p>
        </p:txBody>
      </p:sp>
    </p:spTree>
    <p:extLst>
      <p:ext uri="{BB962C8B-B14F-4D97-AF65-F5344CB8AC3E}">
        <p14:creationId xmlns:p14="http://schemas.microsoft.com/office/powerpoint/2010/main" val="204849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1647" y="-1905000"/>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3718" y="8153400"/>
            <a:ext cx="2743200" cy="365125"/>
          </a:xfrm>
        </p:spPr>
        <p:txBody>
          <a:bodyPr/>
          <a:lstStyle/>
          <a:p>
            <a:fld id="{BBE01A5E-4B69-4C1D-8488-A8ACA5AAB73F}" type="datetimeFigureOut">
              <a:rPr lang="en-US" smtClean="0"/>
              <a:t>4/3/2022</a:t>
            </a:fld>
            <a:endParaRPr lang="en-US"/>
          </a:p>
        </p:txBody>
      </p:sp>
      <p:sp>
        <p:nvSpPr>
          <p:cNvPr id="4" name="Footer Placeholder 3"/>
          <p:cNvSpPr>
            <a:spLocks noGrp="1"/>
          </p:cNvSpPr>
          <p:nvPr>
            <p:ph type="ftr" sz="quarter" idx="11"/>
          </p:nvPr>
        </p:nvSpPr>
        <p:spPr>
          <a:xfrm>
            <a:off x="4034118" y="8153400"/>
            <a:ext cx="4114800" cy="365125"/>
          </a:xfrm>
        </p:spPr>
        <p:txBody>
          <a:bodyPr/>
          <a:lstStyle/>
          <a:p>
            <a:endParaRPr lang="en-US"/>
          </a:p>
        </p:txBody>
      </p:sp>
      <p:sp>
        <p:nvSpPr>
          <p:cNvPr id="5" name="Slide Number Placeholder 4"/>
          <p:cNvSpPr>
            <a:spLocks noGrp="1"/>
          </p:cNvSpPr>
          <p:nvPr>
            <p:ph type="sldNum" sz="quarter" idx="12"/>
          </p:nvPr>
        </p:nvSpPr>
        <p:spPr>
          <a:xfrm>
            <a:off x="8606118" y="8153400"/>
            <a:ext cx="2743200" cy="365125"/>
          </a:xfrm>
        </p:spPr>
        <p:txBody>
          <a:bodyPr/>
          <a:lstStyle/>
          <a:p>
            <a:fld id="{D012E7BE-F8D3-4195-8FCC-9FEF217D3790}" type="slidenum">
              <a:rPr lang="en-US" smtClean="0"/>
              <a:t>‹#›</a:t>
            </a:fld>
            <a:endParaRPr lang="en-US"/>
          </a:p>
        </p:txBody>
      </p:sp>
      <p:sp>
        <p:nvSpPr>
          <p:cNvPr id="7" name="Picture Placeholder 6"/>
          <p:cNvSpPr>
            <a:spLocks noGrp="1"/>
          </p:cNvSpPr>
          <p:nvPr>
            <p:ph type="pic" sz="quarter" idx="13"/>
          </p:nvPr>
        </p:nvSpPr>
        <p:spPr>
          <a:xfrm>
            <a:off x="0" y="0"/>
            <a:ext cx="12192000" cy="6858000"/>
          </a:xfrm>
        </p:spPr>
        <p:txBody>
          <a:bodyPr/>
          <a:lstStyle/>
          <a:p>
            <a:endParaRPr lang="en-US"/>
          </a:p>
        </p:txBody>
      </p:sp>
    </p:spTree>
    <p:extLst>
      <p:ext uri="{BB962C8B-B14F-4D97-AF65-F5344CB8AC3E}">
        <p14:creationId xmlns:p14="http://schemas.microsoft.com/office/powerpoint/2010/main" val="257186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BE01A5E-4B69-4C1D-8488-A8ACA5AAB73F}" type="datetimeFigureOut">
              <a:rPr lang="en-US" smtClean="0"/>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2E7BE-F8D3-4195-8FCC-9FEF217D3790}" type="slidenum">
              <a:rPr lang="en-US" smtClean="0"/>
              <a:t>‹#›</a:t>
            </a:fld>
            <a:endParaRPr lang="en-US"/>
          </a:p>
        </p:txBody>
      </p:sp>
    </p:spTree>
    <p:extLst>
      <p:ext uri="{BB962C8B-B14F-4D97-AF65-F5344CB8AC3E}">
        <p14:creationId xmlns:p14="http://schemas.microsoft.com/office/powerpoint/2010/main" val="2264388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BE01A5E-4B69-4C1D-8488-A8ACA5AAB73F}" type="datetimeFigureOut">
              <a:rPr lang="en-US" smtClean="0"/>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2E7BE-F8D3-4195-8FCC-9FEF217D3790}" type="slidenum">
              <a:rPr lang="en-US" smtClean="0"/>
              <a:t>‹#›</a:t>
            </a:fld>
            <a:endParaRPr lang="en-US"/>
          </a:p>
        </p:txBody>
      </p:sp>
    </p:spTree>
    <p:extLst>
      <p:ext uri="{BB962C8B-B14F-4D97-AF65-F5344CB8AC3E}">
        <p14:creationId xmlns:p14="http://schemas.microsoft.com/office/powerpoint/2010/main" val="1177581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E01A5E-4B69-4C1D-8488-A8ACA5AAB73F}"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2E7BE-F8D3-4195-8FCC-9FEF217D3790}" type="slidenum">
              <a:rPr lang="en-US" smtClean="0"/>
              <a:t>‹#›</a:t>
            </a:fld>
            <a:endParaRPr lang="en-US"/>
          </a:p>
        </p:txBody>
      </p:sp>
    </p:spTree>
    <p:extLst>
      <p:ext uri="{BB962C8B-B14F-4D97-AF65-F5344CB8AC3E}">
        <p14:creationId xmlns:p14="http://schemas.microsoft.com/office/powerpoint/2010/main" val="4026319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E01A5E-4B69-4C1D-8488-A8ACA5AAB73F}"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2E7BE-F8D3-4195-8FCC-9FEF217D3790}" type="slidenum">
              <a:rPr lang="en-US" smtClean="0"/>
              <a:t>‹#›</a:t>
            </a:fld>
            <a:endParaRPr lang="en-US"/>
          </a:p>
        </p:txBody>
      </p:sp>
    </p:spTree>
    <p:extLst>
      <p:ext uri="{BB962C8B-B14F-4D97-AF65-F5344CB8AC3E}">
        <p14:creationId xmlns:p14="http://schemas.microsoft.com/office/powerpoint/2010/main" val="1459035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0"/>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609600" y="8153400"/>
            <a:ext cx="2743200" cy="365125"/>
          </a:xfrm>
        </p:spPr>
        <p:txBody>
          <a:bodyPr/>
          <a:lstStyle/>
          <a:p>
            <a:fld id="{BBE01A5E-4B69-4C1D-8488-A8ACA5AAB73F}" type="datetimeFigureOut">
              <a:rPr lang="en-US" smtClean="0"/>
              <a:t>4/3/2022</a:t>
            </a:fld>
            <a:endParaRPr lang="en-US"/>
          </a:p>
        </p:txBody>
      </p:sp>
      <p:sp>
        <p:nvSpPr>
          <p:cNvPr id="4" name="Footer Placeholder 3"/>
          <p:cNvSpPr>
            <a:spLocks noGrp="1"/>
          </p:cNvSpPr>
          <p:nvPr>
            <p:ph type="ftr" sz="quarter" idx="11"/>
          </p:nvPr>
        </p:nvSpPr>
        <p:spPr>
          <a:xfrm>
            <a:off x="3810000" y="8153400"/>
            <a:ext cx="4114800" cy="365125"/>
          </a:xfrm>
        </p:spPr>
        <p:txBody>
          <a:bodyPr/>
          <a:lstStyle/>
          <a:p>
            <a:endParaRPr lang="en-US"/>
          </a:p>
        </p:txBody>
      </p:sp>
      <p:sp>
        <p:nvSpPr>
          <p:cNvPr id="5" name="Slide Number Placeholder 4"/>
          <p:cNvSpPr>
            <a:spLocks noGrp="1"/>
          </p:cNvSpPr>
          <p:nvPr>
            <p:ph type="sldNum" sz="quarter" idx="12"/>
          </p:nvPr>
        </p:nvSpPr>
        <p:spPr>
          <a:xfrm>
            <a:off x="8382000" y="8153400"/>
            <a:ext cx="2743200" cy="365125"/>
          </a:xfrm>
        </p:spPr>
        <p:txBody>
          <a:bodyPr/>
          <a:lstStyle/>
          <a:p>
            <a:fld id="{D012E7BE-F8D3-4195-8FCC-9FEF217D3790}" type="slidenum">
              <a:rPr lang="en-US" smtClean="0"/>
              <a:t>‹#›</a:t>
            </a:fld>
            <a:endParaRPr lang="en-US"/>
          </a:p>
        </p:txBody>
      </p:sp>
      <p:sp>
        <p:nvSpPr>
          <p:cNvPr id="7" name="Picture Placeholder 6"/>
          <p:cNvSpPr>
            <a:spLocks noGrp="1"/>
          </p:cNvSpPr>
          <p:nvPr>
            <p:ph type="pic" sz="quarter" idx="13"/>
          </p:nvPr>
        </p:nvSpPr>
        <p:spPr>
          <a:xfrm>
            <a:off x="304800" y="914400"/>
            <a:ext cx="11506200" cy="5638800"/>
          </a:xfrm>
        </p:spPr>
        <p:txBody>
          <a:bodyPr/>
          <a:lstStyle/>
          <a:p>
            <a:endParaRPr lang="en-US"/>
          </a:p>
        </p:txBody>
      </p:sp>
    </p:spTree>
    <p:extLst>
      <p:ext uri="{BB962C8B-B14F-4D97-AF65-F5344CB8AC3E}">
        <p14:creationId xmlns:p14="http://schemas.microsoft.com/office/powerpoint/2010/main" val="2303649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E01A5E-4B69-4C1D-8488-A8ACA5AAB73F}"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2E7BE-F8D3-4195-8FCC-9FEF217D3790}" type="slidenum">
              <a:rPr lang="en-US" smtClean="0"/>
              <a:t>‹#›</a:t>
            </a:fld>
            <a:endParaRPr lang="en-US"/>
          </a:p>
        </p:txBody>
      </p:sp>
    </p:spTree>
    <p:extLst>
      <p:ext uri="{BB962C8B-B14F-4D97-AF65-F5344CB8AC3E}">
        <p14:creationId xmlns:p14="http://schemas.microsoft.com/office/powerpoint/2010/main" val="1611885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E01A5E-4B69-4C1D-8488-A8ACA5AAB73F}"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2E7BE-F8D3-4195-8FCC-9FEF217D3790}" type="slidenum">
              <a:rPr lang="en-US" smtClean="0"/>
              <a:t>‹#›</a:t>
            </a:fld>
            <a:endParaRPr lang="en-US"/>
          </a:p>
        </p:txBody>
      </p:sp>
    </p:spTree>
    <p:extLst>
      <p:ext uri="{BB962C8B-B14F-4D97-AF65-F5344CB8AC3E}">
        <p14:creationId xmlns:p14="http://schemas.microsoft.com/office/powerpoint/2010/main" val="4058476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E01A5E-4B69-4C1D-8488-A8ACA5AAB73F}" type="datetimeFigureOut">
              <a:rPr lang="en-US" smtClean="0"/>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2E7BE-F8D3-4195-8FCC-9FEF217D3790}" type="slidenum">
              <a:rPr lang="en-US" smtClean="0"/>
              <a:t>‹#›</a:t>
            </a:fld>
            <a:endParaRPr lang="en-US"/>
          </a:p>
        </p:txBody>
      </p:sp>
    </p:spTree>
    <p:extLst>
      <p:ext uri="{BB962C8B-B14F-4D97-AF65-F5344CB8AC3E}">
        <p14:creationId xmlns:p14="http://schemas.microsoft.com/office/powerpoint/2010/main" val="1819714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E01A5E-4B69-4C1D-8488-A8ACA5AAB73F}" type="datetimeFigureOut">
              <a:rPr lang="en-US" smtClean="0"/>
              <a:t>4/3/2022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12E7BE-F8D3-4195-8FCC-9FEF217D3790}" type="slidenum">
              <a:rPr lang="en-US" smtClean="0"/>
              <a:t>‹#›</a:t>
            </a:fld>
            <a:endParaRPr lang="en-US"/>
          </a:p>
        </p:txBody>
      </p:sp>
    </p:spTree>
    <p:extLst>
      <p:ext uri="{BB962C8B-B14F-4D97-AF65-F5344CB8AC3E}">
        <p14:creationId xmlns:p14="http://schemas.microsoft.com/office/powerpoint/2010/main" val="3885504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E01A5E-4B69-4C1D-8488-A8ACA5AAB73F}" type="datetimeFigureOut">
              <a:rPr lang="en-US" smtClean="0"/>
              <a:t>4/3/2022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12E7BE-F8D3-4195-8FCC-9FEF217D3790}" type="slidenum">
              <a:rPr lang="en-US" smtClean="0"/>
              <a:t>‹#›</a:t>
            </a:fld>
            <a:endParaRPr lang="en-US"/>
          </a:p>
        </p:txBody>
      </p:sp>
    </p:spTree>
    <p:extLst>
      <p:ext uri="{BB962C8B-B14F-4D97-AF65-F5344CB8AC3E}">
        <p14:creationId xmlns:p14="http://schemas.microsoft.com/office/powerpoint/2010/main" val="286966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E01A5E-4B69-4C1D-8488-A8ACA5AAB73F}" type="datetimeFigureOut">
              <a:rPr lang="en-US" smtClean="0"/>
              <a:t>4/3/2022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12E7BE-F8D3-4195-8FCC-9FEF217D3790}" type="slidenum">
              <a:rPr lang="en-US" smtClean="0"/>
              <a:t>‹#›</a:t>
            </a:fld>
            <a:endParaRPr lang="en-US"/>
          </a:p>
        </p:txBody>
      </p:sp>
    </p:spTree>
    <p:extLst>
      <p:ext uri="{BB962C8B-B14F-4D97-AF65-F5344CB8AC3E}">
        <p14:creationId xmlns:p14="http://schemas.microsoft.com/office/powerpoint/2010/main" val="194364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5617" y="-1752600"/>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5617" y="7848600"/>
            <a:ext cx="2743200" cy="365125"/>
          </a:xfrm>
        </p:spPr>
        <p:txBody>
          <a:bodyPr/>
          <a:lstStyle/>
          <a:p>
            <a:fld id="{BBE01A5E-4B69-4C1D-8488-A8ACA5AAB73F}" type="datetimeFigureOut">
              <a:rPr lang="en-US" smtClean="0"/>
              <a:t>4/3/2022</a:t>
            </a:fld>
            <a:endParaRPr lang="en-US"/>
          </a:p>
        </p:txBody>
      </p:sp>
      <p:sp>
        <p:nvSpPr>
          <p:cNvPr id="4" name="Footer Placeholder 3"/>
          <p:cNvSpPr>
            <a:spLocks noGrp="1"/>
          </p:cNvSpPr>
          <p:nvPr>
            <p:ph type="ftr" sz="quarter" idx="11"/>
          </p:nvPr>
        </p:nvSpPr>
        <p:spPr>
          <a:xfrm>
            <a:off x="4036017" y="7848600"/>
            <a:ext cx="4114800" cy="365125"/>
          </a:xfrm>
        </p:spPr>
        <p:txBody>
          <a:bodyPr/>
          <a:lstStyle/>
          <a:p>
            <a:endParaRPr lang="en-US"/>
          </a:p>
        </p:txBody>
      </p:sp>
      <p:sp>
        <p:nvSpPr>
          <p:cNvPr id="5" name="Slide Number Placeholder 4"/>
          <p:cNvSpPr>
            <a:spLocks noGrp="1"/>
          </p:cNvSpPr>
          <p:nvPr>
            <p:ph type="sldNum" sz="quarter" idx="12"/>
          </p:nvPr>
        </p:nvSpPr>
        <p:spPr>
          <a:xfrm>
            <a:off x="8608017" y="7848600"/>
            <a:ext cx="2743200" cy="365125"/>
          </a:xfrm>
        </p:spPr>
        <p:txBody>
          <a:bodyPr/>
          <a:lstStyle/>
          <a:p>
            <a:fld id="{D012E7BE-F8D3-4195-8FCC-9FEF217D3790}" type="slidenum">
              <a:rPr lang="en-US" smtClean="0"/>
              <a:t>‹#›</a:t>
            </a:fld>
            <a:endParaRPr lang="en-US"/>
          </a:p>
        </p:txBody>
      </p:sp>
      <p:sp>
        <p:nvSpPr>
          <p:cNvPr id="7" name="Picture Placeholder 6"/>
          <p:cNvSpPr>
            <a:spLocks noGrp="1"/>
          </p:cNvSpPr>
          <p:nvPr>
            <p:ph type="pic" sz="quarter" idx="13"/>
          </p:nvPr>
        </p:nvSpPr>
        <p:spPr>
          <a:xfrm>
            <a:off x="449451" y="228600"/>
            <a:ext cx="5486400" cy="3124200"/>
          </a:xfrm>
        </p:spPr>
        <p:txBody>
          <a:bodyPr/>
          <a:lstStyle/>
          <a:p>
            <a:endParaRPr lang="en-US"/>
          </a:p>
        </p:txBody>
      </p:sp>
      <p:sp>
        <p:nvSpPr>
          <p:cNvPr id="8" name="Picture Placeholder 6"/>
          <p:cNvSpPr>
            <a:spLocks noGrp="1"/>
          </p:cNvSpPr>
          <p:nvPr>
            <p:ph type="pic" sz="quarter" idx="14"/>
          </p:nvPr>
        </p:nvSpPr>
        <p:spPr>
          <a:xfrm>
            <a:off x="6316851" y="228600"/>
            <a:ext cx="5410200" cy="3124200"/>
          </a:xfrm>
        </p:spPr>
        <p:txBody>
          <a:bodyPr/>
          <a:lstStyle/>
          <a:p>
            <a:endParaRPr lang="en-US"/>
          </a:p>
        </p:txBody>
      </p:sp>
      <p:sp>
        <p:nvSpPr>
          <p:cNvPr id="9" name="Picture Placeholder 6"/>
          <p:cNvSpPr>
            <a:spLocks noGrp="1"/>
          </p:cNvSpPr>
          <p:nvPr>
            <p:ph type="pic" sz="quarter" idx="15"/>
          </p:nvPr>
        </p:nvSpPr>
        <p:spPr>
          <a:xfrm>
            <a:off x="449451" y="3582692"/>
            <a:ext cx="5486400" cy="3124200"/>
          </a:xfrm>
        </p:spPr>
        <p:txBody>
          <a:bodyPr/>
          <a:lstStyle/>
          <a:p>
            <a:endParaRPr lang="en-US"/>
          </a:p>
        </p:txBody>
      </p:sp>
      <p:sp>
        <p:nvSpPr>
          <p:cNvPr id="10" name="Picture Placeholder 6"/>
          <p:cNvSpPr>
            <a:spLocks noGrp="1"/>
          </p:cNvSpPr>
          <p:nvPr>
            <p:ph type="pic" sz="quarter" idx="16"/>
          </p:nvPr>
        </p:nvSpPr>
        <p:spPr>
          <a:xfrm>
            <a:off x="6316851" y="3581400"/>
            <a:ext cx="5410200" cy="3124200"/>
          </a:xfrm>
        </p:spPr>
        <p:txBody>
          <a:bodyPr/>
          <a:lstStyle/>
          <a:p>
            <a:endParaRPr lang="en-US"/>
          </a:p>
        </p:txBody>
      </p:sp>
    </p:spTree>
    <p:extLst>
      <p:ext uri="{BB962C8B-B14F-4D97-AF65-F5344CB8AC3E}">
        <p14:creationId xmlns:p14="http://schemas.microsoft.com/office/powerpoint/2010/main" val="2948138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1600200"/>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533400" y="8077200"/>
            <a:ext cx="2743200" cy="365125"/>
          </a:xfrm>
        </p:spPr>
        <p:txBody>
          <a:bodyPr/>
          <a:lstStyle/>
          <a:p>
            <a:fld id="{BBE01A5E-4B69-4C1D-8488-A8ACA5AAB73F}" type="datetimeFigureOut">
              <a:rPr lang="en-US" smtClean="0"/>
              <a:t>4/3/2022</a:t>
            </a:fld>
            <a:endParaRPr lang="en-US"/>
          </a:p>
        </p:txBody>
      </p:sp>
      <p:sp>
        <p:nvSpPr>
          <p:cNvPr id="4" name="Footer Placeholder 3"/>
          <p:cNvSpPr>
            <a:spLocks noGrp="1"/>
          </p:cNvSpPr>
          <p:nvPr>
            <p:ph type="ftr" sz="quarter" idx="11"/>
          </p:nvPr>
        </p:nvSpPr>
        <p:spPr>
          <a:xfrm>
            <a:off x="3733800" y="8077200"/>
            <a:ext cx="4114800" cy="365125"/>
          </a:xfrm>
        </p:spPr>
        <p:txBody>
          <a:bodyPr/>
          <a:lstStyle/>
          <a:p>
            <a:endParaRPr lang="en-US"/>
          </a:p>
        </p:txBody>
      </p:sp>
      <p:sp>
        <p:nvSpPr>
          <p:cNvPr id="5" name="Slide Number Placeholder 4"/>
          <p:cNvSpPr>
            <a:spLocks noGrp="1"/>
          </p:cNvSpPr>
          <p:nvPr>
            <p:ph type="sldNum" sz="quarter" idx="12"/>
          </p:nvPr>
        </p:nvSpPr>
        <p:spPr>
          <a:xfrm>
            <a:off x="8305800" y="8077200"/>
            <a:ext cx="2743200" cy="365125"/>
          </a:xfrm>
        </p:spPr>
        <p:txBody>
          <a:bodyPr/>
          <a:lstStyle/>
          <a:p>
            <a:fld id="{D012E7BE-F8D3-4195-8FCC-9FEF217D3790}" type="slidenum">
              <a:rPr lang="en-US" smtClean="0"/>
              <a:t>‹#›</a:t>
            </a:fld>
            <a:endParaRPr lang="en-US"/>
          </a:p>
        </p:txBody>
      </p:sp>
      <p:sp>
        <p:nvSpPr>
          <p:cNvPr id="9" name="Picture Placeholder 6"/>
          <p:cNvSpPr>
            <a:spLocks noGrp="1"/>
          </p:cNvSpPr>
          <p:nvPr>
            <p:ph type="pic" sz="quarter" idx="15"/>
          </p:nvPr>
        </p:nvSpPr>
        <p:spPr>
          <a:xfrm>
            <a:off x="8281416" y="153765"/>
            <a:ext cx="3733800" cy="2683922"/>
          </a:xfrm>
        </p:spPr>
        <p:txBody>
          <a:bodyPr/>
          <a:lstStyle/>
          <a:p>
            <a:endParaRPr lang="en-US"/>
          </a:p>
        </p:txBody>
      </p:sp>
      <p:sp>
        <p:nvSpPr>
          <p:cNvPr id="11" name="Picture Placeholder 6"/>
          <p:cNvSpPr>
            <a:spLocks noGrp="1"/>
          </p:cNvSpPr>
          <p:nvPr>
            <p:ph type="pic" sz="quarter" idx="16"/>
          </p:nvPr>
        </p:nvSpPr>
        <p:spPr>
          <a:xfrm>
            <a:off x="4229100" y="172053"/>
            <a:ext cx="3733800" cy="2665634"/>
          </a:xfrm>
        </p:spPr>
        <p:txBody>
          <a:bodyPr/>
          <a:lstStyle/>
          <a:p>
            <a:endParaRPr lang="en-US"/>
          </a:p>
        </p:txBody>
      </p:sp>
      <p:sp>
        <p:nvSpPr>
          <p:cNvPr id="12" name="Picture Placeholder 6"/>
          <p:cNvSpPr>
            <a:spLocks noGrp="1"/>
          </p:cNvSpPr>
          <p:nvPr>
            <p:ph type="pic" sz="quarter" idx="17"/>
          </p:nvPr>
        </p:nvSpPr>
        <p:spPr>
          <a:xfrm>
            <a:off x="176784" y="129380"/>
            <a:ext cx="3733800" cy="2690019"/>
          </a:xfrm>
        </p:spPr>
        <p:txBody>
          <a:bodyPr/>
          <a:lstStyle/>
          <a:p>
            <a:endParaRPr lang="en-US"/>
          </a:p>
        </p:txBody>
      </p:sp>
      <p:sp>
        <p:nvSpPr>
          <p:cNvPr id="16" name="Picture Placeholder 6"/>
          <p:cNvSpPr>
            <a:spLocks noGrp="1"/>
          </p:cNvSpPr>
          <p:nvPr>
            <p:ph type="pic" sz="quarter" idx="18"/>
          </p:nvPr>
        </p:nvSpPr>
        <p:spPr>
          <a:xfrm>
            <a:off x="8281416" y="3962400"/>
            <a:ext cx="3733800" cy="2683922"/>
          </a:xfrm>
        </p:spPr>
        <p:txBody>
          <a:bodyPr/>
          <a:lstStyle/>
          <a:p>
            <a:endParaRPr lang="en-US"/>
          </a:p>
        </p:txBody>
      </p:sp>
      <p:sp>
        <p:nvSpPr>
          <p:cNvPr id="17" name="Picture Placeholder 6"/>
          <p:cNvSpPr>
            <a:spLocks noGrp="1"/>
          </p:cNvSpPr>
          <p:nvPr>
            <p:ph type="pic" sz="quarter" idx="19"/>
          </p:nvPr>
        </p:nvSpPr>
        <p:spPr>
          <a:xfrm>
            <a:off x="4229100" y="3980688"/>
            <a:ext cx="3733800" cy="2665634"/>
          </a:xfrm>
        </p:spPr>
        <p:txBody>
          <a:bodyPr/>
          <a:lstStyle/>
          <a:p>
            <a:endParaRPr lang="en-US"/>
          </a:p>
        </p:txBody>
      </p:sp>
      <p:sp>
        <p:nvSpPr>
          <p:cNvPr id="18" name="Picture Placeholder 6"/>
          <p:cNvSpPr>
            <a:spLocks noGrp="1"/>
          </p:cNvSpPr>
          <p:nvPr>
            <p:ph type="pic" sz="quarter" idx="20"/>
          </p:nvPr>
        </p:nvSpPr>
        <p:spPr>
          <a:xfrm>
            <a:off x="176784" y="3938015"/>
            <a:ext cx="3733800" cy="2690019"/>
          </a:xfrm>
        </p:spPr>
        <p:txBody>
          <a:bodyPr/>
          <a:lstStyle/>
          <a:p>
            <a:endParaRPr lang="en-US"/>
          </a:p>
        </p:txBody>
      </p:sp>
    </p:spTree>
    <p:extLst>
      <p:ext uri="{BB962C8B-B14F-4D97-AF65-F5344CB8AC3E}">
        <p14:creationId xmlns:p14="http://schemas.microsoft.com/office/powerpoint/2010/main" val="1149831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E01A5E-4B69-4C1D-8488-A8ACA5AAB73F}" type="datetimeFigureOut">
              <a:rPr lang="en-US" smtClean="0"/>
              <a:t>4/3/2022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12E7BE-F8D3-4195-8FCC-9FEF217D3790}" type="slidenum">
              <a:rPr lang="en-US" smtClean="0"/>
              <a:t>‹#›</a:t>
            </a:fld>
            <a:endParaRPr lang="en-US"/>
          </a:p>
        </p:txBody>
      </p:sp>
    </p:spTree>
    <p:extLst>
      <p:ext uri="{BB962C8B-B14F-4D97-AF65-F5344CB8AC3E}">
        <p14:creationId xmlns:p14="http://schemas.microsoft.com/office/powerpoint/2010/main" val="3061173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5" r:id="rId8"/>
    <p:sldLayoutId id="2147483664" r:id="rId9"/>
    <p:sldLayoutId id="2147483661" r:id="rId10"/>
    <p:sldLayoutId id="2147483662" r:id="rId11"/>
    <p:sldLayoutId id="2147483660" r:id="rId12"/>
    <p:sldLayoutId id="2147483656" r:id="rId13"/>
    <p:sldLayoutId id="2147483657" r:id="rId14"/>
    <p:sldLayoutId id="2147483658" r:id="rId15"/>
    <p:sldLayoutId id="2147483659" r:id="rId16"/>
    <p:sldLayoutId id="214748366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png"/><Relationship Id="rId7"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7.xml"/><Relationship Id="rId6" Type="http://schemas.openxmlformats.org/officeDocument/2006/relationships/slide" Target="slide1.xml"/><Relationship Id="rId5" Type="http://schemas.openxmlformats.org/officeDocument/2006/relationships/slide" Target="slide3.xml"/><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9.gif"/><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3.pn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25.png"/><Relationship Id="rId10" Type="http://schemas.openxmlformats.org/officeDocument/2006/relationships/image" Target="../media/image23.png"/><Relationship Id="rId4" Type="http://schemas.openxmlformats.org/officeDocument/2006/relationships/image" Target="../media/image24.jpeg"/><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5" Type="http://schemas.openxmlformats.org/officeDocument/2006/relationships/image" Target="../media/image25.png"/><Relationship Id="rId10" Type="http://schemas.openxmlformats.org/officeDocument/2006/relationships/image" Target="../media/image23.png"/><Relationship Id="rId4" Type="http://schemas.openxmlformats.org/officeDocument/2006/relationships/image" Target="../media/image24.jpeg"/><Relationship Id="rId9"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5" Type="http://schemas.openxmlformats.org/officeDocument/2006/relationships/image" Target="../media/image25.png"/><Relationship Id="rId10" Type="http://schemas.openxmlformats.org/officeDocument/2006/relationships/image" Target="../media/image23.png"/><Relationship Id="rId4" Type="http://schemas.openxmlformats.org/officeDocument/2006/relationships/image" Target="../media/image24.jpeg"/><Relationship Id="rId9" Type="http://schemas.openxmlformats.org/officeDocument/2006/relationships/image" Target="../media/image28.pn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5" Type="http://schemas.openxmlformats.org/officeDocument/2006/relationships/image" Target="../media/image25.png"/><Relationship Id="rId10" Type="http://schemas.openxmlformats.org/officeDocument/2006/relationships/image" Target="../media/image23.png"/><Relationship Id="rId4" Type="http://schemas.openxmlformats.org/officeDocument/2006/relationships/image" Target="../media/image24.jpe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5" Type="http://schemas.openxmlformats.org/officeDocument/2006/relationships/image" Target="../media/image25.png"/><Relationship Id="rId10" Type="http://schemas.openxmlformats.org/officeDocument/2006/relationships/image" Target="../media/image23.png"/><Relationship Id="rId4" Type="http://schemas.openxmlformats.org/officeDocument/2006/relationships/image" Target="../media/image24.jpeg"/><Relationship Id="rId9" Type="http://schemas.openxmlformats.org/officeDocument/2006/relationships/image" Target="../media/image28.png"/></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e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5" Type="http://schemas.openxmlformats.org/officeDocument/2006/relationships/image" Target="../media/image25.png"/><Relationship Id="rId10" Type="http://schemas.openxmlformats.org/officeDocument/2006/relationships/image" Target="../media/image23.png"/><Relationship Id="rId4" Type="http://schemas.openxmlformats.org/officeDocument/2006/relationships/image" Target="../media/image24.jpeg"/><Relationship Id="rId9" Type="http://schemas.openxmlformats.org/officeDocument/2006/relationships/image" Target="../media/image28.png"/></Relationships>
</file>

<file path=ppt/slides/_rels/slide34.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image" Target="../media/image24.jpe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 Id="rId9" Type="http://schemas.openxmlformats.org/officeDocument/2006/relationships/image" Target="../media/image28.png"/></Relationships>
</file>

<file path=ppt/slides/_rels/slide3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5" Type="http://schemas.openxmlformats.org/officeDocument/2006/relationships/image" Target="../media/image25.png"/><Relationship Id="rId10" Type="http://schemas.openxmlformats.org/officeDocument/2006/relationships/image" Target="../media/image23.png"/><Relationship Id="rId4" Type="http://schemas.openxmlformats.org/officeDocument/2006/relationships/image" Target="../media/image24.jpeg"/><Relationship Id="rId9" Type="http://schemas.openxmlformats.org/officeDocument/2006/relationships/image" Target="../media/image28.png"/></Relationships>
</file>

<file path=ppt/slides/_rels/slide36.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image" Target="../media/image24.jpe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 Id="rId9" Type="http://schemas.openxmlformats.org/officeDocument/2006/relationships/image" Target="../media/image28.png"/></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5" Type="http://schemas.openxmlformats.org/officeDocument/2006/relationships/image" Target="../media/image25.png"/><Relationship Id="rId10" Type="http://schemas.openxmlformats.org/officeDocument/2006/relationships/image" Target="../media/image23.png"/><Relationship Id="rId4" Type="http://schemas.openxmlformats.org/officeDocument/2006/relationships/image" Target="../media/image24.jpeg"/><Relationship Id="rId9" Type="http://schemas.openxmlformats.org/officeDocument/2006/relationships/image" Target="../media/image28.png"/></Relationships>
</file>

<file path=ppt/slides/_rels/slide38.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image" Target="../media/image24.jpe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 Id="rId9" Type="http://schemas.openxmlformats.org/officeDocument/2006/relationships/image" Target="../media/image28.png"/></Relationships>
</file>

<file path=ppt/slides/_rels/slide3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5" Type="http://schemas.openxmlformats.org/officeDocument/2006/relationships/image" Target="../media/image25.png"/><Relationship Id="rId10" Type="http://schemas.openxmlformats.org/officeDocument/2006/relationships/image" Target="../media/image23.png"/><Relationship Id="rId4" Type="http://schemas.openxmlformats.org/officeDocument/2006/relationships/image" Target="../media/image24.jpe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image" Target="../media/image24.jpe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 Id="rId9" Type="http://schemas.openxmlformats.org/officeDocument/2006/relationships/image" Target="../media/image28.png"/></Relationships>
</file>

<file path=ppt/slides/_rels/slide4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5" Type="http://schemas.openxmlformats.org/officeDocument/2006/relationships/image" Target="../media/image25.png"/><Relationship Id="rId10" Type="http://schemas.openxmlformats.org/officeDocument/2006/relationships/image" Target="../media/image23.png"/><Relationship Id="rId4" Type="http://schemas.openxmlformats.org/officeDocument/2006/relationships/image" Target="../media/image24.jpeg"/><Relationship Id="rId9" Type="http://schemas.openxmlformats.org/officeDocument/2006/relationships/image" Target="../media/image28.png"/></Relationships>
</file>

<file path=ppt/slides/_rels/slide42.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image" Target="../media/image24.jpe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 Id="rId9"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D0DB962C-D68F-4B1E-9611-D984A8CF4F13}" type="slidenum">
              <a:rPr lang="en-US" smtClean="0">
                <a:solidFill>
                  <a:srgbClr val="000000"/>
                </a:solidFill>
              </a:rPr>
              <a:pPr/>
              <a:t>1</a:t>
            </a:fld>
            <a:endParaRPr lang="en-US">
              <a:solidFill>
                <a:srgbClr val="000000"/>
              </a:solidFill>
            </a:endParaRPr>
          </a:p>
        </p:txBody>
      </p:sp>
      <p:sp>
        <p:nvSpPr>
          <p:cNvPr id="20489" name="AutoShape 8">
            <a:hlinkClick r:id="rId2" action="ppaction://hlinksldjump" highlightClick="1"/>
          </p:cNvPr>
          <p:cNvSpPr>
            <a:spLocks noChangeArrowheads="1"/>
          </p:cNvSpPr>
          <p:nvPr/>
        </p:nvSpPr>
        <p:spPr bwMode="auto">
          <a:xfrm>
            <a:off x="10703984" y="5907088"/>
            <a:ext cx="914400" cy="838200"/>
          </a:xfrm>
          <a:prstGeom prst="actionButtonEnd">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400">
              <a:solidFill>
                <a:srgbClr val="000000"/>
              </a:solidFill>
              <a:latin typeface="Times New Roman"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220848"/>
            <a:ext cx="6967604" cy="5100857"/>
          </a:xfrm>
          <a:prstGeom prst="rect">
            <a:avLst/>
          </a:prstGeom>
        </p:spPr>
      </p:pic>
      <p:sp>
        <p:nvSpPr>
          <p:cNvPr id="6" name="Rectangle 6">
            <a:hlinkClick r:id="rId4" action="ppaction://hlinksldjump"/>
          </p:cNvPr>
          <p:cNvSpPr>
            <a:spLocks noChangeArrowheads="1"/>
          </p:cNvSpPr>
          <p:nvPr/>
        </p:nvSpPr>
        <p:spPr bwMode="auto">
          <a:xfrm>
            <a:off x="6253017" y="1269160"/>
            <a:ext cx="3910877" cy="2502116"/>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6" rIns="91430" bIns="45716" anchor="ctr"/>
          <a:lstStyle/>
          <a:p>
            <a:pPr algn="ctr" eaLnBrk="1" hangingPunct="1"/>
            <a:r>
              <a:rPr lang="en-US" sz="9600" dirty="0">
                <a:solidFill>
                  <a:srgbClr val="0033CC"/>
                </a:solidFill>
                <a:latin typeface=".VnTime" pitchFamily="34" charset="0"/>
                <a:hlinkClick r:id="rId5" action="ppaction://hlinksldjump"/>
              </a:rPr>
              <a:t>2</a:t>
            </a:r>
            <a:endParaRPr lang="en-US" sz="9600" dirty="0">
              <a:solidFill>
                <a:srgbClr val="0033CC"/>
              </a:solidFill>
              <a:latin typeface=".VnTime" pitchFamily="34" charset="0"/>
            </a:endParaRPr>
          </a:p>
        </p:txBody>
      </p:sp>
      <p:sp>
        <p:nvSpPr>
          <p:cNvPr id="5" name="Rectangle 4">
            <a:hlinkClick r:id="rId6" action="ppaction://hlinksldjump"/>
          </p:cNvPr>
          <p:cNvSpPr>
            <a:spLocks noChangeArrowheads="1"/>
          </p:cNvSpPr>
          <p:nvPr/>
        </p:nvSpPr>
        <p:spPr bwMode="auto">
          <a:xfrm>
            <a:off x="2371165" y="1247742"/>
            <a:ext cx="3862917" cy="2510957"/>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6" rIns="91430" bIns="45716" anchor="ctr"/>
          <a:lstStyle/>
          <a:p>
            <a:pPr algn="ctr" eaLnBrk="1" hangingPunct="1"/>
            <a:r>
              <a:rPr lang="en-US" sz="9600" dirty="0">
                <a:solidFill>
                  <a:srgbClr val="FFFFFF"/>
                </a:solidFill>
                <a:latin typeface=".VnTime" pitchFamily="34" charset="0"/>
                <a:hlinkClick r:id="rId4" action="ppaction://hlinksldjump"/>
              </a:rPr>
              <a:t>1</a:t>
            </a:r>
            <a:endParaRPr lang="en-US" sz="9600" dirty="0">
              <a:solidFill>
                <a:srgbClr val="FFFFFF"/>
              </a:solidFill>
              <a:latin typeface=".VnTime" pitchFamily="34" charset="0"/>
            </a:endParaRPr>
          </a:p>
        </p:txBody>
      </p:sp>
      <p:sp>
        <p:nvSpPr>
          <p:cNvPr id="8" name="Rectangle 7">
            <a:hlinkClick r:id="rId7" action="ppaction://hlinksldjump"/>
          </p:cNvPr>
          <p:cNvSpPr>
            <a:spLocks noChangeArrowheads="1"/>
          </p:cNvSpPr>
          <p:nvPr/>
        </p:nvSpPr>
        <p:spPr bwMode="auto">
          <a:xfrm>
            <a:off x="6241165" y="3747901"/>
            <a:ext cx="3963070" cy="2573804"/>
          </a:xfrm>
          <a:prstGeom prst="rect">
            <a:avLst/>
          </a:prstGeom>
          <a:solidFill>
            <a:srgbClr val="00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6" rIns="91430" bIns="45716" anchor="ctr"/>
          <a:lstStyle/>
          <a:p>
            <a:pPr algn="ctr" eaLnBrk="1" hangingPunct="1"/>
            <a:r>
              <a:rPr lang="en-US" sz="9600" dirty="0">
                <a:solidFill>
                  <a:srgbClr val="FFFFFF"/>
                </a:solidFill>
                <a:latin typeface=".VnTime" pitchFamily="34" charset="0"/>
                <a:hlinkClick r:id="rId8" action="ppaction://hlinksldjump"/>
              </a:rPr>
              <a:t>4</a:t>
            </a:r>
            <a:endParaRPr lang="en-US" sz="9600" dirty="0">
              <a:solidFill>
                <a:srgbClr val="FFFFFF"/>
              </a:solidFill>
              <a:latin typeface=".VnTime" pitchFamily="34" charset="0"/>
            </a:endParaRPr>
          </a:p>
        </p:txBody>
      </p:sp>
      <p:sp>
        <p:nvSpPr>
          <p:cNvPr id="7" name="Rectangle 5">
            <a:hlinkClick r:id="rId5" action="ppaction://hlinksldjump"/>
          </p:cNvPr>
          <p:cNvSpPr>
            <a:spLocks noChangeArrowheads="1"/>
          </p:cNvSpPr>
          <p:nvPr/>
        </p:nvSpPr>
        <p:spPr bwMode="auto">
          <a:xfrm>
            <a:off x="2357719" y="3734454"/>
            <a:ext cx="3867838" cy="2597150"/>
          </a:xfrm>
          <a:prstGeom prst="rect">
            <a:avLst/>
          </a:prstGeom>
          <a:solidFill>
            <a:srgbClr val="FF00FF"/>
          </a:solidFill>
          <a:ln w="9525">
            <a:solidFill>
              <a:schemeClr val="tx1"/>
            </a:solidFill>
            <a:miter lim="800000"/>
            <a:headEnd/>
            <a:tailEnd/>
          </a:ln>
          <a:effectLst/>
        </p:spPr>
        <p:txBody>
          <a:bodyPr wrap="none" lIns="91430" tIns="45716" rIns="91430" bIns="45716" anchor="ctr"/>
          <a:lstStyle/>
          <a:p>
            <a:pPr algn="ctr" eaLnBrk="1" hangingPunct="1"/>
            <a:r>
              <a:rPr lang="en-US" sz="9600" dirty="0">
                <a:solidFill>
                  <a:srgbClr val="FFFFFF"/>
                </a:solidFill>
                <a:latin typeface=".VnTime" pitchFamily="34" charset="0"/>
                <a:hlinkClick r:id="rId7" action="ppaction://hlinksldjump"/>
              </a:rPr>
              <a:t>3</a:t>
            </a:r>
            <a:endParaRPr lang="en-US" sz="9600" dirty="0">
              <a:solidFill>
                <a:srgbClr val="FFFFFF"/>
              </a:solidFill>
              <a:latin typeface=".VnTime" pitchFamily="34" charset="0"/>
            </a:endParaRPr>
          </a:p>
          <a:p>
            <a:pPr algn="ctr" eaLnBrk="1" hangingPunct="1"/>
            <a:endParaRPr lang="en-US" sz="2000" dirty="0">
              <a:solidFill>
                <a:srgbClr val="000000"/>
              </a:solidFill>
              <a:latin typeface=".VnTime" pitchFamily="34" charset="0"/>
            </a:endParaRPr>
          </a:p>
        </p:txBody>
      </p:sp>
      <p:sp>
        <p:nvSpPr>
          <p:cNvPr id="11" name="Rectangle 10"/>
          <p:cNvSpPr/>
          <p:nvPr/>
        </p:nvSpPr>
        <p:spPr>
          <a:xfrm>
            <a:off x="1893947" y="250173"/>
            <a:ext cx="8310288"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2 Tieu de rat dai 01" panose="02000000000000000000" pitchFamily="2" charset="0"/>
                <a:ea typeface="#9Slide02 Tieu de rat dai 01" panose="02000000000000000000" pitchFamily="2" charset="0"/>
              </a:rPr>
              <a:t>KHỞI ĐỘNG: </a:t>
            </a:r>
            <a:r>
              <a:rPr lang="en-US" sz="5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2 Tieu de rat dai 01" panose="02000000000000000000" pitchFamily="2" charset="0"/>
                <a:ea typeface="#9Slide02 Tieu de rat dai 01" panose="02000000000000000000" pitchFamily="2" charset="0"/>
              </a:rPr>
              <a:t>Lật</a:t>
            </a: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2 Tieu de rat dai 01" panose="02000000000000000000" pitchFamily="2" charset="0"/>
                <a:ea typeface="#9Slide02 Tieu de rat dai 01" panose="02000000000000000000" pitchFamily="2" charset="0"/>
              </a:rPr>
              <a:t> ô </a:t>
            </a:r>
            <a:r>
              <a:rPr lang="en-US" sz="5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2 Tieu de rat dai 01" panose="02000000000000000000" pitchFamily="2" charset="0"/>
                <a:ea typeface="#9Slide02 Tieu de rat dai 01" panose="02000000000000000000" pitchFamily="2" charset="0"/>
              </a:rPr>
              <a:t>đoán</a:t>
            </a: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2 Tieu de rat dai 01" panose="02000000000000000000" pitchFamily="2" charset="0"/>
                <a:ea typeface="#9Slide02 Tieu de rat dai 01" panose="02000000000000000000" pitchFamily="2" charset="0"/>
              </a:rPr>
              <a:t> </a:t>
            </a:r>
            <a:r>
              <a:rPr lang="en-US" sz="5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2 Tieu de rat dai 01" panose="02000000000000000000" pitchFamily="2" charset="0"/>
                <a:ea typeface="#9Slide02 Tieu de rat dai 01" panose="02000000000000000000" pitchFamily="2" charset="0"/>
              </a:rPr>
              <a:t>tranh</a:t>
            </a:r>
            <a:endPar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2 Tieu de rat dai 01" panose="02000000000000000000" pitchFamily="2" charset="0"/>
              <a:ea typeface="#9Slide02 Tieu de rat dai 01" panose="02000000000000000000" pitchFamily="2" charset="0"/>
            </a:endParaRPr>
          </a:p>
        </p:txBody>
      </p:sp>
    </p:spTree>
    <p:extLst>
      <p:ext uri="{BB962C8B-B14F-4D97-AF65-F5344CB8AC3E}">
        <p14:creationId xmlns:p14="http://schemas.microsoft.com/office/powerpoint/2010/main" val="23581446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5" presetClass="exit" presetSubtype="10" fill="hold" grpId="0" nodeType="clickEffect">
                                  <p:stCondLst>
                                    <p:cond delay="0"/>
                                  </p:stCondLst>
                                  <p:childTnLst>
                                    <p:animEffect transition="out" filter="checkerboard(across)">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8" presetClass="exit" presetSubtype="16" fill="hold" grpId="0" nodeType="clickEffect">
                                  <p:stCondLst>
                                    <p:cond delay="0"/>
                                  </p:stCondLst>
                                  <p:childTnLst>
                                    <p:animEffect transition="out" filter="diamond(in)">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 presetClass="exit" presetSubtype="4" fill="hold" grpId="0"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1+ppt_h/2"/>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4" presetClass="exit" presetSubtype="16" fill="hold" grpId="0" nodeType="clickEffect">
                                  <p:stCondLst>
                                    <p:cond delay="0"/>
                                  </p:stCondLst>
                                  <p:childTnLst>
                                    <p:animEffect transition="out" filter="box(in)">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5" grpId="0" animBg="1"/>
      <p:bldP spid="8" grpId="0"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26579"/>
          <a:stretch/>
        </p:blipFill>
        <p:spPr>
          <a:xfrm>
            <a:off x="0" y="0"/>
            <a:ext cx="12192000" cy="6946323"/>
          </a:xfrm>
          <a:prstGeom prst="rect">
            <a:avLst/>
          </a:prstGeom>
        </p:spPr>
      </p:pic>
      <p:sp>
        <p:nvSpPr>
          <p:cNvPr id="2" name="Pentagon 1"/>
          <p:cNvSpPr/>
          <p:nvPr/>
        </p:nvSpPr>
        <p:spPr>
          <a:xfrm>
            <a:off x="0" y="0"/>
            <a:ext cx="2727861" cy="762000"/>
          </a:xfrm>
          <a:prstGeom prst="homePlate">
            <a:avLst/>
          </a:prstGeom>
          <a:solidFill>
            <a:srgbClr val="4587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9Slide02 Tieu de rat dai 01" panose="02000000000000000000" pitchFamily="2" charset="0"/>
                <a:ea typeface="#9Slide02 Tieu de rat dai 01" panose="02000000000000000000" pitchFamily="2" charset="0"/>
              </a:rPr>
              <a:t>I. TUYẾN TỤY</a:t>
            </a:r>
          </a:p>
        </p:txBody>
      </p:sp>
      <p:sp>
        <p:nvSpPr>
          <p:cNvPr id="17" name="TextBox 16"/>
          <p:cNvSpPr txBox="1"/>
          <p:nvPr/>
        </p:nvSpPr>
        <p:spPr>
          <a:xfrm>
            <a:off x="5520015" y="790614"/>
            <a:ext cx="5258568" cy="553998"/>
          </a:xfrm>
          <a:prstGeom prst="homePlate">
            <a:avLst/>
          </a:prstGeom>
          <a:solidFill>
            <a:srgbClr val="1C7E82"/>
          </a:solidFill>
        </p:spPr>
        <p:txBody>
          <a:bodyPr wrap="none" rtlCol="0">
            <a:spAutoFit/>
          </a:bodyPr>
          <a:lstStyle/>
          <a:p>
            <a:r>
              <a:rPr lang="en-US" sz="3000" dirty="0">
                <a:solidFill>
                  <a:schemeClr val="bg1"/>
                </a:solidFill>
                <a:latin typeface="#9Slide02 Tieu de rat dai 01" panose="02000000000000000000" pitchFamily="2" charset="0"/>
                <a:ea typeface="#9Slide02 Tieu de rat dai 01" panose="02000000000000000000" pitchFamily="2" charset="0"/>
              </a:rPr>
              <a:t>HOẠT ĐỘNG CÁ NHÂN (2 PHÚT)</a:t>
            </a:r>
          </a:p>
        </p:txBody>
      </p:sp>
      <p:sp>
        <p:nvSpPr>
          <p:cNvPr id="20" name="TextBox 19"/>
          <p:cNvSpPr txBox="1"/>
          <p:nvPr/>
        </p:nvSpPr>
        <p:spPr>
          <a:xfrm>
            <a:off x="5646618" y="1483677"/>
            <a:ext cx="6545382" cy="2308324"/>
          </a:xfrm>
          <a:prstGeom prst="rect">
            <a:avLst/>
          </a:prstGeom>
          <a:noFill/>
        </p:spPr>
        <p:txBody>
          <a:bodyPr wrap="square" rtlCol="0">
            <a:spAutoFit/>
          </a:bodyPr>
          <a:lstStyle/>
          <a:p>
            <a:pPr algn="just"/>
            <a:r>
              <a:rPr lang="en-US" sz="3600" dirty="0">
                <a:latin typeface="#9Slide02 Noi dung rat dai" panose="02000000000000000000" pitchFamily="2" charset="0"/>
                <a:ea typeface="#9Slide02 Noi dung rat dai" panose="02000000000000000000" pitchFamily="2" charset="0"/>
              </a:rPr>
              <a:t>- </a:t>
            </a:r>
            <a:r>
              <a:rPr lang="en-US" sz="3600" dirty="0" err="1">
                <a:latin typeface="#9Slide02 Noi dung rat dai" panose="02000000000000000000" pitchFamily="2" charset="0"/>
                <a:ea typeface="#9Slide02 Noi dung rat dai" panose="02000000000000000000" pitchFamily="2" charset="0"/>
              </a:rPr>
              <a:t>Quan</a:t>
            </a:r>
            <a:r>
              <a:rPr lang="en-US" sz="3600" dirty="0">
                <a:latin typeface="#9Slide02 Noi dung rat dai" panose="02000000000000000000" pitchFamily="2" charset="0"/>
                <a:ea typeface="#9Slide02 Noi dung rat dai" panose="02000000000000000000" pitchFamily="2" charset="0"/>
              </a:rPr>
              <a:t> </a:t>
            </a:r>
            <a:r>
              <a:rPr lang="en-US" sz="3600" dirty="0" err="1">
                <a:latin typeface="#9Slide02 Noi dung rat dai" panose="02000000000000000000" pitchFamily="2" charset="0"/>
                <a:ea typeface="#9Slide02 Noi dung rat dai" panose="02000000000000000000" pitchFamily="2" charset="0"/>
              </a:rPr>
              <a:t>sát</a:t>
            </a:r>
            <a:r>
              <a:rPr lang="en-US" sz="3600" dirty="0">
                <a:latin typeface="#9Slide02 Noi dung rat dai" panose="02000000000000000000" pitchFamily="2" charset="0"/>
                <a:ea typeface="#9Slide02 Noi dung rat dai" panose="02000000000000000000" pitchFamily="2" charset="0"/>
              </a:rPr>
              <a:t> </a:t>
            </a:r>
            <a:r>
              <a:rPr lang="en-US" sz="3600" dirty="0" err="1">
                <a:latin typeface="#9Slide02 Tieu de rat dai 01" panose="02000000000000000000" pitchFamily="2" charset="0"/>
                <a:ea typeface="#9Slide02 Tieu de rat dai 01" panose="02000000000000000000" pitchFamily="2" charset="0"/>
              </a:rPr>
              <a:t>Hình</a:t>
            </a:r>
            <a:r>
              <a:rPr lang="en-US" sz="3600" dirty="0">
                <a:latin typeface="#9Slide02 Tieu de rat dai 01" panose="02000000000000000000" pitchFamily="2" charset="0"/>
                <a:ea typeface="#9Slide02 Tieu de rat dai 01" panose="02000000000000000000" pitchFamily="2" charset="0"/>
              </a:rPr>
              <a:t> 57.1 </a:t>
            </a:r>
            <a:r>
              <a:rPr lang="en-US" sz="3600" dirty="0" err="1">
                <a:latin typeface="#9Slide02 Noi dung rat dai" panose="02000000000000000000" pitchFamily="2" charset="0"/>
                <a:ea typeface="#9Slide02 Noi dung rat dai" panose="02000000000000000000" pitchFamily="2" charset="0"/>
              </a:rPr>
              <a:t>nghiên</a:t>
            </a:r>
            <a:r>
              <a:rPr lang="en-US" sz="3600" dirty="0">
                <a:latin typeface="#9Slide02 Noi dung rat dai" panose="02000000000000000000" pitchFamily="2" charset="0"/>
                <a:ea typeface="#9Slide02 Noi dung rat dai" panose="02000000000000000000" pitchFamily="2" charset="0"/>
              </a:rPr>
              <a:t> </a:t>
            </a:r>
            <a:r>
              <a:rPr lang="en-US" sz="3600" dirty="0" err="1">
                <a:latin typeface="#9Slide02 Noi dung rat dai" panose="02000000000000000000" pitchFamily="2" charset="0"/>
                <a:ea typeface="#9Slide02 Noi dung rat dai" panose="02000000000000000000" pitchFamily="2" charset="0"/>
              </a:rPr>
              <a:t>cứu</a:t>
            </a:r>
            <a:r>
              <a:rPr lang="en-US" sz="3600" dirty="0">
                <a:latin typeface="#9Slide02 Noi dung rat dai" panose="02000000000000000000" pitchFamily="2" charset="0"/>
                <a:ea typeface="#9Slide02 Noi dung rat dai" panose="02000000000000000000" pitchFamily="2" charset="0"/>
              </a:rPr>
              <a:t> </a:t>
            </a:r>
            <a:r>
              <a:rPr lang="en-US" sz="3600" dirty="0" err="1">
                <a:latin typeface="#9Slide02 Noi dung rat dai" panose="02000000000000000000" pitchFamily="2" charset="0"/>
                <a:ea typeface="#9Slide02 Noi dung rat dai" panose="02000000000000000000" pitchFamily="2" charset="0"/>
              </a:rPr>
              <a:t>thông</a:t>
            </a:r>
            <a:r>
              <a:rPr lang="en-US" sz="3600" dirty="0">
                <a:latin typeface="#9Slide02 Noi dung rat dai" panose="02000000000000000000" pitchFamily="2" charset="0"/>
                <a:ea typeface="#9Slide02 Noi dung rat dai" panose="02000000000000000000" pitchFamily="2" charset="0"/>
              </a:rPr>
              <a:t> tin </a:t>
            </a:r>
            <a:r>
              <a:rPr lang="en-US" sz="3600" dirty="0" err="1">
                <a:latin typeface="#9Slide02 Noi dung rat dai" panose="02000000000000000000" pitchFamily="2" charset="0"/>
                <a:ea typeface="#9Slide02 Noi dung rat dai" panose="02000000000000000000" pitchFamily="2" charset="0"/>
              </a:rPr>
              <a:t>về</a:t>
            </a:r>
            <a:r>
              <a:rPr lang="en-US" sz="3600" dirty="0">
                <a:latin typeface="#9Slide02 Noi dung rat dai" panose="02000000000000000000" pitchFamily="2" charset="0"/>
                <a:ea typeface="#9Slide02 Noi dung rat dai" panose="02000000000000000000" pitchFamily="2" charset="0"/>
              </a:rPr>
              <a:t> </a:t>
            </a:r>
            <a:r>
              <a:rPr lang="en-US" sz="3600" b="1" dirty="0" err="1">
                <a:latin typeface="#9Slide02 Noi dung rat dai" panose="02000000000000000000" pitchFamily="2" charset="0"/>
                <a:ea typeface="#9Slide02 Noi dung rat dai" panose="02000000000000000000" pitchFamily="2" charset="0"/>
              </a:rPr>
              <a:t>chức</a:t>
            </a:r>
            <a:r>
              <a:rPr lang="en-US" sz="3600" b="1" dirty="0">
                <a:latin typeface="#9Slide02 Noi dung rat dai" panose="02000000000000000000" pitchFamily="2" charset="0"/>
                <a:ea typeface="#9Slide02 Noi dung rat dai" panose="02000000000000000000" pitchFamily="2" charset="0"/>
              </a:rPr>
              <a:t> </a:t>
            </a:r>
            <a:r>
              <a:rPr lang="en-US" sz="3600" b="1" dirty="0" err="1">
                <a:latin typeface="#9Slide02 Noi dung rat dai" panose="02000000000000000000" pitchFamily="2" charset="0"/>
                <a:ea typeface="#9Slide02 Noi dung rat dai" panose="02000000000000000000" pitchFamily="2" charset="0"/>
              </a:rPr>
              <a:t>năng</a:t>
            </a:r>
            <a:r>
              <a:rPr lang="en-US" sz="3600" b="1" dirty="0">
                <a:latin typeface="#9Slide02 Noi dung rat dai" panose="02000000000000000000" pitchFamily="2" charset="0"/>
                <a:ea typeface="#9Slide02 Noi dung rat dai" panose="02000000000000000000" pitchFamily="2" charset="0"/>
              </a:rPr>
              <a:t> </a:t>
            </a:r>
            <a:r>
              <a:rPr lang="en-US" sz="3600" b="1" dirty="0" err="1">
                <a:latin typeface="#9Slide02 Noi dung rat dai" panose="02000000000000000000" pitchFamily="2" charset="0"/>
                <a:ea typeface="#9Slide02 Noi dung rat dai" panose="02000000000000000000" pitchFamily="2" charset="0"/>
              </a:rPr>
              <a:t>của</a:t>
            </a:r>
            <a:r>
              <a:rPr lang="en-US" sz="3600" b="1" dirty="0">
                <a:latin typeface="#9Slide02 Noi dung rat dai" panose="02000000000000000000" pitchFamily="2" charset="0"/>
                <a:ea typeface="#9Slide02 Noi dung rat dai" panose="02000000000000000000" pitchFamily="2" charset="0"/>
              </a:rPr>
              <a:t> </a:t>
            </a:r>
            <a:r>
              <a:rPr lang="en-US" sz="3600" b="1" dirty="0" err="1">
                <a:latin typeface="#9Slide02 Noi dung rat dai" panose="02000000000000000000" pitchFamily="2" charset="0"/>
                <a:ea typeface="#9Slide02 Noi dung rat dai" panose="02000000000000000000" pitchFamily="2" charset="0"/>
              </a:rPr>
              <a:t>tuyến</a:t>
            </a:r>
            <a:r>
              <a:rPr lang="en-US" sz="3600" b="1" dirty="0">
                <a:latin typeface="#9Slide02 Noi dung rat dai" panose="02000000000000000000" pitchFamily="2" charset="0"/>
                <a:ea typeface="#9Slide02 Noi dung rat dai" panose="02000000000000000000" pitchFamily="2" charset="0"/>
              </a:rPr>
              <a:t> </a:t>
            </a:r>
            <a:r>
              <a:rPr lang="en-US" sz="3600" b="1" dirty="0" err="1">
                <a:latin typeface="#9Slide02 Noi dung rat dai" panose="02000000000000000000" pitchFamily="2" charset="0"/>
                <a:ea typeface="#9Slide02 Noi dung rat dai" panose="02000000000000000000" pitchFamily="2" charset="0"/>
              </a:rPr>
              <a:t>tụy</a:t>
            </a:r>
            <a:r>
              <a:rPr lang="en-US" sz="3600" dirty="0">
                <a:latin typeface="#9Slide02 Tieu de rat dai 01" panose="02000000000000000000" pitchFamily="2" charset="0"/>
                <a:ea typeface="#9Slide02 Tieu de rat dai 01" panose="02000000000000000000" pitchFamily="2" charset="0"/>
              </a:rPr>
              <a:t> (SGK/179)</a:t>
            </a:r>
            <a:r>
              <a:rPr lang="en-US" sz="3600" dirty="0">
                <a:latin typeface="#9Slide02 Noi dung rat dai" panose="02000000000000000000" pitchFamily="2" charset="0"/>
                <a:ea typeface="#9Slide02 Noi dung rat dai" panose="02000000000000000000" pitchFamily="2" charset="0"/>
              </a:rPr>
              <a:t>. </a:t>
            </a:r>
            <a:r>
              <a:rPr lang="en-US" sz="3600" dirty="0" err="1">
                <a:latin typeface="#9Slide02 Noi dung rat dai" panose="02000000000000000000" pitchFamily="2" charset="0"/>
                <a:ea typeface="#9Slide02 Noi dung rat dai" panose="02000000000000000000" pitchFamily="2" charset="0"/>
              </a:rPr>
              <a:t>Hoàn</a:t>
            </a:r>
            <a:r>
              <a:rPr lang="en-US" sz="3600" dirty="0">
                <a:latin typeface="#9Slide02 Noi dung rat dai" panose="02000000000000000000" pitchFamily="2" charset="0"/>
                <a:ea typeface="#9Slide02 Noi dung rat dai" panose="02000000000000000000" pitchFamily="2" charset="0"/>
              </a:rPr>
              <a:t> </a:t>
            </a:r>
            <a:r>
              <a:rPr lang="en-US" sz="3600" dirty="0" err="1">
                <a:latin typeface="#9Slide02 Noi dung rat dai" panose="02000000000000000000" pitchFamily="2" charset="0"/>
                <a:ea typeface="#9Slide02 Noi dung rat dai" panose="02000000000000000000" pitchFamily="2" charset="0"/>
              </a:rPr>
              <a:t>thành</a:t>
            </a:r>
            <a:r>
              <a:rPr lang="en-US" sz="3600" dirty="0">
                <a:latin typeface="#9Slide02 Noi dung rat dai" panose="02000000000000000000" pitchFamily="2" charset="0"/>
                <a:ea typeface="#9Slide02 Noi dung rat dai" panose="02000000000000000000" pitchFamily="2" charset="0"/>
              </a:rPr>
              <a:t> </a:t>
            </a:r>
            <a:r>
              <a:rPr lang="en-US" sz="3600" dirty="0" err="1">
                <a:latin typeface="#9Slide02 Noi dung rat dai" panose="02000000000000000000" pitchFamily="2" charset="0"/>
                <a:ea typeface="#9Slide02 Noi dung rat dai" panose="02000000000000000000" pitchFamily="2" charset="0"/>
              </a:rPr>
              <a:t>phiếu</a:t>
            </a:r>
            <a:r>
              <a:rPr lang="en-US" sz="3600" dirty="0">
                <a:latin typeface="#9Slide02 Noi dung rat dai" panose="02000000000000000000" pitchFamily="2" charset="0"/>
                <a:ea typeface="#9Slide02 Noi dung rat dai" panose="02000000000000000000" pitchFamily="2" charset="0"/>
              </a:rPr>
              <a:t> </a:t>
            </a:r>
            <a:r>
              <a:rPr lang="en-US" sz="3600" dirty="0" err="1">
                <a:latin typeface="#9Slide02 Noi dung rat dai" panose="02000000000000000000" pitchFamily="2" charset="0"/>
                <a:ea typeface="#9Slide02 Noi dung rat dai" panose="02000000000000000000" pitchFamily="2" charset="0"/>
              </a:rPr>
              <a:t>số</a:t>
            </a:r>
            <a:r>
              <a:rPr lang="en-US" sz="3600" dirty="0">
                <a:latin typeface="#9Slide02 Noi dung rat dai" panose="02000000000000000000" pitchFamily="2" charset="0"/>
                <a:ea typeface="#9Slide02 Noi dung rat dai" panose="02000000000000000000" pitchFamily="2" charset="0"/>
              </a:rPr>
              <a:t> 1.  </a:t>
            </a:r>
          </a:p>
        </p:txBody>
      </p:sp>
      <p:pic>
        <p:nvPicPr>
          <p:cNvPr id="41" name="Picture 40">
            <a:extLst>
              <a:ext uri="{FF2B5EF4-FFF2-40B4-BE49-F238E27FC236}">
                <a16:creationId xmlns:a16="http://schemas.microsoft.com/office/drawing/2014/main" id="{000F559E-AB6D-4C91-AB48-004DAF0B05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656" y="3038013"/>
            <a:ext cx="2004410" cy="2004410"/>
          </a:xfrm>
          <a:prstGeom prst="rect">
            <a:avLst/>
          </a:prstGeom>
        </p:spPr>
      </p:pic>
      <p:pic>
        <p:nvPicPr>
          <p:cNvPr id="44" name="Picture Placeholder 5"/>
          <p:cNvPicPr>
            <a:picLocks noChangeAspect="1"/>
          </p:cNvPicPr>
          <p:nvPr/>
        </p:nvPicPr>
        <p:blipFill rotWithShape="1">
          <a:blip r:embed="rId4" cstate="print">
            <a:extLst>
              <a:ext uri="{28A0092B-C50C-407E-A947-70E740481C1C}">
                <a14:useLocalDpi xmlns:a14="http://schemas.microsoft.com/office/drawing/2010/main" val="0"/>
              </a:ext>
            </a:extLst>
          </a:blip>
          <a:srcRect l="-238" t="36855" r="238" b="13373"/>
          <a:stretch/>
        </p:blipFill>
        <p:spPr>
          <a:xfrm>
            <a:off x="0" y="5319486"/>
            <a:ext cx="12192000" cy="1524000"/>
          </a:xfrm>
          <a:prstGeom prst="rect">
            <a:avLst/>
          </a:prstGeom>
        </p:spPr>
      </p:pic>
    </p:spTree>
    <p:extLst>
      <p:ext uri="{BB962C8B-B14F-4D97-AF65-F5344CB8AC3E}">
        <p14:creationId xmlns:p14="http://schemas.microsoft.com/office/powerpoint/2010/main" val="3514825705"/>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0" y="0"/>
            <a:ext cx="2781300" cy="762000"/>
          </a:xfrm>
          <a:prstGeom prst="homePlate">
            <a:avLst/>
          </a:prstGeom>
          <a:solidFill>
            <a:srgbClr val="4587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9Slide02 Tieu de rat dai 01" panose="02000000000000000000" pitchFamily="2" charset="0"/>
                <a:ea typeface="#9Slide02 Tieu de rat dai 01" panose="02000000000000000000" pitchFamily="2" charset="0"/>
              </a:rPr>
              <a:t>I. TUYẾN TỤY</a:t>
            </a:r>
          </a:p>
        </p:txBody>
      </p:sp>
      <p:graphicFrame>
        <p:nvGraphicFramePr>
          <p:cNvPr id="4" name="Table 3"/>
          <p:cNvGraphicFramePr>
            <a:graphicFrameLocks noGrp="1"/>
          </p:cNvGraphicFramePr>
          <p:nvPr>
            <p:extLst>
              <p:ext uri="{D42A27DB-BD31-4B8C-83A1-F6EECF244321}">
                <p14:modId xmlns:p14="http://schemas.microsoft.com/office/powerpoint/2010/main" val="264197178"/>
              </p:ext>
            </p:extLst>
          </p:nvPr>
        </p:nvGraphicFramePr>
        <p:xfrm>
          <a:off x="1390650" y="1295400"/>
          <a:ext cx="9886950" cy="4764740"/>
        </p:xfrm>
        <a:graphic>
          <a:graphicData uri="http://schemas.openxmlformats.org/drawingml/2006/table">
            <a:tbl>
              <a:tblPr firstRow="1" bandRow="1">
                <a:tableStyleId>{5C22544A-7EE6-4342-B048-85BDC9FD1C3A}</a:tableStyleId>
              </a:tblPr>
              <a:tblGrid>
                <a:gridCol w="4943475">
                  <a:extLst>
                    <a:ext uri="{9D8B030D-6E8A-4147-A177-3AD203B41FA5}">
                      <a16:colId xmlns:a16="http://schemas.microsoft.com/office/drawing/2014/main" val="20000"/>
                    </a:ext>
                  </a:extLst>
                </a:gridCol>
                <a:gridCol w="4943475">
                  <a:extLst>
                    <a:ext uri="{9D8B030D-6E8A-4147-A177-3AD203B41FA5}">
                      <a16:colId xmlns:a16="http://schemas.microsoft.com/office/drawing/2014/main" val="20001"/>
                    </a:ext>
                  </a:extLst>
                </a:gridCol>
              </a:tblGrid>
              <a:tr h="898880">
                <a:tc gridSpan="2">
                  <a:txBody>
                    <a:bodyPr/>
                    <a:lstStyle/>
                    <a:p>
                      <a:pPr algn="ctr"/>
                      <a:r>
                        <a:rPr lang="en-US" sz="3200" dirty="0">
                          <a:latin typeface="Times New Roman" pitchFamily="18" charset="0"/>
                          <a:cs typeface="Times New Roman" pitchFamily="18" charset="0"/>
                        </a:rPr>
                        <a:t>CHỨC</a:t>
                      </a:r>
                      <a:r>
                        <a:rPr lang="en-US" sz="3200" baseline="0" dirty="0">
                          <a:latin typeface="Times New Roman" pitchFamily="18" charset="0"/>
                          <a:cs typeface="Times New Roman" pitchFamily="18" charset="0"/>
                        </a:rPr>
                        <a:t> NĂNG CỦA TUYẾN TỤY</a:t>
                      </a:r>
                      <a:endParaRPr lang="en-US" sz="3200" dirty="0">
                        <a:latin typeface="Times New Roman" pitchFamily="18" charset="0"/>
                        <a:cs typeface="Times New Roman" pitchFamily="18" charset="0"/>
                      </a:endParaRPr>
                    </a:p>
                  </a:txBody>
                  <a:tcPr/>
                </a:tc>
                <a:tc hMerge="1">
                  <a:txBody>
                    <a:bodyPr/>
                    <a:lstStyle/>
                    <a:p>
                      <a:endParaRPr lang="en-US" dirty="0"/>
                    </a:p>
                  </a:txBody>
                  <a:tcPr/>
                </a:tc>
                <a:extLst>
                  <a:ext uri="{0D108BD9-81ED-4DB2-BD59-A6C34878D82A}">
                    <a16:rowId xmlns:a16="http://schemas.microsoft.com/office/drawing/2014/main" val="10000"/>
                  </a:ext>
                </a:extLst>
              </a:tr>
              <a:tr h="679851">
                <a:tc>
                  <a:txBody>
                    <a:bodyPr/>
                    <a:lstStyle/>
                    <a:p>
                      <a:pPr algn="ctr"/>
                      <a:r>
                        <a:rPr lang="en-US" sz="3200" dirty="0" err="1">
                          <a:solidFill>
                            <a:srgbClr val="FF00FF"/>
                          </a:solidFill>
                          <a:latin typeface="Times New Roman" pitchFamily="18" charset="0"/>
                          <a:cs typeface="Times New Roman" pitchFamily="18" charset="0"/>
                        </a:rPr>
                        <a:t>Chức</a:t>
                      </a:r>
                      <a:r>
                        <a:rPr lang="en-US" sz="3200" baseline="0" dirty="0">
                          <a:solidFill>
                            <a:srgbClr val="FF00FF"/>
                          </a:solidFill>
                          <a:latin typeface="Times New Roman" pitchFamily="18" charset="0"/>
                          <a:cs typeface="Times New Roman" pitchFamily="18" charset="0"/>
                        </a:rPr>
                        <a:t> </a:t>
                      </a:r>
                      <a:r>
                        <a:rPr lang="en-US" sz="3200" baseline="0" dirty="0" err="1">
                          <a:solidFill>
                            <a:srgbClr val="FF00FF"/>
                          </a:solidFill>
                          <a:latin typeface="Times New Roman" pitchFamily="18" charset="0"/>
                          <a:cs typeface="Times New Roman" pitchFamily="18" charset="0"/>
                        </a:rPr>
                        <a:t>năng</a:t>
                      </a:r>
                      <a:r>
                        <a:rPr lang="en-US" sz="3200" baseline="0" dirty="0">
                          <a:solidFill>
                            <a:srgbClr val="FF00FF"/>
                          </a:solidFill>
                          <a:latin typeface="Times New Roman" pitchFamily="18" charset="0"/>
                          <a:cs typeface="Times New Roman" pitchFamily="18" charset="0"/>
                        </a:rPr>
                        <a:t> </a:t>
                      </a:r>
                      <a:r>
                        <a:rPr lang="en-US" sz="3200" baseline="0" dirty="0" err="1">
                          <a:solidFill>
                            <a:srgbClr val="FF00FF"/>
                          </a:solidFill>
                          <a:latin typeface="Times New Roman" pitchFamily="18" charset="0"/>
                          <a:cs typeface="Times New Roman" pitchFamily="18" charset="0"/>
                        </a:rPr>
                        <a:t>đã</a:t>
                      </a:r>
                      <a:r>
                        <a:rPr lang="en-US" sz="3200" baseline="0" dirty="0">
                          <a:solidFill>
                            <a:srgbClr val="FF00FF"/>
                          </a:solidFill>
                          <a:latin typeface="Times New Roman" pitchFamily="18" charset="0"/>
                          <a:cs typeface="Times New Roman" pitchFamily="18" charset="0"/>
                        </a:rPr>
                        <a:t> </a:t>
                      </a:r>
                      <a:r>
                        <a:rPr lang="en-US" sz="3200" baseline="0" dirty="0" err="1">
                          <a:solidFill>
                            <a:srgbClr val="FF00FF"/>
                          </a:solidFill>
                          <a:latin typeface="Times New Roman" pitchFamily="18" charset="0"/>
                          <a:cs typeface="Times New Roman" pitchFamily="18" charset="0"/>
                        </a:rPr>
                        <a:t>biết</a:t>
                      </a:r>
                      <a:endParaRPr lang="en-US" sz="3200" dirty="0">
                        <a:solidFill>
                          <a:srgbClr val="FF00FF"/>
                        </a:solidFill>
                        <a:latin typeface="Times New Roman" pitchFamily="18" charset="0"/>
                        <a:cs typeface="Times New Roman" pitchFamily="18" charset="0"/>
                      </a:endParaRPr>
                    </a:p>
                  </a:txBody>
                  <a:tcPr/>
                </a:tc>
                <a:tc>
                  <a:txBody>
                    <a:bodyPr/>
                    <a:lstStyle/>
                    <a:p>
                      <a:pPr algn="ctr"/>
                      <a:r>
                        <a:rPr lang="en-US" sz="3200" dirty="0" err="1">
                          <a:solidFill>
                            <a:srgbClr val="FF00FF"/>
                          </a:solidFill>
                          <a:latin typeface="Times New Roman" pitchFamily="18" charset="0"/>
                          <a:cs typeface="Times New Roman" pitchFamily="18" charset="0"/>
                        </a:rPr>
                        <a:t>Chức</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năng</a:t>
                      </a:r>
                      <a:r>
                        <a:rPr lang="en-US" sz="3200" baseline="0" dirty="0">
                          <a:solidFill>
                            <a:srgbClr val="FF00FF"/>
                          </a:solidFill>
                          <a:latin typeface="Times New Roman" pitchFamily="18" charset="0"/>
                          <a:cs typeface="Times New Roman" pitchFamily="18" charset="0"/>
                        </a:rPr>
                        <a:t> </a:t>
                      </a:r>
                      <a:r>
                        <a:rPr lang="en-US" sz="3200" baseline="0" dirty="0" err="1">
                          <a:solidFill>
                            <a:srgbClr val="FF00FF"/>
                          </a:solidFill>
                          <a:latin typeface="Times New Roman" pitchFamily="18" charset="0"/>
                          <a:cs typeface="Times New Roman" pitchFamily="18" charset="0"/>
                        </a:rPr>
                        <a:t>chưa</a:t>
                      </a:r>
                      <a:r>
                        <a:rPr lang="en-US" sz="3200" baseline="0" dirty="0">
                          <a:solidFill>
                            <a:srgbClr val="FF00FF"/>
                          </a:solidFill>
                          <a:latin typeface="Times New Roman" pitchFamily="18" charset="0"/>
                          <a:cs typeface="Times New Roman" pitchFamily="18" charset="0"/>
                        </a:rPr>
                        <a:t> </a:t>
                      </a:r>
                      <a:r>
                        <a:rPr lang="en-US" sz="3200" baseline="0" dirty="0" err="1">
                          <a:solidFill>
                            <a:srgbClr val="FF00FF"/>
                          </a:solidFill>
                          <a:latin typeface="Times New Roman" pitchFamily="18" charset="0"/>
                          <a:cs typeface="Times New Roman" pitchFamily="18" charset="0"/>
                        </a:rPr>
                        <a:t>biết</a:t>
                      </a:r>
                      <a:endParaRPr lang="en-US" sz="3200" dirty="0">
                        <a:solidFill>
                          <a:srgbClr val="FF00FF"/>
                        </a:solidFill>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31860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dirty="0" err="1">
                          <a:ln>
                            <a:noFill/>
                          </a:ln>
                          <a:solidFill>
                            <a:srgbClr val="0000FF"/>
                          </a:solidFill>
                          <a:effectLst/>
                          <a:latin typeface="Times New Roman" pitchFamily="18" charset="0"/>
                          <a:cs typeface="Times New Roman" pitchFamily="18" charset="0"/>
                        </a:rPr>
                        <a:t>Tiết</a:t>
                      </a:r>
                      <a:r>
                        <a:rPr kumimoji="0" lang="en-US" sz="3200" b="0" i="0" u="none" strike="noStrike" cap="none" normalizeH="0" baseline="0" dirty="0">
                          <a:ln>
                            <a:noFill/>
                          </a:ln>
                          <a:solidFill>
                            <a:srgbClr val="0000FF"/>
                          </a:solidFill>
                          <a:effectLst/>
                          <a:latin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cs typeface="Times New Roman" pitchFamily="18" charset="0"/>
                        </a:rPr>
                        <a:t>dịch</a:t>
                      </a:r>
                      <a:r>
                        <a:rPr kumimoji="0" lang="en-US" sz="3200" b="0" i="0" u="none" strike="noStrike" cap="none" normalizeH="0" baseline="0" dirty="0">
                          <a:ln>
                            <a:noFill/>
                          </a:ln>
                          <a:solidFill>
                            <a:srgbClr val="0000FF"/>
                          </a:solidFill>
                          <a:effectLst/>
                          <a:latin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cs typeface="Times New Roman" pitchFamily="18" charset="0"/>
                        </a:rPr>
                        <a:t>tụy</a:t>
                      </a:r>
                      <a:r>
                        <a:rPr kumimoji="0" lang="en-US" sz="3200" b="0" i="0" u="none" strike="noStrike" cap="none" normalizeH="0" baseline="0" dirty="0">
                          <a:ln>
                            <a:noFill/>
                          </a:ln>
                          <a:solidFill>
                            <a:srgbClr val="0000FF"/>
                          </a:solidFill>
                          <a:effectLst/>
                          <a:latin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cs typeface="Times New Roman" pitchFamily="18" charset="0"/>
                        </a:rPr>
                        <a:t>theo</a:t>
                      </a:r>
                      <a:r>
                        <a:rPr kumimoji="0" lang="en-US" sz="3200" b="0" i="0" u="none" strike="noStrike" cap="none" normalizeH="0" baseline="0" dirty="0">
                          <a:ln>
                            <a:noFill/>
                          </a:ln>
                          <a:solidFill>
                            <a:srgbClr val="0000FF"/>
                          </a:solidFill>
                          <a:effectLst/>
                          <a:latin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cs typeface="Times New Roman" pitchFamily="18" charset="0"/>
                        </a:rPr>
                        <a:t>ống</a:t>
                      </a:r>
                      <a:r>
                        <a:rPr kumimoji="0" lang="en-US" sz="3200" b="0" i="0" u="none" strike="noStrike" cap="none" normalizeH="0" baseline="0" dirty="0">
                          <a:ln>
                            <a:noFill/>
                          </a:ln>
                          <a:solidFill>
                            <a:srgbClr val="0000FF"/>
                          </a:solidFill>
                          <a:effectLst/>
                          <a:latin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cs typeface="Times New Roman" pitchFamily="18" charset="0"/>
                        </a:rPr>
                        <a:t>dẫn</a:t>
                      </a:r>
                      <a:r>
                        <a:rPr kumimoji="0" lang="en-US" sz="3200" b="0" i="0" u="none" strike="noStrike" cap="none" normalizeH="0" baseline="0" dirty="0">
                          <a:ln>
                            <a:noFill/>
                          </a:ln>
                          <a:solidFill>
                            <a:srgbClr val="0000FF"/>
                          </a:solidFill>
                          <a:effectLst/>
                          <a:latin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cs typeface="Times New Roman" pitchFamily="18" charset="0"/>
                        </a:rPr>
                        <a:t>đổ</a:t>
                      </a:r>
                      <a:r>
                        <a:rPr kumimoji="0" lang="en-US" sz="3200" b="0" i="0" u="none" strike="noStrike" cap="none" normalizeH="0" baseline="0" dirty="0">
                          <a:ln>
                            <a:noFill/>
                          </a:ln>
                          <a:solidFill>
                            <a:srgbClr val="0000FF"/>
                          </a:solidFill>
                          <a:effectLst/>
                          <a:latin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cs typeface="Times New Roman" pitchFamily="18" charset="0"/>
                        </a:rPr>
                        <a:t>vào</a:t>
                      </a:r>
                      <a:r>
                        <a:rPr kumimoji="0" lang="en-US" sz="3200" b="0" i="0" u="none" strike="noStrike" cap="none" normalizeH="0" baseline="0" dirty="0">
                          <a:ln>
                            <a:noFill/>
                          </a:ln>
                          <a:solidFill>
                            <a:srgbClr val="0000FF"/>
                          </a:solidFill>
                          <a:effectLst/>
                          <a:latin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cs typeface="Times New Roman" pitchFamily="18" charset="0"/>
                        </a:rPr>
                        <a:t>tá</a:t>
                      </a:r>
                      <a:r>
                        <a:rPr kumimoji="0" lang="en-US" sz="3200" b="0" i="0" u="none" strike="noStrike" cap="none" normalizeH="0" baseline="0" dirty="0">
                          <a:ln>
                            <a:noFill/>
                          </a:ln>
                          <a:solidFill>
                            <a:srgbClr val="0000FF"/>
                          </a:solidFill>
                          <a:effectLst/>
                          <a:latin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cs typeface="Times New Roman" pitchFamily="18" charset="0"/>
                        </a:rPr>
                        <a:t>tràng</a:t>
                      </a:r>
                      <a:r>
                        <a:rPr kumimoji="0" lang="en-US" sz="3200" b="0" i="0" u="none" strike="noStrike" cap="none" normalizeH="0" baseline="0" dirty="0">
                          <a:ln>
                            <a:noFill/>
                          </a:ln>
                          <a:solidFill>
                            <a:srgbClr val="0000FF"/>
                          </a:solidFill>
                          <a:effectLst/>
                          <a:latin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cs typeface="Times New Roman" pitchFamily="18" charset="0"/>
                        </a:rPr>
                        <a:t>làm</a:t>
                      </a:r>
                      <a:r>
                        <a:rPr kumimoji="0" lang="en-US" sz="3200" b="0" i="0" u="none" strike="noStrike" cap="none" normalizeH="0" baseline="0" dirty="0">
                          <a:ln>
                            <a:noFill/>
                          </a:ln>
                          <a:solidFill>
                            <a:srgbClr val="0000FF"/>
                          </a:solidFill>
                          <a:effectLst/>
                          <a:latin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cs typeface="Times New Roman" pitchFamily="18" charset="0"/>
                        </a:rPr>
                        <a:t>biến</a:t>
                      </a:r>
                      <a:r>
                        <a:rPr kumimoji="0" lang="en-US" sz="3200" b="0" i="0" u="none" strike="noStrike" cap="none" normalizeH="0" baseline="0" dirty="0">
                          <a:ln>
                            <a:noFill/>
                          </a:ln>
                          <a:solidFill>
                            <a:srgbClr val="0000FF"/>
                          </a:solidFill>
                          <a:effectLst/>
                          <a:latin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cs typeface="Times New Roman" pitchFamily="18" charset="0"/>
                        </a:rPr>
                        <a:t>đổi</a:t>
                      </a:r>
                      <a:r>
                        <a:rPr kumimoji="0" lang="en-US" sz="3200" b="0" i="0" u="none" strike="noStrike" cap="none" normalizeH="0" baseline="0" dirty="0">
                          <a:ln>
                            <a:noFill/>
                          </a:ln>
                          <a:solidFill>
                            <a:srgbClr val="0000FF"/>
                          </a:solidFill>
                          <a:effectLst/>
                          <a:latin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cs typeface="Times New Roman" pitchFamily="18" charset="0"/>
                        </a:rPr>
                        <a:t>thức</a:t>
                      </a:r>
                      <a:r>
                        <a:rPr kumimoji="0" lang="en-US" sz="3200" b="0" i="0" u="none" strike="noStrike" cap="none" normalizeH="0" baseline="0" dirty="0">
                          <a:ln>
                            <a:noFill/>
                          </a:ln>
                          <a:solidFill>
                            <a:srgbClr val="0000FF"/>
                          </a:solidFill>
                          <a:effectLst/>
                          <a:latin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cs typeface="Times New Roman" pitchFamily="18" charset="0"/>
                        </a:rPr>
                        <a:t>ăn</a:t>
                      </a:r>
                      <a:r>
                        <a:rPr kumimoji="0" lang="en-US" sz="3200" b="0" i="0" u="none" strike="noStrike" cap="none" normalizeH="0" baseline="0" dirty="0">
                          <a:ln>
                            <a:noFill/>
                          </a:ln>
                          <a:solidFill>
                            <a:srgbClr val="0000FF"/>
                          </a:solidFill>
                          <a:effectLst/>
                          <a:latin typeface="Times New Roman" pitchFamily="18" charset="0"/>
                          <a:cs typeface="Times New Roman" pitchFamily="18" charset="0"/>
                        </a:rPr>
                        <a:t> ở </a:t>
                      </a:r>
                      <a:r>
                        <a:rPr kumimoji="0" lang="en-US" sz="3200" b="0" i="0" u="none" strike="noStrike" cap="none" normalizeH="0" baseline="0" dirty="0" err="1">
                          <a:ln>
                            <a:noFill/>
                          </a:ln>
                          <a:solidFill>
                            <a:srgbClr val="0000FF"/>
                          </a:solidFill>
                          <a:effectLst/>
                          <a:latin typeface="Times New Roman" pitchFamily="18" charset="0"/>
                          <a:cs typeface="Times New Roman" pitchFamily="18" charset="0"/>
                        </a:rPr>
                        <a:t>ruột</a:t>
                      </a:r>
                      <a:r>
                        <a:rPr kumimoji="0" lang="en-US" sz="3200" b="0" i="0" u="none" strike="noStrike" cap="none" normalizeH="0" baseline="0" dirty="0">
                          <a:ln>
                            <a:noFill/>
                          </a:ln>
                          <a:solidFill>
                            <a:srgbClr val="0000FF"/>
                          </a:solidFill>
                          <a:effectLst/>
                          <a:latin typeface="Times New Roman" pitchFamily="18" charset="0"/>
                          <a:cs typeface="Times New Roman" pitchFamily="18" charset="0"/>
                        </a:rPr>
                        <a:t> non</a:t>
                      </a:r>
                    </a:p>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bl>
          </a:graphicData>
        </a:graphic>
      </p:graphicFrame>
      <p:sp>
        <p:nvSpPr>
          <p:cNvPr id="5" name="TextBox 4"/>
          <p:cNvSpPr txBox="1"/>
          <p:nvPr/>
        </p:nvSpPr>
        <p:spPr>
          <a:xfrm>
            <a:off x="1694890" y="2273587"/>
            <a:ext cx="4114800" cy="584775"/>
          </a:xfrm>
          <a:prstGeom prst="rect">
            <a:avLst/>
          </a:prstGeom>
          <a:solidFill>
            <a:schemeClr val="tx2">
              <a:lumMod val="20000"/>
              <a:lumOff val="80000"/>
            </a:schemeClr>
          </a:solidFill>
        </p:spPr>
        <p:txBody>
          <a:bodyPr wrap="square" rtlCol="0">
            <a:spAutoFit/>
          </a:bodyPr>
          <a:lstStyle/>
          <a:p>
            <a:pPr algn="ctr"/>
            <a:r>
              <a:rPr lang="en-US" sz="3200" b="1" dirty="0" err="1">
                <a:solidFill>
                  <a:srgbClr val="FF00FF"/>
                </a:solidFill>
                <a:latin typeface="Times New Roman" pitchFamily="18" charset="0"/>
                <a:cs typeface="Times New Roman" pitchFamily="18" charset="0"/>
              </a:rPr>
              <a:t>Chức</a:t>
            </a:r>
            <a:r>
              <a:rPr lang="en-US" sz="3200" b="1" dirty="0">
                <a:solidFill>
                  <a:srgbClr val="FF00FF"/>
                </a:solidFill>
                <a:latin typeface="Times New Roman" pitchFamily="18" charset="0"/>
                <a:cs typeface="Times New Roman" pitchFamily="18" charset="0"/>
              </a:rPr>
              <a:t> </a:t>
            </a:r>
            <a:r>
              <a:rPr lang="en-US" sz="3200" b="1" dirty="0" err="1">
                <a:solidFill>
                  <a:srgbClr val="FF00FF"/>
                </a:solidFill>
                <a:latin typeface="Times New Roman" pitchFamily="18" charset="0"/>
                <a:cs typeface="Times New Roman" pitchFamily="18" charset="0"/>
              </a:rPr>
              <a:t>năng</a:t>
            </a:r>
            <a:r>
              <a:rPr lang="en-US" sz="3200" b="1" dirty="0">
                <a:solidFill>
                  <a:srgbClr val="FF00FF"/>
                </a:solidFill>
                <a:latin typeface="Times New Roman" pitchFamily="18" charset="0"/>
                <a:cs typeface="Times New Roman" pitchFamily="18" charset="0"/>
              </a:rPr>
              <a:t> </a:t>
            </a:r>
            <a:r>
              <a:rPr lang="en-US" sz="3200" b="1" dirty="0" err="1">
                <a:solidFill>
                  <a:srgbClr val="FF00FF"/>
                </a:solidFill>
                <a:latin typeface="Times New Roman" pitchFamily="18" charset="0"/>
                <a:cs typeface="Times New Roman" pitchFamily="18" charset="0"/>
              </a:rPr>
              <a:t>ngoại</a:t>
            </a:r>
            <a:r>
              <a:rPr lang="en-US" sz="3200" b="1" dirty="0">
                <a:solidFill>
                  <a:srgbClr val="FF00FF"/>
                </a:solidFill>
                <a:latin typeface="Times New Roman" pitchFamily="18" charset="0"/>
                <a:cs typeface="Times New Roman" pitchFamily="18" charset="0"/>
              </a:rPr>
              <a:t> </a:t>
            </a:r>
            <a:r>
              <a:rPr lang="en-US" sz="3200" b="1" dirty="0" err="1">
                <a:solidFill>
                  <a:srgbClr val="FF00FF"/>
                </a:solidFill>
                <a:latin typeface="Times New Roman" pitchFamily="18" charset="0"/>
                <a:cs typeface="Times New Roman" pitchFamily="18" charset="0"/>
              </a:rPr>
              <a:t>tiết</a:t>
            </a:r>
            <a:endParaRPr lang="en-US" sz="3200" b="1" dirty="0">
              <a:solidFill>
                <a:srgbClr val="FF00FF"/>
              </a:solidFill>
              <a:latin typeface="Times New Roman" pitchFamily="18" charset="0"/>
              <a:cs typeface="Times New Roman" pitchFamily="18" charset="0"/>
            </a:endParaRPr>
          </a:p>
        </p:txBody>
      </p:sp>
      <p:sp>
        <p:nvSpPr>
          <p:cNvPr id="6" name="TextBox 5"/>
          <p:cNvSpPr txBox="1"/>
          <p:nvPr/>
        </p:nvSpPr>
        <p:spPr>
          <a:xfrm>
            <a:off x="6705600" y="2246693"/>
            <a:ext cx="4114800" cy="584775"/>
          </a:xfrm>
          <a:prstGeom prst="rect">
            <a:avLst/>
          </a:prstGeom>
          <a:solidFill>
            <a:schemeClr val="tx2">
              <a:lumMod val="20000"/>
              <a:lumOff val="80000"/>
            </a:schemeClr>
          </a:solidFill>
        </p:spPr>
        <p:txBody>
          <a:bodyPr wrap="square" rtlCol="0">
            <a:spAutoFit/>
          </a:bodyPr>
          <a:lstStyle/>
          <a:p>
            <a:pPr algn="ctr"/>
            <a:r>
              <a:rPr lang="en-US" sz="3200" b="1" dirty="0" err="1">
                <a:solidFill>
                  <a:srgbClr val="FF00FF"/>
                </a:solidFill>
                <a:latin typeface="Times New Roman" pitchFamily="18" charset="0"/>
                <a:cs typeface="Times New Roman" pitchFamily="18" charset="0"/>
              </a:rPr>
              <a:t>Chức</a:t>
            </a:r>
            <a:r>
              <a:rPr lang="en-US" sz="3200" b="1" dirty="0">
                <a:solidFill>
                  <a:srgbClr val="FF00FF"/>
                </a:solidFill>
                <a:latin typeface="Times New Roman" pitchFamily="18" charset="0"/>
                <a:cs typeface="Times New Roman" pitchFamily="18" charset="0"/>
              </a:rPr>
              <a:t> </a:t>
            </a:r>
            <a:r>
              <a:rPr lang="en-US" sz="3200" b="1" dirty="0" err="1">
                <a:solidFill>
                  <a:srgbClr val="FF00FF"/>
                </a:solidFill>
                <a:latin typeface="Times New Roman" pitchFamily="18" charset="0"/>
                <a:cs typeface="Times New Roman" pitchFamily="18" charset="0"/>
              </a:rPr>
              <a:t>năng</a:t>
            </a:r>
            <a:r>
              <a:rPr lang="en-US" sz="3200" b="1" dirty="0">
                <a:solidFill>
                  <a:srgbClr val="FF00FF"/>
                </a:solidFill>
                <a:latin typeface="Times New Roman" pitchFamily="18" charset="0"/>
                <a:cs typeface="Times New Roman" pitchFamily="18" charset="0"/>
              </a:rPr>
              <a:t> </a:t>
            </a:r>
            <a:r>
              <a:rPr lang="en-US" sz="3200" b="1" dirty="0" err="1">
                <a:solidFill>
                  <a:srgbClr val="FF00FF"/>
                </a:solidFill>
                <a:latin typeface="Times New Roman" pitchFamily="18" charset="0"/>
                <a:cs typeface="Times New Roman" pitchFamily="18" charset="0"/>
              </a:rPr>
              <a:t>nội</a:t>
            </a:r>
            <a:r>
              <a:rPr lang="en-US" sz="3200" b="1" dirty="0">
                <a:solidFill>
                  <a:srgbClr val="FF00FF"/>
                </a:solidFill>
                <a:latin typeface="Times New Roman" pitchFamily="18" charset="0"/>
                <a:cs typeface="Times New Roman" pitchFamily="18" charset="0"/>
              </a:rPr>
              <a:t> </a:t>
            </a:r>
            <a:r>
              <a:rPr lang="en-US" sz="3200" b="1" dirty="0" err="1">
                <a:solidFill>
                  <a:srgbClr val="FF00FF"/>
                </a:solidFill>
                <a:latin typeface="Times New Roman" pitchFamily="18" charset="0"/>
                <a:cs typeface="Times New Roman" pitchFamily="18" charset="0"/>
              </a:rPr>
              <a:t>tiết</a:t>
            </a:r>
            <a:r>
              <a:rPr lang="en-US" sz="3200" b="1" dirty="0">
                <a:solidFill>
                  <a:srgbClr val="FF00FF"/>
                </a:solidFill>
                <a:latin typeface="Times New Roman" pitchFamily="18" charset="0"/>
                <a:cs typeface="Times New Roman" pitchFamily="18" charset="0"/>
              </a:rPr>
              <a:t> </a:t>
            </a:r>
          </a:p>
        </p:txBody>
      </p:sp>
      <p:sp>
        <p:nvSpPr>
          <p:cNvPr id="7" name="TextBox 6"/>
          <p:cNvSpPr txBox="1"/>
          <p:nvPr/>
        </p:nvSpPr>
        <p:spPr>
          <a:xfrm>
            <a:off x="6553200" y="2905440"/>
            <a:ext cx="4648200" cy="3637919"/>
          </a:xfrm>
          <a:prstGeom prst="rect">
            <a:avLst/>
          </a:prstGeom>
          <a:noFill/>
        </p:spPr>
        <p:txBody>
          <a:bodyPr wrap="square" rtlCol="0">
            <a:spAutoFit/>
          </a:bodyPr>
          <a:lstStyle/>
          <a:p>
            <a:pPr eaLnBrk="0" hangingPunct="0">
              <a:spcBef>
                <a:spcPct val="20000"/>
              </a:spcBef>
              <a:buFontTx/>
              <a:buChar char="-"/>
            </a:pPr>
            <a:r>
              <a:rPr lang="en-US" sz="3200" dirty="0">
                <a:solidFill>
                  <a:srgbClr val="0000FF"/>
                </a:solidFill>
                <a:latin typeface="Times New Roman" pitchFamily="18" charset="0"/>
                <a:cs typeface="Times New Roman" pitchFamily="18" charset="0"/>
              </a:rPr>
              <a:t> 2 </a:t>
            </a:r>
            <a:r>
              <a:rPr lang="en-US" sz="3200" dirty="0" err="1">
                <a:solidFill>
                  <a:srgbClr val="0000FF"/>
                </a:solidFill>
                <a:latin typeface="Times New Roman" pitchFamily="18" charset="0"/>
                <a:cs typeface="Times New Roman" pitchFamily="18" charset="0"/>
              </a:rPr>
              <a:t>loại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tế</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bào</a:t>
            </a:r>
            <a:r>
              <a:rPr lang="en-US" sz="3200" dirty="0">
                <a:solidFill>
                  <a:srgbClr val="0000FF"/>
                </a:solidFill>
                <a:latin typeface="Times New Roman" pitchFamily="18" charset="0"/>
                <a:cs typeface="Times New Roman" pitchFamily="18" charset="0"/>
              </a:rPr>
              <a:t> ở </a:t>
            </a:r>
            <a:r>
              <a:rPr lang="en-US" sz="3200" dirty="0" err="1">
                <a:solidFill>
                  <a:srgbClr val="0000FF"/>
                </a:solidFill>
                <a:latin typeface="Times New Roman" pitchFamily="18" charset="0"/>
                <a:cs typeface="Times New Roman" pitchFamily="18" charset="0"/>
              </a:rPr>
              <a:t>đảo</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tụy</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tiết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hoocmôn</a:t>
            </a:r>
            <a:endParaRPr lang="en-US" sz="3200" dirty="0">
              <a:solidFill>
                <a:srgbClr val="0000FF"/>
              </a:solidFill>
              <a:latin typeface="Times New Roman" pitchFamily="18" charset="0"/>
              <a:cs typeface="Times New Roman" pitchFamily="18" charset="0"/>
            </a:endParaRPr>
          </a:p>
          <a:p>
            <a:pPr eaLnBrk="0" hangingPunct="0">
              <a:spcBef>
                <a:spcPct val="20000"/>
              </a:spcBef>
            </a:pPr>
            <a:r>
              <a:rPr lang="en-US" sz="3200" dirty="0">
                <a:solidFill>
                  <a:srgbClr val="0000FF"/>
                </a:solidFill>
                <a:latin typeface="Times New Roman" pitchFamily="18" charset="0"/>
                <a:cs typeface="Times New Roman" pitchFamily="18" charset="0"/>
              </a:rPr>
              <a:t>+</a:t>
            </a:r>
            <a:r>
              <a:rPr lang="en-US" sz="3200" dirty="0" err="1">
                <a:solidFill>
                  <a:srgbClr val="0000FF"/>
                </a:solidFill>
                <a:latin typeface="Times New Roman" pitchFamily="18" charset="0"/>
                <a:cs typeface="Times New Roman" pitchFamily="18" charset="0"/>
              </a:rPr>
              <a:t>Tế</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bào</a:t>
            </a:r>
            <a:r>
              <a:rPr lang="en-US" sz="3200" dirty="0">
                <a:solidFill>
                  <a:srgbClr val="0000FF"/>
                </a:solidFill>
                <a:latin typeface="Times New Roman" pitchFamily="18" charset="0"/>
                <a:cs typeface="Times New Roman" pitchFamily="18" charset="0"/>
              </a:rPr>
              <a:t> </a:t>
            </a:r>
            <a:r>
              <a:rPr lang="el-GR" sz="3200" dirty="0">
                <a:solidFill>
                  <a:srgbClr val="0000FF"/>
                </a:solidFill>
                <a:latin typeface="Times New Roman" pitchFamily="18" charset="0"/>
                <a:cs typeface="Times New Roman" pitchFamily="18" charset="0"/>
              </a:rPr>
              <a:t>β</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tiết</a:t>
            </a:r>
            <a:r>
              <a:rPr lang="en-US" sz="3200" dirty="0">
                <a:solidFill>
                  <a:srgbClr val="0000FF"/>
                </a:solidFill>
                <a:latin typeface="Times New Roman" pitchFamily="18" charset="0"/>
                <a:cs typeface="Times New Roman" pitchFamily="18" charset="0"/>
              </a:rPr>
              <a:t> </a:t>
            </a:r>
            <a:r>
              <a:rPr lang="en-US" sz="3200" dirty="0" err="1">
                <a:solidFill>
                  <a:srgbClr val="FF0066"/>
                </a:solidFill>
                <a:latin typeface="Times New Roman" pitchFamily="18" charset="0"/>
                <a:cs typeface="Times New Roman" pitchFamily="18" charset="0"/>
              </a:rPr>
              <a:t>hoocmôn</a:t>
            </a:r>
            <a:r>
              <a:rPr lang="en-US" sz="3200" dirty="0">
                <a:solidFill>
                  <a:srgbClr val="FF0066"/>
                </a:solidFill>
                <a:latin typeface="Times New Roman" pitchFamily="18" charset="0"/>
                <a:cs typeface="Times New Roman" pitchFamily="18" charset="0"/>
              </a:rPr>
              <a:t> insulin.</a:t>
            </a:r>
          </a:p>
          <a:p>
            <a:r>
              <a:rPr lang="en-US" sz="3200" dirty="0">
                <a:solidFill>
                  <a:srgbClr val="0000FF"/>
                </a:solidFill>
                <a:latin typeface="Times New Roman" pitchFamily="18" charset="0"/>
                <a:cs typeface="Times New Roman" pitchFamily="18" charset="0"/>
              </a:rPr>
              <a:t>+</a:t>
            </a:r>
            <a:r>
              <a:rPr lang="en-US" sz="3200" dirty="0" err="1">
                <a:solidFill>
                  <a:srgbClr val="0000FF"/>
                </a:solidFill>
                <a:latin typeface="Times New Roman" pitchFamily="18" charset="0"/>
                <a:cs typeface="Times New Roman" pitchFamily="18" charset="0"/>
              </a:rPr>
              <a:t>Tế</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bào</a:t>
            </a:r>
            <a:r>
              <a:rPr lang="en-US" sz="3200" dirty="0">
                <a:solidFill>
                  <a:srgbClr val="0000FF"/>
                </a:solidFill>
                <a:latin typeface="Times New Roman" pitchFamily="18" charset="0"/>
                <a:cs typeface="Times New Roman" pitchFamily="18" charset="0"/>
              </a:rPr>
              <a:t> </a:t>
            </a:r>
            <a:r>
              <a:rPr lang="el-GR" sz="3200" dirty="0">
                <a:solidFill>
                  <a:srgbClr val="0000FF"/>
                </a:solidFill>
                <a:latin typeface="Times New Roman" pitchFamily="18" charset="0"/>
                <a:cs typeface="Times New Roman" pitchFamily="18" charset="0"/>
              </a:rPr>
              <a:t>α</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tiết</a:t>
            </a:r>
            <a:r>
              <a:rPr lang="en-US" sz="3200" dirty="0">
                <a:solidFill>
                  <a:srgbClr val="0000FF"/>
                </a:solidFill>
                <a:latin typeface="Times New Roman" pitchFamily="18" charset="0"/>
                <a:cs typeface="Times New Roman" pitchFamily="18" charset="0"/>
              </a:rPr>
              <a:t> </a:t>
            </a:r>
            <a:r>
              <a:rPr lang="en-US" sz="3200" dirty="0" err="1">
                <a:solidFill>
                  <a:srgbClr val="FF0066"/>
                </a:solidFill>
                <a:latin typeface="Times New Roman" pitchFamily="18" charset="0"/>
                <a:cs typeface="Times New Roman" pitchFamily="18" charset="0"/>
              </a:rPr>
              <a:t>hoocmôn</a:t>
            </a:r>
            <a:r>
              <a:rPr lang="en-US" sz="3200" dirty="0">
                <a:solidFill>
                  <a:srgbClr val="FF0066"/>
                </a:solidFill>
                <a:latin typeface="Times New Roman" pitchFamily="18" charset="0"/>
                <a:cs typeface="Times New Roman" pitchFamily="18" charset="0"/>
              </a:rPr>
              <a:t> glucagon.</a:t>
            </a:r>
            <a:endParaRPr lang="el-GR" sz="3200" dirty="0">
              <a:solidFill>
                <a:srgbClr val="FF0066"/>
              </a:solidFill>
              <a:latin typeface="Times New Roman" pitchFamily="18" charset="0"/>
              <a:cs typeface="Times New Roman" pitchFamily="18" charset="0"/>
            </a:endParaRPr>
          </a:p>
          <a:p>
            <a:endParaRPr lang="en-US" sz="3200" dirty="0"/>
          </a:p>
        </p:txBody>
      </p:sp>
      <p:sp>
        <p:nvSpPr>
          <p:cNvPr id="8" name="Pentagon 7"/>
          <p:cNvSpPr/>
          <p:nvPr/>
        </p:nvSpPr>
        <p:spPr>
          <a:xfrm>
            <a:off x="1190625" y="5753112"/>
            <a:ext cx="5562600" cy="762000"/>
          </a:xfrm>
          <a:prstGeom prst="homePlate">
            <a:avLst/>
          </a:prstGeom>
          <a:solidFill>
            <a:srgbClr val="4587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2 Tieu de rat dai 01" panose="02000000000000000000" pitchFamily="2" charset="0"/>
                <a:ea typeface="#9Slide02 Tieu de rat dai 01" panose="02000000000000000000" pitchFamily="2" charset="0"/>
              </a:rPr>
              <a:t>Tuyến</a:t>
            </a:r>
            <a:r>
              <a:rPr lang="en-US" sz="2800" dirty="0">
                <a:latin typeface="#9Slide02 Tieu de rat dai 01" panose="02000000000000000000" pitchFamily="2" charset="0"/>
                <a:ea typeface="#9Slide02 Tieu de rat dai 01" panose="02000000000000000000" pitchFamily="2" charset="0"/>
              </a:rPr>
              <a:t> </a:t>
            </a:r>
            <a:r>
              <a:rPr lang="en-US" sz="2800" dirty="0" err="1">
                <a:latin typeface="#9Slide02 Tieu de rat dai 01" panose="02000000000000000000" pitchFamily="2" charset="0"/>
                <a:ea typeface="#9Slide02 Tieu de rat dai 01" panose="02000000000000000000" pitchFamily="2" charset="0"/>
              </a:rPr>
              <a:t>tụy</a:t>
            </a:r>
            <a:r>
              <a:rPr lang="en-US" sz="2800" dirty="0">
                <a:latin typeface="#9Slide02 Tieu de rat dai 01" panose="02000000000000000000" pitchFamily="2" charset="0"/>
                <a:ea typeface="#9Slide02 Tieu de rat dai 01" panose="02000000000000000000" pitchFamily="2" charset="0"/>
              </a:rPr>
              <a:t> </a:t>
            </a:r>
            <a:r>
              <a:rPr lang="en-US" sz="2800" dirty="0" err="1">
                <a:latin typeface="#9Slide02 Tieu de rat dai 01" panose="02000000000000000000" pitchFamily="2" charset="0"/>
                <a:ea typeface="#9Slide02 Tieu de rat dai 01" panose="02000000000000000000" pitchFamily="2" charset="0"/>
              </a:rPr>
              <a:t>là</a:t>
            </a:r>
            <a:r>
              <a:rPr lang="en-US" sz="2800" dirty="0">
                <a:latin typeface="#9Slide02 Tieu de rat dai 01" panose="02000000000000000000" pitchFamily="2" charset="0"/>
                <a:ea typeface="#9Slide02 Tieu de rat dai 01" panose="02000000000000000000" pitchFamily="2" charset="0"/>
              </a:rPr>
              <a:t> </a:t>
            </a:r>
            <a:r>
              <a:rPr lang="en-US" sz="2800" dirty="0" err="1">
                <a:latin typeface="#9Slide02 Tieu de rat dai 01" panose="02000000000000000000" pitchFamily="2" charset="0"/>
                <a:ea typeface="#9Slide02 Tieu de rat dai 01" panose="02000000000000000000" pitchFamily="2" charset="0"/>
              </a:rPr>
              <a:t>tuyến</a:t>
            </a:r>
            <a:r>
              <a:rPr lang="en-US" sz="2800" dirty="0">
                <a:latin typeface="#9Slide02 Tieu de rat dai 01" panose="02000000000000000000" pitchFamily="2" charset="0"/>
                <a:ea typeface="#9Slide02 Tieu de rat dai 01" panose="02000000000000000000" pitchFamily="2" charset="0"/>
              </a:rPr>
              <a:t> </a:t>
            </a:r>
            <a:r>
              <a:rPr lang="en-US" sz="2800" dirty="0" err="1">
                <a:latin typeface="#9Slide02 Tieu de rat dai 01" panose="02000000000000000000" pitchFamily="2" charset="0"/>
                <a:ea typeface="#9Slide02 Tieu de rat dai 01" panose="02000000000000000000" pitchFamily="2" charset="0"/>
              </a:rPr>
              <a:t>pha</a:t>
            </a:r>
            <a:endParaRPr lang="en-US" sz="2800" dirty="0">
              <a:latin typeface="#9Slide02 Tieu de rat dai 01" panose="02000000000000000000" pitchFamily="2" charset="0"/>
              <a:ea typeface="#9Slide02 Tieu de rat dai 01" panose="02000000000000000000" pitchFamily="2" charset="0"/>
            </a:endParaRPr>
          </a:p>
        </p:txBody>
      </p:sp>
      <p:sp>
        <p:nvSpPr>
          <p:cNvPr id="9" name="Right Arrow 8"/>
          <p:cNvSpPr/>
          <p:nvPr/>
        </p:nvSpPr>
        <p:spPr>
          <a:xfrm>
            <a:off x="1295400" y="6060140"/>
            <a:ext cx="590550" cy="29047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981075"/>
            <a:ext cx="1066800" cy="1000125"/>
          </a:xfrm>
          <a:prstGeom prst="rect">
            <a:avLst/>
          </a:prstGeom>
        </p:spPr>
      </p:pic>
    </p:spTree>
    <p:extLst>
      <p:ext uri="{BB962C8B-B14F-4D97-AF65-F5344CB8AC3E}">
        <p14:creationId xmlns:p14="http://schemas.microsoft.com/office/powerpoint/2010/main" val="282820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0" y="0"/>
            <a:ext cx="2781300" cy="762000"/>
          </a:xfrm>
          <a:prstGeom prst="homePlate">
            <a:avLst/>
          </a:prstGeom>
          <a:solidFill>
            <a:srgbClr val="4587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9Slide02 Tieu de rat dai 01" panose="02000000000000000000" pitchFamily="2" charset="0"/>
                <a:ea typeface="#9Slide02 Tieu de rat dai 01" panose="02000000000000000000" pitchFamily="2" charset="0"/>
              </a:rPr>
              <a:t>I. TUYẾN TỤY</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529348"/>
            <a:ext cx="6120929"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0" descr="Digit 18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466583" y="88611"/>
            <a:ext cx="1703294" cy="93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04798" y="1117315"/>
            <a:ext cx="11582402" cy="1815882"/>
          </a:xfrm>
          <a:prstGeom prst="rect">
            <a:avLst/>
          </a:prstGeom>
          <a:noFill/>
        </p:spPr>
        <p:txBody>
          <a:bodyPr wrap="square" rtlCol="0">
            <a:spAutoFit/>
          </a:bodyPr>
          <a:lstStyle/>
          <a:p>
            <a:r>
              <a:rPr lang="en-US" sz="2800" dirty="0" err="1">
                <a:latin typeface="#9Slide02 Noi dung rat dai" panose="02000000000000000000" pitchFamily="2" charset="0"/>
                <a:ea typeface="#9Slide02 Noi dung rat dai" panose="02000000000000000000" pitchFamily="2" charset="0"/>
              </a:rPr>
              <a:t>Điền</a:t>
            </a:r>
            <a:r>
              <a:rPr lang="en-US" sz="2800" dirty="0">
                <a:latin typeface="#9Slide02 Noi dung rat dai" panose="02000000000000000000" pitchFamily="2" charset="0"/>
                <a:ea typeface="#9Slide02 Noi dung rat dai" panose="02000000000000000000" pitchFamily="2" charset="0"/>
              </a:rPr>
              <a:t> </a:t>
            </a:r>
            <a:r>
              <a:rPr lang="en-US" sz="2800" dirty="0" err="1">
                <a:latin typeface="#9Slide02 Noi dung rat dai" panose="02000000000000000000" pitchFamily="2" charset="0"/>
                <a:ea typeface="#9Slide02 Noi dung rat dai" panose="02000000000000000000" pitchFamily="2" charset="0"/>
              </a:rPr>
              <a:t>vào</a:t>
            </a:r>
            <a:r>
              <a:rPr lang="en-US" sz="2800" dirty="0">
                <a:latin typeface="#9Slide02 Noi dung rat dai" panose="02000000000000000000" pitchFamily="2" charset="0"/>
                <a:ea typeface="#9Slide02 Noi dung rat dai" panose="02000000000000000000" pitchFamily="2" charset="0"/>
              </a:rPr>
              <a:t> </a:t>
            </a:r>
            <a:r>
              <a:rPr lang="en-US" sz="2800" dirty="0" err="1">
                <a:latin typeface="#9Slide02 Noi dung rat dai" panose="02000000000000000000" pitchFamily="2" charset="0"/>
                <a:ea typeface="#9Slide02 Noi dung rat dai" panose="02000000000000000000" pitchFamily="2" charset="0"/>
              </a:rPr>
              <a:t>chỗ</a:t>
            </a:r>
            <a:r>
              <a:rPr lang="en-US" sz="2800" dirty="0">
                <a:latin typeface="#9Slide02 Noi dung rat dai" panose="02000000000000000000" pitchFamily="2" charset="0"/>
                <a:ea typeface="#9Slide02 Noi dung rat dai" panose="02000000000000000000" pitchFamily="2" charset="0"/>
              </a:rPr>
              <a:t> </a:t>
            </a:r>
            <a:r>
              <a:rPr lang="en-US" sz="2800" dirty="0" err="1">
                <a:latin typeface="#9Slide02 Noi dung rat dai" panose="02000000000000000000" pitchFamily="2" charset="0"/>
                <a:ea typeface="#9Slide02 Noi dung rat dai" panose="02000000000000000000" pitchFamily="2" charset="0"/>
              </a:rPr>
              <a:t>trống</a:t>
            </a:r>
            <a:r>
              <a:rPr lang="en-US" sz="2800" dirty="0">
                <a:latin typeface="#9Slide02 Noi dung rat dai" panose="02000000000000000000" pitchFamily="2" charset="0"/>
                <a:ea typeface="#9Slide02 Noi dung rat dai" panose="02000000000000000000" pitchFamily="2" charset="0"/>
              </a:rPr>
              <a:t> </a:t>
            </a:r>
            <a:r>
              <a:rPr lang="en-US" sz="2800" dirty="0" err="1">
                <a:latin typeface="#9Slide02 Noi dung rat dai" panose="02000000000000000000" pitchFamily="2" charset="0"/>
                <a:ea typeface="#9Slide02 Noi dung rat dai" panose="02000000000000000000" pitchFamily="2" charset="0"/>
              </a:rPr>
              <a:t>hoàn</a:t>
            </a:r>
            <a:r>
              <a:rPr lang="en-US" sz="2800" dirty="0">
                <a:latin typeface="#9Slide02 Noi dung rat dai" panose="02000000000000000000" pitchFamily="2" charset="0"/>
                <a:ea typeface="#9Slide02 Noi dung rat dai" panose="02000000000000000000" pitchFamily="2" charset="0"/>
              </a:rPr>
              <a:t> </a:t>
            </a:r>
            <a:r>
              <a:rPr lang="en-US" sz="2800" dirty="0" err="1">
                <a:latin typeface="#9Slide02 Noi dung rat dai" panose="02000000000000000000" pitchFamily="2" charset="0"/>
                <a:ea typeface="#9Slide02 Noi dung rat dai" panose="02000000000000000000" pitchFamily="2" charset="0"/>
              </a:rPr>
              <a:t>thành</a:t>
            </a:r>
            <a:r>
              <a:rPr lang="en-US" sz="2800" dirty="0">
                <a:latin typeface="#9Slide02 Noi dung rat dai" panose="02000000000000000000" pitchFamily="2" charset="0"/>
                <a:ea typeface="#9Slide02 Noi dung rat dai" panose="02000000000000000000" pitchFamily="2" charset="0"/>
              </a:rPr>
              <a:t> </a:t>
            </a:r>
            <a:r>
              <a:rPr lang="en-US" sz="2800" dirty="0" err="1">
                <a:latin typeface="#9Slide02 Noi dung rat dai" panose="02000000000000000000" pitchFamily="2" charset="0"/>
                <a:ea typeface="#9Slide02 Noi dung rat dai" panose="02000000000000000000" pitchFamily="2" charset="0"/>
              </a:rPr>
              <a:t>sơ</a:t>
            </a:r>
            <a:r>
              <a:rPr lang="en-US" sz="2800" dirty="0">
                <a:latin typeface="#9Slide02 Noi dung rat dai" panose="02000000000000000000" pitchFamily="2" charset="0"/>
                <a:ea typeface="#9Slide02 Noi dung rat dai" panose="02000000000000000000" pitchFamily="2" charset="0"/>
              </a:rPr>
              <a:t> </a:t>
            </a:r>
            <a:r>
              <a:rPr lang="en-US" sz="2800" dirty="0" err="1">
                <a:latin typeface="#9Slide02 Noi dung rat dai" panose="02000000000000000000" pitchFamily="2" charset="0"/>
                <a:ea typeface="#9Slide02 Noi dung rat dai" panose="02000000000000000000" pitchFamily="2" charset="0"/>
              </a:rPr>
              <a:t>đồ</a:t>
            </a:r>
            <a:r>
              <a:rPr lang="en-US" sz="2800" dirty="0">
                <a:latin typeface="#9Slide02 Noi dung rat dai" panose="02000000000000000000" pitchFamily="2" charset="0"/>
                <a:ea typeface="#9Slide02 Noi dung rat dai" panose="02000000000000000000" pitchFamily="2" charset="0"/>
              </a:rPr>
              <a:t> </a:t>
            </a:r>
            <a:r>
              <a:rPr lang="en-US" sz="2800" dirty="0" err="1">
                <a:latin typeface="#9Slide02 Noi dung rat dai" panose="02000000000000000000" pitchFamily="2" charset="0"/>
                <a:ea typeface="#9Slide02 Noi dung rat dai" panose="02000000000000000000" pitchFamily="2" charset="0"/>
              </a:rPr>
              <a:t>điều</a:t>
            </a:r>
            <a:r>
              <a:rPr lang="en-US" sz="2800" dirty="0">
                <a:latin typeface="#9Slide02 Noi dung rat dai" panose="02000000000000000000" pitchFamily="2" charset="0"/>
                <a:ea typeface="#9Slide02 Noi dung rat dai" panose="02000000000000000000" pitchFamily="2" charset="0"/>
              </a:rPr>
              <a:t> </a:t>
            </a:r>
            <a:r>
              <a:rPr lang="en-US" sz="2800" dirty="0" err="1">
                <a:latin typeface="#9Slide02 Noi dung rat dai" panose="02000000000000000000" pitchFamily="2" charset="0"/>
                <a:ea typeface="#9Slide02 Noi dung rat dai" panose="02000000000000000000" pitchFamily="2" charset="0"/>
              </a:rPr>
              <a:t>hòa</a:t>
            </a:r>
            <a:r>
              <a:rPr lang="en-US" sz="2800" dirty="0">
                <a:latin typeface="#9Slide02 Noi dung rat dai" panose="02000000000000000000" pitchFamily="2" charset="0"/>
                <a:ea typeface="#9Slide02 Noi dung rat dai" panose="02000000000000000000" pitchFamily="2" charset="0"/>
              </a:rPr>
              <a:t> </a:t>
            </a:r>
            <a:r>
              <a:rPr lang="en-US" sz="2800" dirty="0" err="1">
                <a:latin typeface="#9Slide02 Noi dung rat dai" panose="02000000000000000000" pitchFamily="2" charset="0"/>
                <a:ea typeface="#9Slide02 Noi dung rat dai" panose="02000000000000000000" pitchFamily="2" charset="0"/>
              </a:rPr>
              <a:t>đường</a:t>
            </a:r>
            <a:r>
              <a:rPr lang="en-US" sz="2800" dirty="0">
                <a:latin typeface="#9Slide02 Noi dung rat dai" panose="02000000000000000000" pitchFamily="2" charset="0"/>
                <a:ea typeface="#9Slide02 Noi dung rat dai" panose="02000000000000000000" pitchFamily="2" charset="0"/>
              </a:rPr>
              <a:t> </a:t>
            </a:r>
            <a:r>
              <a:rPr lang="en-US" sz="2800" dirty="0" err="1">
                <a:latin typeface="#9Slide02 Noi dung rat dai" panose="02000000000000000000" pitchFamily="2" charset="0"/>
                <a:ea typeface="#9Slide02 Noi dung rat dai" panose="02000000000000000000" pitchFamily="2" charset="0"/>
              </a:rPr>
              <a:t>huyết</a:t>
            </a:r>
            <a:r>
              <a:rPr lang="en-US" sz="2800" dirty="0">
                <a:latin typeface="#9Slide02 Noi dung rat dai" panose="02000000000000000000" pitchFamily="2" charset="0"/>
                <a:ea typeface="#9Slide02 Noi dung rat dai" panose="02000000000000000000" pitchFamily="2" charset="0"/>
              </a:rPr>
              <a:t> </a:t>
            </a:r>
            <a:r>
              <a:rPr lang="en-US" sz="2800" dirty="0" err="1">
                <a:latin typeface="#9Slide02 Noi dung rat dai" panose="02000000000000000000" pitchFamily="2" charset="0"/>
                <a:ea typeface="#9Slide02 Noi dung rat dai" panose="02000000000000000000" pitchFamily="2" charset="0"/>
              </a:rPr>
              <a:t>của</a:t>
            </a:r>
            <a:r>
              <a:rPr lang="en-US" sz="2800" dirty="0">
                <a:latin typeface="#9Slide02 Noi dung rat dai" panose="02000000000000000000" pitchFamily="2" charset="0"/>
                <a:ea typeface="#9Slide02 Noi dung rat dai" panose="02000000000000000000" pitchFamily="2" charset="0"/>
              </a:rPr>
              <a:t> </a:t>
            </a:r>
            <a:r>
              <a:rPr lang="en-US" sz="2800" dirty="0" err="1">
                <a:latin typeface="#9Slide02 Noi dung rat dai" panose="02000000000000000000" pitchFamily="2" charset="0"/>
                <a:ea typeface="#9Slide02 Noi dung rat dai" panose="02000000000000000000" pitchFamily="2" charset="0"/>
              </a:rPr>
              <a:t>tuyến</a:t>
            </a:r>
            <a:r>
              <a:rPr lang="en-US" sz="2800" dirty="0">
                <a:latin typeface="#9Slide02 Noi dung rat dai" panose="02000000000000000000" pitchFamily="2" charset="0"/>
                <a:ea typeface="#9Slide02 Noi dung rat dai" panose="02000000000000000000" pitchFamily="2" charset="0"/>
              </a:rPr>
              <a:t> </a:t>
            </a:r>
            <a:r>
              <a:rPr lang="en-US" sz="2800" dirty="0" err="1">
                <a:latin typeface="#9Slide02 Noi dung rat dai" panose="02000000000000000000" pitchFamily="2" charset="0"/>
                <a:ea typeface="#9Slide02 Noi dung rat dai" panose="02000000000000000000" pitchFamily="2" charset="0"/>
              </a:rPr>
              <a:t>tụy</a:t>
            </a:r>
            <a:r>
              <a:rPr lang="en-US" sz="2800" dirty="0">
                <a:latin typeface="#9Slide02 Noi dung rat dai" panose="02000000000000000000" pitchFamily="2" charset="0"/>
                <a:ea typeface="#9Slide02 Noi dung rat dai" panose="02000000000000000000" pitchFamily="2" charset="0"/>
              </a:rPr>
              <a:t>. </a:t>
            </a:r>
            <a:r>
              <a:rPr lang="en-US" sz="2800" dirty="0" err="1">
                <a:solidFill>
                  <a:srgbClr val="FF0000"/>
                </a:solidFill>
                <a:latin typeface="#9Slide02 Noi dung rat dai" panose="02000000000000000000" pitchFamily="2" charset="0"/>
                <a:ea typeface="#9Slide02 Noi dung rat dai" panose="02000000000000000000" pitchFamily="2" charset="0"/>
              </a:rPr>
              <a:t>Rút</a:t>
            </a:r>
            <a:r>
              <a:rPr lang="en-US" sz="2800" dirty="0">
                <a:solidFill>
                  <a:srgbClr val="FF0000"/>
                </a:solidFill>
                <a:latin typeface="#9Slide02 Noi dung rat dai" panose="02000000000000000000" pitchFamily="2" charset="0"/>
                <a:ea typeface="#9Slide02 Noi dung rat dai" panose="02000000000000000000" pitchFamily="2" charset="0"/>
              </a:rPr>
              <a:t> </a:t>
            </a:r>
            <a:r>
              <a:rPr lang="en-US" sz="2800" dirty="0" err="1">
                <a:solidFill>
                  <a:srgbClr val="FF0000"/>
                </a:solidFill>
                <a:latin typeface="#9Slide02 Noi dung rat dai" panose="02000000000000000000" pitchFamily="2" charset="0"/>
                <a:ea typeface="#9Slide02 Noi dung rat dai" panose="02000000000000000000" pitchFamily="2" charset="0"/>
              </a:rPr>
              <a:t>ra</a:t>
            </a:r>
            <a:r>
              <a:rPr lang="en-US" sz="2800" dirty="0">
                <a:solidFill>
                  <a:srgbClr val="FF0000"/>
                </a:solidFill>
                <a:latin typeface="#9Slide02 Noi dung rat dai" panose="02000000000000000000" pitchFamily="2" charset="0"/>
                <a:ea typeface="#9Slide02 Noi dung rat dai" panose="02000000000000000000" pitchFamily="2" charset="0"/>
              </a:rPr>
              <a:t> </a:t>
            </a:r>
            <a:r>
              <a:rPr lang="en-US" sz="2800" dirty="0" err="1">
                <a:solidFill>
                  <a:srgbClr val="FF0000"/>
                </a:solidFill>
                <a:latin typeface="#9Slide02 Noi dung rat dai" panose="02000000000000000000" pitchFamily="2" charset="0"/>
                <a:ea typeface="#9Slide02 Noi dung rat dai" panose="02000000000000000000" pitchFamily="2" charset="0"/>
              </a:rPr>
              <a:t>vai</a:t>
            </a:r>
            <a:r>
              <a:rPr lang="en-US" sz="2800" dirty="0">
                <a:solidFill>
                  <a:srgbClr val="FF0000"/>
                </a:solidFill>
                <a:latin typeface="#9Slide02 Noi dung rat dai" panose="02000000000000000000" pitchFamily="2" charset="0"/>
                <a:ea typeface="#9Slide02 Noi dung rat dai" panose="02000000000000000000" pitchFamily="2" charset="0"/>
              </a:rPr>
              <a:t> </a:t>
            </a:r>
            <a:r>
              <a:rPr lang="en-US" sz="2800" dirty="0" err="1">
                <a:solidFill>
                  <a:srgbClr val="FF0000"/>
                </a:solidFill>
                <a:latin typeface="#9Slide02 Noi dung rat dai" panose="02000000000000000000" pitchFamily="2" charset="0"/>
                <a:ea typeface="#9Slide02 Noi dung rat dai" panose="02000000000000000000" pitchFamily="2" charset="0"/>
              </a:rPr>
              <a:t>trò</a:t>
            </a:r>
            <a:r>
              <a:rPr lang="en-US" sz="2800" dirty="0">
                <a:solidFill>
                  <a:srgbClr val="FF0000"/>
                </a:solidFill>
                <a:latin typeface="#9Slide02 Noi dung rat dai" panose="02000000000000000000" pitchFamily="2" charset="0"/>
                <a:ea typeface="#9Slide02 Noi dung rat dai" panose="02000000000000000000" pitchFamily="2" charset="0"/>
              </a:rPr>
              <a:t> </a:t>
            </a:r>
            <a:r>
              <a:rPr lang="en-US" sz="2800" dirty="0" err="1">
                <a:solidFill>
                  <a:srgbClr val="FF0000"/>
                </a:solidFill>
                <a:latin typeface="#9Slide02 Noi dung rat dai" panose="02000000000000000000" pitchFamily="2" charset="0"/>
                <a:ea typeface="#9Slide02 Noi dung rat dai" panose="02000000000000000000" pitchFamily="2" charset="0"/>
              </a:rPr>
              <a:t>của</a:t>
            </a:r>
            <a:r>
              <a:rPr lang="en-US" sz="2800" dirty="0">
                <a:solidFill>
                  <a:srgbClr val="FF0000"/>
                </a:solidFill>
                <a:latin typeface="#9Slide02 Noi dung rat dai" panose="02000000000000000000" pitchFamily="2" charset="0"/>
                <a:ea typeface="#9Slide02 Noi dung rat dai" panose="02000000000000000000" pitchFamily="2" charset="0"/>
              </a:rPr>
              <a:t> </a:t>
            </a:r>
            <a:r>
              <a:rPr lang="en-US" sz="2800" dirty="0" err="1">
                <a:solidFill>
                  <a:srgbClr val="FF0000"/>
                </a:solidFill>
                <a:latin typeface="#9Slide02 Noi dung rat dai" panose="02000000000000000000" pitchFamily="2" charset="0"/>
                <a:ea typeface="#9Slide02 Noi dung rat dai" panose="02000000000000000000" pitchFamily="2" charset="0"/>
              </a:rPr>
              <a:t>hoocmon</a:t>
            </a:r>
            <a:r>
              <a:rPr lang="en-US" sz="2800" dirty="0">
                <a:solidFill>
                  <a:srgbClr val="FF0000"/>
                </a:solidFill>
                <a:latin typeface="#9Slide02 Noi dung rat dai" panose="02000000000000000000" pitchFamily="2" charset="0"/>
                <a:ea typeface="#9Slide02 Noi dung rat dai" panose="02000000000000000000" pitchFamily="2" charset="0"/>
              </a:rPr>
              <a:t> </a:t>
            </a:r>
            <a:r>
              <a:rPr lang="en-US" sz="2800" dirty="0" err="1">
                <a:solidFill>
                  <a:srgbClr val="FF0000"/>
                </a:solidFill>
                <a:latin typeface="#9Slide02 Noi dung rat dai" panose="02000000000000000000" pitchFamily="2" charset="0"/>
                <a:ea typeface="#9Slide02 Noi dung rat dai" panose="02000000000000000000" pitchFamily="2" charset="0"/>
              </a:rPr>
              <a:t>tuyến</a:t>
            </a:r>
            <a:r>
              <a:rPr lang="en-US" sz="2800" dirty="0">
                <a:solidFill>
                  <a:srgbClr val="FF0000"/>
                </a:solidFill>
                <a:latin typeface="#9Slide02 Noi dung rat dai" panose="02000000000000000000" pitchFamily="2" charset="0"/>
                <a:ea typeface="#9Slide02 Noi dung rat dai" panose="02000000000000000000" pitchFamily="2" charset="0"/>
              </a:rPr>
              <a:t> </a:t>
            </a:r>
            <a:r>
              <a:rPr lang="en-US" sz="2800" dirty="0" err="1">
                <a:solidFill>
                  <a:srgbClr val="FF0000"/>
                </a:solidFill>
                <a:latin typeface="#9Slide02 Noi dung rat dai" panose="02000000000000000000" pitchFamily="2" charset="0"/>
                <a:ea typeface="#9Slide02 Noi dung rat dai" panose="02000000000000000000" pitchFamily="2" charset="0"/>
              </a:rPr>
              <a:t>tụy</a:t>
            </a:r>
            <a:r>
              <a:rPr lang="en-US" sz="2800" dirty="0">
                <a:solidFill>
                  <a:srgbClr val="FF0000"/>
                </a:solidFill>
                <a:latin typeface="#9Slide02 Noi dung rat dai" panose="02000000000000000000" pitchFamily="2" charset="0"/>
                <a:ea typeface="#9Slide02 Noi dung rat dai" panose="02000000000000000000" pitchFamily="2" charset="0"/>
              </a:rPr>
              <a:t>? </a:t>
            </a:r>
          </a:p>
          <a:p>
            <a:r>
              <a:rPr lang="en-US" sz="2800" dirty="0" err="1">
                <a:latin typeface="#9Slide02 Noi dung rat dai" panose="02000000000000000000" pitchFamily="2" charset="0"/>
                <a:ea typeface="#9Slide02 Noi dung rat dai" panose="02000000000000000000" pitchFamily="2" charset="0"/>
              </a:rPr>
              <a:t>Hoàn</a:t>
            </a:r>
            <a:r>
              <a:rPr lang="en-US" sz="2800" dirty="0">
                <a:latin typeface="#9Slide02 Noi dung rat dai" panose="02000000000000000000" pitchFamily="2" charset="0"/>
                <a:ea typeface="#9Slide02 Noi dung rat dai" panose="02000000000000000000" pitchFamily="2" charset="0"/>
              </a:rPr>
              <a:t> </a:t>
            </a:r>
            <a:r>
              <a:rPr lang="en-US" sz="2800" dirty="0" err="1">
                <a:latin typeface="#9Slide02 Noi dung rat dai" panose="02000000000000000000" pitchFamily="2" charset="0"/>
                <a:ea typeface="#9Slide02 Noi dung rat dai" panose="02000000000000000000" pitchFamily="2" charset="0"/>
              </a:rPr>
              <a:t>thành</a:t>
            </a:r>
            <a:r>
              <a:rPr lang="en-US" sz="2800" dirty="0">
                <a:latin typeface="#9Slide02 Noi dung rat dai" panose="02000000000000000000" pitchFamily="2" charset="0"/>
                <a:ea typeface="#9Slide02 Noi dung rat dai" panose="02000000000000000000" pitchFamily="2" charset="0"/>
              </a:rPr>
              <a:t> </a:t>
            </a:r>
            <a:r>
              <a:rPr lang="en-US" sz="2800" dirty="0" err="1">
                <a:latin typeface="#9Slide02 Noi dung rat dai" panose="02000000000000000000" pitchFamily="2" charset="0"/>
                <a:ea typeface="#9Slide02 Noi dung rat dai" panose="02000000000000000000" pitchFamily="2" charset="0"/>
              </a:rPr>
              <a:t>phiếu</a:t>
            </a:r>
            <a:r>
              <a:rPr lang="en-US" sz="2800" dirty="0">
                <a:latin typeface="#9Slide02 Noi dung rat dai" panose="02000000000000000000" pitchFamily="2" charset="0"/>
                <a:ea typeface="#9Slide02 Noi dung rat dai" panose="02000000000000000000" pitchFamily="2" charset="0"/>
              </a:rPr>
              <a:t> </a:t>
            </a:r>
            <a:r>
              <a:rPr lang="en-US" sz="2800" dirty="0" err="1">
                <a:latin typeface="#9Slide02 Noi dung rat dai" panose="02000000000000000000" pitchFamily="2" charset="0"/>
                <a:ea typeface="#9Slide02 Noi dung rat dai" panose="02000000000000000000" pitchFamily="2" charset="0"/>
              </a:rPr>
              <a:t>học</a:t>
            </a:r>
            <a:r>
              <a:rPr lang="en-US" sz="2800" dirty="0">
                <a:latin typeface="#9Slide02 Noi dung rat dai" panose="02000000000000000000" pitchFamily="2" charset="0"/>
                <a:ea typeface="#9Slide02 Noi dung rat dai" panose="02000000000000000000" pitchFamily="2" charset="0"/>
              </a:rPr>
              <a:t> </a:t>
            </a:r>
            <a:r>
              <a:rPr lang="en-US" sz="2800" dirty="0" err="1">
                <a:latin typeface="#9Slide02 Noi dung rat dai" panose="02000000000000000000" pitchFamily="2" charset="0"/>
                <a:ea typeface="#9Slide02 Noi dung rat dai" panose="02000000000000000000" pitchFamily="2" charset="0"/>
              </a:rPr>
              <a:t>tập</a:t>
            </a:r>
            <a:r>
              <a:rPr lang="en-US" sz="2800" dirty="0">
                <a:latin typeface="#9Slide02 Noi dung rat dai" panose="02000000000000000000" pitchFamily="2" charset="0"/>
                <a:ea typeface="#9Slide02 Noi dung rat dai" panose="02000000000000000000" pitchFamily="2" charset="0"/>
              </a:rPr>
              <a:t> </a:t>
            </a:r>
            <a:r>
              <a:rPr lang="en-US" sz="2800" dirty="0" err="1">
                <a:latin typeface="#9Slide02 Noi dung rat dai" panose="02000000000000000000" pitchFamily="2" charset="0"/>
                <a:ea typeface="#9Slide02 Noi dung rat dai" panose="02000000000000000000" pitchFamily="2" charset="0"/>
              </a:rPr>
              <a:t>số</a:t>
            </a:r>
            <a:r>
              <a:rPr lang="en-US" sz="2800" dirty="0">
                <a:latin typeface="#9Slide02 Noi dung rat dai" panose="02000000000000000000" pitchFamily="2" charset="0"/>
                <a:ea typeface="#9Slide02 Noi dung rat dai" panose="02000000000000000000" pitchFamily="2" charset="0"/>
              </a:rPr>
              <a:t> 2. </a:t>
            </a:r>
          </a:p>
          <a:p>
            <a:endParaRPr lang="en-US" sz="2800" dirty="0">
              <a:latin typeface="#9Slide02 Noi dung rat dai" panose="02000000000000000000" pitchFamily="2" charset="0"/>
              <a:ea typeface="#9Slide02 Noi dung rat dai" panose="02000000000000000000" pitchFamily="2" charset="0"/>
            </a:endParaRPr>
          </a:p>
        </p:txBody>
      </p:sp>
      <p:sp>
        <p:nvSpPr>
          <p:cNvPr id="3" name="TextBox 2"/>
          <p:cNvSpPr txBox="1"/>
          <p:nvPr/>
        </p:nvSpPr>
        <p:spPr>
          <a:xfrm>
            <a:off x="6553200" y="2667000"/>
            <a:ext cx="5360894" cy="4154984"/>
          </a:xfrm>
          <a:prstGeom prst="rect">
            <a:avLst/>
          </a:prstGeom>
          <a:noFill/>
        </p:spPr>
        <p:txBody>
          <a:bodyPr wrap="square" rtlCol="0">
            <a:spAutoFit/>
          </a:bodyPr>
          <a:lstStyle/>
          <a:p>
            <a:r>
              <a:rPr lang="en-US" sz="2400" b="1" u="sng"/>
              <a:t>PHIẾU SỐ 2:</a:t>
            </a:r>
            <a:r>
              <a:rPr lang="en-US" sz="2400" b="1"/>
              <a:t> Điền vào chỗ trống để hoàn thiện nội dung sau </a:t>
            </a:r>
          </a:p>
          <a:p>
            <a:pPr lvl="0"/>
            <a:r>
              <a:rPr lang="en-US" sz="2400" b="1"/>
              <a:t>Vai trò của hoocmon tuyến tụy</a:t>
            </a:r>
            <a:endParaRPr lang="en-US" sz="2400"/>
          </a:p>
          <a:p>
            <a:pPr lvl="0"/>
            <a:r>
              <a:rPr lang="en-US" sz="2400"/>
              <a:t>Giúp điều hòa lượng đường trong máu ở mức ổn định (0,12%)</a:t>
            </a:r>
          </a:p>
          <a:p>
            <a:r>
              <a:rPr lang="en-US" sz="2400"/>
              <a:t>+ Khi đường trong máu tăng, hoocmon Insulin: Chuyển hoá </a:t>
            </a:r>
            <a:r>
              <a:rPr lang="en-US" sz="2400" baseline="-25000"/>
              <a:t>…………</a:t>
            </a:r>
            <a:r>
              <a:rPr lang="en-US" sz="2400">
                <a:solidFill>
                  <a:srgbClr val="FF0000"/>
                </a:solidFill>
              </a:rPr>
              <a:t>(1)</a:t>
            </a:r>
            <a:r>
              <a:rPr lang="en-US" sz="2400" baseline="-25000"/>
              <a:t>…</a:t>
            </a:r>
            <a:r>
              <a:rPr lang="en-US" sz="2400"/>
              <a:t> thành …………</a:t>
            </a:r>
            <a:r>
              <a:rPr lang="en-US" sz="2400">
                <a:solidFill>
                  <a:srgbClr val="FF0000"/>
                </a:solidFill>
              </a:rPr>
              <a:t>(2)</a:t>
            </a:r>
            <a:r>
              <a:rPr lang="en-US" sz="2400"/>
              <a:t>………….. dự trữ trong gan và cơ.</a:t>
            </a:r>
          </a:p>
          <a:p>
            <a:r>
              <a:rPr lang="en-US" sz="2400"/>
              <a:t>+ Khi đường trong máu giảm, hoocmon Glucagôn: Chuyển hoá </a:t>
            </a:r>
            <a:r>
              <a:rPr lang="en-US" sz="2400" baseline="-25000"/>
              <a:t>…………</a:t>
            </a:r>
            <a:r>
              <a:rPr lang="en-US" sz="2400">
                <a:solidFill>
                  <a:srgbClr val="FF0000"/>
                </a:solidFill>
              </a:rPr>
              <a:t>(3)</a:t>
            </a:r>
            <a:r>
              <a:rPr lang="en-US" sz="2400" baseline="-25000"/>
              <a:t>…………..</a:t>
            </a:r>
            <a:r>
              <a:rPr lang="en-US" sz="2400"/>
              <a:t> thành </a:t>
            </a:r>
            <a:r>
              <a:rPr lang="en-US" sz="2400" baseline="-25000"/>
              <a:t>…………</a:t>
            </a:r>
            <a:r>
              <a:rPr lang="en-US" sz="2400">
                <a:solidFill>
                  <a:srgbClr val="FF0000"/>
                </a:solidFill>
              </a:rPr>
              <a:t>(4)</a:t>
            </a:r>
            <a:r>
              <a:rPr lang="en-US" sz="2400" baseline="-25000"/>
              <a:t>………</a:t>
            </a:r>
            <a:endParaRPr lang="en-US" sz="2400"/>
          </a:p>
        </p:txBody>
      </p:sp>
    </p:spTree>
    <p:extLst>
      <p:ext uri="{BB962C8B-B14F-4D97-AF65-F5344CB8AC3E}">
        <p14:creationId xmlns:p14="http://schemas.microsoft.com/office/powerpoint/2010/main" val="34410326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183000"/>
                                  </p:stCondLst>
                                  <p:iterate type="lt">
                                    <p:tmPct val="5000"/>
                                  </p:iterate>
                                  <p:childTnLst>
                                    <p:anim calcmode="lin" valueType="num">
                                      <p:cBhvr>
                                        <p:cTn id="6" dur="1000"/>
                                        <p:tgtEl>
                                          <p:spTgt spid="26"/>
                                        </p:tgtEl>
                                        <p:attrNameLst>
                                          <p:attrName>ppt_w</p:attrName>
                                        </p:attrNameLst>
                                      </p:cBhvr>
                                      <p:tavLst>
                                        <p:tav tm="0">
                                          <p:val>
                                            <p:strVal val="ppt_w"/>
                                          </p:val>
                                        </p:tav>
                                        <p:tav tm="100000">
                                          <p:val>
                                            <p:fltVal val="0"/>
                                          </p:val>
                                        </p:tav>
                                      </p:tavLst>
                                    </p:anim>
                                    <p:anim calcmode="lin" valueType="num">
                                      <p:cBhvr>
                                        <p:cTn id="7" dur="1000"/>
                                        <p:tgtEl>
                                          <p:spTgt spid="26"/>
                                        </p:tgtEl>
                                        <p:attrNameLst>
                                          <p:attrName>ppt_h</p:attrName>
                                        </p:attrNameLst>
                                      </p:cBhvr>
                                      <p:tavLst>
                                        <p:tav tm="0">
                                          <p:val>
                                            <p:strVal val="ppt_h"/>
                                          </p:val>
                                        </p:tav>
                                        <p:tav tm="100000">
                                          <p:val>
                                            <p:fltVal val="0"/>
                                          </p:val>
                                        </p:tav>
                                      </p:tavLst>
                                    </p:anim>
                                    <p:anim calcmode="lin" valueType="num">
                                      <p:cBhvr>
                                        <p:cTn id="8" dur="1000"/>
                                        <p:tgtEl>
                                          <p:spTgt spid="26"/>
                                        </p:tgtEl>
                                        <p:attrNameLst>
                                          <p:attrName>style.rotation</p:attrName>
                                        </p:attrNameLst>
                                      </p:cBhvr>
                                      <p:tavLst>
                                        <p:tav tm="0">
                                          <p:val>
                                            <p:fltVal val="0"/>
                                          </p:val>
                                        </p:tav>
                                        <p:tav tm="100000">
                                          <p:val>
                                            <p:fltVal val="90"/>
                                          </p:val>
                                        </p:tav>
                                      </p:tavLst>
                                    </p:anim>
                                    <p:animEffect transition="out" filter="fade">
                                      <p:cBhvr>
                                        <p:cTn id="9" dur="1000"/>
                                        <p:tgtEl>
                                          <p:spTgt spid="26"/>
                                        </p:tgtEl>
                                      </p:cBhvr>
                                    </p:animEffect>
                                    <p:set>
                                      <p:cBhvr>
                                        <p:cTn id="10"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9" name="Group 68"/>
          <p:cNvGrpSpPr>
            <a:grpSpLocks/>
          </p:cNvGrpSpPr>
          <p:nvPr/>
        </p:nvGrpSpPr>
        <p:grpSpPr bwMode="auto">
          <a:xfrm>
            <a:off x="508000" y="1143000"/>
            <a:ext cx="11178117" cy="5413435"/>
            <a:chOff x="381000" y="1447800"/>
            <a:chExt cx="8383588" cy="5413435"/>
          </a:xfrm>
        </p:grpSpPr>
        <p:sp>
          <p:nvSpPr>
            <p:cNvPr id="9224" name="Text Box 2"/>
            <p:cNvSpPr txBox="1">
              <a:spLocks noChangeArrowheads="1"/>
            </p:cNvSpPr>
            <p:nvPr/>
          </p:nvSpPr>
          <p:spPr bwMode="auto">
            <a:xfrm>
              <a:off x="381000" y="1447800"/>
              <a:ext cx="4114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200" b="1" dirty="0" err="1">
                  <a:latin typeface="Times New Roman"/>
                  <a:cs typeface="Times New Roman"/>
                </a:rPr>
                <a:t>Khi</a:t>
              </a:r>
              <a:r>
                <a:rPr lang="en-US" sz="2200" b="1" dirty="0">
                  <a:latin typeface="Times New Roman"/>
                  <a:cs typeface="Times New Roman"/>
                </a:rPr>
                <a:t> </a:t>
              </a:r>
              <a:r>
                <a:rPr lang="en-US" sz="2200" b="1" dirty="0" err="1">
                  <a:latin typeface="Times New Roman"/>
                  <a:cs typeface="Times New Roman"/>
                </a:rPr>
                <a:t>đường</a:t>
              </a:r>
              <a:r>
                <a:rPr lang="en-US" sz="2200" b="1" dirty="0">
                  <a:latin typeface="Times New Roman"/>
                  <a:cs typeface="Times New Roman"/>
                </a:rPr>
                <a:t> </a:t>
              </a:r>
              <a:r>
                <a:rPr lang="en-US" sz="2200" b="1" dirty="0" err="1">
                  <a:latin typeface="Times New Roman"/>
                  <a:cs typeface="Times New Roman"/>
                </a:rPr>
                <a:t>huyết</a:t>
              </a:r>
              <a:r>
                <a:rPr lang="en-US" sz="2200" b="1" dirty="0">
                  <a:latin typeface="Times New Roman"/>
                  <a:cs typeface="Times New Roman"/>
                </a:rPr>
                <a:t> </a:t>
              </a:r>
              <a:r>
                <a:rPr lang="en-US" sz="2200" b="1" dirty="0" err="1">
                  <a:latin typeface="Times New Roman"/>
                  <a:cs typeface="Times New Roman"/>
                </a:rPr>
                <a:t>tăng</a:t>
              </a:r>
              <a:r>
                <a:rPr lang="en-US" sz="2200" b="1" dirty="0">
                  <a:latin typeface="Times New Roman"/>
                  <a:cs typeface="Times New Roman"/>
                </a:rPr>
                <a:t> (&gt; 0,12%)</a:t>
              </a:r>
            </a:p>
            <a:p>
              <a:pPr eaLnBrk="1" hangingPunct="1"/>
              <a:r>
                <a:rPr lang="en-US" sz="2200" b="1" dirty="0">
                  <a:latin typeface="Times New Roman"/>
                  <a:cs typeface="Times New Roman"/>
                </a:rPr>
                <a:t>(</a:t>
              </a:r>
              <a:r>
                <a:rPr lang="en-US" sz="2200" b="1" dirty="0" err="1">
                  <a:latin typeface="Times New Roman"/>
                  <a:cs typeface="Times New Roman"/>
                </a:rPr>
                <a:t>Sau</a:t>
              </a:r>
              <a:r>
                <a:rPr lang="en-US" sz="2200" b="1" dirty="0">
                  <a:latin typeface="Times New Roman"/>
                  <a:cs typeface="Times New Roman"/>
                </a:rPr>
                <a:t> </a:t>
              </a:r>
              <a:r>
                <a:rPr lang="en-US" sz="2200" b="1" dirty="0" err="1">
                  <a:latin typeface="Times New Roman"/>
                  <a:cs typeface="Times New Roman"/>
                </a:rPr>
                <a:t>bữa</a:t>
              </a:r>
              <a:r>
                <a:rPr lang="en-US" sz="2200" b="1" dirty="0">
                  <a:latin typeface="Times New Roman"/>
                  <a:cs typeface="Times New Roman"/>
                </a:rPr>
                <a:t> </a:t>
              </a:r>
              <a:r>
                <a:rPr lang="en-US" sz="2200" b="1" dirty="0" err="1">
                  <a:latin typeface="Times New Roman"/>
                  <a:cs typeface="Times New Roman"/>
                </a:rPr>
                <a:t>ăn</a:t>
              </a:r>
              <a:r>
                <a:rPr lang="en-US" sz="2200" b="1" dirty="0">
                  <a:latin typeface="Times New Roman"/>
                  <a:cs typeface="Times New Roman"/>
                </a:rPr>
                <a:t>)</a:t>
              </a:r>
            </a:p>
          </p:txBody>
        </p:sp>
        <p:sp>
          <p:nvSpPr>
            <p:cNvPr id="9225" name="Text Box 3"/>
            <p:cNvSpPr txBox="1">
              <a:spLocks noChangeArrowheads="1"/>
            </p:cNvSpPr>
            <p:nvPr/>
          </p:nvSpPr>
          <p:spPr bwMode="auto">
            <a:xfrm>
              <a:off x="4930775" y="1447800"/>
              <a:ext cx="312729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200" b="1" dirty="0" err="1">
                  <a:latin typeface="Times New Roman"/>
                  <a:cs typeface="Times New Roman"/>
                </a:rPr>
                <a:t>Khi</a:t>
              </a:r>
              <a:r>
                <a:rPr lang="en-US" sz="2200" b="1" dirty="0">
                  <a:latin typeface="Times New Roman"/>
                  <a:cs typeface="Times New Roman"/>
                </a:rPr>
                <a:t> </a:t>
              </a:r>
              <a:r>
                <a:rPr lang="en-US" sz="2200" b="1" dirty="0" err="1">
                  <a:latin typeface="Times New Roman"/>
                  <a:cs typeface="Times New Roman"/>
                </a:rPr>
                <a:t>đường</a:t>
              </a:r>
              <a:r>
                <a:rPr lang="en-US" sz="2200" b="1" dirty="0">
                  <a:latin typeface="Times New Roman"/>
                  <a:cs typeface="Times New Roman"/>
                </a:rPr>
                <a:t> </a:t>
              </a:r>
              <a:r>
                <a:rPr lang="en-US" sz="2200" b="1" dirty="0" err="1">
                  <a:latin typeface="Times New Roman"/>
                  <a:cs typeface="Times New Roman"/>
                </a:rPr>
                <a:t>huyết</a:t>
              </a:r>
              <a:r>
                <a:rPr lang="en-US" sz="2200" b="1" dirty="0">
                  <a:latin typeface="Times New Roman"/>
                  <a:cs typeface="Times New Roman"/>
                </a:rPr>
                <a:t> </a:t>
              </a:r>
              <a:r>
                <a:rPr lang="en-US" sz="2200" b="1" dirty="0" err="1">
                  <a:latin typeface="Times New Roman"/>
                  <a:cs typeface="Times New Roman"/>
                </a:rPr>
                <a:t>giảm</a:t>
              </a:r>
              <a:r>
                <a:rPr lang="en-US" sz="2200" b="1" dirty="0">
                  <a:latin typeface="Times New Roman"/>
                  <a:cs typeface="Times New Roman"/>
                </a:rPr>
                <a:t> (&lt; 0,12%)</a:t>
              </a:r>
            </a:p>
            <a:p>
              <a:pPr eaLnBrk="1" hangingPunct="1"/>
              <a:r>
                <a:rPr lang="en-US" sz="2200" b="1" dirty="0">
                  <a:latin typeface="Times New Roman"/>
                  <a:cs typeface="Times New Roman"/>
                </a:rPr>
                <a:t>(</a:t>
              </a:r>
              <a:r>
                <a:rPr lang="en-US" sz="2200" b="1" dirty="0" err="1">
                  <a:latin typeface="Times New Roman"/>
                  <a:cs typeface="Times New Roman"/>
                </a:rPr>
                <a:t>Xa</a:t>
              </a:r>
              <a:r>
                <a:rPr lang="en-US" sz="2200" b="1" dirty="0">
                  <a:latin typeface="Times New Roman"/>
                  <a:cs typeface="Times New Roman"/>
                </a:rPr>
                <a:t> </a:t>
              </a:r>
              <a:r>
                <a:rPr lang="en-US" sz="2200" b="1" dirty="0" err="1">
                  <a:latin typeface="Times New Roman"/>
                  <a:cs typeface="Times New Roman"/>
                </a:rPr>
                <a:t>bữa</a:t>
              </a:r>
              <a:r>
                <a:rPr lang="en-US" sz="2200" b="1" dirty="0">
                  <a:latin typeface="Times New Roman"/>
                  <a:cs typeface="Times New Roman"/>
                </a:rPr>
                <a:t> </a:t>
              </a:r>
              <a:r>
                <a:rPr lang="en-US" sz="2200" b="1" dirty="0" err="1">
                  <a:latin typeface="Times New Roman"/>
                  <a:cs typeface="Times New Roman"/>
                </a:rPr>
                <a:t>ăn</a:t>
              </a:r>
              <a:r>
                <a:rPr lang="en-US" sz="2200" b="1" dirty="0">
                  <a:latin typeface="Times New Roman"/>
                  <a:cs typeface="Times New Roman"/>
                </a:rPr>
                <a:t>, </a:t>
              </a:r>
              <a:r>
                <a:rPr lang="en-US" sz="2200" b="1" dirty="0" err="1">
                  <a:latin typeface="Times New Roman"/>
                  <a:cs typeface="Times New Roman"/>
                </a:rPr>
                <a:t>cơ</a:t>
              </a:r>
              <a:r>
                <a:rPr lang="en-US" sz="2200" b="1" dirty="0">
                  <a:latin typeface="Times New Roman"/>
                  <a:cs typeface="Times New Roman"/>
                </a:rPr>
                <a:t> </a:t>
              </a:r>
              <a:r>
                <a:rPr lang="en-US" sz="2200" b="1" dirty="0" err="1">
                  <a:latin typeface="Times New Roman"/>
                  <a:cs typeface="Times New Roman"/>
                </a:rPr>
                <a:t>thể</a:t>
              </a:r>
              <a:r>
                <a:rPr lang="en-US" sz="2200" b="1" dirty="0">
                  <a:latin typeface="Times New Roman"/>
                  <a:cs typeface="Times New Roman"/>
                </a:rPr>
                <a:t> </a:t>
              </a:r>
              <a:r>
                <a:rPr lang="en-US" sz="2200" b="1" dirty="0" err="1">
                  <a:latin typeface="Times New Roman"/>
                  <a:cs typeface="Times New Roman"/>
                </a:rPr>
                <a:t>hoạt</a:t>
              </a:r>
              <a:r>
                <a:rPr lang="en-US" sz="2200" b="1" dirty="0">
                  <a:latin typeface="Times New Roman"/>
                  <a:cs typeface="Times New Roman"/>
                </a:rPr>
                <a:t> </a:t>
              </a:r>
              <a:r>
                <a:rPr lang="en-US" sz="2200" b="1" dirty="0" err="1">
                  <a:latin typeface="Times New Roman"/>
                  <a:cs typeface="Times New Roman"/>
                </a:rPr>
                <a:t>động</a:t>
              </a:r>
              <a:r>
                <a:rPr lang="en-US" sz="2200" b="1" dirty="0">
                  <a:latin typeface="Times New Roman"/>
                  <a:cs typeface="Times New Roman"/>
                </a:rPr>
                <a:t>)</a:t>
              </a:r>
            </a:p>
          </p:txBody>
        </p:sp>
        <p:sp>
          <p:nvSpPr>
            <p:cNvPr id="9226" name="Rectangle 4"/>
            <p:cNvSpPr>
              <a:spLocks noChangeArrowheads="1"/>
            </p:cNvSpPr>
            <p:nvPr/>
          </p:nvSpPr>
          <p:spPr bwMode="auto">
            <a:xfrm>
              <a:off x="2362200" y="2743200"/>
              <a:ext cx="2133600" cy="533400"/>
            </a:xfrm>
            <a:prstGeom prst="rect">
              <a:avLst/>
            </a:prstGeom>
            <a:solidFill>
              <a:srgbClr val="FFFF99"/>
            </a:solidFill>
            <a:ln w="9525">
              <a:solidFill>
                <a:schemeClr val="tx1"/>
              </a:solidFill>
              <a:miter lim="800000"/>
              <a:headEnd/>
              <a:tailEnd/>
            </a:ln>
          </p:spPr>
          <p:txBody>
            <a:bodyPr wrap="none" anchor="ctr"/>
            <a:lstStyle/>
            <a:p>
              <a:r>
                <a:rPr lang="en-US" sz="2400" b="1" dirty="0" err="1">
                  <a:latin typeface="Times New Roman"/>
                  <a:cs typeface="Times New Roman"/>
                </a:rPr>
                <a:t>Tế</a:t>
              </a:r>
              <a:r>
                <a:rPr lang="en-US" sz="2400" b="1" dirty="0">
                  <a:latin typeface="Times New Roman"/>
                  <a:cs typeface="Times New Roman"/>
                </a:rPr>
                <a:t> </a:t>
              </a:r>
              <a:r>
                <a:rPr lang="en-US" sz="2400" b="1" dirty="0" err="1">
                  <a:latin typeface="Times New Roman"/>
                  <a:cs typeface="Times New Roman"/>
                </a:rPr>
                <a:t>bào</a:t>
              </a:r>
              <a:r>
                <a:rPr lang="en-US" sz="2400" b="1" dirty="0">
                  <a:latin typeface="Times New Roman"/>
                  <a:cs typeface="Times New Roman"/>
                </a:rPr>
                <a:t> </a:t>
              </a:r>
              <a:r>
                <a:rPr lang="el-GR" sz="2400" b="1" dirty="0">
                  <a:solidFill>
                    <a:srgbClr val="FF0000"/>
                  </a:solidFill>
                  <a:latin typeface="Times New Roman"/>
                  <a:cs typeface="Times New Roman"/>
                </a:rPr>
                <a:t>β</a:t>
              </a:r>
            </a:p>
          </p:txBody>
        </p:sp>
        <p:sp>
          <p:nvSpPr>
            <p:cNvPr id="9227" name="Rectangle 5"/>
            <p:cNvSpPr>
              <a:spLocks noChangeArrowheads="1"/>
            </p:cNvSpPr>
            <p:nvPr/>
          </p:nvSpPr>
          <p:spPr bwMode="auto">
            <a:xfrm>
              <a:off x="4495800" y="2743200"/>
              <a:ext cx="2057400" cy="533400"/>
            </a:xfrm>
            <a:prstGeom prst="rect">
              <a:avLst/>
            </a:prstGeom>
            <a:solidFill>
              <a:srgbClr val="CCFFCC"/>
            </a:solidFill>
            <a:ln w="9525">
              <a:solidFill>
                <a:schemeClr val="tx1"/>
              </a:solidFill>
              <a:miter lim="800000"/>
              <a:headEnd/>
              <a:tailEnd/>
            </a:ln>
          </p:spPr>
          <p:txBody>
            <a:bodyPr wrap="none" anchor="ctr"/>
            <a:lstStyle/>
            <a:p>
              <a:pPr algn="r"/>
              <a:r>
                <a:rPr lang="en-US" sz="2400" b="1" dirty="0" err="1">
                  <a:latin typeface="Times New Roman"/>
                  <a:cs typeface="Times New Roman"/>
                </a:rPr>
                <a:t>Tế</a:t>
              </a:r>
              <a:r>
                <a:rPr lang="en-US" sz="2400" b="1" dirty="0">
                  <a:latin typeface="Times New Roman"/>
                  <a:cs typeface="Times New Roman"/>
                </a:rPr>
                <a:t> </a:t>
              </a:r>
              <a:r>
                <a:rPr lang="en-US" sz="2400" b="1" dirty="0" err="1">
                  <a:latin typeface="Times New Roman"/>
                  <a:cs typeface="Times New Roman"/>
                </a:rPr>
                <a:t>bào</a:t>
              </a:r>
              <a:r>
                <a:rPr lang="en-US" sz="2400" b="1" dirty="0">
                  <a:latin typeface="Times New Roman"/>
                  <a:cs typeface="Times New Roman"/>
                </a:rPr>
                <a:t> </a:t>
              </a:r>
              <a:r>
                <a:rPr lang="el-GR" sz="2400" b="1" dirty="0">
                  <a:solidFill>
                    <a:srgbClr val="FF0000"/>
                  </a:solidFill>
                  <a:latin typeface="Times New Roman"/>
                  <a:cs typeface="Times New Roman"/>
                </a:rPr>
                <a:t>α</a:t>
              </a:r>
            </a:p>
          </p:txBody>
        </p:sp>
        <p:sp>
          <p:nvSpPr>
            <p:cNvPr id="9228" name="Rectangle 6"/>
            <p:cNvSpPr>
              <a:spLocks noChangeArrowheads="1"/>
            </p:cNvSpPr>
            <p:nvPr/>
          </p:nvSpPr>
          <p:spPr bwMode="auto">
            <a:xfrm>
              <a:off x="3886200" y="2743200"/>
              <a:ext cx="1219200" cy="381000"/>
            </a:xfrm>
            <a:prstGeom prst="rect">
              <a:avLst/>
            </a:prstGeom>
            <a:solidFill>
              <a:srgbClr val="FFFF00"/>
            </a:solidFill>
            <a:ln w="9525">
              <a:solidFill>
                <a:schemeClr val="tx1"/>
              </a:solidFill>
              <a:miter lim="800000"/>
              <a:headEnd/>
              <a:tailEnd/>
            </a:ln>
          </p:spPr>
          <p:txBody>
            <a:bodyPr wrap="none" anchor="ctr"/>
            <a:lstStyle/>
            <a:p>
              <a:pPr algn="ctr"/>
              <a:r>
                <a:rPr lang="en-US" sz="2400" b="1" dirty="0" err="1">
                  <a:solidFill>
                    <a:srgbClr val="C00000"/>
                  </a:solidFill>
                  <a:latin typeface="Times New Roman"/>
                  <a:cs typeface="Times New Roman"/>
                </a:rPr>
                <a:t>Đảo</a:t>
              </a:r>
              <a:r>
                <a:rPr lang="en-US" sz="2400" b="1" dirty="0">
                  <a:solidFill>
                    <a:srgbClr val="C00000"/>
                  </a:solidFill>
                  <a:latin typeface="Times New Roman"/>
                  <a:cs typeface="Times New Roman"/>
                </a:rPr>
                <a:t> </a:t>
              </a:r>
              <a:r>
                <a:rPr lang="en-US" sz="2400" b="1" dirty="0" err="1">
                  <a:solidFill>
                    <a:srgbClr val="C00000"/>
                  </a:solidFill>
                  <a:latin typeface="Times New Roman"/>
                  <a:cs typeface="Times New Roman"/>
                </a:rPr>
                <a:t>tụy</a:t>
              </a:r>
              <a:endParaRPr lang="en-US" sz="2400" b="1" dirty="0">
                <a:solidFill>
                  <a:srgbClr val="C00000"/>
                </a:solidFill>
                <a:latin typeface="Times New Roman"/>
                <a:cs typeface="Times New Roman"/>
              </a:endParaRPr>
            </a:p>
          </p:txBody>
        </p:sp>
        <p:sp>
          <p:nvSpPr>
            <p:cNvPr id="9229" name="Rectangle 7"/>
            <p:cNvSpPr>
              <a:spLocks noChangeArrowheads="1"/>
            </p:cNvSpPr>
            <p:nvPr/>
          </p:nvSpPr>
          <p:spPr bwMode="auto">
            <a:xfrm>
              <a:off x="2209800" y="3733800"/>
              <a:ext cx="1905000" cy="533400"/>
            </a:xfrm>
            <a:prstGeom prst="rect">
              <a:avLst/>
            </a:prstGeom>
            <a:solidFill>
              <a:srgbClr val="66FFFF"/>
            </a:solidFill>
            <a:ln w="9525">
              <a:solidFill>
                <a:schemeClr val="tx1"/>
              </a:solidFill>
              <a:miter lim="800000"/>
              <a:headEnd/>
              <a:tailEnd/>
            </a:ln>
          </p:spPr>
          <p:txBody>
            <a:bodyPr wrap="none" anchor="ctr"/>
            <a:lstStyle/>
            <a:p>
              <a:pPr algn="ctr"/>
              <a:r>
                <a:rPr lang="en-US" sz="2800">
                  <a:solidFill>
                    <a:schemeClr val="bg1"/>
                  </a:solidFill>
                  <a:latin typeface="Times New Roman"/>
                  <a:cs typeface="Times New Roman"/>
                </a:rPr>
                <a:t>......</a:t>
              </a:r>
              <a:endParaRPr lang="vi-VN" sz="2800">
                <a:solidFill>
                  <a:schemeClr val="bg1"/>
                </a:solidFill>
                <a:latin typeface="Times New Roman"/>
                <a:cs typeface="Times New Roman"/>
              </a:endParaRPr>
            </a:p>
          </p:txBody>
        </p:sp>
        <p:sp>
          <p:nvSpPr>
            <p:cNvPr id="9230" name="Rectangle 8"/>
            <p:cNvSpPr>
              <a:spLocks noChangeArrowheads="1"/>
            </p:cNvSpPr>
            <p:nvPr/>
          </p:nvSpPr>
          <p:spPr bwMode="auto">
            <a:xfrm>
              <a:off x="4876800" y="3733800"/>
              <a:ext cx="1828800" cy="533400"/>
            </a:xfrm>
            <a:prstGeom prst="rect">
              <a:avLst/>
            </a:prstGeom>
            <a:solidFill>
              <a:srgbClr val="66FFFF"/>
            </a:solidFill>
            <a:ln w="9525">
              <a:solidFill>
                <a:schemeClr val="tx1"/>
              </a:solidFill>
              <a:miter lim="800000"/>
              <a:headEnd/>
              <a:tailEnd/>
            </a:ln>
          </p:spPr>
          <p:txBody>
            <a:bodyPr wrap="none" anchor="ctr"/>
            <a:lstStyle/>
            <a:p>
              <a:pPr algn="ctr"/>
              <a:r>
                <a:rPr lang="en-US" sz="2400">
                  <a:solidFill>
                    <a:schemeClr val="bg1"/>
                  </a:solidFill>
                  <a:latin typeface="Times New Roman"/>
                  <a:cs typeface="Times New Roman"/>
                </a:rPr>
                <a:t>……</a:t>
              </a:r>
              <a:endParaRPr lang="vi-VN" sz="2400">
                <a:solidFill>
                  <a:schemeClr val="bg1"/>
                </a:solidFill>
                <a:latin typeface="Times New Roman"/>
                <a:cs typeface="Times New Roman"/>
              </a:endParaRPr>
            </a:p>
          </p:txBody>
        </p:sp>
        <p:sp>
          <p:nvSpPr>
            <p:cNvPr id="9231" name="Rectangle 9"/>
            <p:cNvSpPr>
              <a:spLocks noChangeArrowheads="1"/>
            </p:cNvSpPr>
            <p:nvPr/>
          </p:nvSpPr>
          <p:spPr bwMode="auto">
            <a:xfrm>
              <a:off x="990600" y="4648200"/>
              <a:ext cx="1524000" cy="457200"/>
            </a:xfrm>
            <a:prstGeom prst="rect">
              <a:avLst/>
            </a:prstGeom>
            <a:solidFill>
              <a:srgbClr val="92D050"/>
            </a:solidFill>
            <a:ln w="9525">
              <a:solidFill>
                <a:schemeClr val="tx1"/>
              </a:solidFill>
              <a:miter lim="800000"/>
              <a:headEnd/>
              <a:tailEnd/>
            </a:ln>
          </p:spPr>
          <p:txBody>
            <a:bodyPr wrap="none" anchor="ctr"/>
            <a:lstStyle/>
            <a:p>
              <a:pPr algn="ctr"/>
              <a:r>
                <a:rPr lang="en-US" sz="2400" b="1" dirty="0" err="1">
                  <a:latin typeface="Times New Roman"/>
                  <a:cs typeface="Times New Roman"/>
                </a:rPr>
                <a:t>Glucôzơ</a:t>
              </a:r>
              <a:endParaRPr lang="en-US" sz="2400" b="1" dirty="0">
                <a:latin typeface="Times New Roman"/>
                <a:cs typeface="Times New Roman"/>
              </a:endParaRPr>
            </a:p>
          </p:txBody>
        </p:sp>
        <p:sp>
          <p:nvSpPr>
            <p:cNvPr id="9232" name="Rectangle 10"/>
            <p:cNvSpPr>
              <a:spLocks noChangeArrowheads="1"/>
            </p:cNvSpPr>
            <p:nvPr/>
          </p:nvSpPr>
          <p:spPr bwMode="auto">
            <a:xfrm>
              <a:off x="3733800" y="4648200"/>
              <a:ext cx="1600200" cy="457200"/>
            </a:xfrm>
            <a:prstGeom prst="rect">
              <a:avLst/>
            </a:prstGeom>
            <a:solidFill>
              <a:srgbClr val="FF9900"/>
            </a:solidFill>
            <a:ln w="9525">
              <a:solidFill>
                <a:schemeClr val="tx1"/>
              </a:solidFill>
              <a:miter lim="800000"/>
              <a:headEnd/>
              <a:tailEnd/>
            </a:ln>
          </p:spPr>
          <p:txBody>
            <a:bodyPr wrap="none" anchor="ctr"/>
            <a:lstStyle/>
            <a:p>
              <a:pPr algn="ctr"/>
              <a:r>
                <a:rPr lang="en-US" sz="2400">
                  <a:solidFill>
                    <a:schemeClr val="bg1"/>
                  </a:solidFill>
                  <a:latin typeface="Times New Roman"/>
                  <a:cs typeface="Times New Roman"/>
                </a:rPr>
                <a:t>……</a:t>
              </a:r>
              <a:endParaRPr lang="vi-VN" sz="2400">
                <a:solidFill>
                  <a:schemeClr val="bg1"/>
                </a:solidFill>
                <a:latin typeface="Times New Roman"/>
                <a:cs typeface="Times New Roman"/>
              </a:endParaRPr>
            </a:p>
          </p:txBody>
        </p:sp>
        <p:sp>
          <p:nvSpPr>
            <p:cNvPr id="9233" name="Rectangle 11"/>
            <p:cNvSpPr>
              <a:spLocks noChangeArrowheads="1"/>
            </p:cNvSpPr>
            <p:nvPr/>
          </p:nvSpPr>
          <p:spPr bwMode="auto">
            <a:xfrm>
              <a:off x="6400800" y="4648200"/>
              <a:ext cx="1524000" cy="457200"/>
            </a:xfrm>
            <a:prstGeom prst="rect">
              <a:avLst/>
            </a:prstGeom>
            <a:solidFill>
              <a:srgbClr val="92D050"/>
            </a:solidFill>
            <a:ln w="9525">
              <a:solidFill>
                <a:schemeClr val="tx1"/>
              </a:solidFill>
              <a:miter lim="800000"/>
              <a:headEnd/>
              <a:tailEnd/>
            </a:ln>
          </p:spPr>
          <p:txBody>
            <a:bodyPr wrap="none" anchor="ctr"/>
            <a:lstStyle/>
            <a:p>
              <a:pPr algn="ctr"/>
              <a:r>
                <a:rPr lang="en-US" sz="2400" b="1">
                  <a:solidFill>
                    <a:schemeClr val="bg1"/>
                  </a:solidFill>
                  <a:latin typeface="Times New Roman"/>
                  <a:cs typeface="Times New Roman"/>
                </a:rPr>
                <a:t>……</a:t>
              </a:r>
            </a:p>
          </p:txBody>
        </p:sp>
        <p:sp>
          <p:nvSpPr>
            <p:cNvPr id="50188" name="Text Box 12"/>
            <p:cNvSpPr txBox="1">
              <a:spLocks noChangeArrowheads="1"/>
            </p:cNvSpPr>
            <p:nvPr/>
          </p:nvSpPr>
          <p:spPr bwMode="auto">
            <a:xfrm>
              <a:off x="1828800" y="5410200"/>
              <a:ext cx="2971800" cy="701675"/>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dirty="0" err="1">
                  <a:effectLst>
                    <a:outerShdw blurRad="38100" dist="38100" dir="2700000" algn="tl">
                      <a:srgbClr val="DDDDDD"/>
                    </a:outerShdw>
                  </a:effectLst>
                  <a:latin typeface="Times New Roman"/>
                  <a:cs typeface="Times New Roman"/>
                </a:rPr>
                <a:t>Đường</a:t>
              </a:r>
              <a:r>
                <a:rPr lang="en-US" sz="2000" b="1" dirty="0">
                  <a:effectLst>
                    <a:outerShdw blurRad="38100" dist="38100" dir="2700000" algn="tl">
                      <a:srgbClr val="DDDDDD"/>
                    </a:outerShdw>
                  </a:effectLst>
                  <a:latin typeface="Times New Roman"/>
                  <a:cs typeface="Times New Roman"/>
                </a:rPr>
                <a:t> </a:t>
              </a:r>
              <a:r>
                <a:rPr lang="en-US" sz="2000" b="1" dirty="0" err="1">
                  <a:effectLst>
                    <a:outerShdw blurRad="38100" dist="38100" dir="2700000" algn="tl">
                      <a:srgbClr val="DDDDDD"/>
                    </a:outerShdw>
                  </a:effectLst>
                  <a:latin typeface="Times New Roman"/>
                  <a:cs typeface="Times New Roman"/>
                </a:rPr>
                <a:t>huyết</a:t>
              </a:r>
              <a:r>
                <a:rPr lang="en-US" sz="2000" b="1" dirty="0">
                  <a:effectLst>
                    <a:outerShdw blurRad="38100" dist="38100" dir="2700000" algn="tl">
                      <a:srgbClr val="DDDDDD"/>
                    </a:outerShdw>
                  </a:effectLst>
                  <a:latin typeface="Times New Roman"/>
                  <a:cs typeface="Times New Roman"/>
                </a:rPr>
                <a:t> </a:t>
              </a:r>
              <a:r>
                <a:rPr lang="en-US" sz="2000" b="1" dirty="0" err="1">
                  <a:effectLst>
                    <a:outerShdw blurRad="38100" dist="38100" dir="2700000" algn="tl">
                      <a:srgbClr val="DDDDDD"/>
                    </a:outerShdw>
                  </a:effectLst>
                  <a:latin typeface="Times New Roman"/>
                  <a:cs typeface="Times New Roman"/>
                </a:rPr>
                <a:t>giảm</a:t>
              </a:r>
              <a:r>
                <a:rPr lang="en-US" sz="2000" b="1" dirty="0">
                  <a:effectLst>
                    <a:outerShdw blurRad="38100" dist="38100" dir="2700000" algn="tl">
                      <a:srgbClr val="DDDDDD"/>
                    </a:outerShdw>
                  </a:effectLst>
                  <a:latin typeface="Times New Roman"/>
                  <a:cs typeface="Times New Roman"/>
                </a:rPr>
                <a:t> </a:t>
              </a:r>
              <a:r>
                <a:rPr lang="en-US" sz="2000" b="1" dirty="0" err="1">
                  <a:effectLst>
                    <a:outerShdw blurRad="38100" dist="38100" dir="2700000" algn="tl">
                      <a:srgbClr val="DDDDDD"/>
                    </a:outerShdw>
                  </a:effectLst>
                  <a:latin typeface="Times New Roman"/>
                  <a:cs typeface="Times New Roman"/>
                </a:rPr>
                <a:t>xuống</a:t>
              </a:r>
              <a:r>
                <a:rPr lang="en-US" sz="2000" b="1" dirty="0">
                  <a:effectLst>
                    <a:outerShdw blurRad="38100" dist="38100" dir="2700000" algn="tl">
                      <a:srgbClr val="DDDDDD"/>
                    </a:outerShdw>
                  </a:effectLst>
                  <a:latin typeface="Times New Roman"/>
                  <a:cs typeface="Times New Roman"/>
                </a:rPr>
                <a:t> </a:t>
              </a:r>
              <a:r>
                <a:rPr lang="en-US" sz="2000" b="1" dirty="0" err="1">
                  <a:effectLst>
                    <a:outerShdw blurRad="38100" dist="38100" dir="2700000" algn="tl">
                      <a:srgbClr val="DDDDDD"/>
                    </a:outerShdw>
                  </a:effectLst>
                  <a:latin typeface="Times New Roman"/>
                  <a:cs typeface="Times New Roman"/>
                </a:rPr>
                <a:t>mức</a:t>
              </a:r>
              <a:r>
                <a:rPr lang="en-US" sz="2000" b="1" dirty="0">
                  <a:effectLst>
                    <a:outerShdw blurRad="38100" dist="38100" dir="2700000" algn="tl">
                      <a:srgbClr val="DDDDDD"/>
                    </a:outerShdw>
                  </a:effectLst>
                  <a:latin typeface="Times New Roman"/>
                  <a:cs typeface="Times New Roman"/>
                </a:rPr>
                <a:t> </a:t>
              </a:r>
              <a:r>
                <a:rPr lang="en-US" sz="2000" b="1" dirty="0" err="1">
                  <a:effectLst>
                    <a:outerShdw blurRad="38100" dist="38100" dir="2700000" algn="tl">
                      <a:srgbClr val="DDDDDD"/>
                    </a:outerShdw>
                  </a:effectLst>
                  <a:latin typeface="Times New Roman"/>
                  <a:cs typeface="Times New Roman"/>
                </a:rPr>
                <a:t>bình</a:t>
              </a:r>
              <a:r>
                <a:rPr lang="en-US" sz="2000" b="1" dirty="0">
                  <a:effectLst>
                    <a:outerShdw blurRad="38100" dist="38100" dir="2700000" algn="tl">
                      <a:srgbClr val="DDDDDD"/>
                    </a:outerShdw>
                  </a:effectLst>
                  <a:latin typeface="Times New Roman"/>
                  <a:cs typeface="Times New Roman"/>
                </a:rPr>
                <a:t> </a:t>
              </a:r>
              <a:r>
                <a:rPr lang="en-US" sz="2000" b="1" dirty="0" err="1">
                  <a:effectLst>
                    <a:outerShdw blurRad="38100" dist="38100" dir="2700000" algn="tl">
                      <a:srgbClr val="DDDDDD"/>
                    </a:outerShdw>
                  </a:effectLst>
                  <a:latin typeface="Times New Roman"/>
                  <a:cs typeface="Times New Roman"/>
                </a:rPr>
                <a:t>thường</a:t>
              </a:r>
              <a:endParaRPr lang="en-US" sz="2000" b="1" dirty="0">
                <a:effectLst>
                  <a:outerShdw blurRad="38100" dist="38100" dir="2700000" algn="tl">
                    <a:srgbClr val="DDDDDD"/>
                  </a:outerShdw>
                </a:effectLst>
                <a:latin typeface="Times New Roman"/>
                <a:cs typeface="Times New Roman"/>
              </a:endParaRPr>
            </a:p>
          </p:txBody>
        </p:sp>
        <p:sp>
          <p:nvSpPr>
            <p:cNvPr id="9235" name="AutoShape 13"/>
            <p:cNvSpPr>
              <a:spLocks/>
            </p:cNvSpPr>
            <p:nvPr/>
          </p:nvSpPr>
          <p:spPr bwMode="auto">
            <a:xfrm rot="-5400000">
              <a:off x="3009900" y="4076700"/>
              <a:ext cx="228600" cy="2438400"/>
            </a:xfrm>
            <a:prstGeom prst="leftBrace">
              <a:avLst>
                <a:gd name="adj1" fmla="val 88889"/>
                <a:gd name="adj2" fmla="val 49866"/>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atin typeface="Times New Roman"/>
                <a:cs typeface="Times New Roman"/>
              </a:endParaRPr>
            </a:p>
          </p:txBody>
        </p:sp>
        <p:sp>
          <p:nvSpPr>
            <p:cNvPr id="9236" name="AutoShape 14"/>
            <p:cNvSpPr>
              <a:spLocks/>
            </p:cNvSpPr>
            <p:nvPr/>
          </p:nvSpPr>
          <p:spPr bwMode="auto">
            <a:xfrm rot="5400000">
              <a:off x="5829300" y="4000500"/>
              <a:ext cx="228600" cy="2590800"/>
            </a:xfrm>
            <a:prstGeom prst="rightBrace">
              <a:avLst>
                <a:gd name="adj1" fmla="val 94444"/>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atin typeface="Times New Roman"/>
                <a:cs typeface="Times New Roman"/>
              </a:endParaRPr>
            </a:p>
          </p:txBody>
        </p:sp>
        <p:sp>
          <p:nvSpPr>
            <p:cNvPr id="50191" name="Text Box 15"/>
            <p:cNvSpPr txBox="1">
              <a:spLocks noChangeArrowheads="1"/>
            </p:cNvSpPr>
            <p:nvPr/>
          </p:nvSpPr>
          <p:spPr bwMode="auto">
            <a:xfrm>
              <a:off x="4876800" y="5410200"/>
              <a:ext cx="2667000" cy="701675"/>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dirty="0" err="1">
                  <a:effectLst>
                    <a:outerShdw blurRad="38100" dist="38100" dir="2700000" algn="tl">
                      <a:srgbClr val="DDDDDD"/>
                    </a:outerShdw>
                  </a:effectLst>
                  <a:latin typeface="Times New Roman"/>
                  <a:cs typeface="Times New Roman"/>
                </a:rPr>
                <a:t>Đường</a:t>
              </a:r>
              <a:r>
                <a:rPr lang="en-US" sz="2000" b="1" dirty="0">
                  <a:effectLst>
                    <a:outerShdw blurRad="38100" dist="38100" dir="2700000" algn="tl">
                      <a:srgbClr val="DDDDDD"/>
                    </a:outerShdw>
                  </a:effectLst>
                  <a:latin typeface="Times New Roman"/>
                  <a:cs typeface="Times New Roman"/>
                </a:rPr>
                <a:t> </a:t>
              </a:r>
              <a:r>
                <a:rPr lang="en-US" sz="2000" b="1" dirty="0" err="1">
                  <a:effectLst>
                    <a:outerShdw blurRad="38100" dist="38100" dir="2700000" algn="tl">
                      <a:srgbClr val="DDDDDD"/>
                    </a:outerShdw>
                  </a:effectLst>
                  <a:latin typeface="Times New Roman"/>
                  <a:cs typeface="Times New Roman"/>
                </a:rPr>
                <a:t>huyết</a:t>
              </a:r>
              <a:r>
                <a:rPr lang="en-US" sz="2000" b="1" dirty="0">
                  <a:effectLst>
                    <a:outerShdw blurRad="38100" dist="38100" dir="2700000" algn="tl">
                      <a:srgbClr val="DDDDDD"/>
                    </a:outerShdw>
                  </a:effectLst>
                  <a:latin typeface="Times New Roman"/>
                  <a:cs typeface="Times New Roman"/>
                </a:rPr>
                <a:t> </a:t>
              </a:r>
              <a:r>
                <a:rPr lang="en-US" sz="2000" b="1" dirty="0" err="1">
                  <a:effectLst>
                    <a:outerShdw blurRad="38100" dist="38100" dir="2700000" algn="tl">
                      <a:srgbClr val="DDDDDD"/>
                    </a:outerShdw>
                  </a:effectLst>
                  <a:latin typeface="Times New Roman"/>
                  <a:cs typeface="Times New Roman"/>
                </a:rPr>
                <a:t>tăng</a:t>
              </a:r>
              <a:r>
                <a:rPr lang="en-US" sz="2000" b="1" dirty="0">
                  <a:effectLst>
                    <a:outerShdw blurRad="38100" dist="38100" dir="2700000" algn="tl">
                      <a:srgbClr val="DDDDDD"/>
                    </a:outerShdw>
                  </a:effectLst>
                  <a:latin typeface="Times New Roman"/>
                  <a:cs typeface="Times New Roman"/>
                </a:rPr>
                <a:t> </a:t>
              </a:r>
              <a:r>
                <a:rPr lang="en-US" sz="2000" b="1" dirty="0" err="1">
                  <a:effectLst>
                    <a:outerShdw blurRad="38100" dist="38100" dir="2700000" algn="tl">
                      <a:srgbClr val="DDDDDD"/>
                    </a:outerShdw>
                  </a:effectLst>
                  <a:latin typeface="Times New Roman"/>
                  <a:cs typeface="Times New Roman"/>
                </a:rPr>
                <a:t>lên</a:t>
              </a:r>
              <a:endParaRPr lang="en-US" sz="2000" b="1" dirty="0">
                <a:effectLst>
                  <a:outerShdw blurRad="38100" dist="38100" dir="2700000" algn="tl">
                    <a:srgbClr val="DDDDDD"/>
                  </a:outerShdw>
                </a:effectLst>
                <a:latin typeface="Times New Roman"/>
                <a:cs typeface="Times New Roman"/>
              </a:endParaRPr>
            </a:p>
            <a:p>
              <a:pPr algn="ctr" eaLnBrk="1" hangingPunct="1"/>
              <a:r>
                <a:rPr lang="en-US" sz="2000" b="1" dirty="0" err="1">
                  <a:effectLst>
                    <a:outerShdw blurRad="38100" dist="38100" dir="2700000" algn="tl">
                      <a:srgbClr val="DDDDDD"/>
                    </a:outerShdw>
                  </a:effectLst>
                  <a:latin typeface="Times New Roman"/>
                  <a:cs typeface="Times New Roman"/>
                </a:rPr>
                <a:t>mức</a:t>
              </a:r>
              <a:r>
                <a:rPr lang="en-US" sz="2000" b="1" dirty="0">
                  <a:effectLst>
                    <a:outerShdw blurRad="38100" dist="38100" dir="2700000" algn="tl">
                      <a:srgbClr val="DDDDDD"/>
                    </a:outerShdw>
                  </a:effectLst>
                  <a:latin typeface="Times New Roman"/>
                  <a:cs typeface="Times New Roman"/>
                </a:rPr>
                <a:t> </a:t>
              </a:r>
              <a:r>
                <a:rPr lang="en-US" sz="2000" b="1" dirty="0" err="1">
                  <a:effectLst>
                    <a:outerShdw blurRad="38100" dist="38100" dir="2700000" algn="tl">
                      <a:srgbClr val="DDDDDD"/>
                    </a:outerShdw>
                  </a:effectLst>
                  <a:latin typeface="Times New Roman"/>
                  <a:cs typeface="Times New Roman"/>
                </a:rPr>
                <a:t>bình</a:t>
              </a:r>
              <a:r>
                <a:rPr lang="en-US" sz="2000" b="1" dirty="0">
                  <a:effectLst>
                    <a:outerShdw blurRad="38100" dist="38100" dir="2700000" algn="tl">
                      <a:srgbClr val="DDDDDD"/>
                    </a:outerShdw>
                  </a:effectLst>
                  <a:latin typeface="Times New Roman"/>
                  <a:cs typeface="Times New Roman"/>
                </a:rPr>
                <a:t> </a:t>
              </a:r>
              <a:r>
                <a:rPr lang="en-US" sz="2000" b="1" dirty="0" err="1">
                  <a:effectLst>
                    <a:outerShdw blurRad="38100" dist="38100" dir="2700000" algn="tl">
                      <a:srgbClr val="DDDDDD"/>
                    </a:outerShdw>
                  </a:effectLst>
                  <a:latin typeface="Times New Roman"/>
                  <a:cs typeface="Times New Roman"/>
                </a:rPr>
                <a:t>thường</a:t>
              </a:r>
              <a:endParaRPr lang="en-US" sz="2000" b="1" dirty="0">
                <a:effectLst>
                  <a:outerShdw blurRad="38100" dist="38100" dir="2700000" algn="tl">
                    <a:srgbClr val="DDDDDD"/>
                  </a:outerShdw>
                </a:effectLst>
                <a:latin typeface="Times New Roman"/>
                <a:cs typeface="Times New Roman"/>
              </a:endParaRPr>
            </a:p>
          </p:txBody>
        </p:sp>
        <p:sp>
          <p:nvSpPr>
            <p:cNvPr id="9238" name="Line 16"/>
            <p:cNvSpPr>
              <a:spLocks noChangeShapeType="1"/>
            </p:cNvSpPr>
            <p:nvPr/>
          </p:nvSpPr>
          <p:spPr bwMode="auto">
            <a:xfrm flipH="1">
              <a:off x="533400" y="5791200"/>
              <a:ext cx="1295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a:cs typeface="Times New Roman"/>
              </a:endParaRPr>
            </a:p>
          </p:txBody>
        </p:sp>
        <p:sp>
          <p:nvSpPr>
            <p:cNvPr id="9239" name="Line 18"/>
            <p:cNvSpPr>
              <a:spLocks noChangeShapeType="1"/>
            </p:cNvSpPr>
            <p:nvPr/>
          </p:nvSpPr>
          <p:spPr bwMode="auto">
            <a:xfrm>
              <a:off x="533400" y="2819400"/>
              <a:ext cx="1828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Times New Roman"/>
                <a:cs typeface="Times New Roman"/>
              </a:endParaRPr>
            </a:p>
          </p:txBody>
        </p:sp>
        <p:sp>
          <p:nvSpPr>
            <p:cNvPr id="9240" name="Line 19"/>
            <p:cNvSpPr>
              <a:spLocks noChangeShapeType="1"/>
            </p:cNvSpPr>
            <p:nvPr/>
          </p:nvSpPr>
          <p:spPr bwMode="auto">
            <a:xfrm>
              <a:off x="7239000" y="5791200"/>
              <a:ext cx="152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a:cs typeface="Times New Roman"/>
              </a:endParaRPr>
            </a:p>
          </p:txBody>
        </p:sp>
        <p:sp>
          <p:nvSpPr>
            <p:cNvPr id="9241" name="Line 21"/>
            <p:cNvSpPr>
              <a:spLocks noChangeShapeType="1"/>
            </p:cNvSpPr>
            <p:nvPr/>
          </p:nvSpPr>
          <p:spPr bwMode="auto">
            <a:xfrm flipH="1">
              <a:off x="6553200" y="2819400"/>
              <a:ext cx="2209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Times New Roman"/>
                <a:cs typeface="Times New Roman"/>
              </a:endParaRPr>
            </a:p>
          </p:txBody>
        </p:sp>
        <p:sp>
          <p:nvSpPr>
            <p:cNvPr id="9242" name="Line 28"/>
            <p:cNvSpPr>
              <a:spLocks noChangeShapeType="1"/>
            </p:cNvSpPr>
            <p:nvPr/>
          </p:nvSpPr>
          <p:spPr bwMode="auto">
            <a:xfrm>
              <a:off x="2286000" y="2057400"/>
              <a:ext cx="10668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Times New Roman"/>
                <a:cs typeface="Times New Roman"/>
              </a:endParaRPr>
            </a:p>
          </p:txBody>
        </p:sp>
        <p:sp>
          <p:nvSpPr>
            <p:cNvPr id="9243" name="Line 29"/>
            <p:cNvSpPr>
              <a:spLocks noChangeShapeType="1"/>
            </p:cNvSpPr>
            <p:nvPr/>
          </p:nvSpPr>
          <p:spPr bwMode="auto">
            <a:xfrm flipH="1">
              <a:off x="5486400" y="2057400"/>
              <a:ext cx="8382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Times New Roman"/>
                <a:cs typeface="Times New Roman"/>
              </a:endParaRPr>
            </a:p>
          </p:txBody>
        </p:sp>
        <p:sp>
          <p:nvSpPr>
            <p:cNvPr id="9244" name="Oval 30"/>
            <p:cNvSpPr>
              <a:spLocks noChangeArrowheads="1"/>
            </p:cNvSpPr>
            <p:nvPr/>
          </p:nvSpPr>
          <p:spPr bwMode="auto">
            <a:xfrm>
              <a:off x="381000" y="6019800"/>
              <a:ext cx="381000" cy="381000"/>
            </a:xfrm>
            <a:prstGeom prst="ellipse">
              <a:avLst/>
            </a:prstGeom>
            <a:solidFill>
              <a:schemeClr val="bg1"/>
            </a:solidFill>
            <a:ln w="9525">
              <a:solidFill>
                <a:schemeClr val="tx1"/>
              </a:solidFill>
              <a:round/>
              <a:headEnd/>
              <a:tailEnd/>
            </a:ln>
          </p:spPr>
          <p:txBody>
            <a:bodyPr wrap="none" anchor="ctr"/>
            <a:lstStyle/>
            <a:p>
              <a:pPr algn="ctr"/>
              <a:r>
                <a:rPr lang="en-US" sz="2800">
                  <a:latin typeface="Times New Roman"/>
                  <a:cs typeface="Times New Roman"/>
                </a:rPr>
                <a:t>+</a:t>
              </a:r>
            </a:p>
          </p:txBody>
        </p:sp>
        <p:sp>
          <p:nvSpPr>
            <p:cNvPr id="9245" name="Text Box 31"/>
            <p:cNvSpPr txBox="1">
              <a:spLocks noChangeArrowheads="1"/>
            </p:cNvSpPr>
            <p:nvPr/>
          </p:nvSpPr>
          <p:spPr bwMode="auto">
            <a:xfrm>
              <a:off x="762000" y="6019800"/>
              <a:ext cx="10978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dirty="0">
                  <a:latin typeface="Times New Roman"/>
                  <a:cs typeface="Times New Roman"/>
                </a:rPr>
                <a:t>: </a:t>
              </a:r>
              <a:r>
                <a:rPr lang="en-US" sz="2000" b="1" dirty="0" err="1">
                  <a:latin typeface="Times New Roman"/>
                  <a:cs typeface="Times New Roman"/>
                </a:rPr>
                <a:t>Kích</a:t>
              </a:r>
              <a:r>
                <a:rPr lang="en-US" sz="2000" b="1" dirty="0">
                  <a:latin typeface="Times New Roman"/>
                  <a:cs typeface="Times New Roman"/>
                </a:rPr>
                <a:t> </a:t>
              </a:r>
              <a:r>
                <a:rPr lang="en-US" sz="2000" b="1" dirty="0" err="1">
                  <a:latin typeface="Times New Roman"/>
                  <a:cs typeface="Times New Roman"/>
                </a:rPr>
                <a:t>thích</a:t>
              </a:r>
              <a:endParaRPr lang="en-US" sz="2000" b="1" dirty="0">
                <a:latin typeface="Times New Roman"/>
                <a:cs typeface="Times New Roman"/>
              </a:endParaRPr>
            </a:p>
          </p:txBody>
        </p:sp>
        <p:sp>
          <p:nvSpPr>
            <p:cNvPr id="9246" name="Oval 32"/>
            <p:cNvSpPr>
              <a:spLocks noChangeArrowheads="1"/>
            </p:cNvSpPr>
            <p:nvPr/>
          </p:nvSpPr>
          <p:spPr bwMode="auto">
            <a:xfrm>
              <a:off x="381000" y="6477000"/>
              <a:ext cx="381000" cy="381000"/>
            </a:xfrm>
            <a:prstGeom prst="ellipse">
              <a:avLst/>
            </a:prstGeom>
            <a:solidFill>
              <a:schemeClr val="bg1"/>
            </a:solidFill>
            <a:ln w="9525">
              <a:solidFill>
                <a:schemeClr val="tx1"/>
              </a:solidFill>
              <a:round/>
              <a:headEnd/>
              <a:tailEnd/>
            </a:ln>
          </p:spPr>
          <p:txBody>
            <a:bodyPr wrap="none" anchor="ctr"/>
            <a:lstStyle/>
            <a:p>
              <a:pPr algn="ctr"/>
              <a:r>
                <a:rPr lang="en-US" sz="3600">
                  <a:latin typeface="Times New Roman"/>
                  <a:cs typeface="Times New Roman"/>
                </a:rPr>
                <a:t>-</a:t>
              </a:r>
            </a:p>
          </p:txBody>
        </p:sp>
        <p:sp>
          <p:nvSpPr>
            <p:cNvPr id="9247" name="Text Box 33"/>
            <p:cNvSpPr txBox="1">
              <a:spLocks noChangeArrowheads="1"/>
            </p:cNvSpPr>
            <p:nvPr/>
          </p:nvSpPr>
          <p:spPr bwMode="auto">
            <a:xfrm>
              <a:off x="762000" y="6461125"/>
              <a:ext cx="10125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dirty="0">
                  <a:latin typeface="Times New Roman"/>
                  <a:cs typeface="Times New Roman"/>
                </a:rPr>
                <a:t>: </a:t>
              </a:r>
              <a:r>
                <a:rPr lang="en-US" sz="2000" b="1" dirty="0" err="1">
                  <a:latin typeface="Times New Roman"/>
                  <a:cs typeface="Times New Roman"/>
                </a:rPr>
                <a:t>Kìm</a:t>
              </a:r>
              <a:r>
                <a:rPr lang="en-US" sz="2000" b="1" dirty="0">
                  <a:latin typeface="Times New Roman"/>
                  <a:cs typeface="Times New Roman"/>
                </a:rPr>
                <a:t> </a:t>
              </a:r>
              <a:r>
                <a:rPr lang="en-US" sz="2000" b="1" dirty="0" err="1">
                  <a:latin typeface="Times New Roman"/>
                  <a:cs typeface="Times New Roman"/>
                </a:rPr>
                <a:t>hãm</a:t>
              </a:r>
              <a:endParaRPr lang="en-US" sz="2000" b="1" dirty="0">
                <a:latin typeface="Times New Roman"/>
                <a:cs typeface="Times New Roman"/>
              </a:endParaRPr>
            </a:p>
          </p:txBody>
        </p:sp>
        <p:sp>
          <p:nvSpPr>
            <p:cNvPr id="9248" name="Oval 34"/>
            <p:cNvSpPr>
              <a:spLocks noChangeArrowheads="1"/>
            </p:cNvSpPr>
            <p:nvPr/>
          </p:nvSpPr>
          <p:spPr bwMode="auto">
            <a:xfrm>
              <a:off x="2133600" y="2209800"/>
              <a:ext cx="381000" cy="381000"/>
            </a:xfrm>
            <a:prstGeom prst="ellipse">
              <a:avLst/>
            </a:prstGeom>
            <a:solidFill>
              <a:schemeClr val="bg1"/>
            </a:solidFill>
            <a:ln w="9525">
              <a:solidFill>
                <a:schemeClr val="tx1"/>
              </a:solidFill>
              <a:round/>
              <a:headEnd/>
              <a:tailEnd/>
            </a:ln>
          </p:spPr>
          <p:txBody>
            <a:bodyPr wrap="none" anchor="ctr"/>
            <a:lstStyle/>
            <a:p>
              <a:pPr algn="ctr"/>
              <a:r>
                <a:rPr lang="en-US" sz="2800">
                  <a:latin typeface="Times New Roman"/>
                  <a:cs typeface="Times New Roman"/>
                </a:rPr>
                <a:t>+</a:t>
              </a:r>
            </a:p>
          </p:txBody>
        </p:sp>
        <p:sp>
          <p:nvSpPr>
            <p:cNvPr id="9249" name="Oval 35"/>
            <p:cNvSpPr>
              <a:spLocks noChangeArrowheads="1"/>
            </p:cNvSpPr>
            <p:nvPr/>
          </p:nvSpPr>
          <p:spPr bwMode="auto">
            <a:xfrm>
              <a:off x="6096000" y="2209800"/>
              <a:ext cx="381000" cy="381000"/>
            </a:xfrm>
            <a:prstGeom prst="ellipse">
              <a:avLst/>
            </a:prstGeom>
            <a:solidFill>
              <a:schemeClr val="bg1"/>
            </a:solidFill>
            <a:ln w="9525">
              <a:solidFill>
                <a:schemeClr val="tx1"/>
              </a:solidFill>
              <a:round/>
              <a:headEnd/>
              <a:tailEnd/>
            </a:ln>
          </p:spPr>
          <p:txBody>
            <a:bodyPr wrap="none" anchor="ctr"/>
            <a:lstStyle/>
            <a:p>
              <a:pPr algn="ctr"/>
              <a:r>
                <a:rPr lang="en-US" sz="2800">
                  <a:latin typeface="Times New Roman"/>
                  <a:cs typeface="Times New Roman"/>
                </a:rPr>
                <a:t>+</a:t>
              </a:r>
            </a:p>
          </p:txBody>
        </p:sp>
        <p:sp>
          <p:nvSpPr>
            <p:cNvPr id="9250" name="Oval 36"/>
            <p:cNvSpPr>
              <a:spLocks noChangeArrowheads="1"/>
            </p:cNvSpPr>
            <p:nvPr/>
          </p:nvSpPr>
          <p:spPr bwMode="auto">
            <a:xfrm>
              <a:off x="838200" y="2895600"/>
              <a:ext cx="381000" cy="381000"/>
            </a:xfrm>
            <a:prstGeom prst="ellipse">
              <a:avLst/>
            </a:prstGeom>
            <a:solidFill>
              <a:schemeClr val="bg1"/>
            </a:solidFill>
            <a:ln w="9525">
              <a:solidFill>
                <a:schemeClr val="tx1"/>
              </a:solidFill>
              <a:round/>
              <a:headEnd/>
              <a:tailEnd/>
            </a:ln>
          </p:spPr>
          <p:txBody>
            <a:bodyPr wrap="none" anchor="ctr"/>
            <a:lstStyle/>
            <a:p>
              <a:pPr algn="ctr"/>
              <a:r>
                <a:rPr lang="en-US" sz="2800">
                  <a:latin typeface="Times New Roman"/>
                  <a:cs typeface="Times New Roman"/>
                </a:rPr>
                <a:t>-</a:t>
              </a:r>
            </a:p>
          </p:txBody>
        </p:sp>
        <p:sp>
          <p:nvSpPr>
            <p:cNvPr id="9251" name="Oval 37"/>
            <p:cNvSpPr>
              <a:spLocks noChangeArrowheads="1"/>
            </p:cNvSpPr>
            <p:nvPr/>
          </p:nvSpPr>
          <p:spPr bwMode="auto">
            <a:xfrm>
              <a:off x="8229600" y="2895600"/>
              <a:ext cx="381000" cy="381000"/>
            </a:xfrm>
            <a:prstGeom prst="ellipse">
              <a:avLst/>
            </a:prstGeom>
            <a:solidFill>
              <a:schemeClr val="bg1"/>
            </a:solidFill>
            <a:ln w="9525">
              <a:solidFill>
                <a:schemeClr val="tx1"/>
              </a:solidFill>
              <a:round/>
              <a:headEnd/>
              <a:tailEnd/>
            </a:ln>
          </p:spPr>
          <p:txBody>
            <a:bodyPr wrap="none" anchor="ctr"/>
            <a:lstStyle/>
            <a:p>
              <a:pPr algn="ctr"/>
              <a:r>
                <a:rPr lang="en-US" sz="2800">
                  <a:latin typeface="Times New Roman"/>
                  <a:cs typeface="Times New Roman"/>
                </a:rPr>
                <a:t>-</a:t>
              </a:r>
            </a:p>
          </p:txBody>
        </p:sp>
        <p:sp>
          <p:nvSpPr>
            <p:cNvPr id="50224" name="Text Box 48"/>
            <p:cNvSpPr txBox="1">
              <a:spLocks noChangeArrowheads="1"/>
            </p:cNvSpPr>
            <p:nvPr/>
          </p:nvSpPr>
          <p:spPr bwMode="auto">
            <a:xfrm>
              <a:off x="2362200" y="6248400"/>
              <a:ext cx="3888325" cy="461665"/>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err="1">
                  <a:solidFill>
                    <a:srgbClr val="FF3300"/>
                  </a:solidFill>
                  <a:effectLst>
                    <a:outerShdw blurRad="38100" dist="38100" dir="2700000" algn="tl">
                      <a:srgbClr val="DDDDDD"/>
                    </a:outerShdw>
                  </a:effectLst>
                  <a:latin typeface="Times New Roman"/>
                  <a:cs typeface="Times New Roman"/>
                </a:rPr>
                <a:t>Sơ</a:t>
              </a:r>
              <a:r>
                <a:rPr lang="en-US" sz="2400" b="1" dirty="0">
                  <a:solidFill>
                    <a:srgbClr val="FF3300"/>
                  </a:solidFill>
                  <a:effectLst>
                    <a:outerShdw blurRad="38100" dist="38100" dir="2700000" algn="tl">
                      <a:srgbClr val="DDDDDD"/>
                    </a:outerShdw>
                  </a:effectLst>
                  <a:latin typeface="Times New Roman"/>
                  <a:cs typeface="Times New Roman"/>
                </a:rPr>
                <a:t> </a:t>
              </a:r>
              <a:r>
                <a:rPr lang="en-US" sz="2400" b="1" dirty="0" err="1">
                  <a:solidFill>
                    <a:srgbClr val="FF3300"/>
                  </a:solidFill>
                  <a:effectLst>
                    <a:outerShdw blurRad="38100" dist="38100" dir="2700000" algn="tl">
                      <a:srgbClr val="DDDDDD"/>
                    </a:outerShdw>
                  </a:effectLst>
                  <a:latin typeface="Times New Roman"/>
                  <a:cs typeface="Times New Roman"/>
                </a:rPr>
                <a:t>đồ</a:t>
              </a:r>
              <a:r>
                <a:rPr lang="en-US" sz="2400" b="1" dirty="0">
                  <a:solidFill>
                    <a:srgbClr val="FF3300"/>
                  </a:solidFill>
                  <a:effectLst>
                    <a:outerShdw blurRad="38100" dist="38100" dir="2700000" algn="tl">
                      <a:srgbClr val="DDDDDD"/>
                    </a:outerShdw>
                  </a:effectLst>
                  <a:latin typeface="Times New Roman"/>
                  <a:cs typeface="Times New Roman"/>
                </a:rPr>
                <a:t> </a:t>
              </a:r>
              <a:r>
                <a:rPr lang="en-US" sz="2400" b="1" dirty="0" err="1">
                  <a:solidFill>
                    <a:srgbClr val="FF3300"/>
                  </a:solidFill>
                  <a:effectLst>
                    <a:outerShdw blurRad="38100" dist="38100" dir="2700000" algn="tl">
                      <a:srgbClr val="DDDDDD"/>
                    </a:outerShdw>
                  </a:effectLst>
                  <a:latin typeface="Times New Roman"/>
                  <a:cs typeface="Times New Roman"/>
                </a:rPr>
                <a:t>quá</a:t>
              </a:r>
              <a:r>
                <a:rPr lang="en-US" sz="2400" b="1" dirty="0">
                  <a:solidFill>
                    <a:srgbClr val="FF3300"/>
                  </a:solidFill>
                  <a:effectLst>
                    <a:outerShdw blurRad="38100" dist="38100" dir="2700000" algn="tl">
                      <a:srgbClr val="DDDDDD"/>
                    </a:outerShdw>
                  </a:effectLst>
                  <a:latin typeface="Times New Roman"/>
                  <a:cs typeface="Times New Roman"/>
                </a:rPr>
                <a:t> </a:t>
              </a:r>
              <a:r>
                <a:rPr lang="en-US" sz="2400" b="1" dirty="0" err="1">
                  <a:solidFill>
                    <a:srgbClr val="FF3300"/>
                  </a:solidFill>
                  <a:effectLst>
                    <a:outerShdw blurRad="38100" dist="38100" dir="2700000" algn="tl">
                      <a:srgbClr val="DDDDDD"/>
                    </a:outerShdw>
                  </a:effectLst>
                  <a:latin typeface="Times New Roman"/>
                  <a:cs typeface="Times New Roman"/>
                </a:rPr>
                <a:t>trình</a:t>
              </a:r>
              <a:r>
                <a:rPr lang="en-US" sz="2400" b="1" dirty="0">
                  <a:solidFill>
                    <a:srgbClr val="FF3300"/>
                  </a:solidFill>
                  <a:effectLst>
                    <a:outerShdw blurRad="38100" dist="38100" dir="2700000" algn="tl">
                      <a:srgbClr val="DDDDDD"/>
                    </a:outerShdw>
                  </a:effectLst>
                  <a:latin typeface="Times New Roman"/>
                  <a:cs typeface="Times New Roman"/>
                </a:rPr>
                <a:t> </a:t>
              </a:r>
              <a:r>
                <a:rPr lang="en-US" sz="2400" b="1" dirty="0" err="1">
                  <a:solidFill>
                    <a:srgbClr val="FF3300"/>
                  </a:solidFill>
                  <a:effectLst>
                    <a:outerShdw blurRad="38100" dist="38100" dir="2700000" algn="tl">
                      <a:srgbClr val="DDDDDD"/>
                    </a:outerShdw>
                  </a:effectLst>
                  <a:latin typeface="Times New Roman"/>
                  <a:cs typeface="Times New Roman"/>
                </a:rPr>
                <a:t>điều</a:t>
              </a:r>
              <a:r>
                <a:rPr lang="en-US" sz="2400" b="1" dirty="0">
                  <a:solidFill>
                    <a:srgbClr val="FF3300"/>
                  </a:solidFill>
                  <a:effectLst>
                    <a:outerShdw blurRad="38100" dist="38100" dir="2700000" algn="tl">
                      <a:srgbClr val="DDDDDD"/>
                    </a:outerShdw>
                  </a:effectLst>
                  <a:latin typeface="Times New Roman"/>
                  <a:cs typeface="Times New Roman"/>
                </a:rPr>
                <a:t> </a:t>
              </a:r>
              <a:r>
                <a:rPr lang="en-US" sz="2400" b="1" dirty="0" err="1">
                  <a:solidFill>
                    <a:srgbClr val="FF3300"/>
                  </a:solidFill>
                  <a:effectLst>
                    <a:outerShdw blurRad="38100" dist="38100" dir="2700000" algn="tl">
                      <a:srgbClr val="DDDDDD"/>
                    </a:outerShdw>
                  </a:effectLst>
                  <a:latin typeface="Times New Roman"/>
                  <a:cs typeface="Times New Roman"/>
                </a:rPr>
                <a:t>hòa</a:t>
              </a:r>
              <a:r>
                <a:rPr lang="en-US" sz="2400" b="1" dirty="0">
                  <a:solidFill>
                    <a:srgbClr val="FF3300"/>
                  </a:solidFill>
                  <a:effectLst>
                    <a:outerShdw blurRad="38100" dist="38100" dir="2700000" algn="tl">
                      <a:srgbClr val="DDDDDD"/>
                    </a:outerShdw>
                  </a:effectLst>
                  <a:latin typeface="Times New Roman"/>
                  <a:cs typeface="Times New Roman"/>
                </a:rPr>
                <a:t> </a:t>
              </a:r>
              <a:r>
                <a:rPr lang="en-US" sz="2400" b="1" dirty="0" err="1">
                  <a:solidFill>
                    <a:srgbClr val="FF3300"/>
                  </a:solidFill>
                  <a:effectLst>
                    <a:outerShdw blurRad="38100" dist="38100" dir="2700000" algn="tl">
                      <a:srgbClr val="DDDDDD"/>
                    </a:outerShdw>
                  </a:effectLst>
                  <a:latin typeface="Times New Roman"/>
                  <a:cs typeface="Times New Roman"/>
                </a:rPr>
                <a:t>đường</a:t>
              </a:r>
              <a:r>
                <a:rPr lang="en-US" sz="2400" b="1" dirty="0">
                  <a:solidFill>
                    <a:srgbClr val="FF3300"/>
                  </a:solidFill>
                  <a:effectLst>
                    <a:outerShdw blurRad="38100" dist="38100" dir="2700000" algn="tl">
                      <a:srgbClr val="DDDDDD"/>
                    </a:outerShdw>
                  </a:effectLst>
                  <a:latin typeface="Times New Roman"/>
                  <a:cs typeface="Times New Roman"/>
                </a:rPr>
                <a:t> </a:t>
              </a:r>
              <a:r>
                <a:rPr lang="en-US" sz="2400" b="1" dirty="0" err="1">
                  <a:solidFill>
                    <a:srgbClr val="FF3300"/>
                  </a:solidFill>
                  <a:effectLst>
                    <a:outerShdw blurRad="38100" dist="38100" dir="2700000" algn="tl">
                      <a:srgbClr val="DDDDDD"/>
                    </a:outerShdw>
                  </a:effectLst>
                  <a:latin typeface="Times New Roman"/>
                  <a:cs typeface="Times New Roman"/>
                </a:rPr>
                <a:t>huyết</a:t>
              </a:r>
              <a:endParaRPr lang="en-US" sz="2400" b="1" dirty="0">
                <a:solidFill>
                  <a:srgbClr val="FF3300"/>
                </a:solidFill>
                <a:effectLst>
                  <a:outerShdw blurRad="38100" dist="38100" dir="2700000" algn="tl">
                    <a:srgbClr val="DDDDDD"/>
                  </a:outerShdw>
                </a:effectLst>
                <a:latin typeface="Times New Roman"/>
                <a:cs typeface="Times New Roman"/>
              </a:endParaRPr>
            </a:p>
          </p:txBody>
        </p:sp>
        <p:sp>
          <p:nvSpPr>
            <p:cNvPr id="9253" name="TextBox 49"/>
            <p:cNvSpPr txBox="1">
              <a:spLocks noChangeArrowheads="1"/>
            </p:cNvSpPr>
            <p:nvPr/>
          </p:nvSpPr>
          <p:spPr bwMode="auto">
            <a:xfrm>
              <a:off x="2590800" y="3352800"/>
              <a:ext cx="4656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b="1">
                  <a:latin typeface="Times New Roman"/>
                  <a:cs typeface="Times New Roman"/>
                </a:rPr>
                <a:t>Tiết</a:t>
              </a:r>
            </a:p>
          </p:txBody>
        </p:sp>
        <p:cxnSp>
          <p:nvCxnSpPr>
            <p:cNvPr id="55" name="Straight Arrow Connector 54"/>
            <p:cNvCxnSpPr/>
            <p:nvPr/>
          </p:nvCxnSpPr>
          <p:spPr>
            <a:xfrm rot="5400000">
              <a:off x="2978944" y="3499644"/>
              <a:ext cx="455612" cy="127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5400000">
              <a:off x="5563394" y="3504406"/>
              <a:ext cx="4572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5400000">
              <a:off x="2896394" y="4571206"/>
              <a:ext cx="609600" cy="1588"/>
            </a:xfrm>
            <a:prstGeom prst="straightConnector1">
              <a:avLst/>
            </a:prstGeom>
            <a:ln w="28575" cmpd="dbl">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5400000">
              <a:off x="5487194" y="4571206"/>
              <a:ext cx="609600" cy="1588"/>
            </a:xfrm>
            <a:prstGeom prst="straightConnector1">
              <a:avLst/>
            </a:prstGeom>
            <a:ln w="28575" cmpd="dbl">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9239" idx="0"/>
            </p:cNvCxnSpPr>
            <p:nvPr/>
          </p:nvCxnSpPr>
          <p:spPr>
            <a:xfrm rot="5400000">
              <a:off x="-952499" y="4305300"/>
              <a:ext cx="297180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7277894" y="4304506"/>
              <a:ext cx="29718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60" name="TextBox 63"/>
            <p:cNvSpPr txBox="1">
              <a:spLocks noChangeArrowheads="1"/>
            </p:cNvSpPr>
            <p:nvPr/>
          </p:nvSpPr>
          <p:spPr bwMode="auto">
            <a:xfrm>
              <a:off x="5105400" y="3352800"/>
              <a:ext cx="4656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b="1">
                  <a:latin typeface="Times New Roman"/>
                  <a:cs typeface="Times New Roman"/>
                </a:rPr>
                <a:t>Tiết</a:t>
              </a:r>
            </a:p>
          </p:txBody>
        </p:sp>
        <p:cxnSp>
          <p:nvCxnSpPr>
            <p:cNvPr id="64" name="Straight Arrow Connector 63"/>
            <p:cNvCxnSpPr>
              <a:stCxn id="9231" idx="3"/>
            </p:cNvCxnSpPr>
            <p:nvPr/>
          </p:nvCxnSpPr>
          <p:spPr>
            <a:xfrm>
              <a:off x="2514600" y="4876800"/>
              <a:ext cx="12192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endCxn id="9233" idx="1"/>
            </p:cNvCxnSpPr>
            <p:nvPr/>
          </p:nvCxnSpPr>
          <p:spPr>
            <a:xfrm>
              <a:off x="5334000" y="4876800"/>
              <a:ext cx="10668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71" name="TextBox 70"/>
          <p:cNvSpPr txBox="1">
            <a:spLocks noChangeArrowheads="1"/>
          </p:cNvSpPr>
          <p:nvPr/>
        </p:nvSpPr>
        <p:spPr bwMode="auto">
          <a:xfrm>
            <a:off x="3556000" y="3429001"/>
            <a:ext cx="1524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200" b="1">
                <a:solidFill>
                  <a:srgbClr val="FF0000"/>
                </a:solidFill>
                <a:latin typeface="Times New Roman"/>
                <a:cs typeface="Times New Roman"/>
              </a:rPr>
              <a:t>Insulin</a:t>
            </a:r>
          </a:p>
        </p:txBody>
      </p:sp>
      <p:sp>
        <p:nvSpPr>
          <p:cNvPr id="72" name="TextBox 71"/>
          <p:cNvSpPr txBox="1">
            <a:spLocks noChangeArrowheads="1"/>
          </p:cNvSpPr>
          <p:nvPr/>
        </p:nvSpPr>
        <p:spPr bwMode="auto">
          <a:xfrm>
            <a:off x="5181600" y="4294188"/>
            <a:ext cx="17272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200" b="1">
                <a:solidFill>
                  <a:srgbClr val="0000FF"/>
                </a:solidFill>
                <a:latin typeface="Times New Roman"/>
                <a:cs typeface="Times New Roman"/>
              </a:rPr>
              <a:t>Glicôgen</a:t>
            </a:r>
          </a:p>
        </p:txBody>
      </p:sp>
      <p:sp>
        <p:nvSpPr>
          <p:cNvPr id="73" name="TextBox 72"/>
          <p:cNvSpPr txBox="1">
            <a:spLocks noChangeArrowheads="1"/>
          </p:cNvSpPr>
          <p:nvPr/>
        </p:nvSpPr>
        <p:spPr bwMode="auto">
          <a:xfrm>
            <a:off x="6705600" y="3429001"/>
            <a:ext cx="19304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200" b="1">
                <a:solidFill>
                  <a:srgbClr val="FF0000"/>
                </a:solidFill>
                <a:latin typeface="Times New Roman"/>
                <a:cs typeface="Times New Roman"/>
              </a:rPr>
              <a:t>Glucagôn</a:t>
            </a:r>
          </a:p>
        </p:txBody>
      </p:sp>
      <p:sp>
        <p:nvSpPr>
          <p:cNvPr id="74" name="TextBox 73"/>
          <p:cNvSpPr txBox="1">
            <a:spLocks noChangeArrowheads="1"/>
          </p:cNvSpPr>
          <p:nvPr/>
        </p:nvSpPr>
        <p:spPr bwMode="auto">
          <a:xfrm>
            <a:off x="8636000" y="4267201"/>
            <a:ext cx="19304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200" b="1">
                <a:latin typeface="Times New Roman"/>
                <a:cs typeface="Times New Roman"/>
              </a:rPr>
              <a:t>Glucôzơ</a:t>
            </a:r>
          </a:p>
        </p:txBody>
      </p:sp>
      <p:sp>
        <p:nvSpPr>
          <p:cNvPr id="47" name="Pentagon 46"/>
          <p:cNvSpPr/>
          <p:nvPr/>
        </p:nvSpPr>
        <p:spPr>
          <a:xfrm>
            <a:off x="0" y="0"/>
            <a:ext cx="2781300" cy="762000"/>
          </a:xfrm>
          <a:prstGeom prst="homePlate">
            <a:avLst/>
          </a:prstGeom>
          <a:solidFill>
            <a:srgbClr val="4587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9Slide02 Tieu de rat dai 01" panose="02000000000000000000" pitchFamily="2" charset="0"/>
                <a:ea typeface="#9Slide02 Tieu de rat dai 01" panose="02000000000000000000" pitchFamily="2" charset="0"/>
              </a:rPr>
              <a:t>I. TUYẾN TỤY</a:t>
            </a:r>
          </a:p>
        </p:txBody>
      </p:sp>
      <p:sp>
        <p:nvSpPr>
          <p:cNvPr id="50" name="Pentagon 49"/>
          <p:cNvSpPr/>
          <p:nvPr/>
        </p:nvSpPr>
        <p:spPr>
          <a:xfrm>
            <a:off x="6705599" y="6405265"/>
            <a:ext cx="5072529" cy="381000"/>
          </a:xfrm>
          <a:prstGeom prst="homePlate">
            <a:avLst/>
          </a:prstGeom>
          <a:solidFill>
            <a:srgbClr val="4587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2 Tieu de rat dai 01" panose="02000000000000000000" pitchFamily="2" charset="0"/>
                <a:ea typeface="#9Slide02 Tieu de rat dai 01" panose="02000000000000000000" pitchFamily="2" charset="0"/>
              </a:rPr>
              <a:t>Vai</a:t>
            </a:r>
            <a:r>
              <a:rPr lang="en-US" sz="2800" dirty="0">
                <a:latin typeface="#9Slide02 Tieu de rat dai 01" panose="02000000000000000000" pitchFamily="2" charset="0"/>
                <a:ea typeface="#9Slide02 Tieu de rat dai 01" panose="02000000000000000000" pitchFamily="2" charset="0"/>
              </a:rPr>
              <a:t> </a:t>
            </a:r>
            <a:r>
              <a:rPr lang="en-US" sz="2800" dirty="0" err="1">
                <a:latin typeface="#9Slide02 Tieu de rat dai 01" panose="02000000000000000000" pitchFamily="2" charset="0"/>
                <a:ea typeface="#9Slide02 Tieu de rat dai 01" panose="02000000000000000000" pitchFamily="2" charset="0"/>
              </a:rPr>
              <a:t>trò</a:t>
            </a:r>
            <a:r>
              <a:rPr lang="en-US" sz="2800" dirty="0">
                <a:latin typeface="#9Slide02 Tieu de rat dai 01" panose="02000000000000000000" pitchFamily="2" charset="0"/>
                <a:ea typeface="#9Slide02 Tieu de rat dai 01" panose="02000000000000000000" pitchFamily="2" charset="0"/>
              </a:rPr>
              <a:t> </a:t>
            </a:r>
            <a:r>
              <a:rPr lang="en-US" sz="2800" dirty="0" err="1">
                <a:latin typeface="#9Slide02 Tieu de rat dai 01" panose="02000000000000000000" pitchFamily="2" charset="0"/>
                <a:ea typeface="#9Slide02 Tieu de rat dai 01" panose="02000000000000000000" pitchFamily="2" charset="0"/>
              </a:rPr>
              <a:t>của</a:t>
            </a:r>
            <a:r>
              <a:rPr lang="en-US" sz="2800" dirty="0">
                <a:latin typeface="#9Slide02 Tieu de rat dai 01" panose="02000000000000000000" pitchFamily="2" charset="0"/>
                <a:ea typeface="#9Slide02 Tieu de rat dai 01" panose="02000000000000000000" pitchFamily="2" charset="0"/>
              </a:rPr>
              <a:t> </a:t>
            </a:r>
            <a:r>
              <a:rPr lang="en-US" sz="2800" dirty="0" err="1">
                <a:latin typeface="#9Slide02 Tieu de rat dai 01" panose="02000000000000000000" pitchFamily="2" charset="0"/>
                <a:ea typeface="#9Slide02 Tieu de rat dai 01" panose="02000000000000000000" pitchFamily="2" charset="0"/>
              </a:rPr>
              <a:t>hoocmon</a:t>
            </a:r>
            <a:r>
              <a:rPr lang="en-US" sz="2800" dirty="0">
                <a:latin typeface="#9Slide02 Tieu de rat dai 01" panose="02000000000000000000" pitchFamily="2" charset="0"/>
                <a:ea typeface="#9Slide02 Tieu de rat dai 01" panose="02000000000000000000" pitchFamily="2" charset="0"/>
              </a:rPr>
              <a:t> </a:t>
            </a:r>
            <a:r>
              <a:rPr lang="en-US" sz="2800" dirty="0" err="1">
                <a:latin typeface="#9Slide02 Tieu de rat dai 01" panose="02000000000000000000" pitchFamily="2" charset="0"/>
                <a:ea typeface="#9Slide02 Tieu de rat dai 01" panose="02000000000000000000" pitchFamily="2" charset="0"/>
              </a:rPr>
              <a:t>tuyến</a:t>
            </a:r>
            <a:r>
              <a:rPr lang="en-US" sz="2800" dirty="0">
                <a:latin typeface="#9Slide02 Tieu de rat dai 01" panose="02000000000000000000" pitchFamily="2" charset="0"/>
                <a:ea typeface="#9Slide02 Tieu de rat dai 01" panose="02000000000000000000" pitchFamily="2" charset="0"/>
              </a:rPr>
              <a:t> </a:t>
            </a:r>
            <a:r>
              <a:rPr lang="en-US" sz="2800" dirty="0" err="1">
                <a:latin typeface="#9Slide02 Tieu de rat dai 01" panose="02000000000000000000" pitchFamily="2" charset="0"/>
                <a:ea typeface="#9Slide02 Tieu de rat dai 01" panose="02000000000000000000" pitchFamily="2" charset="0"/>
              </a:rPr>
              <a:t>tụy</a:t>
            </a:r>
            <a:r>
              <a:rPr lang="en-US" sz="2800" dirty="0">
                <a:latin typeface="#9Slide02 Tieu de rat dai 01" panose="02000000000000000000" pitchFamily="2" charset="0"/>
                <a:ea typeface="#9Slide02 Tieu de rat dai 01" panose="02000000000000000000" pitchFamily="2" charset="0"/>
              </a:rPr>
              <a:t>?</a:t>
            </a:r>
          </a:p>
        </p:txBody>
      </p:sp>
    </p:spTree>
    <p:extLst>
      <p:ext uri="{BB962C8B-B14F-4D97-AF65-F5344CB8AC3E}">
        <p14:creationId xmlns:p14="http://schemas.microsoft.com/office/powerpoint/2010/main" val="35471319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wheel(1)">
                                      <p:cBhvr>
                                        <p:cTn id="7" dur="2000"/>
                                        <p:tgtEl>
                                          <p:spTgt spid="92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blinds(horizontal)">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blinds(horizontal)">
                                      <p:cBhvr>
                                        <p:cTn id="17" dur="500"/>
                                        <p:tgtEl>
                                          <p:spTgt spid="7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linds(horizontal)">
                                      <p:cBhvr>
                                        <p:cTn id="22" dur="500"/>
                                        <p:tgtEl>
                                          <p:spTgt spid="7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blinds(horizontal)">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arn(inVertical)">
                                      <p:cBhvr>
                                        <p:cTn id="3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3" grpId="0"/>
      <p:bldP spid="74" grpId="0"/>
      <p:bldP spid="5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0" y="0"/>
            <a:ext cx="2781300" cy="762000"/>
          </a:xfrm>
          <a:prstGeom prst="homePlate">
            <a:avLst/>
          </a:prstGeom>
          <a:solidFill>
            <a:srgbClr val="4587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9Slide02 Tieu de rat dai 01" panose="02000000000000000000" pitchFamily="2" charset="0"/>
                <a:ea typeface="#9Slide02 Tieu de rat dai 01" panose="02000000000000000000" pitchFamily="2" charset="0"/>
              </a:rPr>
              <a:t>I. TUYẾN TỤY</a:t>
            </a:r>
          </a:p>
        </p:txBody>
      </p:sp>
      <p:sp>
        <p:nvSpPr>
          <p:cNvPr id="4" name="TextBox 3"/>
          <p:cNvSpPr txBox="1"/>
          <p:nvPr/>
        </p:nvSpPr>
        <p:spPr>
          <a:xfrm>
            <a:off x="1143000" y="1295400"/>
            <a:ext cx="10361891" cy="4524315"/>
          </a:xfrm>
          <a:prstGeom prst="rect">
            <a:avLst/>
          </a:prstGeom>
          <a:noFill/>
        </p:spPr>
        <p:txBody>
          <a:bodyPr wrap="square" rtlCol="0">
            <a:spAutoFit/>
          </a:bodyPr>
          <a:lstStyle/>
          <a:p>
            <a:r>
              <a:rPr lang="en-US" sz="3200" b="1" dirty="0" err="1">
                <a:solidFill>
                  <a:srgbClr val="FF0066"/>
                </a:solidFill>
                <a:latin typeface="Times New Roman" pitchFamily="18" charset="0"/>
                <a:cs typeface="Times New Roman" pitchFamily="18" charset="0"/>
              </a:rPr>
              <a:t>Vai</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trò</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của</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hoocmon</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tuyến</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tụy</a:t>
            </a:r>
            <a:endParaRPr lang="en-US" sz="3200" b="1" dirty="0">
              <a:solidFill>
                <a:srgbClr val="FF0066"/>
              </a:solidFill>
              <a:latin typeface="Times New Roman" pitchFamily="18" charset="0"/>
              <a:cs typeface="Times New Roman" pitchFamily="18" charset="0"/>
            </a:endParaRPr>
          </a:p>
          <a:p>
            <a:pPr marL="457200" indent="-457200">
              <a:buFontTx/>
              <a:buChar char="-"/>
            </a:pPr>
            <a:r>
              <a:rPr lang="en-US" sz="3200" b="1" dirty="0" err="1">
                <a:solidFill>
                  <a:srgbClr val="0000CC"/>
                </a:solidFill>
              </a:rPr>
              <a:t>Giúp</a:t>
            </a:r>
            <a:r>
              <a:rPr lang="en-US" sz="3200" b="1" dirty="0">
                <a:solidFill>
                  <a:srgbClr val="0000CC"/>
                </a:solidFill>
              </a:rPr>
              <a:t> </a:t>
            </a:r>
            <a:r>
              <a:rPr lang="en-US" sz="3200" b="1" dirty="0" err="1">
                <a:solidFill>
                  <a:srgbClr val="0000CC"/>
                </a:solidFill>
              </a:rPr>
              <a:t>điều</a:t>
            </a:r>
            <a:r>
              <a:rPr lang="en-US" sz="3200" b="1" dirty="0">
                <a:solidFill>
                  <a:srgbClr val="0000CC"/>
                </a:solidFill>
              </a:rPr>
              <a:t> </a:t>
            </a:r>
            <a:r>
              <a:rPr lang="en-US" sz="3200" b="1" dirty="0" err="1">
                <a:solidFill>
                  <a:srgbClr val="0000CC"/>
                </a:solidFill>
              </a:rPr>
              <a:t>hòa</a:t>
            </a:r>
            <a:r>
              <a:rPr lang="en-US" sz="3200" b="1" dirty="0">
                <a:solidFill>
                  <a:srgbClr val="0000CC"/>
                </a:solidFill>
              </a:rPr>
              <a:t> </a:t>
            </a:r>
            <a:r>
              <a:rPr lang="en-US" sz="3200" b="1" dirty="0" err="1">
                <a:solidFill>
                  <a:srgbClr val="0000CC"/>
                </a:solidFill>
              </a:rPr>
              <a:t>lượng</a:t>
            </a:r>
            <a:r>
              <a:rPr lang="en-US" sz="3200" b="1" dirty="0">
                <a:solidFill>
                  <a:srgbClr val="0000CC"/>
                </a:solidFill>
              </a:rPr>
              <a:t> </a:t>
            </a:r>
            <a:r>
              <a:rPr lang="en-US" sz="3200" b="1" dirty="0" err="1">
                <a:solidFill>
                  <a:srgbClr val="0000CC"/>
                </a:solidFill>
              </a:rPr>
              <a:t>đường</a:t>
            </a:r>
            <a:r>
              <a:rPr lang="en-US" sz="3200" b="1" dirty="0">
                <a:solidFill>
                  <a:srgbClr val="0000CC"/>
                </a:solidFill>
              </a:rPr>
              <a:t> </a:t>
            </a:r>
            <a:r>
              <a:rPr lang="en-US" sz="3200" b="1" dirty="0" err="1">
                <a:solidFill>
                  <a:srgbClr val="0000CC"/>
                </a:solidFill>
              </a:rPr>
              <a:t>trong</a:t>
            </a:r>
            <a:r>
              <a:rPr lang="en-US" sz="3200" b="1" dirty="0">
                <a:solidFill>
                  <a:srgbClr val="0000CC"/>
                </a:solidFill>
              </a:rPr>
              <a:t> </a:t>
            </a:r>
            <a:r>
              <a:rPr lang="en-US" sz="3200" b="1" dirty="0" err="1">
                <a:solidFill>
                  <a:srgbClr val="0000CC"/>
                </a:solidFill>
              </a:rPr>
              <a:t>máu</a:t>
            </a:r>
            <a:r>
              <a:rPr lang="en-US" sz="3200" b="1" dirty="0">
                <a:solidFill>
                  <a:srgbClr val="0000CC"/>
                </a:solidFill>
              </a:rPr>
              <a:t> ở </a:t>
            </a:r>
            <a:r>
              <a:rPr lang="en-US" sz="3200" b="1" dirty="0" err="1">
                <a:solidFill>
                  <a:srgbClr val="0000CC"/>
                </a:solidFill>
              </a:rPr>
              <a:t>mức</a:t>
            </a:r>
            <a:r>
              <a:rPr lang="en-US" sz="3200" b="1" dirty="0">
                <a:solidFill>
                  <a:srgbClr val="0000CC"/>
                </a:solidFill>
              </a:rPr>
              <a:t> </a:t>
            </a:r>
            <a:r>
              <a:rPr lang="en-US" sz="3200" b="1" dirty="0" err="1">
                <a:solidFill>
                  <a:srgbClr val="0000CC"/>
                </a:solidFill>
              </a:rPr>
              <a:t>ổn</a:t>
            </a:r>
            <a:r>
              <a:rPr lang="en-US" sz="3200" b="1" dirty="0">
                <a:solidFill>
                  <a:srgbClr val="0000CC"/>
                </a:solidFill>
              </a:rPr>
              <a:t> </a:t>
            </a:r>
            <a:r>
              <a:rPr lang="en-US" sz="3200" b="1" dirty="0" err="1">
                <a:solidFill>
                  <a:srgbClr val="0000CC"/>
                </a:solidFill>
              </a:rPr>
              <a:t>định</a:t>
            </a:r>
            <a:r>
              <a:rPr lang="en-US" sz="3200" b="1" dirty="0">
                <a:solidFill>
                  <a:srgbClr val="0000CC"/>
                </a:solidFill>
              </a:rPr>
              <a:t> (0,12%)</a:t>
            </a:r>
          </a:p>
          <a:p>
            <a:r>
              <a:rPr lang="en-US" sz="3200" dirty="0">
                <a:solidFill>
                  <a:srgbClr val="0000CC"/>
                </a:solidFill>
                <a:sym typeface="Wingdings" pitchFamily="2" charset="2"/>
              </a:rPr>
              <a:t>+</a:t>
            </a:r>
            <a:r>
              <a:rPr lang="en-US" sz="3200" b="1" dirty="0">
                <a:solidFill>
                  <a:srgbClr val="0000CC"/>
                </a:solidFill>
                <a:sym typeface="Wingdings" pitchFamily="2" charset="2"/>
              </a:rPr>
              <a:t> </a:t>
            </a:r>
            <a:r>
              <a:rPr lang="en-US" sz="3200" b="1" dirty="0" err="1">
                <a:solidFill>
                  <a:srgbClr val="0000CC"/>
                </a:solidFill>
                <a:sym typeface="Wingdings" pitchFamily="2" charset="2"/>
              </a:rPr>
              <a:t>Khi</a:t>
            </a:r>
            <a:r>
              <a:rPr lang="en-US" sz="3200" b="1" dirty="0">
                <a:solidFill>
                  <a:srgbClr val="0000CC"/>
                </a:solidFill>
                <a:sym typeface="Wingdings" pitchFamily="2" charset="2"/>
              </a:rPr>
              <a:t> </a:t>
            </a:r>
            <a:r>
              <a:rPr lang="en-US" sz="3200" b="1" dirty="0" err="1">
                <a:solidFill>
                  <a:srgbClr val="0000CC"/>
                </a:solidFill>
                <a:sym typeface="Wingdings" pitchFamily="2" charset="2"/>
              </a:rPr>
              <a:t>đường</a:t>
            </a:r>
            <a:r>
              <a:rPr lang="en-US" sz="3200" b="1" dirty="0">
                <a:solidFill>
                  <a:srgbClr val="0000CC"/>
                </a:solidFill>
                <a:sym typeface="Wingdings" pitchFamily="2" charset="2"/>
              </a:rPr>
              <a:t> </a:t>
            </a:r>
            <a:r>
              <a:rPr lang="en-US" sz="3200" b="1" dirty="0" err="1">
                <a:solidFill>
                  <a:srgbClr val="0000CC"/>
                </a:solidFill>
                <a:sym typeface="Wingdings" pitchFamily="2" charset="2"/>
              </a:rPr>
              <a:t>trong</a:t>
            </a:r>
            <a:r>
              <a:rPr lang="en-US" sz="3200" b="1" dirty="0">
                <a:solidFill>
                  <a:srgbClr val="0000CC"/>
                </a:solidFill>
                <a:sym typeface="Wingdings" pitchFamily="2" charset="2"/>
              </a:rPr>
              <a:t> </a:t>
            </a:r>
            <a:r>
              <a:rPr lang="en-US" sz="3200" b="1" dirty="0" err="1">
                <a:solidFill>
                  <a:srgbClr val="0000CC"/>
                </a:solidFill>
                <a:sym typeface="Wingdings" pitchFamily="2" charset="2"/>
              </a:rPr>
              <a:t>máu</a:t>
            </a:r>
            <a:r>
              <a:rPr lang="en-US" sz="3200" b="1" dirty="0">
                <a:solidFill>
                  <a:srgbClr val="0000CC"/>
                </a:solidFill>
                <a:sym typeface="Wingdings" pitchFamily="2" charset="2"/>
              </a:rPr>
              <a:t> </a:t>
            </a:r>
            <a:r>
              <a:rPr lang="en-US" sz="3200" b="1" dirty="0" err="1">
                <a:solidFill>
                  <a:srgbClr val="0000CC"/>
                </a:solidFill>
                <a:sym typeface="Wingdings" pitchFamily="2" charset="2"/>
              </a:rPr>
              <a:t>tăng</a:t>
            </a:r>
            <a:r>
              <a:rPr lang="en-US" sz="3200" b="1" dirty="0">
                <a:solidFill>
                  <a:srgbClr val="0000CC"/>
                </a:solidFill>
                <a:sym typeface="Wingdings" pitchFamily="2" charset="2"/>
              </a:rPr>
              <a:t>, </a:t>
            </a:r>
            <a:r>
              <a:rPr lang="en-US" sz="3200" b="1" dirty="0" err="1">
                <a:solidFill>
                  <a:srgbClr val="0000CC"/>
                </a:solidFill>
                <a:sym typeface="Wingdings" pitchFamily="2" charset="2"/>
              </a:rPr>
              <a:t>hoocmon</a:t>
            </a:r>
            <a:r>
              <a:rPr lang="en-US" sz="3200" b="1" dirty="0">
                <a:solidFill>
                  <a:srgbClr val="0000CC"/>
                </a:solidFill>
                <a:sym typeface="Wingdings" pitchFamily="2" charset="2"/>
              </a:rPr>
              <a:t> </a:t>
            </a:r>
            <a:r>
              <a:rPr lang="en-US" sz="3200" b="1" dirty="0">
                <a:solidFill>
                  <a:srgbClr val="FF00FF"/>
                </a:solidFill>
                <a:sym typeface="Wingdings" pitchFamily="2" charset="2"/>
              </a:rPr>
              <a:t>Insulin</a:t>
            </a:r>
            <a:r>
              <a:rPr lang="en-US" sz="3200" b="1" dirty="0">
                <a:solidFill>
                  <a:srgbClr val="0000CC"/>
                </a:solidFill>
                <a:sym typeface="Wingdings" pitchFamily="2" charset="2"/>
              </a:rPr>
              <a:t>: </a:t>
            </a:r>
            <a:r>
              <a:rPr lang="en-US" sz="3200" b="1" dirty="0" err="1">
                <a:solidFill>
                  <a:srgbClr val="0000CC"/>
                </a:solidFill>
                <a:sym typeface="Wingdings" pitchFamily="2" charset="2"/>
              </a:rPr>
              <a:t>Chuyển</a:t>
            </a:r>
            <a:r>
              <a:rPr lang="en-US" sz="3200" b="1" dirty="0">
                <a:solidFill>
                  <a:srgbClr val="0000CC"/>
                </a:solidFill>
                <a:sym typeface="Wingdings" pitchFamily="2" charset="2"/>
              </a:rPr>
              <a:t> </a:t>
            </a:r>
            <a:r>
              <a:rPr lang="en-US" sz="3200" b="1" dirty="0" err="1">
                <a:solidFill>
                  <a:srgbClr val="0000CC"/>
                </a:solidFill>
                <a:sym typeface="Wingdings" pitchFamily="2" charset="2"/>
              </a:rPr>
              <a:t>hoá</a:t>
            </a:r>
            <a:r>
              <a:rPr lang="en-US" sz="3200" b="1" dirty="0">
                <a:solidFill>
                  <a:srgbClr val="0000CC"/>
                </a:solidFill>
                <a:sym typeface="Wingdings" pitchFamily="2" charset="2"/>
              </a:rPr>
              <a:t> …………</a:t>
            </a:r>
            <a:r>
              <a:rPr lang="en-US" sz="3200" b="1" dirty="0" err="1">
                <a:solidFill>
                  <a:srgbClr val="0000CC"/>
                </a:solidFill>
                <a:sym typeface="Wingdings" pitchFamily="2" charset="2"/>
              </a:rPr>
              <a:t>thành</a:t>
            </a:r>
            <a:r>
              <a:rPr lang="en-US" sz="3200" b="1" dirty="0">
                <a:solidFill>
                  <a:srgbClr val="0000CC"/>
                </a:solidFill>
                <a:sym typeface="Wingdings" pitchFamily="2" charset="2"/>
              </a:rPr>
              <a:t> ……………. </a:t>
            </a:r>
            <a:r>
              <a:rPr lang="en-US" sz="3200" b="1" dirty="0" err="1">
                <a:solidFill>
                  <a:srgbClr val="0000CC"/>
                </a:solidFill>
                <a:sym typeface="Wingdings" pitchFamily="2" charset="2"/>
              </a:rPr>
              <a:t>dự</a:t>
            </a:r>
            <a:r>
              <a:rPr lang="en-US" sz="3200" b="1" dirty="0">
                <a:solidFill>
                  <a:srgbClr val="0000CC"/>
                </a:solidFill>
                <a:sym typeface="Wingdings" pitchFamily="2" charset="2"/>
              </a:rPr>
              <a:t> </a:t>
            </a:r>
            <a:r>
              <a:rPr lang="en-US" sz="3200" b="1" dirty="0" err="1">
                <a:solidFill>
                  <a:srgbClr val="0000CC"/>
                </a:solidFill>
                <a:sym typeface="Wingdings" pitchFamily="2" charset="2"/>
              </a:rPr>
              <a:t>trữ</a:t>
            </a:r>
            <a:r>
              <a:rPr lang="en-US" sz="3200" b="1" dirty="0">
                <a:solidFill>
                  <a:srgbClr val="0000CC"/>
                </a:solidFill>
                <a:sym typeface="Wingdings" pitchFamily="2" charset="2"/>
              </a:rPr>
              <a:t> </a:t>
            </a:r>
            <a:r>
              <a:rPr lang="en-US" sz="3200" b="1" dirty="0" err="1">
                <a:solidFill>
                  <a:srgbClr val="0000CC"/>
                </a:solidFill>
                <a:sym typeface="Wingdings" pitchFamily="2" charset="2"/>
              </a:rPr>
              <a:t>trong</a:t>
            </a:r>
            <a:r>
              <a:rPr lang="en-US" sz="3200" b="1" dirty="0">
                <a:solidFill>
                  <a:srgbClr val="0000CC"/>
                </a:solidFill>
                <a:sym typeface="Wingdings" pitchFamily="2" charset="2"/>
              </a:rPr>
              <a:t> </a:t>
            </a:r>
            <a:r>
              <a:rPr lang="en-US" sz="3200" b="1" dirty="0" err="1">
                <a:solidFill>
                  <a:srgbClr val="0000CC"/>
                </a:solidFill>
                <a:sym typeface="Wingdings" pitchFamily="2" charset="2"/>
              </a:rPr>
              <a:t>gan</a:t>
            </a:r>
            <a:r>
              <a:rPr lang="en-US" sz="3200" b="1" dirty="0">
                <a:solidFill>
                  <a:srgbClr val="0000CC"/>
                </a:solidFill>
                <a:sym typeface="Wingdings" pitchFamily="2" charset="2"/>
              </a:rPr>
              <a:t> </a:t>
            </a:r>
            <a:r>
              <a:rPr lang="en-US" sz="3200" b="1" dirty="0" err="1">
                <a:solidFill>
                  <a:srgbClr val="0000CC"/>
                </a:solidFill>
                <a:sym typeface="Wingdings" pitchFamily="2" charset="2"/>
              </a:rPr>
              <a:t>và</a:t>
            </a:r>
            <a:r>
              <a:rPr lang="en-US" sz="3200" b="1" dirty="0">
                <a:solidFill>
                  <a:srgbClr val="0000CC"/>
                </a:solidFill>
                <a:sym typeface="Wingdings" pitchFamily="2" charset="2"/>
              </a:rPr>
              <a:t> </a:t>
            </a:r>
            <a:r>
              <a:rPr lang="en-US" sz="3200" b="1" dirty="0" err="1">
                <a:solidFill>
                  <a:srgbClr val="0000CC"/>
                </a:solidFill>
                <a:sym typeface="Wingdings" pitchFamily="2" charset="2"/>
              </a:rPr>
              <a:t>cơ</a:t>
            </a:r>
            <a:r>
              <a:rPr lang="en-US" sz="3200" b="1" dirty="0">
                <a:solidFill>
                  <a:srgbClr val="0000CC"/>
                </a:solidFill>
                <a:sym typeface="Wingdings" pitchFamily="2" charset="2"/>
              </a:rPr>
              <a:t>.</a:t>
            </a:r>
          </a:p>
          <a:p>
            <a:r>
              <a:rPr lang="en-US" sz="3200" dirty="0">
                <a:solidFill>
                  <a:srgbClr val="0000CC"/>
                </a:solidFill>
                <a:sym typeface="Wingdings" pitchFamily="2" charset="2"/>
              </a:rPr>
              <a:t>+ </a:t>
            </a:r>
            <a:r>
              <a:rPr lang="en-US" sz="3200" b="1" dirty="0" err="1">
                <a:solidFill>
                  <a:srgbClr val="0000CC"/>
                </a:solidFill>
                <a:sym typeface="Wingdings" pitchFamily="2" charset="2"/>
              </a:rPr>
              <a:t>Khi</a:t>
            </a:r>
            <a:r>
              <a:rPr lang="en-US" sz="3200" b="1" dirty="0">
                <a:solidFill>
                  <a:srgbClr val="0000CC"/>
                </a:solidFill>
                <a:sym typeface="Wingdings" pitchFamily="2" charset="2"/>
              </a:rPr>
              <a:t> </a:t>
            </a:r>
            <a:r>
              <a:rPr lang="en-US" sz="3200" b="1" dirty="0" err="1">
                <a:solidFill>
                  <a:srgbClr val="0000CC"/>
                </a:solidFill>
                <a:sym typeface="Wingdings" pitchFamily="2" charset="2"/>
              </a:rPr>
              <a:t>đường</a:t>
            </a:r>
            <a:r>
              <a:rPr lang="en-US" sz="3200" b="1" dirty="0">
                <a:solidFill>
                  <a:srgbClr val="0000CC"/>
                </a:solidFill>
                <a:sym typeface="Wingdings" pitchFamily="2" charset="2"/>
              </a:rPr>
              <a:t> </a:t>
            </a:r>
            <a:r>
              <a:rPr lang="en-US" sz="3200" b="1" dirty="0" err="1">
                <a:solidFill>
                  <a:srgbClr val="0000CC"/>
                </a:solidFill>
                <a:sym typeface="Wingdings" pitchFamily="2" charset="2"/>
              </a:rPr>
              <a:t>trong</a:t>
            </a:r>
            <a:r>
              <a:rPr lang="en-US" sz="3200" b="1" dirty="0">
                <a:solidFill>
                  <a:srgbClr val="0000CC"/>
                </a:solidFill>
                <a:sym typeface="Wingdings" pitchFamily="2" charset="2"/>
              </a:rPr>
              <a:t> </a:t>
            </a:r>
            <a:r>
              <a:rPr lang="en-US" sz="3200" b="1" dirty="0" err="1">
                <a:solidFill>
                  <a:srgbClr val="0000CC"/>
                </a:solidFill>
                <a:sym typeface="Wingdings" pitchFamily="2" charset="2"/>
              </a:rPr>
              <a:t>máu</a:t>
            </a:r>
            <a:r>
              <a:rPr lang="en-US" sz="3200" b="1" dirty="0">
                <a:solidFill>
                  <a:srgbClr val="0000CC"/>
                </a:solidFill>
                <a:sym typeface="Wingdings" pitchFamily="2" charset="2"/>
              </a:rPr>
              <a:t> </a:t>
            </a:r>
            <a:r>
              <a:rPr lang="en-US" sz="3200" b="1" dirty="0" err="1">
                <a:solidFill>
                  <a:srgbClr val="0000CC"/>
                </a:solidFill>
                <a:sym typeface="Wingdings" pitchFamily="2" charset="2"/>
              </a:rPr>
              <a:t>giảm</a:t>
            </a:r>
            <a:r>
              <a:rPr lang="en-US" sz="3200" b="1" dirty="0">
                <a:solidFill>
                  <a:srgbClr val="0000CC"/>
                </a:solidFill>
                <a:sym typeface="Wingdings" pitchFamily="2" charset="2"/>
              </a:rPr>
              <a:t>, </a:t>
            </a:r>
            <a:r>
              <a:rPr lang="en-US" sz="3200" b="1" dirty="0" err="1">
                <a:solidFill>
                  <a:srgbClr val="0000CC"/>
                </a:solidFill>
                <a:sym typeface="Wingdings" pitchFamily="2" charset="2"/>
              </a:rPr>
              <a:t>hoocmon</a:t>
            </a:r>
            <a:r>
              <a:rPr lang="en-US" sz="3200" b="1" dirty="0">
                <a:solidFill>
                  <a:srgbClr val="0000CC"/>
                </a:solidFill>
                <a:sym typeface="Wingdings" pitchFamily="2" charset="2"/>
              </a:rPr>
              <a:t> </a:t>
            </a:r>
            <a:r>
              <a:rPr lang="en-US" sz="3200" b="1" dirty="0" err="1">
                <a:solidFill>
                  <a:srgbClr val="FF00FF"/>
                </a:solidFill>
                <a:sym typeface="Wingdings" pitchFamily="2" charset="2"/>
              </a:rPr>
              <a:t>Glucagôn</a:t>
            </a:r>
            <a:r>
              <a:rPr lang="en-US" sz="3200" b="1" dirty="0">
                <a:solidFill>
                  <a:srgbClr val="0000CC"/>
                </a:solidFill>
                <a:sym typeface="Wingdings" pitchFamily="2" charset="2"/>
              </a:rPr>
              <a:t>: </a:t>
            </a:r>
            <a:r>
              <a:rPr lang="en-US" sz="3200" b="1" dirty="0" err="1">
                <a:solidFill>
                  <a:srgbClr val="0000CC"/>
                </a:solidFill>
                <a:sym typeface="Wingdings" pitchFamily="2" charset="2"/>
              </a:rPr>
              <a:t>Chuyển</a:t>
            </a:r>
            <a:r>
              <a:rPr lang="en-US" sz="3200" b="1" dirty="0">
                <a:solidFill>
                  <a:srgbClr val="0000CC"/>
                </a:solidFill>
                <a:sym typeface="Wingdings" pitchFamily="2" charset="2"/>
              </a:rPr>
              <a:t> </a:t>
            </a:r>
            <a:r>
              <a:rPr lang="en-US" sz="3200" b="1" dirty="0" err="1">
                <a:solidFill>
                  <a:srgbClr val="0000CC"/>
                </a:solidFill>
                <a:sym typeface="Wingdings" pitchFamily="2" charset="2"/>
              </a:rPr>
              <a:t>hoá</a:t>
            </a:r>
            <a:r>
              <a:rPr lang="en-US" sz="3200" dirty="0">
                <a:sym typeface="Wingdings" pitchFamily="2" charset="2"/>
              </a:rPr>
              <a:t> </a:t>
            </a:r>
            <a:r>
              <a:rPr lang="en-US" sz="3200" b="1" dirty="0">
                <a:solidFill>
                  <a:srgbClr val="FF0066"/>
                </a:solidFill>
                <a:sym typeface="Wingdings" pitchFamily="2" charset="2"/>
              </a:rPr>
              <a:t>……………..</a:t>
            </a:r>
            <a:r>
              <a:rPr lang="en-US" sz="3200" b="1" dirty="0">
                <a:solidFill>
                  <a:srgbClr val="0000CC"/>
                </a:solidFill>
                <a:sym typeface="Wingdings" pitchFamily="2" charset="2"/>
              </a:rPr>
              <a:t> </a:t>
            </a:r>
            <a:r>
              <a:rPr lang="en-US" sz="3200" b="1" dirty="0" err="1">
                <a:solidFill>
                  <a:srgbClr val="0000CC"/>
                </a:solidFill>
                <a:sym typeface="Wingdings" pitchFamily="2" charset="2"/>
              </a:rPr>
              <a:t>thành</a:t>
            </a:r>
            <a:r>
              <a:rPr lang="en-US" sz="3200" b="1" dirty="0">
                <a:solidFill>
                  <a:srgbClr val="0000CC"/>
                </a:solidFill>
                <a:sym typeface="Wingdings" pitchFamily="2" charset="2"/>
              </a:rPr>
              <a:t> </a:t>
            </a:r>
            <a:r>
              <a:rPr lang="en-US" sz="3200" b="1" dirty="0">
                <a:solidFill>
                  <a:srgbClr val="FF0066"/>
                </a:solidFill>
                <a:sym typeface="Wingdings" pitchFamily="2" charset="2"/>
              </a:rPr>
              <a:t>………….</a:t>
            </a:r>
          </a:p>
          <a:p>
            <a:endParaRPr lang="vi-VN" sz="3200" b="1" dirty="0">
              <a:solidFill>
                <a:srgbClr val="0000CC"/>
              </a:solidFill>
            </a:endParaRPr>
          </a:p>
          <a:p>
            <a:endParaRPr lang="en-US" sz="3200" dirty="0">
              <a:latin typeface="Times New Roman" pitchFamily="18" charset="0"/>
              <a:cs typeface="Times New Roman" pitchFamily="18" charset="0"/>
            </a:endParaRPr>
          </a:p>
        </p:txBody>
      </p:sp>
      <p:sp>
        <p:nvSpPr>
          <p:cNvPr id="5" name="TextBox 4"/>
          <p:cNvSpPr txBox="1"/>
          <p:nvPr/>
        </p:nvSpPr>
        <p:spPr>
          <a:xfrm>
            <a:off x="896471" y="3265169"/>
            <a:ext cx="1524000" cy="584775"/>
          </a:xfrm>
          <a:prstGeom prst="rect">
            <a:avLst/>
          </a:prstGeom>
          <a:solidFill>
            <a:schemeClr val="bg1"/>
          </a:solidFill>
        </p:spPr>
        <p:txBody>
          <a:bodyPr wrap="square" rtlCol="0">
            <a:spAutoFit/>
          </a:bodyPr>
          <a:lstStyle/>
          <a:p>
            <a:r>
              <a:rPr lang="en-US" sz="3200" b="1" dirty="0" err="1">
                <a:solidFill>
                  <a:srgbClr val="FF0066"/>
                </a:solidFill>
                <a:sym typeface="Wingdings" pitchFamily="2" charset="2"/>
              </a:rPr>
              <a:t>glucôzơ</a:t>
            </a:r>
            <a:endParaRPr lang="en-US" sz="3200" dirty="0"/>
          </a:p>
        </p:txBody>
      </p:sp>
      <p:sp>
        <p:nvSpPr>
          <p:cNvPr id="6" name="TextBox 5"/>
          <p:cNvSpPr txBox="1"/>
          <p:nvPr/>
        </p:nvSpPr>
        <p:spPr>
          <a:xfrm>
            <a:off x="3460377" y="3222948"/>
            <a:ext cx="1645024" cy="584775"/>
          </a:xfrm>
          <a:prstGeom prst="rect">
            <a:avLst/>
          </a:prstGeom>
          <a:solidFill>
            <a:schemeClr val="bg1"/>
          </a:solidFill>
        </p:spPr>
        <p:txBody>
          <a:bodyPr wrap="square" rtlCol="0">
            <a:spAutoFit/>
          </a:bodyPr>
          <a:lstStyle/>
          <a:p>
            <a:r>
              <a:rPr lang="en-US" sz="3200" b="1" dirty="0" err="1">
                <a:solidFill>
                  <a:srgbClr val="FF0066"/>
                </a:solidFill>
                <a:sym typeface="Wingdings" pitchFamily="2" charset="2"/>
              </a:rPr>
              <a:t>glicogen</a:t>
            </a:r>
            <a:endParaRPr lang="en-US" sz="3200" dirty="0"/>
          </a:p>
        </p:txBody>
      </p:sp>
      <p:sp>
        <p:nvSpPr>
          <p:cNvPr id="7" name="TextBox 6"/>
          <p:cNvSpPr txBox="1"/>
          <p:nvPr/>
        </p:nvSpPr>
        <p:spPr>
          <a:xfrm>
            <a:off x="1935255" y="4235824"/>
            <a:ext cx="1753255" cy="584775"/>
          </a:xfrm>
          <a:prstGeom prst="rect">
            <a:avLst/>
          </a:prstGeom>
          <a:solidFill>
            <a:schemeClr val="bg1"/>
          </a:solidFill>
        </p:spPr>
        <p:txBody>
          <a:bodyPr wrap="square" rtlCol="0">
            <a:spAutoFit/>
          </a:bodyPr>
          <a:lstStyle/>
          <a:p>
            <a:r>
              <a:rPr lang="en-US" sz="3200" b="1" dirty="0" err="1">
                <a:solidFill>
                  <a:srgbClr val="FF0066"/>
                </a:solidFill>
                <a:sym typeface="Wingdings" pitchFamily="2" charset="2"/>
              </a:rPr>
              <a:t>glicôgen</a:t>
            </a:r>
            <a:endParaRPr lang="en-US" sz="3200" dirty="0"/>
          </a:p>
        </p:txBody>
      </p:sp>
      <p:sp>
        <p:nvSpPr>
          <p:cNvPr id="8" name="TextBox 7"/>
          <p:cNvSpPr txBox="1"/>
          <p:nvPr/>
        </p:nvSpPr>
        <p:spPr>
          <a:xfrm>
            <a:off x="4805083" y="4222377"/>
            <a:ext cx="1524000" cy="584775"/>
          </a:xfrm>
          <a:prstGeom prst="rect">
            <a:avLst/>
          </a:prstGeom>
          <a:solidFill>
            <a:schemeClr val="bg1"/>
          </a:solidFill>
        </p:spPr>
        <p:txBody>
          <a:bodyPr wrap="square" rtlCol="0">
            <a:spAutoFit/>
          </a:bodyPr>
          <a:lstStyle/>
          <a:p>
            <a:r>
              <a:rPr lang="en-US" sz="3200" b="1" dirty="0" err="1">
                <a:solidFill>
                  <a:srgbClr val="FF0066"/>
                </a:solidFill>
                <a:sym typeface="Wingdings" pitchFamily="2" charset="2"/>
              </a:rPr>
              <a:t>glucôzơ</a:t>
            </a:r>
            <a:endParaRPr lang="en-US" sz="3200" dirty="0"/>
          </a:p>
        </p:txBody>
      </p:sp>
      <p:sp>
        <p:nvSpPr>
          <p:cNvPr id="9" name="TextBox 8"/>
          <p:cNvSpPr txBox="1"/>
          <p:nvPr/>
        </p:nvSpPr>
        <p:spPr>
          <a:xfrm>
            <a:off x="1417544" y="3231379"/>
            <a:ext cx="675248" cy="584775"/>
          </a:xfrm>
          <a:prstGeom prst="rect">
            <a:avLst/>
          </a:prstGeom>
          <a:noFill/>
        </p:spPr>
        <p:txBody>
          <a:bodyPr wrap="square" rtlCol="0">
            <a:spAutoFit/>
          </a:bodyPr>
          <a:lstStyle/>
          <a:p>
            <a:r>
              <a:rPr lang="en-US" sz="3200" b="1" dirty="0">
                <a:solidFill>
                  <a:srgbClr val="FF0066"/>
                </a:solidFill>
                <a:sym typeface="Wingdings" pitchFamily="2" charset="2"/>
              </a:rPr>
              <a:t>1</a:t>
            </a:r>
            <a:endParaRPr lang="en-US" sz="3200" dirty="0"/>
          </a:p>
        </p:txBody>
      </p:sp>
      <p:sp>
        <p:nvSpPr>
          <p:cNvPr id="10" name="TextBox 9"/>
          <p:cNvSpPr txBox="1"/>
          <p:nvPr/>
        </p:nvSpPr>
        <p:spPr>
          <a:xfrm>
            <a:off x="3893577" y="3231379"/>
            <a:ext cx="675248" cy="584775"/>
          </a:xfrm>
          <a:prstGeom prst="rect">
            <a:avLst/>
          </a:prstGeom>
          <a:noFill/>
        </p:spPr>
        <p:txBody>
          <a:bodyPr wrap="square" rtlCol="0">
            <a:spAutoFit/>
          </a:bodyPr>
          <a:lstStyle/>
          <a:p>
            <a:r>
              <a:rPr lang="en-US" sz="3200" b="1" dirty="0">
                <a:solidFill>
                  <a:srgbClr val="FF0066"/>
                </a:solidFill>
                <a:sym typeface="Wingdings" pitchFamily="2" charset="2"/>
              </a:rPr>
              <a:t>2</a:t>
            </a:r>
            <a:endParaRPr lang="en-US" sz="3200" dirty="0"/>
          </a:p>
        </p:txBody>
      </p:sp>
      <p:sp>
        <p:nvSpPr>
          <p:cNvPr id="11" name="TextBox 10"/>
          <p:cNvSpPr txBox="1"/>
          <p:nvPr/>
        </p:nvSpPr>
        <p:spPr>
          <a:xfrm>
            <a:off x="2136635" y="4179174"/>
            <a:ext cx="675248" cy="584775"/>
          </a:xfrm>
          <a:prstGeom prst="rect">
            <a:avLst/>
          </a:prstGeom>
          <a:noFill/>
        </p:spPr>
        <p:txBody>
          <a:bodyPr wrap="square" rtlCol="0">
            <a:spAutoFit/>
          </a:bodyPr>
          <a:lstStyle/>
          <a:p>
            <a:r>
              <a:rPr lang="en-US" sz="3200" b="1" dirty="0">
                <a:solidFill>
                  <a:srgbClr val="FF0066"/>
                </a:solidFill>
                <a:sym typeface="Wingdings" pitchFamily="2" charset="2"/>
              </a:rPr>
              <a:t>3</a:t>
            </a:r>
            <a:endParaRPr lang="en-US" sz="3200" dirty="0"/>
          </a:p>
        </p:txBody>
      </p:sp>
      <p:sp>
        <p:nvSpPr>
          <p:cNvPr id="12" name="TextBox 11"/>
          <p:cNvSpPr txBox="1"/>
          <p:nvPr/>
        </p:nvSpPr>
        <p:spPr>
          <a:xfrm>
            <a:off x="5224321" y="4179174"/>
            <a:ext cx="675248" cy="584775"/>
          </a:xfrm>
          <a:prstGeom prst="rect">
            <a:avLst/>
          </a:prstGeom>
          <a:noFill/>
        </p:spPr>
        <p:txBody>
          <a:bodyPr wrap="square" rtlCol="0">
            <a:spAutoFit/>
          </a:bodyPr>
          <a:lstStyle/>
          <a:p>
            <a:r>
              <a:rPr lang="en-US" sz="3200" b="1" dirty="0">
                <a:solidFill>
                  <a:srgbClr val="FF0066"/>
                </a:solidFill>
                <a:sym typeface="Wingdings" pitchFamily="2" charset="2"/>
              </a:rPr>
              <a:t>4</a:t>
            </a:r>
            <a:endParaRPr lang="en-US" sz="3200" dirty="0"/>
          </a:p>
        </p:txBody>
      </p:sp>
      <p:pic>
        <p:nvPicPr>
          <p:cNvPr id="14" name="Picture 13">
            <a:extLst>
              <a:ext uri="{FF2B5EF4-FFF2-40B4-BE49-F238E27FC236}">
                <a16:creationId xmlns:a16="http://schemas.microsoft.com/office/drawing/2014/main" id="{75C0703E-C652-4BAC-94E6-ACBA9F292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56" y="838200"/>
            <a:ext cx="1066800" cy="1000125"/>
          </a:xfrm>
          <a:prstGeom prst="rect">
            <a:avLst/>
          </a:prstGeom>
        </p:spPr>
      </p:pic>
    </p:spTree>
    <p:extLst>
      <p:ext uri="{BB962C8B-B14F-4D97-AF65-F5344CB8AC3E}">
        <p14:creationId xmlns:p14="http://schemas.microsoft.com/office/powerpoint/2010/main" val="68184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circle(in)">
                                      <p:cBhvr>
                                        <p:cTn id="4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1665111" y="931334"/>
            <a:ext cx="9841089" cy="5317066"/>
          </a:xfrm>
          <a:prstGeom prst="cloudCallout">
            <a:avLst>
              <a:gd name="adj1" fmla="val -33067"/>
              <a:gd name="adj2" fmla="val 75555"/>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Box 10"/>
          <p:cNvSpPr txBox="1">
            <a:spLocks noChangeArrowheads="1"/>
          </p:cNvSpPr>
          <p:nvPr/>
        </p:nvSpPr>
        <p:spPr bwMode="auto">
          <a:xfrm>
            <a:off x="2822210" y="1666872"/>
            <a:ext cx="693139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4000" b="1" dirty="0" err="1">
                <a:solidFill>
                  <a:srgbClr val="0000FF"/>
                </a:solidFill>
                <a:latin typeface="Times New Roman"/>
                <a:cs typeface="Times New Roman"/>
              </a:rPr>
              <a:t>Sự</a:t>
            </a:r>
            <a:r>
              <a:rPr lang="en-US" sz="4000" b="1" dirty="0">
                <a:solidFill>
                  <a:srgbClr val="0000FF"/>
                </a:solidFill>
                <a:latin typeface="Times New Roman"/>
                <a:cs typeface="Times New Roman"/>
              </a:rPr>
              <a:t> </a:t>
            </a:r>
            <a:r>
              <a:rPr lang="en-US" sz="4000" b="1" dirty="0" err="1">
                <a:solidFill>
                  <a:srgbClr val="0000FF"/>
                </a:solidFill>
                <a:latin typeface="Times New Roman"/>
                <a:cs typeface="Times New Roman"/>
              </a:rPr>
              <a:t>rối</a:t>
            </a:r>
            <a:r>
              <a:rPr lang="en-US" sz="4000" b="1" dirty="0">
                <a:solidFill>
                  <a:srgbClr val="0000FF"/>
                </a:solidFill>
                <a:latin typeface="Times New Roman"/>
                <a:cs typeface="Times New Roman"/>
              </a:rPr>
              <a:t> </a:t>
            </a:r>
            <a:r>
              <a:rPr lang="en-US" sz="4000" b="1" dirty="0" err="1">
                <a:solidFill>
                  <a:srgbClr val="0000FF"/>
                </a:solidFill>
                <a:latin typeface="Times New Roman"/>
                <a:cs typeface="Times New Roman"/>
              </a:rPr>
              <a:t>loạn</a:t>
            </a:r>
            <a:r>
              <a:rPr lang="en-US" sz="4000" b="1" dirty="0">
                <a:solidFill>
                  <a:srgbClr val="0000FF"/>
                </a:solidFill>
                <a:latin typeface="Times New Roman"/>
                <a:cs typeface="Times New Roman"/>
              </a:rPr>
              <a:t> </a:t>
            </a:r>
            <a:r>
              <a:rPr lang="en-US" sz="4000" b="1" dirty="0" err="1">
                <a:solidFill>
                  <a:srgbClr val="0000FF"/>
                </a:solidFill>
                <a:latin typeface="Times New Roman"/>
                <a:cs typeface="Times New Roman"/>
              </a:rPr>
              <a:t>trong</a:t>
            </a:r>
            <a:r>
              <a:rPr lang="en-US" sz="4000" b="1" dirty="0">
                <a:solidFill>
                  <a:srgbClr val="0000FF"/>
                </a:solidFill>
                <a:latin typeface="Times New Roman"/>
                <a:cs typeface="Times New Roman"/>
              </a:rPr>
              <a:t> </a:t>
            </a:r>
            <a:r>
              <a:rPr lang="en-US" sz="4000" b="1" dirty="0" err="1">
                <a:solidFill>
                  <a:srgbClr val="0000FF"/>
                </a:solidFill>
                <a:latin typeface="Times New Roman"/>
                <a:cs typeface="Times New Roman"/>
              </a:rPr>
              <a:t>hoạt</a:t>
            </a:r>
            <a:r>
              <a:rPr lang="en-US" sz="4000" b="1" dirty="0">
                <a:solidFill>
                  <a:srgbClr val="0000FF"/>
                </a:solidFill>
                <a:latin typeface="Times New Roman"/>
                <a:cs typeface="Times New Roman"/>
              </a:rPr>
              <a:t> </a:t>
            </a:r>
            <a:r>
              <a:rPr lang="en-US" sz="4000" b="1" dirty="0" err="1">
                <a:solidFill>
                  <a:srgbClr val="0000FF"/>
                </a:solidFill>
                <a:latin typeface="Times New Roman"/>
                <a:cs typeface="Times New Roman"/>
              </a:rPr>
              <a:t>động</a:t>
            </a:r>
            <a:r>
              <a:rPr lang="en-US" sz="4000" b="1" dirty="0">
                <a:solidFill>
                  <a:srgbClr val="0000FF"/>
                </a:solidFill>
                <a:latin typeface="Times New Roman"/>
                <a:cs typeface="Times New Roman"/>
              </a:rPr>
              <a:t> </a:t>
            </a:r>
            <a:r>
              <a:rPr lang="en-US" sz="4000" b="1" dirty="0" err="1">
                <a:solidFill>
                  <a:srgbClr val="0000FF"/>
                </a:solidFill>
                <a:latin typeface="Times New Roman"/>
                <a:cs typeface="Times New Roman"/>
              </a:rPr>
              <a:t>nội</a:t>
            </a:r>
            <a:r>
              <a:rPr lang="en-US" sz="4000" b="1" dirty="0">
                <a:solidFill>
                  <a:srgbClr val="0000FF"/>
                </a:solidFill>
                <a:latin typeface="Times New Roman"/>
                <a:cs typeface="Times New Roman"/>
              </a:rPr>
              <a:t> </a:t>
            </a:r>
            <a:r>
              <a:rPr lang="en-US" sz="4000" b="1" dirty="0" err="1">
                <a:solidFill>
                  <a:srgbClr val="0000FF"/>
                </a:solidFill>
                <a:latin typeface="Times New Roman"/>
                <a:cs typeface="Times New Roman"/>
              </a:rPr>
              <a:t>tiết</a:t>
            </a:r>
            <a:r>
              <a:rPr lang="en-US" sz="4000" b="1" dirty="0">
                <a:solidFill>
                  <a:srgbClr val="0000FF"/>
                </a:solidFill>
                <a:latin typeface="Times New Roman"/>
                <a:cs typeface="Times New Roman"/>
              </a:rPr>
              <a:t> </a:t>
            </a:r>
            <a:r>
              <a:rPr lang="en-US" sz="4000" b="1" dirty="0" err="1">
                <a:solidFill>
                  <a:srgbClr val="0000FF"/>
                </a:solidFill>
                <a:latin typeface="Times New Roman"/>
                <a:cs typeface="Times New Roman"/>
              </a:rPr>
              <a:t>của</a:t>
            </a:r>
            <a:r>
              <a:rPr lang="en-US" sz="4000" b="1" dirty="0">
                <a:solidFill>
                  <a:srgbClr val="0000FF"/>
                </a:solidFill>
                <a:latin typeface="Times New Roman"/>
                <a:cs typeface="Times New Roman"/>
              </a:rPr>
              <a:t> </a:t>
            </a:r>
            <a:r>
              <a:rPr lang="en-US" sz="4000" b="1" dirty="0" err="1">
                <a:solidFill>
                  <a:srgbClr val="0000FF"/>
                </a:solidFill>
                <a:latin typeface="Times New Roman"/>
                <a:cs typeface="Times New Roman"/>
              </a:rPr>
              <a:t>tuyến</a:t>
            </a:r>
            <a:r>
              <a:rPr lang="en-US" sz="4000" b="1" dirty="0">
                <a:solidFill>
                  <a:srgbClr val="0000FF"/>
                </a:solidFill>
                <a:latin typeface="Times New Roman"/>
                <a:cs typeface="Times New Roman"/>
              </a:rPr>
              <a:t> </a:t>
            </a:r>
            <a:r>
              <a:rPr lang="en-US" sz="4000" b="1" dirty="0" err="1">
                <a:solidFill>
                  <a:srgbClr val="0000FF"/>
                </a:solidFill>
                <a:latin typeface="Times New Roman"/>
                <a:cs typeface="Times New Roman"/>
              </a:rPr>
              <a:t>tụy</a:t>
            </a:r>
            <a:r>
              <a:rPr lang="en-US" sz="4000" b="1" dirty="0">
                <a:solidFill>
                  <a:srgbClr val="0000FF"/>
                </a:solidFill>
                <a:latin typeface="Times New Roman"/>
                <a:cs typeface="Times New Roman"/>
              </a:rPr>
              <a:t> </a:t>
            </a:r>
            <a:r>
              <a:rPr lang="en-US" sz="4000" b="1" dirty="0" err="1">
                <a:solidFill>
                  <a:srgbClr val="0000FF"/>
                </a:solidFill>
                <a:latin typeface="Times New Roman"/>
                <a:cs typeface="Times New Roman"/>
              </a:rPr>
              <a:t>sẽ</a:t>
            </a:r>
            <a:r>
              <a:rPr lang="en-US" sz="4000" b="1" dirty="0">
                <a:solidFill>
                  <a:srgbClr val="0000FF"/>
                </a:solidFill>
                <a:latin typeface="Times New Roman"/>
                <a:cs typeface="Times New Roman"/>
              </a:rPr>
              <a:t> </a:t>
            </a:r>
            <a:r>
              <a:rPr lang="en-US" sz="4000" b="1" dirty="0" err="1">
                <a:solidFill>
                  <a:srgbClr val="0000FF"/>
                </a:solidFill>
                <a:latin typeface="Times New Roman"/>
                <a:cs typeface="Times New Roman"/>
              </a:rPr>
              <a:t>dẫn</a:t>
            </a:r>
            <a:r>
              <a:rPr lang="en-US" sz="4000" b="1" dirty="0">
                <a:solidFill>
                  <a:srgbClr val="0000FF"/>
                </a:solidFill>
                <a:latin typeface="Times New Roman"/>
                <a:cs typeface="Times New Roman"/>
              </a:rPr>
              <a:t> </a:t>
            </a:r>
            <a:r>
              <a:rPr lang="en-US" sz="4000" b="1" dirty="0" err="1">
                <a:solidFill>
                  <a:srgbClr val="0000FF"/>
                </a:solidFill>
                <a:latin typeface="Times New Roman"/>
                <a:cs typeface="Times New Roman"/>
              </a:rPr>
              <a:t>tới</a:t>
            </a:r>
            <a:r>
              <a:rPr lang="en-US" sz="4000" b="1" dirty="0">
                <a:solidFill>
                  <a:srgbClr val="0000FF"/>
                </a:solidFill>
                <a:latin typeface="Times New Roman"/>
                <a:cs typeface="Times New Roman"/>
              </a:rPr>
              <a:t> </a:t>
            </a:r>
            <a:r>
              <a:rPr lang="en-US" sz="4000" b="1" dirty="0" err="1">
                <a:solidFill>
                  <a:srgbClr val="0000FF"/>
                </a:solidFill>
                <a:latin typeface="Times New Roman"/>
                <a:cs typeface="Times New Roman"/>
              </a:rPr>
              <a:t>tình</a:t>
            </a:r>
            <a:r>
              <a:rPr lang="en-US" sz="4000" b="1" dirty="0">
                <a:solidFill>
                  <a:srgbClr val="0000FF"/>
                </a:solidFill>
                <a:latin typeface="Times New Roman"/>
                <a:cs typeface="Times New Roman"/>
              </a:rPr>
              <a:t> </a:t>
            </a:r>
            <a:r>
              <a:rPr lang="en-US" sz="4000" b="1" dirty="0" err="1">
                <a:solidFill>
                  <a:srgbClr val="0000FF"/>
                </a:solidFill>
                <a:latin typeface="Times New Roman"/>
                <a:cs typeface="Times New Roman"/>
              </a:rPr>
              <a:t>trạng</a:t>
            </a:r>
            <a:r>
              <a:rPr lang="en-US" sz="4000" b="1" dirty="0">
                <a:solidFill>
                  <a:srgbClr val="0000FF"/>
                </a:solidFill>
                <a:latin typeface="Times New Roman"/>
                <a:cs typeface="Times New Roman"/>
              </a:rPr>
              <a:t> </a:t>
            </a:r>
            <a:r>
              <a:rPr lang="en-US" sz="4000" b="1" dirty="0" err="1">
                <a:solidFill>
                  <a:srgbClr val="0000FF"/>
                </a:solidFill>
                <a:latin typeface="Times New Roman"/>
                <a:cs typeface="Times New Roman"/>
              </a:rPr>
              <a:t>bệnh</a:t>
            </a:r>
            <a:r>
              <a:rPr lang="en-US" sz="4000" b="1" dirty="0">
                <a:solidFill>
                  <a:srgbClr val="0000FF"/>
                </a:solidFill>
                <a:latin typeface="Times New Roman"/>
                <a:cs typeface="Times New Roman"/>
              </a:rPr>
              <a:t> </a:t>
            </a:r>
            <a:r>
              <a:rPr lang="en-US" sz="4000" b="1" dirty="0" err="1">
                <a:solidFill>
                  <a:srgbClr val="0000FF"/>
                </a:solidFill>
                <a:latin typeface="Times New Roman"/>
                <a:cs typeface="Times New Roman"/>
              </a:rPr>
              <a:t>lí</a:t>
            </a:r>
            <a:r>
              <a:rPr lang="en-US" sz="4000" b="1" dirty="0">
                <a:solidFill>
                  <a:srgbClr val="0000FF"/>
                </a:solidFill>
                <a:latin typeface="Times New Roman"/>
                <a:cs typeface="Times New Roman"/>
              </a:rPr>
              <a:t>: </a:t>
            </a:r>
            <a:r>
              <a:rPr lang="en-US" sz="4000" b="1" i="1" dirty="0" err="1">
                <a:solidFill>
                  <a:srgbClr val="FF0000"/>
                </a:solidFill>
                <a:latin typeface="Times New Roman"/>
                <a:cs typeface="Times New Roman"/>
              </a:rPr>
              <a:t>bệnh</a:t>
            </a:r>
            <a:r>
              <a:rPr lang="en-US" sz="4000" b="1" i="1" dirty="0">
                <a:solidFill>
                  <a:srgbClr val="FF0000"/>
                </a:solidFill>
                <a:latin typeface="Times New Roman"/>
                <a:cs typeface="Times New Roman"/>
              </a:rPr>
              <a:t> </a:t>
            </a:r>
            <a:r>
              <a:rPr lang="en-US" sz="4000" b="1" i="1" dirty="0" err="1">
                <a:solidFill>
                  <a:srgbClr val="FF0000"/>
                </a:solidFill>
                <a:latin typeface="Times New Roman"/>
                <a:cs typeface="Times New Roman"/>
              </a:rPr>
              <a:t>tiểu</a:t>
            </a:r>
            <a:r>
              <a:rPr lang="en-US" sz="4000" b="1" i="1" dirty="0">
                <a:solidFill>
                  <a:srgbClr val="FF0000"/>
                </a:solidFill>
                <a:latin typeface="Times New Roman"/>
                <a:cs typeface="Times New Roman"/>
              </a:rPr>
              <a:t> </a:t>
            </a:r>
            <a:r>
              <a:rPr lang="en-US" sz="4000" b="1" i="1" dirty="0" err="1">
                <a:solidFill>
                  <a:srgbClr val="FF0000"/>
                </a:solidFill>
                <a:latin typeface="Times New Roman"/>
                <a:cs typeface="Times New Roman"/>
              </a:rPr>
              <a:t>đường</a:t>
            </a:r>
            <a:r>
              <a:rPr lang="en-US" sz="4000" b="1" i="1" dirty="0">
                <a:solidFill>
                  <a:srgbClr val="FF0000"/>
                </a:solidFill>
                <a:latin typeface="Times New Roman"/>
                <a:cs typeface="Times New Roman"/>
              </a:rPr>
              <a:t>, </a:t>
            </a:r>
            <a:r>
              <a:rPr lang="en-US" sz="4000" b="1" i="1" dirty="0" err="1">
                <a:solidFill>
                  <a:srgbClr val="FF0000"/>
                </a:solidFill>
                <a:latin typeface="Times New Roman"/>
                <a:cs typeface="Times New Roman"/>
              </a:rPr>
              <a:t>chứng</a:t>
            </a:r>
            <a:r>
              <a:rPr lang="en-US" sz="4000" b="1" i="1" dirty="0">
                <a:solidFill>
                  <a:srgbClr val="FF0000"/>
                </a:solidFill>
                <a:latin typeface="Times New Roman"/>
                <a:cs typeface="Times New Roman"/>
              </a:rPr>
              <a:t> </a:t>
            </a:r>
            <a:r>
              <a:rPr lang="en-US" sz="4000" b="1" i="1" dirty="0" err="1">
                <a:solidFill>
                  <a:srgbClr val="FF0000"/>
                </a:solidFill>
                <a:latin typeface="Times New Roman"/>
                <a:cs typeface="Times New Roman"/>
              </a:rPr>
              <a:t>hạ</a:t>
            </a:r>
            <a:r>
              <a:rPr lang="en-US" sz="4000" b="1" i="1" dirty="0">
                <a:solidFill>
                  <a:srgbClr val="FF0000"/>
                </a:solidFill>
                <a:latin typeface="Times New Roman"/>
                <a:cs typeface="Times New Roman"/>
              </a:rPr>
              <a:t> </a:t>
            </a:r>
            <a:r>
              <a:rPr lang="en-US" sz="4000" b="1" i="1" dirty="0" err="1">
                <a:solidFill>
                  <a:srgbClr val="FF0000"/>
                </a:solidFill>
                <a:latin typeface="Times New Roman"/>
                <a:cs typeface="Times New Roman"/>
              </a:rPr>
              <a:t>đường</a:t>
            </a:r>
            <a:r>
              <a:rPr lang="en-US" sz="4000" b="1" i="1" dirty="0">
                <a:solidFill>
                  <a:srgbClr val="FF0000"/>
                </a:solidFill>
                <a:latin typeface="Times New Roman"/>
                <a:cs typeface="Times New Roman"/>
              </a:rPr>
              <a:t> </a:t>
            </a:r>
            <a:r>
              <a:rPr lang="en-US" sz="4000" b="1" i="1" dirty="0" err="1">
                <a:solidFill>
                  <a:srgbClr val="FF0000"/>
                </a:solidFill>
                <a:latin typeface="Times New Roman"/>
                <a:cs typeface="Times New Roman"/>
              </a:rPr>
              <a:t>huyết</a:t>
            </a:r>
            <a:r>
              <a:rPr lang="en-US" sz="4000" b="1" i="1" dirty="0">
                <a:solidFill>
                  <a:srgbClr val="FF0000"/>
                </a:solidFill>
                <a:latin typeface="Times New Roman"/>
                <a:cs typeface="Times New Roman"/>
              </a:rPr>
              <a:t>.</a:t>
            </a:r>
          </a:p>
        </p:txBody>
      </p:sp>
      <p:sp>
        <p:nvSpPr>
          <p:cNvPr id="5" name="Pentagon 4"/>
          <p:cNvSpPr/>
          <p:nvPr/>
        </p:nvSpPr>
        <p:spPr>
          <a:xfrm>
            <a:off x="0" y="0"/>
            <a:ext cx="2781300" cy="762000"/>
          </a:xfrm>
          <a:prstGeom prst="homePlate">
            <a:avLst/>
          </a:prstGeom>
          <a:solidFill>
            <a:srgbClr val="4587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9Slide02 Tieu de rat dai 01" panose="02000000000000000000" pitchFamily="2" charset="0"/>
                <a:ea typeface="#9Slide02 Tieu de rat dai 01" panose="02000000000000000000" pitchFamily="2" charset="0"/>
              </a:rPr>
              <a:t>I. TUYẾN TỤY</a:t>
            </a:r>
          </a:p>
        </p:txBody>
      </p:sp>
    </p:spTree>
    <p:extLst>
      <p:ext uri="{BB962C8B-B14F-4D97-AF65-F5344CB8AC3E}">
        <p14:creationId xmlns:p14="http://schemas.microsoft.com/office/powerpoint/2010/main" val="32741901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en-chung-benh-tieu-duon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799" y="1014754"/>
            <a:ext cx="9143999" cy="5164667"/>
          </a:xfrm>
          <a:prstGeom prst="rect">
            <a:avLst/>
          </a:prstGeom>
        </p:spPr>
      </p:pic>
      <p:pic>
        <p:nvPicPr>
          <p:cNvPr id="5" name="Picture 2" descr="20691667_images1302174_tieuduong01C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882588"/>
            <a:ext cx="208809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4174467574_ac44e3ee1b_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7823" y="4316506"/>
            <a:ext cx="2590799"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21659" y="86907"/>
            <a:ext cx="10820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Times New Roman" pitchFamily="18" charset="0"/>
                <a:cs typeface="Times New Roman" pitchFamily="18" charset="0"/>
              </a:rPr>
              <a:t>BỆNH TIỂU ĐƯỜNG</a:t>
            </a:r>
          </a:p>
        </p:txBody>
      </p:sp>
    </p:spTree>
    <p:extLst>
      <p:ext uri="{BB962C8B-B14F-4D97-AF65-F5344CB8AC3E}">
        <p14:creationId xmlns:p14="http://schemas.microsoft.com/office/powerpoint/2010/main" val="373365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ieu-chung-ha-duo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143000"/>
            <a:ext cx="11277600" cy="4907543"/>
          </a:xfrm>
          <a:prstGeom prst="rect">
            <a:avLst/>
          </a:prstGeom>
        </p:spPr>
      </p:pic>
      <p:sp>
        <p:nvSpPr>
          <p:cNvPr id="4" name="Rectangle 3"/>
          <p:cNvSpPr/>
          <p:nvPr/>
        </p:nvSpPr>
        <p:spPr>
          <a:xfrm>
            <a:off x="721659" y="86907"/>
            <a:ext cx="10820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Times New Roman" pitchFamily="18" charset="0"/>
                <a:cs typeface="Times New Roman" pitchFamily="18" charset="0"/>
              </a:rPr>
              <a:t>CHỨNG HẠ ĐƯỜNG HUYẾT</a:t>
            </a:r>
          </a:p>
        </p:txBody>
      </p:sp>
    </p:spTree>
    <p:extLst>
      <p:ext uri="{BB962C8B-B14F-4D97-AF65-F5344CB8AC3E}">
        <p14:creationId xmlns:p14="http://schemas.microsoft.com/office/powerpoint/2010/main" val="355211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YEN TREN THAN 1"/>
          <p:cNvPicPr>
            <a:picLocks noChangeAspect="1" noChangeArrowheads="1"/>
          </p:cNvPicPr>
          <p:nvPr/>
        </p:nvPicPr>
        <p:blipFill>
          <a:blip r:embed="rId2">
            <a:extLst>
              <a:ext uri="{28A0092B-C50C-407E-A947-70E740481C1C}">
                <a14:useLocalDpi xmlns:a14="http://schemas.microsoft.com/office/drawing/2010/main" val="0"/>
              </a:ext>
            </a:extLst>
          </a:blip>
          <a:srcRect b="5592"/>
          <a:stretch>
            <a:fillRect/>
          </a:stretch>
        </p:blipFill>
        <p:spPr bwMode="auto">
          <a:xfrm>
            <a:off x="4114800" y="1828800"/>
            <a:ext cx="6877471" cy="448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entagon 2"/>
          <p:cNvSpPr/>
          <p:nvPr/>
        </p:nvSpPr>
        <p:spPr>
          <a:xfrm>
            <a:off x="0" y="0"/>
            <a:ext cx="3657600" cy="762000"/>
          </a:xfrm>
          <a:prstGeom prst="homePlate">
            <a:avLst/>
          </a:prstGeom>
          <a:solidFill>
            <a:srgbClr val="4587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9Slide02 Tieu de rat dai 01" panose="02000000000000000000" pitchFamily="2" charset="0"/>
                <a:ea typeface="#9Slide02 Tieu de rat dai 01" panose="02000000000000000000" pitchFamily="2" charset="0"/>
              </a:rPr>
              <a:t>II. TUYẾN TRÊN THẬN</a:t>
            </a:r>
          </a:p>
        </p:txBody>
      </p:sp>
      <p:sp>
        <p:nvSpPr>
          <p:cNvPr id="4" name="Rectangle 14"/>
          <p:cNvSpPr>
            <a:spLocks noChangeArrowheads="1"/>
          </p:cNvSpPr>
          <p:nvPr/>
        </p:nvSpPr>
        <p:spPr bwMode="auto">
          <a:xfrm>
            <a:off x="4110318" y="497253"/>
            <a:ext cx="76962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20000"/>
              </a:spcBef>
              <a:buClr>
                <a:schemeClr val="hlink"/>
              </a:buClr>
              <a:buSzPct val="70000"/>
              <a:buFont typeface="Wingdings" charset="0"/>
              <a:buNone/>
            </a:pPr>
            <a:r>
              <a:rPr lang="en-US" sz="2600" b="1" dirty="0">
                <a:solidFill>
                  <a:srgbClr val="FF0000"/>
                </a:solidFill>
              </a:rPr>
              <a:t>   </a:t>
            </a:r>
            <a:r>
              <a:rPr lang="en-US" sz="2600" b="1" dirty="0" err="1">
                <a:solidFill>
                  <a:srgbClr val="FF0000"/>
                </a:solidFill>
              </a:rPr>
              <a:t>Quan</a:t>
            </a:r>
            <a:r>
              <a:rPr lang="en-US" sz="2600" b="1" dirty="0">
                <a:solidFill>
                  <a:srgbClr val="FF0000"/>
                </a:solidFill>
              </a:rPr>
              <a:t> </a:t>
            </a:r>
            <a:r>
              <a:rPr lang="en-US" sz="2600" b="1" dirty="0" err="1">
                <a:solidFill>
                  <a:srgbClr val="FF0000"/>
                </a:solidFill>
              </a:rPr>
              <a:t>sát</a:t>
            </a:r>
            <a:r>
              <a:rPr lang="en-US" sz="2600" b="1" dirty="0">
                <a:solidFill>
                  <a:srgbClr val="FF0000"/>
                </a:solidFill>
              </a:rPr>
              <a:t> </a:t>
            </a:r>
            <a:r>
              <a:rPr lang="en-US" sz="2600" b="1" dirty="0" err="1">
                <a:solidFill>
                  <a:srgbClr val="FF0000"/>
                </a:solidFill>
              </a:rPr>
              <a:t>hình</a:t>
            </a:r>
            <a:r>
              <a:rPr lang="en-US" sz="2600" b="1" dirty="0">
                <a:solidFill>
                  <a:srgbClr val="FF0000"/>
                </a:solidFill>
              </a:rPr>
              <a:t> </a:t>
            </a:r>
            <a:r>
              <a:rPr lang="en-US" sz="2600" b="1" dirty="0" err="1">
                <a:solidFill>
                  <a:srgbClr val="FF0000"/>
                </a:solidFill>
              </a:rPr>
              <a:t>vẽ</a:t>
            </a:r>
            <a:r>
              <a:rPr lang="en-US" sz="2600" b="1" dirty="0">
                <a:solidFill>
                  <a:srgbClr val="FF0000"/>
                </a:solidFill>
              </a:rPr>
              <a:t> </a:t>
            </a:r>
            <a:r>
              <a:rPr lang="en-US" sz="2600" b="1" dirty="0" err="1">
                <a:solidFill>
                  <a:srgbClr val="FF0000"/>
                </a:solidFill>
              </a:rPr>
              <a:t>sau</a:t>
            </a:r>
            <a:r>
              <a:rPr lang="en-US" sz="2600" b="1" dirty="0">
                <a:solidFill>
                  <a:srgbClr val="FF0000"/>
                </a:solidFill>
              </a:rPr>
              <a:t> </a:t>
            </a:r>
            <a:r>
              <a:rPr lang="en-US" sz="2600" b="1" dirty="0" err="1">
                <a:solidFill>
                  <a:srgbClr val="FF0000"/>
                </a:solidFill>
              </a:rPr>
              <a:t>đây</a:t>
            </a:r>
            <a:r>
              <a:rPr lang="en-US" sz="2600" b="1" dirty="0">
                <a:solidFill>
                  <a:srgbClr val="FF0000"/>
                </a:solidFill>
              </a:rPr>
              <a:t>, </a:t>
            </a:r>
            <a:r>
              <a:rPr lang="en-US" sz="2600" b="1" dirty="0" err="1">
                <a:solidFill>
                  <a:srgbClr val="FF0000"/>
                </a:solidFill>
              </a:rPr>
              <a:t>hãy</a:t>
            </a:r>
            <a:r>
              <a:rPr lang="en-US" sz="2600" b="1" dirty="0">
                <a:solidFill>
                  <a:srgbClr val="FF0000"/>
                </a:solidFill>
              </a:rPr>
              <a:t> </a:t>
            </a:r>
            <a:r>
              <a:rPr lang="en-US" sz="2600" b="1" dirty="0" err="1">
                <a:solidFill>
                  <a:srgbClr val="FF0000"/>
                </a:solidFill>
              </a:rPr>
              <a:t>xác</a:t>
            </a:r>
            <a:r>
              <a:rPr lang="en-US" sz="2600" b="1" dirty="0">
                <a:solidFill>
                  <a:srgbClr val="FF0000"/>
                </a:solidFill>
              </a:rPr>
              <a:t> </a:t>
            </a:r>
            <a:r>
              <a:rPr lang="en-US" sz="2600" b="1" dirty="0" err="1">
                <a:solidFill>
                  <a:srgbClr val="FF0000"/>
                </a:solidFill>
              </a:rPr>
              <a:t>định</a:t>
            </a:r>
            <a:r>
              <a:rPr lang="en-US" sz="2600" b="1" dirty="0">
                <a:solidFill>
                  <a:srgbClr val="FF0000"/>
                </a:solidFill>
              </a:rPr>
              <a:t> </a:t>
            </a:r>
            <a:r>
              <a:rPr lang="en-US" sz="2600" b="1" dirty="0" err="1">
                <a:solidFill>
                  <a:srgbClr val="FF0000"/>
                </a:solidFill>
              </a:rPr>
              <a:t>vị</a:t>
            </a:r>
            <a:r>
              <a:rPr lang="en-US" sz="2600" b="1" dirty="0">
                <a:solidFill>
                  <a:srgbClr val="FF0000"/>
                </a:solidFill>
              </a:rPr>
              <a:t> </a:t>
            </a:r>
            <a:r>
              <a:rPr lang="en-US" sz="2600" b="1" dirty="0" err="1">
                <a:solidFill>
                  <a:srgbClr val="FF0000"/>
                </a:solidFill>
              </a:rPr>
              <a:t>trí</a:t>
            </a:r>
            <a:r>
              <a:rPr lang="en-US" sz="2600" b="1" dirty="0">
                <a:solidFill>
                  <a:srgbClr val="FF0000"/>
                </a:solidFill>
              </a:rPr>
              <a:t> </a:t>
            </a:r>
            <a:r>
              <a:rPr lang="en-US" sz="2600" b="1" dirty="0" err="1">
                <a:solidFill>
                  <a:srgbClr val="FF0000"/>
                </a:solidFill>
              </a:rPr>
              <a:t>và</a:t>
            </a:r>
            <a:r>
              <a:rPr lang="en-US" sz="2600" b="1" dirty="0">
                <a:solidFill>
                  <a:srgbClr val="FF0000"/>
                </a:solidFill>
              </a:rPr>
              <a:t> </a:t>
            </a:r>
            <a:r>
              <a:rPr lang="en-US" sz="2600" b="1" dirty="0" err="1">
                <a:solidFill>
                  <a:srgbClr val="FF0000"/>
                </a:solidFill>
              </a:rPr>
              <a:t>số</a:t>
            </a:r>
            <a:r>
              <a:rPr lang="en-US" sz="2600" b="1" dirty="0">
                <a:solidFill>
                  <a:srgbClr val="FF0000"/>
                </a:solidFill>
              </a:rPr>
              <a:t> </a:t>
            </a:r>
            <a:r>
              <a:rPr lang="en-US" sz="2600" b="1" dirty="0" err="1">
                <a:solidFill>
                  <a:srgbClr val="FF0000"/>
                </a:solidFill>
              </a:rPr>
              <a:t>lượng</a:t>
            </a:r>
            <a:r>
              <a:rPr lang="en-US" sz="2600" b="1" dirty="0">
                <a:solidFill>
                  <a:srgbClr val="FF0000"/>
                </a:solidFill>
              </a:rPr>
              <a:t> </a:t>
            </a:r>
            <a:r>
              <a:rPr lang="en-US" sz="2600" b="1" dirty="0" err="1">
                <a:solidFill>
                  <a:srgbClr val="FF0000"/>
                </a:solidFill>
              </a:rPr>
              <a:t>của</a:t>
            </a:r>
            <a:r>
              <a:rPr lang="en-US" sz="2600" b="1" dirty="0">
                <a:solidFill>
                  <a:srgbClr val="FF0000"/>
                </a:solidFill>
              </a:rPr>
              <a:t> </a:t>
            </a:r>
            <a:r>
              <a:rPr lang="en-US" sz="2600" b="1" dirty="0" err="1">
                <a:solidFill>
                  <a:srgbClr val="FF0000"/>
                </a:solidFill>
              </a:rPr>
              <a:t>tuyến</a:t>
            </a:r>
            <a:r>
              <a:rPr lang="en-US" sz="2600" b="1" dirty="0">
                <a:solidFill>
                  <a:srgbClr val="FF0000"/>
                </a:solidFill>
              </a:rPr>
              <a:t> </a:t>
            </a:r>
            <a:r>
              <a:rPr lang="en-US" sz="2600" b="1" dirty="0" err="1">
                <a:solidFill>
                  <a:srgbClr val="FF0000"/>
                </a:solidFill>
              </a:rPr>
              <a:t>trên</a:t>
            </a:r>
            <a:r>
              <a:rPr lang="en-US" sz="2600" b="1" dirty="0">
                <a:solidFill>
                  <a:srgbClr val="FF0000"/>
                </a:solidFill>
              </a:rPr>
              <a:t> </a:t>
            </a:r>
            <a:r>
              <a:rPr lang="en-US" sz="2600" b="1" dirty="0" err="1">
                <a:solidFill>
                  <a:srgbClr val="FF0000"/>
                </a:solidFill>
              </a:rPr>
              <a:t>thận</a:t>
            </a:r>
            <a:r>
              <a:rPr lang="en-US" sz="2600" b="1" dirty="0">
                <a:solidFill>
                  <a:srgbClr val="FF0000"/>
                </a:solidFill>
              </a:rPr>
              <a:t>.</a:t>
            </a:r>
          </a:p>
        </p:txBody>
      </p:sp>
      <p:sp>
        <p:nvSpPr>
          <p:cNvPr id="5" name="Text Box 20"/>
          <p:cNvSpPr txBox="1">
            <a:spLocks noChangeArrowheads="1"/>
          </p:cNvSpPr>
          <p:nvPr/>
        </p:nvSpPr>
        <p:spPr bwMode="auto">
          <a:xfrm>
            <a:off x="0" y="2438400"/>
            <a:ext cx="4114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800" dirty="0">
                <a:solidFill>
                  <a:srgbClr val="0000FF"/>
                </a:solidFill>
              </a:rPr>
              <a:t>- </a:t>
            </a:r>
            <a:r>
              <a:rPr lang="en-US" sz="2800" dirty="0" err="1">
                <a:solidFill>
                  <a:srgbClr val="0000FF"/>
                </a:solidFill>
              </a:rPr>
              <a:t>Vị</a:t>
            </a:r>
            <a:r>
              <a:rPr lang="en-US" sz="2800" dirty="0">
                <a:solidFill>
                  <a:srgbClr val="0000FF"/>
                </a:solidFill>
              </a:rPr>
              <a:t> </a:t>
            </a:r>
            <a:r>
              <a:rPr lang="en-US" sz="2800" dirty="0" err="1">
                <a:solidFill>
                  <a:srgbClr val="0000FF"/>
                </a:solidFill>
              </a:rPr>
              <a:t>trí</a:t>
            </a:r>
            <a:r>
              <a:rPr lang="en-US" sz="2800" dirty="0">
                <a:solidFill>
                  <a:srgbClr val="0000FF"/>
                </a:solidFill>
              </a:rPr>
              <a:t>: </a:t>
            </a:r>
            <a:r>
              <a:rPr lang="en-US" sz="2800" dirty="0" err="1">
                <a:solidFill>
                  <a:srgbClr val="0000FF"/>
                </a:solidFill>
              </a:rPr>
              <a:t>Gồm</a:t>
            </a:r>
            <a:r>
              <a:rPr lang="en-US" sz="2800" dirty="0">
                <a:solidFill>
                  <a:srgbClr val="0000FF"/>
                </a:solidFill>
              </a:rPr>
              <a:t> 1 </a:t>
            </a:r>
            <a:r>
              <a:rPr lang="en-US" sz="2800" dirty="0" err="1">
                <a:solidFill>
                  <a:srgbClr val="0000FF"/>
                </a:solidFill>
              </a:rPr>
              <a:t>đôi</a:t>
            </a:r>
            <a:r>
              <a:rPr lang="en-US" sz="2800" dirty="0">
                <a:solidFill>
                  <a:srgbClr val="0000FF"/>
                </a:solidFill>
              </a:rPr>
              <a:t> </a:t>
            </a:r>
            <a:r>
              <a:rPr lang="en-US" sz="2800" dirty="0" err="1">
                <a:solidFill>
                  <a:srgbClr val="0000FF"/>
                </a:solidFill>
              </a:rPr>
              <a:t>nằm</a:t>
            </a:r>
            <a:r>
              <a:rPr lang="en-US" sz="2800" dirty="0">
                <a:solidFill>
                  <a:srgbClr val="0000FF"/>
                </a:solidFill>
              </a:rPr>
              <a:t> </a:t>
            </a:r>
            <a:r>
              <a:rPr lang="en-US" sz="2800" dirty="0" err="1">
                <a:solidFill>
                  <a:srgbClr val="0000FF"/>
                </a:solidFill>
              </a:rPr>
              <a:t>trên</a:t>
            </a:r>
            <a:r>
              <a:rPr lang="en-US" sz="2800" dirty="0">
                <a:solidFill>
                  <a:srgbClr val="0000FF"/>
                </a:solidFill>
              </a:rPr>
              <a:t> </a:t>
            </a:r>
            <a:r>
              <a:rPr lang="en-US" sz="2800" dirty="0" err="1">
                <a:solidFill>
                  <a:srgbClr val="0000FF"/>
                </a:solidFill>
              </a:rPr>
              <a:t>đỉnh</a:t>
            </a:r>
            <a:r>
              <a:rPr lang="en-US" sz="2800" dirty="0">
                <a:solidFill>
                  <a:srgbClr val="0000FF"/>
                </a:solidFill>
              </a:rPr>
              <a:t> 2 </a:t>
            </a:r>
            <a:r>
              <a:rPr lang="en-US" sz="2800" dirty="0" err="1">
                <a:solidFill>
                  <a:srgbClr val="0000FF"/>
                </a:solidFill>
              </a:rPr>
              <a:t>quả</a:t>
            </a:r>
            <a:r>
              <a:rPr lang="en-US" sz="2800" dirty="0">
                <a:solidFill>
                  <a:srgbClr val="0000FF"/>
                </a:solidFill>
              </a:rPr>
              <a:t> </a:t>
            </a:r>
            <a:r>
              <a:rPr lang="en-US" sz="2800" dirty="0" err="1">
                <a:solidFill>
                  <a:srgbClr val="0000FF"/>
                </a:solidFill>
              </a:rPr>
              <a:t>thận</a:t>
            </a:r>
            <a:endParaRPr lang="en-US" sz="2800" dirty="0">
              <a:solidFill>
                <a:srgbClr val="0000FF"/>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981075"/>
            <a:ext cx="1066800" cy="1000125"/>
          </a:xfrm>
          <a:prstGeom prst="rect">
            <a:avLst/>
          </a:prstGeom>
        </p:spPr>
      </p:pic>
    </p:spTree>
    <p:extLst>
      <p:ext uri="{BB962C8B-B14F-4D97-AF65-F5344CB8AC3E}">
        <p14:creationId xmlns:p14="http://schemas.microsoft.com/office/powerpoint/2010/main" val="397857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5" name="Rectangle 5"/>
          <p:cNvSpPr>
            <a:spLocks noChangeArrowheads="1"/>
          </p:cNvSpPr>
          <p:nvPr/>
        </p:nvSpPr>
        <p:spPr bwMode="auto">
          <a:xfrm>
            <a:off x="101600" y="381000"/>
            <a:ext cx="4775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endParaRPr lang="en-US" sz="2800">
              <a:solidFill>
                <a:srgbClr val="0000FF"/>
              </a:solidFill>
            </a:endParaRPr>
          </a:p>
        </p:txBody>
      </p:sp>
      <p:pic>
        <p:nvPicPr>
          <p:cNvPr id="1026" name="Picture 2" descr="C:\Users\Administrator\Pictures\Cấu tạo tuyến trên thậ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19200"/>
            <a:ext cx="10518440"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27598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4" y="-1"/>
            <a:ext cx="12150246" cy="6858001"/>
          </a:xfrm>
          <a:prstGeom prst="rect">
            <a:avLst/>
          </a:prstGeom>
        </p:spPr>
      </p:pic>
      <p:sp>
        <p:nvSpPr>
          <p:cNvPr id="3" name="TextBox 2"/>
          <p:cNvSpPr txBox="1"/>
          <p:nvPr/>
        </p:nvSpPr>
        <p:spPr>
          <a:xfrm>
            <a:off x="152400" y="304800"/>
            <a:ext cx="11658600" cy="2585323"/>
          </a:xfrm>
          <a:prstGeom prst="rect">
            <a:avLst/>
          </a:prstGeom>
          <a:noFill/>
        </p:spPr>
        <p:txBody>
          <a:bodyPr wrap="square" rtlCol="0">
            <a:spAutoFit/>
          </a:bodyPr>
          <a:lstStyle/>
          <a:p>
            <a:r>
              <a:rPr lang="en-US" sz="5400" b="1" dirty="0" err="1">
                <a:solidFill>
                  <a:srgbClr val="0033CC"/>
                </a:solidFill>
              </a:rPr>
              <a:t>Câu</a:t>
            </a:r>
            <a:r>
              <a:rPr lang="en-US" sz="5400" b="1" dirty="0">
                <a:solidFill>
                  <a:srgbClr val="0033CC"/>
                </a:solidFill>
              </a:rPr>
              <a:t> 1:  </a:t>
            </a:r>
            <a:r>
              <a:rPr lang="en-US" sz="5400" b="1" dirty="0" err="1">
                <a:solidFill>
                  <a:srgbClr val="0033CC"/>
                </a:solidFill>
              </a:rPr>
              <a:t>Tuyến</a:t>
            </a:r>
            <a:r>
              <a:rPr lang="en-US" sz="5400" b="1" dirty="0">
                <a:solidFill>
                  <a:srgbClr val="0033CC"/>
                </a:solidFill>
              </a:rPr>
              <a:t> </a:t>
            </a:r>
            <a:r>
              <a:rPr lang="en-US" sz="5400" b="1" dirty="0" err="1">
                <a:solidFill>
                  <a:srgbClr val="0033CC"/>
                </a:solidFill>
              </a:rPr>
              <a:t>chỉ</a:t>
            </a:r>
            <a:r>
              <a:rPr lang="en-US" sz="5400" b="1" dirty="0">
                <a:solidFill>
                  <a:srgbClr val="0033CC"/>
                </a:solidFill>
              </a:rPr>
              <a:t> </a:t>
            </a:r>
            <a:r>
              <a:rPr lang="en-US" sz="5400" b="1" dirty="0" err="1">
                <a:solidFill>
                  <a:srgbClr val="0033CC"/>
                </a:solidFill>
              </a:rPr>
              <a:t>đạo</a:t>
            </a:r>
            <a:r>
              <a:rPr lang="en-US" sz="5400" b="1" dirty="0">
                <a:solidFill>
                  <a:srgbClr val="0033CC"/>
                </a:solidFill>
              </a:rPr>
              <a:t> </a:t>
            </a:r>
            <a:r>
              <a:rPr lang="en-US" sz="5400" b="1" dirty="0" err="1">
                <a:solidFill>
                  <a:srgbClr val="0033CC"/>
                </a:solidFill>
              </a:rPr>
              <a:t>hoạt</a:t>
            </a:r>
            <a:r>
              <a:rPr lang="en-US" sz="5400" b="1" dirty="0">
                <a:solidFill>
                  <a:srgbClr val="0033CC"/>
                </a:solidFill>
              </a:rPr>
              <a:t> </a:t>
            </a:r>
            <a:r>
              <a:rPr lang="en-US" sz="5400" b="1" dirty="0" err="1">
                <a:solidFill>
                  <a:srgbClr val="0033CC"/>
                </a:solidFill>
              </a:rPr>
              <a:t>động</a:t>
            </a:r>
            <a:r>
              <a:rPr lang="en-US" sz="5400" b="1" dirty="0">
                <a:solidFill>
                  <a:srgbClr val="0033CC"/>
                </a:solidFill>
              </a:rPr>
              <a:t> </a:t>
            </a:r>
            <a:r>
              <a:rPr lang="en-US" sz="5400" b="1" dirty="0" err="1">
                <a:solidFill>
                  <a:srgbClr val="0033CC"/>
                </a:solidFill>
              </a:rPr>
              <a:t>của</a:t>
            </a:r>
            <a:r>
              <a:rPr lang="en-US" sz="5400" b="1" dirty="0">
                <a:solidFill>
                  <a:srgbClr val="0033CC"/>
                </a:solidFill>
              </a:rPr>
              <a:t> </a:t>
            </a:r>
            <a:r>
              <a:rPr lang="en-US" sz="5400" b="1" dirty="0" err="1">
                <a:solidFill>
                  <a:srgbClr val="0033CC"/>
                </a:solidFill>
              </a:rPr>
              <a:t>các</a:t>
            </a:r>
            <a:r>
              <a:rPr lang="en-US" sz="5400" b="1" dirty="0">
                <a:solidFill>
                  <a:srgbClr val="0033CC"/>
                </a:solidFill>
              </a:rPr>
              <a:t> </a:t>
            </a:r>
            <a:r>
              <a:rPr lang="en-US" sz="5400" b="1" dirty="0" err="1">
                <a:solidFill>
                  <a:srgbClr val="0033CC"/>
                </a:solidFill>
              </a:rPr>
              <a:t>tuyến</a:t>
            </a:r>
            <a:r>
              <a:rPr lang="en-US" sz="5400" b="1" dirty="0">
                <a:solidFill>
                  <a:srgbClr val="0033CC"/>
                </a:solidFill>
              </a:rPr>
              <a:t> </a:t>
            </a:r>
            <a:r>
              <a:rPr lang="en-US" sz="5400" b="1" dirty="0" err="1">
                <a:solidFill>
                  <a:srgbClr val="0033CC"/>
                </a:solidFill>
              </a:rPr>
              <a:t>nội</a:t>
            </a:r>
            <a:r>
              <a:rPr lang="en-US" sz="5400" b="1" dirty="0">
                <a:solidFill>
                  <a:srgbClr val="0033CC"/>
                </a:solidFill>
              </a:rPr>
              <a:t> </a:t>
            </a:r>
            <a:r>
              <a:rPr lang="en-US" sz="5400" b="1" dirty="0" err="1">
                <a:solidFill>
                  <a:srgbClr val="0033CC"/>
                </a:solidFill>
              </a:rPr>
              <a:t>tuyến</a:t>
            </a:r>
            <a:r>
              <a:rPr lang="en-US" sz="5400" b="1" dirty="0">
                <a:solidFill>
                  <a:srgbClr val="0033CC"/>
                </a:solidFill>
              </a:rPr>
              <a:t> </a:t>
            </a:r>
            <a:r>
              <a:rPr lang="en-US" sz="5400" b="1" dirty="0" err="1">
                <a:solidFill>
                  <a:srgbClr val="0033CC"/>
                </a:solidFill>
              </a:rPr>
              <a:t>khác</a:t>
            </a:r>
            <a:r>
              <a:rPr lang="en-US" sz="5400" b="1" dirty="0">
                <a:solidFill>
                  <a:srgbClr val="0033CC"/>
                </a:solidFill>
              </a:rPr>
              <a:t> </a:t>
            </a:r>
            <a:r>
              <a:rPr lang="en-US" sz="5400" b="1" dirty="0" err="1">
                <a:solidFill>
                  <a:srgbClr val="0033CC"/>
                </a:solidFill>
              </a:rPr>
              <a:t>trong</a:t>
            </a:r>
            <a:r>
              <a:rPr lang="en-US" sz="5400" b="1" dirty="0">
                <a:solidFill>
                  <a:srgbClr val="0033CC"/>
                </a:solidFill>
              </a:rPr>
              <a:t> </a:t>
            </a:r>
            <a:r>
              <a:rPr lang="en-US" sz="5400" b="1" dirty="0" err="1">
                <a:solidFill>
                  <a:srgbClr val="0033CC"/>
                </a:solidFill>
              </a:rPr>
              <a:t>cơ</a:t>
            </a:r>
            <a:r>
              <a:rPr lang="en-US" sz="5400" b="1" dirty="0">
                <a:solidFill>
                  <a:srgbClr val="0033CC"/>
                </a:solidFill>
              </a:rPr>
              <a:t> </a:t>
            </a:r>
            <a:r>
              <a:rPr lang="en-US" sz="5400" b="1" dirty="0" err="1">
                <a:solidFill>
                  <a:srgbClr val="0033CC"/>
                </a:solidFill>
              </a:rPr>
              <a:t>thể</a:t>
            </a:r>
            <a:r>
              <a:rPr lang="en-US" sz="5400" b="1" dirty="0">
                <a:solidFill>
                  <a:srgbClr val="0033CC"/>
                </a:solidFill>
              </a:rPr>
              <a:t> </a:t>
            </a:r>
            <a:r>
              <a:rPr lang="en-US" sz="5400" b="1" dirty="0" err="1">
                <a:solidFill>
                  <a:srgbClr val="0033CC"/>
                </a:solidFill>
              </a:rPr>
              <a:t>người</a:t>
            </a:r>
            <a:r>
              <a:rPr lang="en-US" sz="5400" b="1" dirty="0">
                <a:solidFill>
                  <a:srgbClr val="0033CC"/>
                </a:solidFill>
              </a:rPr>
              <a:t> </a:t>
            </a:r>
            <a:r>
              <a:rPr lang="en-US" sz="5400" b="1" dirty="0" err="1">
                <a:solidFill>
                  <a:srgbClr val="0033CC"/>
                </a:solidFill>
              </a:rPr>
              <a:t>là</a:t>
            </a:r>
            <a:r>
              <a:rPr lang="en-US" sz="5400" b="1" dirty="0">
                <a:solidFill>
                  <a:srgbClr val="0033CC"/>
                </a:solidFill>
              </a:rPr>
              <a:t> </a:t>
            </a:r>
            <a:r>
              <a:rPr lang="en-US" sz="5400" b="1" dirty="0" err="1">
                <a:solidFill>
                  <a:srgbClr val="0033CC"/>
                </a:solidFill>
              </a:rPr>
              <a:t>tuyến</a:t>
            </a:r>
            <a:r>
              <a:rPr lang="en-US" sz="5400" b="1" dirty="0">
                <a:solidFill>
                  <a:srgbClr val="0033CC"/>
                </a:solidFill>
              </a:rPr>
              <a:t> </a:t>
            </a:r>
            <a:r>
              <a:rPr lang="en-US" sz="5400" b="1" dirty="0" err="1">
                <a:solidFill>
                  <a:srgbClr val="0033CC"/>
                </a:solidFill>
              </a:rPr>
              <a:t>nào</a:t>
            </a:r>
            <a:r>
              <a:rPr lang="en-US" sz="5400" b="1" dirty="0">
                <a:solidFill>
                  <a:srgbClr val="0033CC"/>
                </a:solidFill>
              </a:rPr>
              <a:t>?</a:t>
            </a:r>
          </a:p>
        </p:txBody>
      </p:sp>
      <p:sp>
        <p:nvSpPr>
          <p:cNvPr id="4" name="Left Arrow 3">
            <a:hlinkClick r:id="rId3" action="ppaction://hlinksldjump"/>
          </p:cNvPr>
          <p:cNvSpPr/>
          <p:nvPr/>
        </p:nvSpPr>
        <p:spPr>
          <a:xfrm>
            <a:off x="7620000" y="6096000"/>
            <a:ext cx="978408" cy="484632"/>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084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26579"/>
          <a:stretch/>
        </p:blipFill>
        <p:spPr>
          <a:xfrm>
            <a:off x="-23488" y="59511"/>
            <a:ext cx="12192000" cy="6946323"/>
          </a:xfrm>
          <a:prstGeom prst="rect">
            <a:avLst/>
          </a:prstGeom>
        </p:spPr>
      </p:pic>
      <p:sp>
        <p:nvSpPr>
          <p:cNvPr id="2" name="Pentagon 1"/>
          <p:cNvSpPr/>
          <p:nvPr/>
        </p:nvSpPr>
        <p:spPr>
          <a:xfrm>
            <a:off x="0" y="0"/>
            <a:ext cx="3730066" cy="762000"/>
          </a:xfrm>
          <a:prstGeom prst="homePlate">
            <a:avLst/>
          </a:prstGeom>
          <a:solidFill>
            <a:srgbClr val="4587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9Slide02 Tieu de rat dai 01" panose="02000000000000000000" pitchFamily="2" charset="0"/>
                <a:ea typeface="#9Slide02 Tieu de rat dai 01" panose="02000000000000000000" pitchFamily="2" charset="0"/>
              </a:rPr>
              <a:t>II. TUYẾN TRÊN THẬN</a:t>
            </a:r>
          </a:p>
        </p:txBody>
      </p:sp>
      <p:sp>
        <p:nvSpPr>
          <p:cNvPr id="20" name="TextBox 19"/>
          <p:cNvSpPr txBox="1"/>
          <p:nvPr/>
        </p:nvSpPr>
        <p:spPr>
          <a:xfrm>
            <a:off x="5339849" y="1507264"/>
            <a:ext cx="6545382" cy="1754326"/>
          </a:xfrm>
          <a:prstGeom prst="rect">
            <a:avLst/>
          </a:prstGeom>
          <a:noFill/>
        </p:spPr>
        <p:txBody>
          <a:bodyPr wrap="square" rtlCol="0">
            <a:spAutoFit/>
          </a:bodyPr>
          <a:lstStyle/>
          <a:p>
            <a:pPr algn="just"/>
            <a:r>
              <a:rPr lang="en-US" sz="3600">
                <a:latin typeface="#9Slide02 Noi dung rat dai" panose="02000000000000000000" pitchFamily="2" charset="0"/>
                <a:ea typeface="#9Slide02 Noi dung rat dai" panose="02000000000000000000" pitchFamily="2" charset="0"/>
              </a:rPr>
              <a:t>- Tìm hiểu </a:t>
            </a:r>
            <a:r>
              <a:rPr lang="en-US" sz="3600" b="1" dirty="0" err="1">
                <a:latin typeface="#9Slide02 Noi dung rat dai" panose="02000000000000000000" pitchFamily="2" charset="0"/>
                <a:ea typeface="#9Slide02 Noi dung rat dai" panose="02000000000000000000" pitchFamily="2" charset="0"/>
              </a:rPr>
              <a:t>chức</a:t>
            </a:r>
            <a:r>
              <a:rPr lang="en-US" sz="3600" b="1" dirty="0">
                <a:latin typeface="#9Slide02 Noi dung rat dai" panose="02000000000000000000" pitchFamily="2" charset="0"/>
                <a:ea typeface="#9Slide02 Noi dung rat dai" panose="02000000000000000000" pitchFamily="2" charset="0"/>
              </a:rPr>
              <a:t> </a:t>
            </a:r>
            <a:r>
              <a:rPr lang="en-US" sz="3600" b="1" dirty="0" err="1">
                <a:latin typeface="#9Slide02 Noi dung rat dai" panose="02000000000000000000" pitchFamily="2" charset="0"/>
                <a:ea typeface="#9Slide02 Noi dung rat dai" panose="02000000000000000000" pitchFamily="2" charset="0"/>
              </a:rPr>
              <a:t>năng</a:t>
            </a:r>
            <a:r>
              <a:rPr lang="en-US" sz="3600" b="1" dirty="0">
                <a:latin typeface="#9Slide02 Noi dung rat dai" panose="02000000000000000000" pitchFamily="2" charset="0"/>
                <a:ea typeface="#9Slide02 Noi dung rat dai" panose="02000000000000000000" pitchFamily="2" charset="0"/>
              </a:rPr>
              <a:t> </a:t>
            </a:r>
            <a:r>
              <a:rPr lang="en-US" sz="3600" b="1" dirty="0" err="1">
                <a:latin typeface="#9Slide02 Noi dung rat dai" panose="02000000000000000000" pitchFamily="2" charset="0"/>
                <a:ea typeface="#9Slide02 Noi dung rat dai" panose="02000000000000000000" pitchFamily="2" charset="0"/>
              </a:rPr>
              <a:t>của</a:t>
            </a:r>
            <a:r>
              <a:rPr lang="en-US" sz="3600" b="1" dirty="0">
                <a:latin typeface="#9Slide02 Noi dung rat dai" panose="02000000000000000000" pitchFamily="2" charset="0"/>
                <a:ea typeface="#9Slide02 Noi dung rat dai" panose="02000000000000000000" pitchFamily="2" charset="0"/>
              </a:rPr>
              <a:t> </a:t>
            </a:r>
            <a:r>
              <a:rPr lang="en-US" sz="3600" b="1" dirty="0" err="1">
                <a:latin typeface="#9Slide02 Noi dung rat dai" panose="02000000000000000000" pitchFamily="2" charset="0"/>
                <a:ea typeface="#9Slide02 Noi dung rat dai" panose="02000000000000000000" pitchFamily="2" charset="0"/>
              </a:rPr>
              <a:t>các</a:t>
            </a:r>
            <a:r>
              <a:rPr lang="en-US" sz="3600" b="1" dirty="0">
                <a:latin typeface="#9Slide02 Noi dung rat dai" panose="02000000000000000000" pitchFamily="2" charset="0"/>
                <a:ea typeface="#9Slide02 Noi dung rat dai" panose="02000000000000000000" pitchFamily="2" charset="0"/>
              </a:rPr>
              <a:t> </a:t>
            </a:r>
            <a:r>
              <a:rPr lang="en-US" sz="3600" b="1" dirty="0" err="1">
                <a:latin typeface="#9Slide02 Noi dung rat dai" panose="02000000000000000000" pitchFamily="2" charset="0"/>
                <a:ea typeface="#9Slide02 Noi dung rat dai" panose="02000000000000000000" pitchFamily="2" charset="0"/>
              </a:rPr>
              <a:t>hoomon</a:t>
            </a:r>
            <a:r>
              <a:rPr lang="en-US" sz="3600" b="1" dirty="0">
                <a:latin typeface="#9Slide02 Noi dung rat dai" panose="02000000000000000000" pitchFamily="2" charset="0"/>
                <a:ea typeface="#9Slide02 Noi dung rat dai" panose="02000000000000000000" pitchFamily="2" charset="0"/>
              </a:rPr>
              <a:t> </a:t>
            </a:r>
            <a:r>
              <a:rPr lang="en-US" sz="3600" b="1" dirty="0" err="1">
                <a:latin typeface="#9Slide02 Noi dung rat dai" panose="02000000000000000000" pitchFamily="2" charset="0"/>
                <a:ea typeface="#9Slide02 Noi dung rat dai" panose="02000000000000000000" pitchFamily="2" charset="0"/>
              </a:rPr>
              <a:t>tuyến</a:t>
            </a:r>
            <a:r>
              <a:rPr lang="en-US" sz="3600" b="1" dirty="0">
                <a:latin typeface="#9Slide02 Noi dung rat dai" panose="02000000000000000000" pitchFamily="2" charset="0"/>
                <a:ea typeface="#9Slide02 Noi dung rat dai" panose="02000000000000000000" pitchFamily="2" charset="0"/>
              </a:rPr>
              <a:t> </a:t>
            </a:r>
            <a:r>
              <a:rPr lang="en-US" sz="3600" b="1" dirty="0" err="1">
                <a:latin typeface="#9Slide02 Noi dung rat dai" panose="02000000000000000000" pitchFamily="2" charset="0"/>
                <a:ea typeface="#9Slide02 Noi dung rat dai" panose="02000000000000000000" pitchFamily="2" charset="0"/>
              </a:rPr>
              <a:t>trên</a:t>
            </a:r>
            <a:r>
              <a:rPr lang="en-US" sz="3600" b="1" dirty="0">
                <a:latin typeface="#9Slide02 Noi dung rat dai" panose="02000000000000000000" pitchFamily="2" charset="0"/>
                <a:ea typeface="#9Slide02 Noi dung rat dai" panose="02000000000000000000" pitchFamily="2" charset="0"/>
              </a:rPr>
              <a:t> </a:t>
            </a:r>
            <a:r>
              <a:rPr lang="en-US" sz="3600" b="1" dirty="0" err="1">
                <a:latin typeface="#9Slide02 Noi dung rat dai" panose="02000000000000000000" pitchFamily="2" charset="0"/>
                <a:ea typeface="#9Slide02 Noi dung rat dai" panose="02000000000000000000" pitchFamily="2" charset="0"/>
              </a:rPr>
              <a:t>thận</a:t>
            </a:r>
            <a:r>
              <a:rPr lang="en-US" sz="3600" dirty="0">
                <a:latin typeface="#9Slide02 Tieu de rat dai 01" panose="02000000000000000000" pitchFamily="2" charset="0"/>
                <a:ea typeface="#9Slide02 Tieu de rat dai 01" panose="02000000000000000000" pitchFamily="2" charset="0"/>
              </a:rPr>
              <a:t> (SGK/180)</a:t>
            </a:r>
            <a:r>
              <a:rPr lang="en-US" sz="3600" dirty="0">
                <a:latin typeface="#9Slide02 Noi dung rat dai" panose="02000000000000000000" pitchFamily="2" charset="0"/>
                <a:ea typeface="#9Slide02 Noi dung rat dai" panose="02000000000000000000" pitchFamily="2" charset="0"/>
              </a:rPr>
              <a:t>. </a:t>
            </a:r>
          </a:p>
        </p:txBody>
      </p:sp>
      <p:pic>
        <p:nvPicPr>
          <p:cNvPr id="44" name="Picture Placeholder 5"/>
          <p:cNvPicPr>
            <a:picLocks noChangeAspect="1"/>
          </p:cNvPicPr>
          <p:nvPr/>
        </p:nvPicPr>
        <p:blipFill rotWithShape="1">
          <a:blip r:embed="rId4" cstate="print">
            <a:extLst>
              <a:ext uri="{28A0092B-C50C-407E-A947-70E740481C1C}">
                <a14:useLocalDpi xmlns:a14="http://schemas.microsoft.com/office/drawing/2010/main" val="0"/>
              </a:ext>
            </a:extLst>
          </a:blip>
          <a:srcRect l="-238" t="36855" r="238" b="13373"/>
          <a:stretch/>
        </p:blipFill>
        <p:spPr>
          <a:xfrm>
            <a:off x="0" y="5319486"/>
            <a:ext cx="12192000" cy="1524000"/>
          </a:xfrm>
          <a:prstGeom prst="rect">
            <a:avLst/>
          </a:prstGeom>
        </p:spPr>
      </p:pic>
      <p:pic>
        <p:nvPicPr>
          <p:cNvPr id="12" name="Picture 8" descr="Digit 12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3588841"/>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70361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123000"/>
                                  </p:stCondLst>
                                  <p:iterate type="lt">
                                    <p:tmPct val="5000"/>
                                  </p:iterate>
                                  <p:childTnLst>
                                    <p:anim calcmode="lin" valueType="num">
                                      <p:cBhvr>
                                        <p:cTn id="6" dur="1000"/>
                                        <p:tgtEl>
                                          <p:spTgt spid="12"/>
                                        </p:tgtEl>
                                        <p:attrNameLst>
                                          <p:attrName>ppt_w</p:attrName>
                                        </p:attrNameLst>
                                      </p:cBhvr>
                                      <p:tavLst>
                                        <p:tav tm="0">
                                          <p:val>
                                            <p:strVal val="ppt_w"/>
                                          </p:val>
                                        </p:tav>
                                        <p:tav tm="100000">
                                          <p:val>
                                            <p:fltVal val="0"/>
                                          </p:val>
                                        </p:tav>
                                      </p:tavLst>
                                    </p:anim>
                                    <p:anim calcmode="lin" valueType="num">
                                      <p:cBhvr>
                                        <p:cTn id="7" dur="1000"/>
                                        <p:tgtEl>
                                          <p:spTgt spid="12"/>
                                        </p:tgtEl>
                                        <p:attrNameLst>
                                          <p:attrName>ppt_h</p:attrName>
                                        </p:attrNameLst>
                                      </p:cBhvr>
                                      <p:tavLst>
                                        <p:tav tm="0">
                                          <p:val>
                                            <p:strVal val="ppt_h"/>
                                          </p:val>
                                        </p:tav>
                                        <p:tav tm="100000">
                                          <p:val>
                                            <p:fltVal val="0"/>
                                          </p:val>
                                        </p:tav>
                                      </p:tavLst>
                                    </p:anim>
                                    <p:anim calcmode="lin" valueType="num">
                                      <p:cBhvr>
                                        <p:cTn id="8" dur="1000"/>
                                        <p:tgtEl>
                                          <p:spTgt spid="12"/>
                                        </p:tgtEl>
                                        <p:attrNameLst>
                                          <p:attrName>style.rotation</p:attrName>
                                        </p:attrNameLst>
                                      </p:cBhvr>
                                      <p:tavLst>
                                        <p:tav tm="0">
                                          <p:val>
                                            <p:fltVal val="0"/>
                                          </p:val>
                                        </p:tav>
                                        <p:tav tm="100000">
                                          <p:val>
                                            <p:fltVal val="90"/>
                                          </p:val>
                                        </p:tav>
                                      </p:tavLst>
                                    </p:anim>
                                    <p:animEffect transition="out" filter="fade">
                                      <p:cBhvr>
                                        <p:cTn id="9" dur="1000"/>
                                        <p:tgtEl>
                                          <p:spTgt spid="12"/>
                                        </p:tgtEl>
                                      </p:cBhvr>
                                    </p:animEffect>
                                    <p:set>
                                      <p:cBhvr>
                                        <p:cTn id="10"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a:grpSpLocks/>
          </p:cNvGrpSpPr>
          <p:nvPr/>
        </p:nvGrpSpPr>
        <p:grpSpPr bwMode="auto">
          <a:xfrm>
            <a:off x="406400" y="1277960"/>
            <a:ext cx="6604000" cy="5410200"/>
            <a:chOff x="192" y="802"/>
            <a:chExt cx="3120" cy="3504"/>
          </a:xfrm>
        </p:grpSpPr>
        <p:pic>
          <p:nvPicPr>
            <p:cNvPr id="16400" name="Picture 23" descr="untit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802"/>
              <a:ext cx="3024"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1" name="Text Box 25"/>
            <p:cNvSpPr txBox="1">
              <a:spLocks noChangeArrowheads="1"/>
            </p:cNvSpPr>
            <p:nvPr/>
          </p:nvSpPr>
          <p:spPr bwMode="auto">
            <a:xfrm>
              <a:off x="192" y="959"/>
              <a:ext cx="576"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a:solidFill>
                    <a:srgbClr val="0000FF"/>
                  </a:solidFill>
                </a:rPr>
                <a:t>Màng liên kết </a:t>
              </a:r>
            </a:p>
          </p:txBody>
        </p:sp>
        <p:sp>
          <p:nvSpPr>
            <p:cNvPr id="16402" name="Text Box 26"/>
            <p:cNvSpPr txBox="1">
              <a:spLocks noChangeArrowheads="1"/>
            </p:cNvSpPr>
            <p:nvPr/>
          </p:nvSpPr>
          <p:spPr bwMode="auto">
            <a:xfrm>
              <a:off x="238" y="2163"/>
              <a:ext cx="595"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50000"/>
                </a:lnSpc>
                <a:spcBef>
                  <a:spcPct val="50000"/>
                </a:spcBef>
              </a:pPr>
              <a:r>
                <a:rPr lang="en-US" sz="2000" dirty="0" err="1">
                  <a:solidFill>
                    <a:srgbClr val="0000FF"/>
                  </a:solidFill>
                </a:rPr>
                <a:t>Vỏ</a:t>
              </a:r>
              <a:endParaRPr lang="en-US" sz="2000" dirty="0">
                <a:solidFill>
                  <a:srgbClr val="0000FF"/>
                </a:solidFill>
              </a:endParaRPr>
            </a:p>
            <a:p>
              <a:pPr eaLnBrk="1" hangingPunct="1">
                <a:lnSpc>
                  <a:spcPct val="50000"/>
                </a:lnSpc>
                <a:spcBef>
                  <a:spcPct val="50000"/>
                </a:spcBef>
              </a:pPr>
              <a:r>
                <a:rPr lang="en-US" sz="2000" dirty="0" err="1">
                  <a:solidFill>
                    <a:srgbClr val="0000FF"/>
                  </a:solidFill>
                </a:rPr>
                <a:t>tuyến</a:t>
              </a:r>
              <a:endParaRPr lang="en-US" sz="2000" dirty="0">
                <a:solidFill>
                  <a:srgbClr val="0000FF"/>
                </a:solidFill>
              </a:endParaRPr>
            </a:p>
          </p:txBody>
        </p:sp>
        <p:sp>
          <p:nvSpPr>
            <p:cNvPr id="16403" name="Text Box 27"/>
            <p:cNvSpPr txBox="1">
              <a:spLocks noChangeArrowheads="1"/>
            </p:cNvSpPr>
            <p:nvPr/>
          </p:nvSpPr>
          <p:spPr bwMode="auto">
            <a:xfrm>
              <a:off x="226" y="3509"/>
              <a:ext cx="1152"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50000"/>
                </a:lnSpc>
                <a:spcBef>
                  <a:spcPct val="50000"/>
                </a:spcBef>
              </a:pPr>
              <a:r>
                <a:rPr lang="en-US" sz="2000" dirty="0" err="1">
                  <a:solidFill>
                    <a:srgbClr val="0000FF"/>
                  </a:solidFill>
                </a:rPr>
                <a:t>Tủy</a:t>
              </a:r>
              <a:r>
                <a:rPr lang="en-US" sz="2000" dirty="0">
                  <a:solidFill>
                    <a:srgbClr val="0000FF"/>
                  </a:solidFill>
                </a:rPr>
                <a:t> </a:t>
              </a:r>
            </a:p>
            <a:p>
              <a:pPr eaLnBrk="1" hangingPunct="1">
                <a:lnSpc>
                  <a:spcPct val="50000"/>
                </a:lnSpc>
                <a:spcBef>
                  <a:spcPct val="50000"/>
                </a:spcBef>
              </a:pPr>
              <a:r>
                <a:rPr lang="en-US" sz="2000" dirty="0" err="1">
                  <a:solidFill>
                    <a:srgbClr val="0000FF"/>
                  </a:solidFill>
                </a:rPr>
                <a:t>tuyến</a:t>
              </a:r>
              <a:endParaRPr lang="en-US" sz="2000" dirty="0">
                <a:solidFill>
                  <a:srgbClr val="0000FF"/>
                </a:solidFill>
              </a:endParaRPr>
            </a:p>
          </p:txBody>
        </p:sp>
      </p:grpSp>
      <p:sp>
        <p:nvSpPr>
          <p:cNvPr id="23571" name="Text Box 19"/>
          <p:cNvSpPr txBox="1">
            <a:spLocks noChangeArrowheads="1"/>
          </p:cNvSpPr>
          <p:nvPr/>
        </p:nvSpPr>
        <p:spPr bwMode="auto">
          <a:xfrm>
            <a:off x="5181600" y="1981202"/>
            <a:ext cx="1422400" cy="46166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a:solidFill>
                  <a:srgbClr val="0000FF"/>
                </a:solidFill>
              </a:rPr>
              <a:t>Lớp cầu</a:t>
            </a:r>
          </a:p>
        </p:txBody>
      </p:sp>
      <p:sp>
        <p:nvSpPr>
          <p:cNvPr id="23572" name="Text Box 20"/>
          <p:cNvSpPr txBox="1">
            <a:spLocks noChangeArrowheads="1"/>
          </p:cNvSpPr>
          <p:nvPr/>
        </p:nvSpPr>
        <p:spPr bwMode="auto">
          <a:xfrm>
            <a:off x="5283200" y="3276602"/>
            <a:ext cx="1016000" cy="830263"/>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a:solidFill>
                  <a:srgbClr val="0000FF"/>
                </a:solidFill>
              </a:rPr>
              <a:t>Lớp sợi</a:t>
            </a:r>
          </a:p>
        </p:txBody>
      </p:sp>
      <p:sp>
        <p:nvSpPr>
          <p:cNvPr id="23573" name="Text Box 21"/>
          <p:cNvSpPr txBox="1">
            <a:spLocks noChangeArrowheads="1"/>
          </p:cNvSpPr>
          <p:nvPr/>
        </p:nvSpPr>
        <p:spPr bwMode="auto">
          <a:xfrm>
            <a:off x="5181600" y="4648202"/>
            <a:ext cx="1016000" cy="830263"/>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a:solidFill>
                  <a:srgbClr val="0000FF"/>
                </a:solidFill>
              </a:rPr>
              <a:t>Lớp lưới</a:t>
            </a:r>
          </a:p>
        </p:txBody>
      </p:sp>
      <p:sp>
        <p:nvSpPr>
          <p:cNvPr id="23580" name="Rectangle 28"/>
          <p:cNvSpPr>
            <a:spLocks noChangeArrowheads="1"/>
          </p:cNvSpPr>
          <p:nvPr/>
        </p:nvSpPr>
        <p:spPr bwMode="auto">
          <a:xfrm>
            <a:off x="7518400" y="2057401"/>
            <a:ext cx="4470400" cy="83099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n-US" sz="2400" dirty="0" err="1">
                <a:solidFill>
                  <a:srgbClr val="0000FF"/>
                </a:solidFill>
              </a:rPr>
              <a:t>Tiết</a:t>
            </a:r>
            <a:r>
              <a:rPr lang="en-US" sz="2400" dirty="0">
                <a:solidFill>
                  <a:srgbClr val="0000FF"/>
                </a:solidFill>
              </a:rPr>
              <a:t> </a:t>
            </a:r>
            <a:r>
              <a:rPr lang="en-US" sz="2400" dirty="0" err="1">
                <a:solidFill>
                  <a:srgbClr val="0000FF"/>
                </a:solidFill>
              </a:rPr>
              <a:t>hoocmon</a:t>
            </a:r>
            <a:r>
              <a:rPr lang="en-US" sz="2400" dirty="0">
                <a:solidFill>
                  <a:srgbClr val="0000FF"/>
                </a:solidFill>
              </a:rPr>
              <a:t> </a:t>
            </a:r>
            <a:r>
              <a:rPr lang="en-US" sz="2400" dirty="0" err="1">
                <a:solidFill>
                  <a:srgbClr val="0000FF"/>
                </a:solidFill>
              </a:rPr>
              <a:t>điều</a:t>
            </a:r>
            <a:r>
              <a:rPr lang="en-US" sz="2400" dirty="0">
                <a:solidFill>
                  <a:srgbClr val="0000FF"/>
                </a:solidFill>
              </a:rPr>
              <a:t> </a:t>
            </a:r>
            <a:r>
              <a:rPr lang="en-US" sz="2400" dirty="0" err="1">
                <a:solidFill>
                  <a:srgbClr val="0000FF"/>
                </a:solidFill>
              </a:rPr>
              <a:t>hoà</a:t>
            </a:r>
            <a:r>
              <a:rPr lang="en-US" sz="2400" dirty="0">
                <a:solidFill>
                  <a:srgbClr val="0000FF"/>
                </a:solidFill>
              </a:rPr>
              <a:t> </a:t>
            </a:r>
            <a:r>
              <a:rPr lang="en-US" sz="2400" dirty="0" err="1">
                <a:solidFill>
                  <a:srgbClr val="0000FF"/>
                </a:solidFill>
              </a:rPr>
              <a:t>các</a:t>
            </a:r>
            <a:r>
              <a:rPr lang="en-US" sz="2400" dirty="0">
                <a:solidFill>
                  <a:srgbClr val="0000FF"/>
                </a:solidFill>
              </a:rPr>
              <a:t> </a:t>
            </a:r>
            <a:r>
              <a:rPr lang="en-US" sz="2400" dirty="0" err="1">
                <a:solidFill>
                  <a:srgbClr val="0000FF"/>
                </a:solidFill>
              </a:rPr>
              <a:t>muối</a:t>
            </a:r>
            <a:r>
              <a:rPr lang="en-US" sz="2400" dirty="0">
                <a:solidFill>
                  <a:srgbClr val="0000FF"/>
                </a:solidFill>
              </a:rPr>
              <a:t> </a:t>
            </a:r>
            <a:r>
              <a:rPr lang="en-US" sz="2400" dirty="0" err="1">
                <a:solidFill>
                  <a:srgbClr val="0000FF"/>
                </a:solidFill>
              </a:rPr>
              <a:t>natri</a:t>
            </a:r>
            <a:r>
              <a:rPr lang="en-US" sz="2400" dirty="0">
                <a:solidFill>
                  <a:srgbClr val="0000FF"/>
                </a:solidFill>
              </a:rPr>
              <a:t>, kali </a:t>
            </a:r>
            <a:r>
              <a:rPr lang="en-US" sz="2400" dirty="0" err="1">
                <a:solidFill>
                  <a:srgbClr val="0000FF"/>
                </a:solidFill>
              </a:rPr>
              <a:t>trong</a:t>
            </a:r>
            <a:r>
              <a:rPr lang="en-US" sz="2400" dirty="0">
                <a:solidFill>
                  <a:srgbClr val="0000FF"/>
                </a:solidFill>
              </a:rPr>
              <a:t> </a:t>
            </a:r>
            <a:r>
              <a:rPr lang="en-US" sz="2400" dirty="0" err="1">
                <a:solidFill>
                  <a:srgbClr val="0000FF"/>
                </a:solidFill>
              </a:rPr>
              <a:t>máu</a:t>
            </a:r>
            <a:endParaRPr lang="en-US" sz="2400" dirty="0">
              <a:solidFill>
                <a:srgbClr val="0000FF"/>
              </a:solidFill>
            </a:endParaRPr>
          </a:p>
        </p:txBody>
      </p:sp>
      <p:sp>
        <p:nvSpPr>
          <p:cNvPr id="23581" name="Rectangle 29"/>
          <p:cNvSpPr>
            <a:spLocks noChangeArrowheads="1"/>
          </p:cNvSpPr>
          <p:nvPr/>
        </p:nvSpPr>
        <p:spPr bwMode="auto">
          <a:xfrm>
            <a:off x="7518400" y="3429002"/>
            <a:ext cx="4470400" cy="830263"/>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n-US" sz="2400" dirty="0" err="1">
                <a:solidFill>
                  <a:srgbClr val="0000FF"/>
                </a:solidFill>
              </a:rPr>
              <a:t>Tiết</a:t>
            </a:r>
            <a:r>
              <a:rPr lang="en-US" sz="2400" dirty="0">
                <a:solidFill>
                  <a:srgbClr val="0000FF"/>
                </a:solidFill>
              </a:rPr>
              <a:t> </a:t>
            </a:r>
            <a:r>
              <a:rPr lang="en-US" sz="2400" dirty="0" err="1">
                <a:solidFill>
                  <a:srgbClr val="0000FF"/>
                </a:solidFill>
              </a:rPr>
              <a:t>hoocmon</a:t>
            </a:r>
            <a:r>
              <a:rPr lang="en-US" sz="2400" dirty="0">
                <a:solidFill>
                  <a:srgbClr val="0000FF"/>
                </a:solidFill>
              </a:rPr>
              <a:t> </a:t>
            </a:r>
            <a:r>
              <a:rPr lang="en-US" sz="2400" dirty="0" err="1">
                <a:solidFill>
                  <a:srgbClr val="0000FF"/>
                </a:solidFill>
              </a:rPr>
              <a:t>điều</a:t>
            </a:r>
            <a:r>
              <a:rPr lang="en-US" sz="2400" dirty="0">
                <a:solidFill>
                  <a:srgbClr val="0000FF"/>
                </a:solidFill>
              </a:rPr>
              <a:t> </a:t>
            </a:r>
            <a:r>
              <a:rPr lang="en-US" sz="2400" dirty="0" err="1">
                <a:solidFill>
                  <a:srgbClr val="0000FF"/>
                </a:solidFill>
              </a:rPr>
              <a:t>hoà</a:t>
            </a:r>
            <a:r>
              <a:rPr lang="en-US" sz="2400" dirty="0">
                <a:solidFill>
                  <a:srgbClr val="0000FF"/>
                </a:solidFill>
              </a:rPr>
              <a:t> </a:t>
            </a:r>
          </a:p>
          <a:p>
            <a:pPr algn="just" eaLnBrk="1" hangingPunct="1"/>
            <a:r>
              <a:rPr lang="en-US" sz="2400" dirty="0" err="1">
                <a:solidFill>
                  <a:srgbClr val="0000FF"/>
                </a:solidFill>
              </a:rPr>
              <a:t>đường</a:t>
            </a:r>
            <a:r>
              <a:rPr lang="en-US" sz="2400" dirty="0">
                <a:solidFill>
                  <a:srgbClr val="0000FF"/>
                </a:solidFill>
              </a:rPr>
              <a:t> </a:t>
            </a:r>
            <a:r>
              <a:rPr lang="en-US" sz="2400" dirty="0" err="1">
                <a:solidFill>
                  <a:srgbClr val="0000FF"/>
                </a:solidFill>
              </a:rPr>
              <a:t>huyết</a:t>
            </a:r>
            <a:endParaRPr lang="en-US" sz="2400" dirty="0">
              <a:solidFill>
                <a:srgbClr val="0000FF"/>
              </a:solidFill>
            </a:endParaRPr>
          </a:p>
        </p:txBody>
      </p:sp>
      <p:sp>
        <p:nvSpPr>
          <p:cNvPr id="23582" name="Rectangle 30"/>
          <p:cNvSpPr>
            <a:spLocks noChangeArrowheads="1"/>
          </p:cNvSpPr>
          <p:nvPr/>
        </p:nvSpPr>
        <p:spPr bwMode="auto">
          <a:xfrm>
            <a:off x="7518400" y="4692652"/>
            <a:ext cx="4470400" cy="830263"/>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n-US" sz="2400" dirty="0" err="1">
                <a:solidFill>
                  <a:srgbClr val="0000FF"/>
                </a:solidFill>
              </a:rPr>
              <a:t>Tiết</a:t>
            </a:r>
            <a:r>
              <a:rPr lang="en-US" sz="2400" dirty="0">
                <a:solidFill>
                  <a:srgbClr val="0000FF"/>
                </a:solidFill>
              </a:rPr>
              <a:t> </a:t>
            </a:r>
            <a:r>
              <a:rPr lang="en-US" sz="2400" dirty="0" err="1">
                <a:solidFill>
                  <a:srgbClr val="0000FF"/>
                </a:solidFill>
              </a:rPr>
              <a:t>hoocmon</a:t>
            </a:r>
            <a:r>
              <a:rPr lang="en-US" sz="2400" dirty="0">
                <a:solidFill>
                  <a:srgbClr val="0000FF"/>
                </a:solidFill>
              </a:rPr>
              <a:t> </a:t>
            </a:r>
            <a:r>
              <a:rPr lang="en-US" sz="2400" dirty="0" err="1">
                <a:solidFill>
                  <a:srgbClr val="0000FF"/>
                </a:solidFill>
              </a:rPr>
              <a:t>điều</a:t>
            </a:r>
            <a:r>
              <a:rPr lang="en-US" sz="2400" dirty="0">
                <a:solidFill>
                  <a:srgbClr val="0000FF"/>
                </a:solidFill>
              </a:rPr>
              <a:t> </a:t>
            </a:r>
            <a:r>
              <a:rPr lang="en-US" sz="2400" dirty="0" err="1">
                <a:solidFill>
                  <a:srgbClr val="0000FF"/>
                </a:solidFill>
              </a:rPr>
              <a:t>hoà</a:t>
            </a:r>
            <a:r>
              <a:rPr lang="en-US" sz="2400" dirty="0">
                <a:solidFill>
                  <a:srgbClr val="0000FF"/>
                </a:solidFill>
              </a:rPr>
              <a:t> </a:t>
            </a:r>
          </a:p>
          <a:p>
            <a:pPr algn="just" eaLnBrk="1" hangingPunct="1"/>
            <a:r>
              <a:rPr lang="en-US" sz="2400" dirty="0" err="1">
                <a:solidFill>
                  <a:srgbClr val="0000FF"/>
                </a:solidFill>
              </a:rPr>
              <a:t>sinh</a:t>
            </a:r>
            <a:r>
              <a:rPr lang="en-US" sz="2400" dirty="0">
                <a:solidFill>
                  <a:srgbClr val="0000FF"/>
                </a:solidFill>
              </a:rPr>
              <a:t> </a:t>
            </a:r>
            <a:r>
              <a:rPr lang="en-US" sz="2400" dirty="0" err="1">
                <a:solidFill>
                  <a:srgbClr val="0000FF"/>
                </a:solidFill>
              </a:rPr>
              <a:t>dục</a:t>
            </a:r>
            <a:r>
              <a:rPr lang="en-US" sz="2400" dirty="0">
                <a:solidFill>
                  <a:srgbClr val="0000FF"/>
                </a:solidFill>
              </a:rPr>
              <a:t> </a:t>
            </a:r>
            <a:r>
              <a:rPr lang="en-US" sz="2400" dirty="0" err="1">
                <a:solidFill>
                  <a:srgbClr val="0000FF"/>
                </a:solidFill>
              </a:rPr>
              <a:t>nam</a:t>
            </a:r>
            <a:endParaRPr lang="en-US" sz="2400" dirty="0">
              <a:solidFill>
                <a:srgbClr val="0000FF"/>
              </a:solidFill>
            </a:endParaRPr>
          </a:p>
        </p:txBody>
      </p:sp>
      <p:sp>
        <p:nvSpPr>
          <p:cNvPr id="23583" name="Rectangle 31"/>
          <p:cNvSpPr>
            <a:spLocks noChangeArrowheads="1"/>
          </p:cNvSpPr>
          <p:nvPr/>
        </p:nvSpPr>
        <p:spPr bwMode="auto">
          <a:xfrm>
            <a:off x="7518400" y="5734735"/>
            <a:ext cx="4470399" cy="461665"/>
          </a:xfrm>
          <a:prstGeom prst="rect">
            <a:avLst/>
          </a:prstGeom>
          <a:solidFill>
            <a:srgbClr val="FF7C80"/>
          </a:solidFill>
          <a:ln>
            <a:noFill/>
          </a:ln>
        </p:spPr>
        <p:txBody>
          <a:bodyPr wrap="square">
            <a:spAutoFit/>
          </a:bodyPr>
          <a:lstStyle/>
          <a:p>
            <a:pPr algn="just" eaLnBrk="1" hangingPunct="1"/>
            <a:r>
              <a:rPr lang="en-US" sz="2400" dirty="0" err="1">
                <a:solidFill>
                  <a:srgbClr val="0000FF"/>
                </a:solidFill>
              </a:rPr>
              <a:t>Tiết</a:t>
            </a:r>
            <a:r>
              <a:rPr lang="en-US" sz="2400" dirty="0">
                <a:solidFill>
                  <a:srgbClr val="0000FF"/>
                </a:solidFill>
              </a:rPr>
              <a:t> </a:t>
            </a:r>
            <a:r>
              <a:rPr lang="en-US" sz="2400" dirty="0" err="1">
                <a:solidFill>
                  <a:srgbClr val="0000FF"/>
                </a:solidFill>
              </a:rPr>
              <a:t>Ađrênalin</a:t>
            </a:r>
            <a:r>
              <a:rPr lang="en-US" sz="2400" dirty="0">
                <a:solidFill>
                  <a:srgbClr val="0000FF"/>
                </a:solidFill>
              </a:rPr>
              <a:t> </a:t>
            </a:r>
            <a:r>
              <a:rPr lang="en-US" sz="2400" dirty="0" err="1">
                <a:solidFill>
                  <a:srgbClr val="0000FF"/>
                </a:solidFill>
              </a:rPr>
              <a:t>và</a:t>
            </a:r>
            <a:r>
              <a:rPr lang="en-US" sz="2400" dirty="0">
                <a:solidFill>
                  <a:srgbClr val="0000FF"/>
                </a:solidFill>
              </a:rPr>
              <a:t> </a:t>
            </a:r>
            <a:r>
              <a:rPr lang="en-US" sz="2400" dirty="0" err="1">
                <a:solidFill>
                  <a:srgbClr val="0000FF"/>
                </a:solidFill>
              </a:rPr>
              <a:t>Norađrênalin</a:t>
            </a:r>
            <a:endParaRPr lang="en-US" sz="2400" dirty="0">
              <a:solidFill>
                <a:srgbClr val="0000FF"/>
              </a:solidFill>
            </a:endParaRPr>
          </a:p>
        </p:txBody>
      </p:sp>
      <p:grpSp>
        <p:nvGrpSpPr>
          <p:cNvPr id="3" name="Group 38"/>
          <p:cNvGrpSpPr>
            <a:grpSpLocks/>
          </p:cNvGrpSpPr>
          <p:nvPr/>
        </p:nvGrpSpPr>
        <p:grpSpPr bwMode="auto">
          <a:xfrm>
            <a:off x="4673600" y="2438400"/>
            <a:ext cx="2743200" cy="3505200"/>
            <a:chOff x="2208" y="1536"/>
            <a:chExt cx="1296" cy="2208"/>
          </a:xfrm>
        </p:grpSpPr>
        <p:sp>
          <p:nvSpPr>
            <p:cNvPr id="16396" name="Line 33"/>
            <p:cNvSpPr>
              <a:spLocks noChangeShapeType="1"/>
            </p:cNvSpPr>
            <p:nvPr/>
          </p:nvSpPr>
          <p:spPr bwMode="auto">
            <a:xfrm>
              <a:off x="3120" y="1536"/>
              <a:ext cx="38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7" name="Line 34"/>
            <p:cNvSpPr>
              <a:spLocks noChangeShapeType="1"/>
            </p:cNvSpPr>
            <p:nvPr/>
          </p:nvSpPr>
          <p:spPr bwMode="auto">
            <a:xfrm>
              <a:off x="3024" y="2352"/>
              <a:ext cx="48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8" name="Line 35"/>
            <p:cNvSpPr>
              <a:spLocks noChangeShapeType="1"/>
            </p:cNvSpPr>
            <p:nvPr/>
          </p:nvSpPr>
          <p:spPr bwMode="auto">
            <a:xfrm flipV="1">
              <a:off x="2976" y="3168"/>
              <a:ext cx="52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9" name="Line 36"/>
            <p:cNvSpPr>
              <a:spLocks noChangeShapeType="1"/>
            </p:cNvSpPr>
            <p:nvPr/>
          </p:nvSpPr>
          <p:spPr bwMode="auto">
            <a:xfrm>
              <a:off x="2208" y="3744"/>
              <a:ext cx="1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6395" name="Rectangle 5"/>
          <p:cNvSpPr>
            <a:spLocks noChangeArrowheads="1"/>
          </p:cNvSpPr>
          <p:nvPr/>
        </p:nvSpPr>
        <p:spPr bwMode="auto">
          <a:xfrm>
            <a:off x="101600" y="381000"/>
            <a:ext cx="4775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endParaRPr lang="en-US" sz="2800">
              <a:solidFill>
                <a:srgbClr val="0000FF"/>
              </a:solidFill>
            </a:endParaRPr>
          </a:p>
        </p:txBody>
      </p:sp>
      <p:sp>
        <p:nvSpPr>
          <p:cNvPr id="20" name="TextBox 19"/>
          <p:cNvSpPr txBox="1"/>
          <p:nvPr/>
        </p:nvSpPr>
        <p:spPr>
          <a:xfrm>
            <a:off x="0" y="1"/>
            <a:ext cx="12192000" cy="646331"/>
          </a:xfrm>
          <a:prstGeom prst="rect">
            <a:avLst/>
          </a:prstGeom>
          <a:noFill/>
        </p:spPr>
        <p:txBody>
          <a:bodyPr wrap="square" rtlCol="0">
            <a:spAutoFit/>
          </a:bodyPr>
          <a:lstStyle/>
          <a:p>
            <a:pPr algn="ctr"/>
            <a:r>
              <a:rPr lang="en-US" sz="3600" b="1" dirty="0">
                <a:solidFill>
                  <a:srgbClr val="FF0000"/>
                </a:solidFill>
              </a:rPr>
              <a:t>CHỨC NĂNG CỦA CÁC HOOCMON TUYẾN TRÊN THẬN</a:t>
            </a:r>
          </a:p>
        </p:txBody>
      </p:sp>
    </p:spTree>
    <p:extLst>
      <p:ext uri="{BB962C8B-B14F-4D97-AF65-F5344CB8AC3E}">
        <p14:creationId xmlns:p14="http://schemas.microsoft.com/office/powerpoint/2010/main" val="32027238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23571"/>
                                        </p:tgtEl>
                                        <p:attrNameLst>
                                          <p:attrName>style.visibility</p:attrName>
                                        </p:attrNameLst>
                                      </p:cBhvr>
                                      <p:to>
                                        <p:strVal val="visible"/>
                                      </p:to>
                                    </p:set>
                                    <p:animEffect transition="in" filter="wheel(4)">
                                      <p:cBhvr>
                                        <p:cTn id="17" dur="2000"/>
                                        <p:tgtEl>
                                          <p:spTgt spid="2357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3572"/>
                                        </p:tgtEl>
                                        <p:attrNameLst>
                                          <p:attrName>style.visibility</p:attrName>
                                        </p:attrNameLst>
                                      </p:cBhvr>
                                      <p:to>
                                        <p:strVal val="visible"/>
                                      </p:to>
                                    </p:set>
                                    <p:anim calcmode="lin" valueType="num">
                                      <p:cBhvr additive="base">
                                        <p:cTn id="22" dur="500" fill="hold"/>
                                        <p:tgtEl>
                                          <p:spTgt spid="23572"/>
                                        </p:tgtEl>
                                        <p:attrNameLst>
                                          <p:attrName>ppt_x</p:attrName>
                                        </p:attrNameLst>
                                      </p:cBhvr>
                                      <p:tavLst>
                                        <p:tav tm="0">
                                          <p:val>
                                            <p:strVal val="#ppt_x"/>
                                          </p:val>
                                        </p:tav>
                                        <p:tav tm="100000">
                                          <p:val>
                                            <p:strVal val="#ppt_x"/>
                                          </p:val>
                                        </p:tav>
                                      </p:tavLst>
                                    </p:anim>
                                    <p:anim calcmode="lin" valueType="num">
                                      <p:cBhvr additive="base">
                                        <p:cTn id="23" dur="500" fill="hold"/>
                                        <p:tgtEl>
                                          <p:spTgt spid="23572"/>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23573"/>
                                        </p:tgtEl>
                                        <p:attrNameLst>
                                          <p:attrName>style.visibility</p:attrName>
                                        </p:attrNameLst>
                                      </p:cBhvr>
                                      <p:to>
                                        <p:strVal val="visible"/>
                                      </p:to>
                                    </p:set>
                                    <p:animEffect transition="in" filter="diamond(in)">
                                      <p:cBhvr>
                                        <p:cTn id="28" dur="2000"/>
                                        <p:tgtEl>
                                          <p:spTgt spid="2357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checkerboard(across)">
                                      <p:cBhvr>
                                        <p:cTn id="33" dur="500"/>
                                        <p:tgtEl>
                                          <p:spTgt spid="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3580"/>
                                        </p:tgtEl>
                                        <p:attrNameLst>
                                          <p:attrName>style.visibility</p:attrName>
                                        </p:attrNameLst>
                                      </p:cBhvr>
                                      <p:to>
                                        <p:strVal val="visible"/>
                                      </p:to>
                                    </p:set>
                                    <p:anim calcmode="lin" valueType="num">
                                      <p:cBhvr additive="base">
                                        <p:cTn id="38" dur="500" fill="hold"/>
                                        <p:tgtEl>
                                          <p:spTgt spid="23580"/>
                                        </p:tgtEl>
                                        <p:attrNameLst>
                                          <p:attrName>ppt_x</p:attrName>
                                        </p:attrNameLst>
                                      </p:cBhvr>
                                      <p:tavLst>
                                        <p:tav tm="0">
                                          <p:val>
                                            <p:strVal val="#ppt_x"/>
                                          </p:val>
                                        </p:tav>
                                        <p:tav tm="100000">
                                          <p:val>
                                            <p:strVal val="#ppt_x"/>
                                          </p:val>
                                        </p:tav>
                                      </p:tavLst>
                                    </p:anim>
                                    <p:anim calcmode="lin" valueType="num">
                                      <p:cBhvr additive="base">
                                        <p:cTn id="39" dur="500" fill="hold"/>
                                        <p:tgtEl>
                                          <p:spTgt spid="23580"/>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1" presetClass="entr" presetSubtype="4" fill="hold" grpId="0" nodeType="clickEffect">
                                  <p:stCondLst>
                                    <p:cond delay="0"/>
                                  </p:stCondLst>
                                  <p:childTnLst>
                                    <p:set>
                                      <p:cBhvr>
                                        <p:cTn id="43" dur="1" fill="hold">
                                          <p:stCondLst>
                                            <p:cond delay="0"/>
                                          </p:stCondLst>
                                        </p:cTn>
                                        <p:tgtEl>
                                          <p:spTgt spid="23581"/>
                                        </p:tgtEl>
                                        <p:attrNameLst>
                                          <p:attrName>style.visibility</p:attrName>
                                        </p:attrNameLst>
                                      </p:cBhvr>
                                      <p:to>
                                        <p:strVal val="visible"/>
                                      </p:to>
                                    </p:set>
                                    <p:animEffect transition="in" filter="wheel(4)">
                                      <p:cBhvr>
                                        <p:cTn id="44" dur="2000"/>
                                        <p:tgtEl>
                                          <p:spTgt spid="2358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1" presetClass="entr" presetSubtype="4" fill="hold" grpId="0" nodeType="clickEffect">
                                  <p:stCondLst>
                                    <p:cond delay="0"/>
                                  </p:stCondLst>
                                  <p:childTnLst>
                                    <p:set>
                                      <p:cBhvr>
                                        <p:cTn id="48" dur="1" fill="hold">
                                          <p:stCondLst>
                                            <p:cond delay="0"/>
                                          </p:stCondLst>
                                        </p:cTn>
                                        <p:tgtEl>
                                          <p:spTgt spid="23582"/>
                                        </p:tgtEl>
                                        <p:attrNameLst>
                                          <p:attrName>style.visibility</p:attrName>
                                        </p:attrNameLst>
                                      </p:cBhvr>
                                      <p:to>
                                        <p:strVal val="visible"/>
                                      </p:to>
                                    </p:set>
                                    <p:animEffect transition="in" filter="wheel(4)">
                                      <p:cBhvr>
                                        <p:cTn id="49" dur="2000"/>
                                        <p:tgtEl>
                                          <p:spTgt spid="2358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3583"/>
                                        </p:tgtEl>
                                        <p:attrNameLst>
                                          <p:attrName>style.visibility</p:attrName>
                                        </p:attrNameLst>
                                      </p:cBhvr>
                                      <p:to>
                                        <p:strVal val="visible"/>
                                      </p:to>
                                    </p:set>
                                    <p:anim calcmode="lin" valueType="num">
                                      <p:cBhvr additive="base">
                                        <p:cTn id="54" dur="500" fill="hold"/>
                                        <p:tgtEl>
                                          <p:spTgt spid="23583"/>
                                        </p:tgtEl>
                                        <p:attrNameLst>
                                          <p:attrName>ppt_x</p:attrName>
                                        </p:attrNameLst>
                                      </p:cBhvr>
                                      <p:tavLst>
                                        <p:tav tm="0">
                                          <p:val>
                                            <p:strVal val="#ppt_x"/>
                                          </p:val>
                                        </p:tav>
                                        <p:tav tm="100000">
                                          <p:val>
                                            <p:strVal val="#ppt_x"/>
                                          </p:val>
                                        </p:tav>
                                      </p:tavLst>
                                    </p:anim>
                                    <p:anim calcmode="lin" valueType="num">
                                      <p:cBhvr additive="base">
                                        <p:cTn id="55" dur="500" fill="hold"/>
                                        <p:tgtEl>
                                          <p:spTgt spid="235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71" grpId="0" animBg="1"/>
      <p:bldP spid="23572" grpId="0" animBg="1"/>
      <p:bldP spid="23573" grpId="0" animBg="1"/>
      <p:bldP spid="23580" grpId="0" animBg="1"/>
      <p:bldP spid="23581" grpId="0" animBg="1"/>
      <p:bldP spid="23582" grpId="0" animBg="1"/>
      <p:bldP spid="23583" grpId="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Box 2"/>
          <p:cNvSpPr txBox="1">
            <a:spLocks noChangeArrowheads="1"/>
          </p:cNvSpPr>
          <p:nvPr/>
        </p:nvSpPr>
        <p:spPr bwMode="auto">
          <a:xfrm>
            <a:off x="609600" y="533400"/>
            <a:ext cx="114300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200" b="1" dirty="0">
                <a:solidFill>
                  <a:srgbClr val="0000FF"/>
                </a:solidFill>
                <a:cs typeface="Times New Roman" pitchFamily="18" charset="0"/>
              </a:rPr>
              <a:t>- </a:t>
            </a:r>
            <a:r>
              <a:rPr lang="en-US" sz="3200" b="1" dirty="0" err="1">
                <a:solidFill>
                  <a:srgbClr val="0000FF"/>
                </a:solidFill>
                <a:cs typeface="Times New Roman" pitchFamily="18" charset="0"/>
              </a:rPr>
              <a:t>Chức</a:t>
            </a:r>
            <a:r>
              <a:rPr lang="en-US" sz="3200" b="1" dirty="0">
                <a:solidFill>
                  <a:srgbClr val="0000FF"/>
                </a:solidFill>
                <a:cs typeface="Times New Roman" pitchFamily="18" charset="0"/>
              </a:rPr>
              <a:t> </a:t>
            </a:r>
            <a:r>
              <a:rPr lang="en-US" sz="3200" b="1" dirty="0" err="1">
                <a:solidFill>
                  <a:srgbClr val="0000FF"/>
                </a:solidFill>
                <a:cs typeface="Times New Roman" pitchFamily="18" charset="0"/>
              </a:rPr>
              <a:t>năng</a:t>
            </a:r>
            <a:r>
              <a:rPr lang="en-US" sz="3200" b="1" dirty="0">
                <a:solidFill>
                  <a:srgbClr val="0000FF"/>
                </a:solidFill>
                <a:cs typeface="Times New Roman" pitchFamily="18" charset="0"/>
              </a:rPr>
              <a:t>:</a:t>
            </a:r>
          </a:p>
          <a:p>
            <a:pPr eaLnBrk="1" hangingPunct="1"/>
            <a:r>
              <a:rPr lang="en-US" sz="3200" b="1" dirty="0">
                <a:solidFill>
                  <a:srgbClr val="0000FF"/>
                </a:solidFill>
                <a:cs typeface="Times New Roman" pitchFamily="18" charset="0"/>
              </a:rPr>
              <a:t>+ </a:t>
            </a:r>
            <a:r>
              <a:rPr lang="en-US" sz="3200" b="1" dirty="0" err="1">
                <a:solidFill>
                  <a:srgbClr val="0000FF"/>
                </a:solidFill>
                <a:cs typeface="Times New Roman" pitchFamily="18" charset="0"/>
              </a:rPr>
              <a:t>Phần</a:t>
            </a:r>
            <a:r>
              <a:rPr lang="en-US" sz="3200" b="1" dirty="0">
                <a:solidFill>
                  <a:srgbClr val="0000FF"/>
                </a:solidFill>
                <a:cs typeface="Times New Roman" pitchFamily="18" charset="0"/>
              </a:rPr>
              <a:t> </a:t>
            </a:r>
            <a:r>
              <a:rPr lang="en-US" sz="3200" b="1" dirty="0" err="1">
                <a:solidFill>
                  <a:srgbClr val="0000FF"/>
                </a:solidFill>
                <a:cs typeface="Times New Roman" pitchFamily="18" charset="0"/>
              </a:rPr>
              <a:t>vỏ</a:t>
            </a:r>
            <a:r>
              <a:rPr lang="en-US" sz="3200" b="1" dirty="0">
                <a:solidFill>
                  <a:srgbClr val="0000FF"/>
                </a:solidFill>
                <a:cs typeface="Times New Roman" pitchFamily="18" charset="0"/>
              </a:rPr>
              <a:t>: </a:t>
            </a:r>
            <a:r>
              <a:rPr lang="en-US" sz="3200" dirty="0" err="1">
                <a:solidFill>
                  <a:srgbClr val="0000FF"/>
                </a:solidFill>
                <a:cs typeface="Times New Roman" pitchFamily="18" charset="0"/>
              </a:rPr>
              <a:t>Tiết</a:t>
            </a:r>
            <a:r>
              <a:rPr lang="en-US" sz="3200" dirty="0">
                <a:solidFill>
                  <a:srgbClr val="0000FF"/>
                </a:solidFill>
                <a:cs typeface="Times New Roman" pitchFamily="18" charset="0"/>
              </a:rPr>
              <a:t> </a:t>
            </a:r>
            <a:r>
              <a:rPr lang="en-US" sz="3200" dirty="0" err="1">
                <a:solidFill>
                  <a:srgbClr val="0000FF"/>
                </a:solidFill>
                <a:cs typeface="Times New Roman" pitchFamily="18" charset="0"/>
              </a:rPr>
              <a:t>các</a:t>
            </a:r>
            <a:r>
              <a:rPr lang="en-US" sz="3200" dirty="0">
                <a:solidFill>
                  <a:srgbClr val="0000FF"/>
                </a:solidFill>
                <a:cs typeface="Times New Roman" pitchFamily="18" charset="0"/>
              </a:rPr>
              <a:t> </a:t>
            </a:r>
            <a:r>
              <a:rPr lang="en-US" sz="3200" dirty="0" err="1">
                <a:solidFill>
                  <a:srgbClr val="0000FF"/>
                </a:solidFill>
                <a:cs typeface="Times New Roman" pitchFamily="18" charset="0"/>
              </a:rPr>
              <a:t>hoocmon</a:t>
            </a:r>
            <a:r>
              <a:rPr lang="en-US" sz="3200" dirty="0">
                <a:solidFill>
                  <a:srgbClr val="0000FF"/>
                </a:solidFill>
                <a:cs typeface="Times New Roman" pitchFamily="18" charset="0"/>
              </a:rPr>
              <a:t> </a:t>
            </a:r>
            <a:r>
              <a:rPr lang="en-US" sz="3200" dirty="0" err="1">
                <a:solidFill>
                  <a:srgbClr val="0000FF"/>
                </a:solidFill>
                <a:cs typeface="Times New Roman" pitchFamily="18" charset="0"/>
              </a:rPr>
              <a:t>có</a:t>
            </a:r>
            <a:r>
              <a:rPr lang="en-US" sz="3200" dirty="0">
                <a:solidFill>
                  <a:srgbClr val="0000FF"/>
                </a:solidFill>
                <a:cs typeface="Times New Roman" pitchFamily="18" charset="0"/>
              </a:rPr>
              <a:t> </a:t>
            </a:r>
            <a:r>
              <a:rPr lang="en-US" sz="3200" dirty="0" err="1">
                <a:solidFill>
                  <a:srgbClr val="0000FF"/>
                </a:solidFill>
                <a:cs typeface="Times New Roman" pitchFamily="18" charset="0"/>
              </a:rPr>
              <a:t>tác</a:t>
            </a:r>
            <a:r>
              <a:rPr lang="en-US" sz="3200" dirty="0">
                <a:solidFill>
                  <a:srgbClr val="0000FF"/>
                </a:solidFill>
                <a:cs typeface="Times New Roman" pitchFamily="18" charset="0"/>
              </a:rPr>
              <a:t> </a:t>
            </a:r>
            <a:r>
              <a:rPr lang="en-US" sz="3200" dirty="0" err="1">
                <a:solidFill>
                  <a:srgbClr val="0000FF"/>
                </a:solidFill>
                <a:cs typeface="Times New Roman" pitchFamily="18" charset="0"/>
              </a:rPr>
              <a:t>dụng</a:t>
            </a:r>
            <a:r>
              <a:rPr lang="en-US" sz="3200" dirty="0">
                <a:solidFill>
                  <a:srgbClr val="0000FF"/>
                </a:solidFill>
                <a:cs typeface="Times New Roman" pitchFamily="18" charset="0"/>
              </a:rPr>
              <a:t> </a:t>
            </a:r>
            <a:r>
              <a:rPr lang="en-US" sz="3200" dirty="0" err="1">
                <a:solidFill>
                  <a:srgbClr val="0000FF"/>
                </a:solidFill>
                <a:cs typeface="Times New Roman" pitchFamily="18" charset="0"/>
              </a:rPr>
              <a:t>điều</a:t>
            </a:r>
            <a:r>
              <a:rPr lang="en-US" sz="3200" dirty="0">
                <a:solidFill>
                  <a:srgbClr val="0000FF"/>
                </a:solidFill>
                <a:cs typeface="Times New Roman" pitchFamily="18" charset="0"/>
              </a:rPr>
              <a:t> </a:t>
            </a:r>
            <a:r>
              <a:rPr lang="en-US" sz="3200" dirty="0" err="1">
                <a:solidFill>
                  <a:srgbClr val="0000FF"/>
                </a:solidFill>
                <a:cs typeface="Times New Roman" pitchFamily="18" charset="0"/>
              </a:rPr>
              <a:t>hoà</a:t>
            </a:r>
            <a:r>
              <a:rPr lang="en-US" sz="3200" dirty="0">
                <a:solidFill>
                  <a:srgbClr val="0000FF"/>
                </a:solidFill>
                <a:cs typeface="Times New Roman" pitchFamily="18" charset="0"/>
              </a:rPr>
              <a:t> ……………, </a:t>
            </a:r>
            <a:r>
              <a:rPr lang="en-US" sz="3200" dirty="0" err="1">
                <a:solidFill>
                  <a:srgbClr val="0000FF"/>
                </a:solidFill>
                <a:cs typeface="Times New Roman" pitchFamily="18" charset="0"/>
              </a:rPr>
              <a:t>điều</a:t>
            </a:r>
            <a:r>
              <a:rPr lang="en-US" sz="3200" dirty="0">
                <a:solidFill>
                  <a:srgbClr val="0000FF"/>
                </a:solidFill>
                <a:cs typeface="Times New Roman" pitchFamily="18" charset="0"/>
              </a:rPr>
              <a:t> </a:t>
            </a:r>
            <a:r>
              <a:rPr lang="en-US" sz="3200" dirty="0" err="1">
                <a:solidFill>
                  <a:srgbClr val="0000FF"/>
                </a:solidFill>
                <a:cs typeface="Times New Roman" pitchFamily="18" charset="0"/>
              </a:rPr>
              <a:t>hoà</a:t>
            </a:r>
            <a:r>
              <a:rPr lang="en-US" sz="3200" dirty="0">
                <a:solidFill>
                  <a:srgbClr val="0000FF"/>
                </a:solidFill>
                <a:cs typeface="Times New Roman" pitchFamily="18" charset="0"/>
              </a:rPr>
              <a:t> </a:t>
            </a:r>
            <a:r>
              <a:rPr lang="en-US" sz="3200" dirty="0" err="1">
                <a:solidFill>
                  <a:srgbClr val="0000FF"/>
                </a:solidFill>
                <a:cs typeface="Times New Roman" pitchFamily="18" charset="0"/>
              </a:rPr>
              <a:t>các</a:t>
            </a:r>
            <a:r>
              <a:rPr lang="en-US" sz="3200" dirty="0">
                <a:solidFill>
                  <a:srgbClr val="0000FF"/>
                </a:solidFill>
                <a:cs typeface="Times New Roman" pitchFamily="18" charset="0"/>
              </a:rPr>
              <a:t> </a:t>
            </a:r>
            <a:r>
              <a:rPr lang="en-US" sz="3200" dirty="0" err="1">
                <a:solidFill>
                  <a:srgbClr val="0000FF"/>
                </a:solidFill>
                <a:cs typeface="Times New Roman" pitchFamily="18" charset="0"/>
              </a:rPr>
              <a:t>muối</a:t>
            </a:r>
            <a:r>
              <a:rPr lang="en-US" sz="3200" dirty="0">
                <a:solidFill>
                  <a:srgbClr val="0000FF"/>
                </a:solidFill>
                <a:cs typeface="Times New Roman" pitchFamily="18" charset="0"/>
              </a:rPr>
              <a:t> ……   , Kali </a:t>
            </a:r>
            <a:r>
              <a:rPr lang="en-US" sz="3200" dirty="0" err="1">
                <a:solidFill>
                  <a:srgbClr val="0000FF"/>
                </a:solidFill>
                <a:cs typeface="Times New Roman" pitchFamily="18" charset="0"/>
              </a:rPr>
              <a:t>trong</a:t>
            </a:r>
            <a:r>
              <a:rPr lang="en-US" sz="3200" dirty="0">
                <a:solidFill>
                  <a:srgbClr val="0000FF"/>
                </a:solidFill>
                <a:cs typeface="Times New Roman" pitchFamily="18" charset="0"/>
              </a:rPr>
              <a:t> </a:t>
            </a:r>
            <a:r>
              <a:rPr lang="en-US" sz="3200" dirty="0" err="1">
                <a:solidFill>
                  <a:srgbClr val="0000FF"/>
                </a:solidFill>
                <a:cs typeface="Times New Roman" pitchFamily="18" charset="0"/>
              </a:rPr>
              <a:t>máu</a:t>
            </a:r>
            <a:r>
              <a:rPr lang="en-US" sz="3200" dirty="0">
                <a:solidFill>
                  <a:srgbClr val="0000FF"/>
                </a:solidFill>
                <a:cs typeface="Times New Roman" pitchFamily="18" charset="0"/>
              </a:rPr>
              <a:t> </a:t>
            </a:r>
            <a:r>
              <a:rPr lang="en-US" sz="3200" dirty="0" err="1">
                <a:solidFill>
                  <a:srgbClr val="0000FF"/>
                </a:solidFill>
                <a:cs typeface="Times New Roman" pitchFamily="18" charset="0"/>
              </a:rPr>
              <a:t>và</a:t>
            </a:r>
            <a:r>
              <a:rPr lang="en-US" sz="3200" dirty="0">
                <a:solidFill>
                  <a:srgbClr val="0000FF"/>
                </a:solidFill>
                <a:cs typeface="Times New Roman" pitchFamily="18" charset="0"/>
              </a:rPr>
              <a:t> </a:t>
            </a:r>
            <a:r>
              <a:rPr lang="en-US" sz="3200" dirty="0" err="1">
                <a:solidFill>
                  <a:srgbClr val="0000FF"/>
                </a:solidFill>
                <a:cs typeface="Times New Roman" pitchFamily="18" charset="0"/>
              </a:rPr>
              <a:t>làm</a:t>
            </a:r>
            <a:r>
              <a:rPr lang="en-US" sz="3200" dirty="0">
                <a:solidFill>
                  <a:srgbClr val="0000FF"/>
                </a:solidFill>
                <a:cs typeface="Times New Roman" pitchFamily="18" charset="0"/>
              </a:rPr>
              <a:t> </a:t>
            </a:r>
            <a:r>
              <a:rPr lang="en-US" sz="3200" dirty="0" err="1">
                <a:solidFill>
                  <a:srgbClr val="0000FF"/>
                </a:solidFill>
                <a:cs typeface="Times New Roman" pitchFamily="18" charset="0"/>
              </a:rPr>
              <a:t>thay</a:t>
            </a:r>
            <a:r>
              <a:rPr lang="en-US" sz="3200" dirty="0">
                <a:solidFill>
                  <a:srgbClr val="0000FF"/>
                </a:solidFill>
                <a:cs typeface="Times New Roman" pitchFamily="18" charset="0"/>
              </a:rPr>
              <a:t> </a:t>
            </a:r>
            <a:r>
              <a:rPr lang="en-US" sz="3200" dirty="0" err="1">
                <a:solidFill>
                  <a:srgbClr val="0000FF"/>
                </a:solidFill>
                <a:cs typeface="Times New Roman" pitchFamily="18" charset="0"/>
              </a:rPr>
              <a:t>đổi</a:t>
            </a:r>
            <a:r>
              <a:rPr lang="en-US" sz="3200" dirty="0">
                <a:solidFill>
                  <a:srgbClr val="0000FF"/>
                </a:solidFill>
                <a:cs typeface="Times New Roman" pitchFamily="18" charset="0"/>
              </a:rPr>
              <a:t> </a:t>
            </a:r>
            <a:r>
              <a:rPr lang="en-US" sz="3200" dirty="0" err="1">
                <a:solidFill>
                  <a:srgbClr val="0000FF"/>
                </a:solidFill>
                <a:cs typeface="Times New Roman" pitchFamily="18" charset="0"/>
              </a:rPr>
              <a:t>các</a:t>
            </a:r>
            <a:r>
              <a:rPr lang="en-US" sz="3200" dirty="0">
                <a:solidFill>
                  <a:srgbClr val="0000FF"/>
                </a:solidFill>
                <a:cs typeface="Times New Roman" pitchFamily="18" charset="0"/>
              </a:rPr>
              <a:t> ……… </a:t>
            </a:r>
            <a:r>
              <a:rPr lang="en-US" sz="3200" dirty="0" err="1">
                <a:solidFill>
                  <a:srgbClr val="0000FF"/>
                </a:solidFill>
                <a:cs typeface="Times New Roman" pitchFamily="18" charset="0"/>
              </a:rPr>
              <a:t>sinh</a:t>
            </a:r>
            <a:r>
              <a:rPr lang="en-US" sz="3200" dirty="0">
                <a:solidFill>
                  <a:srgbClr val="0000FF"/>
                </a:solidFill>
                <a:cs typeface="Times New Roman" pitchFamily="18" charset="0"/>
              </a:rPr>
              <a:t> </a:t>
            </a:r>
            <a:r>
              <a:rPr lang="en-US" sz="3200" dirty="0" err="1">
                <a:solidFill>
                  <a:srgbClr val="0000FF"/>
                </a:solidFill>
                <a:cs typeface="Times New Roman" pitchFamily="18" charset="0"/>
              </a:rPr>
              <a:t>dục</a:t>
            </a:r>
            <a:r>
              <a:rPr lang="en-US" sz="3200" dirty="0">
                <a:solidFill>
                  <a:srgbClr val="0000FF"/>
                </a:solidFill>
                <a:cs typeface="Times New Roman" pitchFamily="18" charset="0"/>
              </a:rPr>
              <a:t> Nam.</a:t>
            </a:r>
          </a:p>
          <a:p>
            <a:pPr eaLnBrk="1" hangingPunct="1"/>
            <a:r>
              <a:rPr lang="en-US" sz="3200" b="1" dirty="0">
                <a:solidFill>
                  <a:srgbClr val="0000FF"/>
                </a:solidFill>
                <a:cs typeface="Times New Roman" pitchFamily="18" charset="0"/>
              </a:rPr>
              <a:t>+ </a:t>
            </a:r>
            <a:r>
              <a:rPr lang="en-US" sz="3200" b="1" dirty="0" err="1">
                <a:solidFill>
                  <a:srgbClr val="0000FF"/>
                </a:solidFill>
                <a:cs typeface="Times New Roman" pitchFamily="18" charset="0"/>
              </a:rPr>
              <a:t>Phần</a:t>
            </a:r>
            <a:r>
              <a:rPr lang="en-US" sz="3200" b="1" dirty="0">
                <a:solidFill>
                  <a:srgbClr val="0000FF"/>
                </a:solidFill>
                <a:cs typeface="Times New Roman" pitchFamily="18" charset="0"/>
              </a:rPr>
              <a:t> </a:t>
            </a:r>
            <a:r>
              <a:rPr lang="en-US" sz="3200" b="1" dirty="0" err="1">
                <a:solidFill>
                  <a:srgbClr val="0000FF"/>
                </a:solidFill>
                <a:cs typeface="Times New Roman" pitchFamily="18" charset="0"/>
              </a:rPr>
              <a:t>tuỷ</a:t>
            </a:r>
            <a:r>
              <a:rPr lang="en-US" sz="3200" b="1" dirty="0">
                <a:solidFill>
                  <a:srgbClr val="0000FF"/>
                </a:solidFill>
                <a:cs typeface="Times New Roman" pitchFamily="18" charset="0"/>
              </a:rPr>
              <a:t>: </a:t>
            </a:r>
            <a:r>
              <a:rPr lang="en-US" sz="3200" dirty="0" err="1">
                <a:solidFill>
                  <a:srgbClr val="0000FF"/>
                </a:solidFill>
                <a:cs typeface="Times New Roman" pitchFamily="18" charset="0"/>
              </a:rPr>
              <a:t>Tiết</a:t>
            </a:r>
            <a:r>
              <a:rPr lang="en-US" sz="3200" dirty="0">
                <a:solidFill>
                  <a:srgbClr val="0000FF"/>
                </a:solidFill>
                <a:cs typeface="Times New Roman" pitchFamily="18" charset="0"/>
              </a:rPr>
              <a:t> …………………………… </a:t>
            </a:r>
            <a:r>
              <a:rPr lang="en-US" sz="3200" dirty="0" err="1">
                <a:solidFill>
                  <a:srgbClr val="0000FF"/>
                </a:solidFill>
                <a:cs typeface="Times New Roman" pitchFamily="18" charset="0"/>
              </a:rPr>
              <a:t>có</a:t>
            </a:r>
            <a:r>
              <a:rPr lang="en-US" sz="3200" dirty="0">
                <a:solidFill>
                  <a:srgbClr val="0000FF"/>
                </a:solidFill>
                <a:cs typeface="Times New Roman" pitchFamily="18" charset="0"/>
              </a:rPr>
              <a:t> </a:t>
            </a:r>
            <a:r>
              <a:rPr lang="en-US" sz="3200" dirty="0" err="1">
                <a:solidFill>
                  <a:srgbClr val="0000FF"/>
                </a:solidFill>
                <a:cs typeface="Times New Roman" pitchFamily="18" charset="0"/>
              </a:rPr>
              <a:t>tác</a:t>
            </a:r>
            <a:r>
              <a:rPr lang="en-US" sz="3200" dirty="0">
                <a:solidFill>
                  <a:srgbClr val="0000FF"/>
                </a:solidFill>
                <a:cs typeface="Times New Roman" pitchFamily="18" charset="0"/>
              </a:rPr>
              <a:t> </a:t>
            </a:r>
            <a:r>
              <a:rPr lang="en-US" sz="3200" dirty="0" err="1">
                <a:solidFill>
                  <a:srgbClr val="0000FF"/>
                </a:solidFill>
                <a:cs typeface="Times New Roman" pitchFamily="18" charset="0"/>
              </a:rPr>
              <a:t>dụng</a:t>
            </a:r>
            <a:r>
              <a:rPr lang="en-US" sz="3200" dirty="0">
                <a:solidFill>
                  <a:srgbClr val="0000FF"/>
                </a:solidFill>
                <a:cs typeface="Times New Roman" pitchFamily="18" charset="0"/>
              </a:rPr>
              <a:t> </a:t>
            </a:r>
            <a:r>
              <a:rPr lang="en-US" sz="3200" dirty="0" err="1">
                <a:solidFill>
                  <a:srgbClr val="0000FF"/>
                </a:solidFill>
                <a:cs typeface="Times New Roman" pitchFamily="18" charset="0"/>
              </a:rPr>
              <a:t>điều</a:t>
            </a:r>
            <a:r>
              <a:rPr lang="en-US" sz="3200" dirty="0">
                <a:solidFill>
                  <a:srgbClr val="0000FF"/>
                </a:solidFill>
                <a:cs typeface="Times New Roman" pitchFamily="18" charset="0"/>
              </a:rPr>
              <a:t> </a:t>
            </a:r>
            <a:r>
              <a:rPr lang="en-US" sz="3200" dirty="0" err="1">
                <a:solidFill>
                  <a:srgbClr val="0000FF"/>
                </a:solidFill>
                <a:cs typeface="Times New Roman" pitchFamily="18" charset="0"/>
              </a:rPr>
              <a:t>hoà</a:t>
            </a:r>
            <a:r>
              <a:rPr lang="en-US" sz="3200" dirty="0">
                <a:solidFill>
                  <a:srgbClr val="0000FF"/>
                </a:solidFill>
                <a:cs typeface="Times New Roman" pitchFamily="18" charset="0"/>
              </a:rPr>
              <a:t> </a:t>
            </a:r>
            <a:r>
              <a:rPr lang="en-US" sz="3200" dirty="0" err="1">
                <a:solidFill>
                  <a:srgbClr val="0000FF"/>
                </a:solidFill>
                <a:cs typeface="Times New Roman" pitchFamily="18" charset="0"/>
              </a:rPr>
              <a:t>hoạt</a:t>
            </a:r>
            <a:r>
              <a:rPr lang="en-US" sz="3200" dirty="0">
                <a:solidFill>
                  <a:srgbClr val="0000FF"/>
                </a:solidFill>
                <a:cs typeface="Times New Roman" pitchFamily="18" charset="0"/>
              </a:rPr>
              <a:t> </a:t>
            </a:r>
            <a:r>
              <a:rPr lang="en-US" sz="3200" dirty="0" err="1">
                <a:solidFill>
                  <a:srgbClr val="0000FF"/>
                </a:solidFill>
                <a:cs typeface="Times New Roman" pitchFamily="18" charset="0"/>
              </a:rPr>
              <a:t>động</a:t>
            </a:r>
            <a:r>
              <a:rPr lang="en-US" sz="3200" dirty="0">
                <a:solidFill>
                  <a:srgbClr val="0000FF"/>
                </a:solidFill>
                <a:cs typeface="Times New Roman" pitchFamily="18" charset="0"/>
              </a:rPr>
              <a:t> </a:t>
            </a:r>
            <a:r>
              <a:rPr lang="en-US" sz="3200" dirty="0" err="1">
                <a:solidFill>
                  <a:srgbClr val="0000FF"/>
                </a:solidFill>
                <a:cs typeface="Times New Roman" pitchFamily="18" charset="0"/>
              </a:rPr>
              <a:t>tim</a:t>
            </a:r>
            <a:r>
              <a:rPr lang="en-US" sz="3200" dirty="0">
                <a:solidFill>
                  <a:srgbClr val="0000FF"/>
                </a:solidFill>
                <a:cs typeface="Times New Roman" pitchFamily="18" charset="0"/>
              </a:rPr>
              <a:t> </a:t>
            </a:r>
            <a:r>
              <a:rPr lang="en-US" sz="3200" dirty="0" err="1">
                <a:solidFill>
                  <a:srgbClr val="0000FF"/>
                </a:solidFill>
                <a:cs typeface="Times New Roman" pitchFamily="18" charset="0"/>
              </a:rPr>
              <a:t>mạch</a:t>
            </a:r>
            <a:r>
              <a:rPr lang="en-US" sz="3200" dirty="0">
                <a:solidFill>
                  <a:srgbClr val="0000FF"/>
                </a:solidFill>
                <a:cs typeface="Times New Roman" pitchFamily="18" charset="0"/>
              </a:rPr>
              <a:t> </a:t>
            </a:r>
            <a:r>
              <a:rPr lang="en-US" sz="3200" dirty="0" err="1">
                <a:solidFill>
                  <a:srgbClr val="0000FF"/>
                </a:solidFill>
                <a:cs typeface="Times New Roman" pitchFamily="18" charset="0"/>
              </a:rPr>
              <a:t>và</a:t>
            </a:r>
            <a:r>
              <a:rPr lang="en-US" sz="3200" dirty="0">
                <a:solidFill>
                  <a:srgbClr val="0000FF"/>
                </a:solidFill>
                <a:cs typeface="Times New Roman" pitchFamily="18" charset="0"/>
              </a:rPr>
              <a:t> </a:t>
            </a:r>
            <a:r>
              <a:rPr lang="en-US" sz="3200" dirty="0" err="1">
                <a:solidFill>
                  <a:srgbClr val="0000FF"/>
                </a:solidFill>
                <a:cs typeface="Times New Roman" pitchFamily="18" charset="0"/>
              </a:rPr>
              <a:t>hô</a:t>
            </a:r>
            <a:r>
              <a:rPr lang="en-US" sz="3200" dirty="0">
                <a:solidFill>
                  <a:srgbClr val="0000FF"/>
                </a:solidFill>
                <a:cs typeface="Times New Roman" pitchFamily="18" charset="0"/>
              </a:rPr>
              <a:t> </a:t>
            </a:r>
            <a:r>
              <a:rPr lang="en-US" sz="3200" dirty="0" err="1">
                <a:solidFill>
                  <a:srgbClr val="0000FF"/>
                </a:solidFill>
                <a:cs typeface="Times New Roman" pitchFamily="18" charset="0"/>
              </a:rPr>
              <a:t>hấp</a:t>
            </a:r>
            <a:r>
              <a:rPr lang="en-US" sz="3200" dirty="0">
                <a:solidFill>
                  <a:srgbClr val="0000FF"/>
                </a:solidFill>
                <a:cs typeface="Times New Roman" pitchFamily="18" charset="0"/>
              </a:rPr>
              <a:t>, </a:t>
            </a:r>
            <a:r>
              <a:rPr lang="en-US" sz="3200" dirty="0" err="1">
                <a:solidFill>
                  <a:srgbClr val="0000FF"/>
                </a:solidFill>
                <a:cs typeface="Times New Roman" pitchFamily="18" charset="0"/>
              </a:rPr>
              <a:t>góp</a:t>
            </a:r>
            <a:r>
              <a:rPr lang="en-US" sz="3200" dirty="0">
                <a:solidFill>
                  <a:srgbClr val="0000FF"/>
                </a:solidFill>
                <a:cs typeface="Times New Roman" pitchFamily="18" charset="0"/>
              </a:rPr>
              <a:t> </a:t>
            </a:r>
            <a:r>
              <a:rPr lang="en-US" sz="3200" dirty="0" err="1">
                <a:solidFill>
                  <a:srgbClr val="0000FF"/>
                </a:solidFill>
                <a:cs typeface="Times New Roman" pitchFamily="18" charset="0"/>
              </a:rPr>
              <a:t>phần</a:t>
            </a:r>
            <a:r>
              <a:rPr lang="en-US" sz="3200" dirty="0">
                <a:solidFill>
                  <a:srgbClr val="0000FF"/>
                </a:solidFill>
                <a:cs typeface="Times New Roman" pitchFamily="18" charset="0"/>
              </a:rPr>
              <a:t> </a:t>
            </a:r>
            <a:r>
              <a:rPr lang="en-US" sz="3200" dirty="0" err="1">
                <a:solidFill>
                  <a:srgbClr val="0000FF"/>
                </a:solidFill>
                <a:cs typeface="Times New Roman" pitchFamily="18" charset="0"/>
              </a:rPr>
              <a:t>cùng</a:t>
            </a:r>
            <a:r>
              <a:rPr lang="en-US" sz="3200" dirty="0">
                <a:solidFill>
                  <a:srgbClr val="0000FF"/>
                </a:solidFill>
                <a:cs typeface="Times New Roman" pitchFamily="18" charset="0"/>
              </a:rPr>
              <a:t> </a:t>
            </a:r>
            <a:r>
              <a:rPr lang="en-US" sz="3200" dirty="0" err="1">
                <a:solidFill>
                  <a:srgbClr val="0000FF"/>
                </a:solidFill>
                <a:cs typeface="Times New Roman" pitchFamily="18" charset="0"/>
              </a:rPr>
              <a:t>glucagôn</a:t>
            </a:r>
            <a:r>
              <a:rPr lang="en-US" sz="3200" dirty="0">
                <a:solidFill>
                  <a:srgbClr val="0000FF"/>
                </a:solidFill>
                <a:cs typeface="Times New Roman" pitchFamily="18" charset="0"/>
              </a:rPr>
              <a:t> </a:t>
            </a:r>
            <a:r>
              <a:rPr lang="en-US" sz="3200" dirty="0" err="1">
                <a:solidFill>
                  <a:srgbClr val="0000FF"/>
                </a:solidFill>
                <a:cs typeface="Times New Roman" pitchFamily="18" charset="0"/>
              </a:rPr>
              <a:t>điều</a:t>
            </a:r>
            <a:r>
              <a:rPr lang="en-US" sz="3200" dirty="0">
                <a:solidFill>
                  <a:srgbClr val="0000FF"/>
                </a:solidFill>
                <a:cs typeface="Times New Roman" pitchFamily="18" charset="0"/>
              </a:rPr>
              <a:t> </a:t>
            </a:r>
            <a:r>
              <a:rPr lang="en-US" sz="3200" dirty="0" err="1">
                <a:solidFill>
                  <a:srgbClr val="0000FF"/>
                </a:solidFill>
                <a:cs typeface="Times New Roman" pitchFamily="18" charset="0"/>
              </a:rPr>
              <a:t>chỉnh</a:t>
            </a:r>
            <a:r>
              <a:rPr lang="en-US" sz="3200" dirty="0">
                <a:solidFill>
                  <a:srgbClr val="0000FF"/>
                </a:solidFill>
                <a:cs typeface="Times New Roman" pitchFamily="18" charset="0"/>
              </a:rPr>
              <a:t> </a:t>
            </a:r>
            <a:r>
              <a:rPr lang="en-US" sz="3200" dirty="0" err="1">
                <a:solidFill>
                  <a:srgbClr val="0000FF"/>
                </a:solidFill>
                <a:cs typeface="Times New Roman" pitchFamily="18" charset="0"/>
              </a:rPr>
              <a:t>lượng</a:t>
            </a:r>
            <a:r>
              <a:rPr lang="en-US" sz="3200" dirty="0">
                <a:solidFill>
                  <a:srgbClr val="0000FF"/>
                </a:solidFill>
                <a:cs typeface="Times New Roman" pitchFamily="18" charset="0"/>
              </a:rPr>
              <a:t> </a:t>
            </a:r>
            <a:r>
              <a:rPr lang="en-US" sz="3200" dirty="0" err="1">
                <a:solidFill>
                  <a:srgbClr val="0000FF"/>
                </a:solidFill>
                <a:cs typeface="Times New Roman" pitchFamily="18" charset="0"/>
              </a:rPr>
              <a:t>đường</a:t>
            </a:r>
            <a:r>
              <a:rPr lang="en-US" sz="3200" dirty="0">
                <a:solidFill>
                  <a:srgbClr val="0000FF"/>
                </a:solidFill>
                <a:cs typeface="Times New Roman" pitchFamily="18" charset="0"/>
              </a:rPr>
              <a:t> </a:t>
            </a:r>
            <a:r>
              <a:rPr lang="en-US" sz="3200" dirty="0" err="1">
                <a:solidFill>
                  <a:srgbClr val="0000FF"/>
                </a:solidFill>
                <a:cs typeface="Times New Roman" pitchFamily="18" charset="0"/>
              </a:rPr>
              <a:t>trong</a:t>
            </a:r>
            <a:r>
              <a:rPr lang="en-US" sz="3200" dirty="0">
                <a:solidFill>
                  <a:srgbClr val="0000FF"/>
                </a:solidFill>
                <a:cs typeface="Times New Roman" pitchFamily="18" charset="0"/>
              </a:rPr>
              <a:t> </a:t>
            </a:r>
            <a:r>
              <a:rPr lang="en-US" sz="3200" dirty="0" err="1">
                <a:solidFill>
                  <a:srgbClr val="0000FF"/>
                </a:solidFill>
                <a:cs typeface="Times New Roman" pitchFamily="18" charset="0"/>
              </a:rPr>
              <a:t>máu</a:t>
            </a:r>
            <a:r>
              <a:rPr lang="en-US" sz="3200" dirty="0">
                <a:solidFill>
                  <a:srgbClr val="0000FF"/>
                </a:solidFill>
                <a:cs typeface="Times New Roman" pitchFamily="18" charset="0"/>
              </a:rPr>
              <a:t>.</a:t>
            </a:r>
            <a:endParaRPr lang="en-US" sz="3200" b="1" dirty="0">
              <a:solidFill>
                <a:srgbClr val="0000FF"/>
              </a:solidFill>
              <a:cs typeface="Times New Roman" pitchFamily="18" charset="0"/>
            </a:endParaRPr>
          </a:p>
        </p:txBody>
      </p:sp>
      <p:sp>
        <p:nvSpPr>
          <p:cNvPr id="2" name="TextBox 1"/>
          <p:cNvSpPr txBox="1"/>
          <p:nvPr/>
        </p:nvSpPr>
        <p:spPr>
          <a:xfrm>
            <a:off x="9906000" y="959223"/>
            <a:ext cx="381000" cy="584775"/>
          </a:xfrm>
          <a:prstGeom prst="rect">
            <a:avLst/>
          </a:prstGeom>
          <a:noFill/>
        </p:spPr>
        <p:txBody>
          <a:bodyPr wrap="square" rtlCol="0">
            <a:spAutoFit/>
          </a:bodyPr>
          <a:lstStyle/>
          <a:p>
            <a:r>
              <a:rPr lang="en-US" sz="3200" dirty="0">
                <a:solidFill>
                  <a:srgbClr val="FF0000"/>
                </a:solidFill>
              </a:rPr>
              <a:t>1</a:t>
            </a:r>
          </a:p>
        </p:txBody>
      </p:sp>
      <p:sp>
        <p:nvSpPr>
          <p:cNvPr id="6" name="TextBox 5"/>
          <p:cNvSpPr txBox="1"/>
          <p:nvPr/>
        </p:nvSpPr>
        <p:spPr>
          <a:xfrm>
            <a:off x="3897779" y="1476763"/>
            <a:ext cx="381000" cy="584775"/>
          </a:xfrm>
          <a:prstGeom prst="rect">
            <a:avLst/>
          </a:prstGeom>
          <a:noFill/>
        </p:spPr>
        <p:txBody>
          <a:bodyPr wrap="square" rtlCol="0">
            <a:spAutoFit/>
          </a:bodyPr>
          <a:lstStyle/>
          <a:p>
            <a:r>
              <a:rPr lang="en-US" sz="3200" dirty="0">
                <a:solidFill>
                  <a:srgbClr val="FF0000"/>
                </a:solidFill>
              </a:rPr>
              <a:t>2</a:t>
            </a:r>
          </a:p>
        </p:txBody>
      </p:sp>
      <p:sp>
        <p:nvSpPr>
          <p:cNvPr id="7" name="TextBox 6"/>
          <p:cNvSpPr txBox="1"/>
          <p:nvPr/>
        </p:nvSpPr>
        <p:spPr>
          <a:xfrm>
            <a:off x="1153832" y="1970385"/>
            <a:ext cx="381000" cy="584775"/>
          </a:xfrm>
          <a:prstGeom prst="rect">
            <a:avLst/>
          </a:prstGeom>
          <a:noFill/>
        </p:spPr>
        <p:txBody>
          <a:bodyPr wrap="square" rtlCol="0">
            <a:spAutoFit/>
          </a:bodyPr>
          <a:lstStyle/>
          <a:p>
            <a:r>
              <a:rPr lang="en-US" sz="3200" dirty="0">
                <a:solidFill>
                  <a:srgbClr val="FF0000"/>
                </a:solidFill>
              </a:rPr>
              <a:t>3</a:t>
            </a:r>
          </a:p>
        </p:txBody>
      </p:sp>
      <p:sp>
        <p:nvSpPr>
          <p:cNvPr id="8" name="TextBox 7"/>
          <p:cNvSpPr txBox="1"/>
          <p:nvPr/>
        </p:nvSpPr>
        <p:spPr>
          <a:xfrm>
            <a:off x="5141259" y="2410691"/>
            <a:ext cx="381000" cy="584775"/>
          </a:xfrm>
          <a:prstGeom prst="rect">
            <a:avLst/>
          </a:prstGeom>
          <a:noFill/>
        </p:spPr>
        <p:txBody>
          <a:bodyPr wrap="square" rtlCol="0">
            <a:spAutoFit/>
          </a:bodyPr>
          <a:lstStyle/>
          <a:p>
            <a:r>
              <a:rPr lang="en-US" sz="3200" dirty="0">
                <a:solidFill>
                  <a:srgbClr val="FF0000"/>
                </a:solidFill>
              </a:rPr>
              <a:t>4</a:t>
            </a:r>
          </a:p>
        </p:txBody>
      </p:sp>
      <p:sp>
        <p:nvSpPr>
          <p:cNvPr id="10" name="TextBox 9"/>
          <p:cNvSpPr txBox="1"/>
          <p:nvPr/>
        </p:nvSpPr>
        <p:spPr>
          <a:xfrm>
            <a:off x="3779795" y="1459350"/>
            <a:ext cx="1125071" cy="584775"/>
          </a:xfrm>
          <a:prstGeom prst="rect">
            <a:avLst/>
          </a:prstGeom>
          <a:solidFill>
            <a:schemeClr val="bg1"/>
          </a:solidFill>
        </p:spPr>
        <p:txBody>
          <a:bodyPr wrap="square" rtlCol="0">
            <a:spAutoFit/>
          </a:bodyPr>
          <a:lstStyle/>
          <a:p>
            <a:r>
              <a:rPr lang="en-US" sz="3200" dirty="0" err="1">
                <a:solidFill>
                  <a:srgbClr val="FF0000"/>
                </a:solidFill>
                <a:latin typeface="Times New Roman" pitchFamily="18" charset="0"/>
                <a:cs typeface="Times New Roman" pitchFamily="18" charset="0"/>
              </a:rPr>
              <a:t>Natri</a:t>
            </a:r>
            <a:endParaRPr lang="en-US" sz="3200" dirty="0">
              <a:solidFill>
                <a:srgbClr val="FF0000"/>
              </a:solidFill>
              <a:latin typeface="Times New Roman" pitchFamily="18" charset="0"/>
              <a:cs typeface="Times New Roman" pitchFamily="18" charset="0"/>
            </a:endParaRPr>
          </a:p>
        </p:txBody>
      </p:sp>
      <p:sp>
        <p:nvSpPr>
          <p:cNvPr id="11" name="TextBox 10"/>
          <p:cNvSpPr txBox="1"/>
          <p:nvPr/>
        </p:nvSpPr>
        <p:spPr>
          <a:xfrm>
            <a:off x="9094694" y="968188"/>
            <a:ext cx="2487706" cy="584775"/>
          </a:xfrm>
          <a:prstGeom prst="rect">
            <a:avLst/>
          </a:prstGeom>
          <a:solidFill>
            <a:schemeClr val="bg1"/>
          </a:solidFill>
        </p:spPr>
        <p:txBody>
          <a:bodyPr wrap="square" rtlCol="0">
            <a:spAutoFit/>
          </a:bodyPr>
          <a:lstStyle/>
          <a:p>
            <a:r>
              <a:rPr lang="en-US" sz="3200" dirty="0" err="1">
                <a:solidFill>
                  <a:srgbClr val="FF0000"/>
                </a:solidFill>
                <a:latin typeface="Times New Roman" pitchFamily="18" charset="0"/>
                <a:cs typeface="Times New Roman" pitchFamily="18" charset="0"/>
              </a:rPr>
              <a:t>đường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huyết</a:t>
            </a:r>
            <a:r>
              <a:rPr lang="en-US" sz="3200" dirty="0">
                <a:solidFill>
                  <a:srgbClr val="FF0000"/>
                </a:solidFill>
                <a:latin typeface="Times New Roman" pitchFamily="18" charset="0"/>
                <a:cs typeface="Times New Roman" pitchFamily="18" charset="0"/>
              </a:rPr>
              <a:t>,</a:t>
            </a:r>
          </a:p>
        </p:txBody>
      </p:sp>
      <p:sp>
        <p:nvSpPr>
          <p:cNvPr id="12" name="TextBox 11"/>
          <p:cNvSpPr txBox="1"/>
          <p:nvPr/>
        </p:nvSpPr>
        <p:spPr>
          <a:xfrm>
            <a:off x="469899" y="1944997"/>
            <a:ext cx="1502336" cy="584775"/>
          </a:xfrm>
          <a:prstGeom prst="rect">
            <a:avLst/>
          </a:prstGeom>
          <a:solidFill>
            <a:schemeClr val="bg1"/>
          </a:solidFill>
        </p:spPr>
        <p:txBody>
          <a:bodyPr wrap="square" rtlCol="0">
            <a:spAutoFit/>
          </a:bodyPr>
          <a:lstStyle/>
          <a:p>
            <a:r>
              <a:rPr lang="en-US" sz="3200" dirty="0" err="1">
                <a:solidFill>
                  <a:srgbClr val="FF0000"/>
                </a:solidFill>
                <a:latin typeface="Times New Roman" pitchFamily="18" charset="0"/>
                <a:cs typeface="Times New Roman" pitchFamily="18" charset="0"/>
              </a:rPr>
              <a:t>đặc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tính</a:t>
            </a:r>
            <a:endParaRPr lang="en-US" sz="3200" dirty="0">
              <a:solidFill>
                <a:srgbClr val="FF0000"/>
              </a:solidFill>
              <a:latin typeface="Times New Roman" pitchFamily="18" charset="0"/>
              <a:cs typeface="Times New Roman" pitchFamily="18" charset="0"/>
            </a:endParaRPr>
          </a:p>
        </p:txBody>
      </p:sp>
      <p:sp>
        <p:nvSpPr>
          <p:cNvPr id="13" name="TextBox 12"/>
          <p:cNvSpPr txBox="1"/>
          <p:nvPr/>
        </p:nvSpPr>
        <p:spPr>
          <a:xfrm>
            <a:off x="3576492" y="2487925"/>
            <a:ext cx="4526804" cy="584775"/>
          </a:xfrm>
          <a:prstGeom prst="rect">
            <a:avLst/>
          </a:prstGeom>
          <a:solidFill>
            <a:schemeClr val="bg1"/>
          </a:solidFill>
        </p:spPr>
        <p:txBody>
          <a:bodyPr wrap="square" rtlCol="0">
            <a:spAutoFit/>
          </a:bodyPr>
          <a:lstStyle/>
          <a:p>
            <a:r>
              <a:rPr lang="en-US" sz="3200" dirty="0" err="1">
                <a:solidFill>
                  <a:srgbClr val="FF0000"/>
                </a:solidFill>
                <a:latin typeface="Times New Roman" pitchFamily="18" charset="0"/>
                <a:cs typeface="Times New Roman" pitchFamily="18" charset="0"/>
              </a:rPr>
              <a:t>ađrênalin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norađrênalin</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1635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10"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09600" y="232838"/>
            <a:ext cx="10668000" cy="563563"/>
          </a:xfrm>
        </p:spPr>
        <p:txBody>
          <a:bodyPr/>
          <a:lstStyle/>
          <a:p>
            <a:pPr eaLnBrk="1" hangingPunct="1"/>
            <a:r>
              <a:rPr lang="en-US" sz="2800" b="1">
                <a:solidFill>
                  <a:srgbClr val="0000FF"/>
                </a:solidFill>
                <a:latin typeface="Arial" charset="0"/>
              </a:rPr>
              <a:t>Hội chứng Cushing</a:t>
            </a:r>
          </a:p>
        </p:txBody>
      </p:sp>
      <p:sp>
        <p:nvSpPr>
          <p:cNvPr id="18435" name="Rectangle 3"/>
          <p:cNvSpPr>
            <a:spLocks noGrp="1" noChangeArrowheads="1"/>
          </p:cNvSpPr>
          <p:nvPr>
            <p:ph type="body" idx="1"/>
          </p:nvPr>
        </p:nvSpPr>
        <p:spPr>
          <a:xfrm>
            <a:off x="508000" y="1028709"/>
            <a:ext cx="10972800" cy="1371600"/>
          </a:xfrm>
        </p:spPr>
        <p:txBody>
          <a:bodyPr>
            <a:normAutofit lnSpcReduction="10000"/>
          </a:bodyPr>
          <a:lstStyle/>
          <a:p>
            <a:pPr marL="0" indent="0" algn="just" eaLnBrk="1" hangingPunct="1">
              <a:buFontTx/>
              <a:buNone/>
            </a:pPr>
            <a:r>
              <a:rPr lang="en-US" sz="2400" i="1" dirty="0">
                <a:latin typeface="Arial" charset="0"/>
              </a:rPr>
              <a:t>Do </a:t>
            </a:r>
            <a:r>
              <a:rPr lang="en-US" sz="2400" i="1" dirty="0" err="1">
                <a:latin typeface="Arial" charset="0"/>
              </a:rPr>
              <a:t>lớp</a:t>
            </a:r>
            <a:r>
              <a:rPr lang="en-US" sz="2400" i="1" dirty="0">
                <a:latin typeface="Arial" charset="0"/>
              </a:rPr>
              <a:t> </a:t>
            </a:r>
            <a:r>
              <a:rPr lang="en-US" sz="2400" i="1" dirty="0" err="1">
                <a:latin typeface="Arial" charset="0"/>
              </a:rPr>
              <a:t>giữa</a:t>
            </a:r>
            <a:r>
              <a:rPr lang="en-US" sz="2400" i="1" dirty="0">
                <a:latin typeface="Arial" charset="0"/>
              </a:rPr>
              <a:t> </a:t>
            </a:r>
            <a:r>
              <a:rPr lang="en-US" sz="2400" i="1" dirty="0" err="1">
                <a:latin typeface="Arial" charset="0"/>
              </a:rPr>
              <a:t>tuyến</a:t>
            </a:r>
            <a:r>
              <a:rPr lang="en-US" sz="2400" i="1" dirty="0">
                <a:latin typeface="Arial" charset="0"/>
              </a:rPr>
              <a:t> </a:t>
            </a:r>
            <a:r>
              <a:rPr lang="en-US" sz="2400" i="1" dirty="0" err="1">
                <a:latin typeface="Arial" charset="0"/>
              </a:rPr>
              <a:t>trên</a:t>
            </a:r>
            <a:r>
              <a:rPr lang="en-US" sz="2400" i="1" dirty="0">
                <a:latin typeface="Arial" charset="0"/>
              </a:rPr>
              <a:t> </a:t>
            </a:r>
            <a:r>
              <a:rPr lang="en-US" sz="2400" i="1" dirty="0" err="1">
                <a:latin typeface="Arial" charset="0"/>
              </a:rPr>
              <a:t>thận</a:t>
            </a:r>
            <a:r>
              <a:rPr lang="en-US" sz="2400" i="1" dirty="0">
                <a:latin typeface="Arial" charset="0"/>
              </a:rPr>
              <a:t> </a:t>
            </a:r>
            <a:r>
              <a:rPr lang="en-US" sz="2400" i="1" dirty="0" err="1">
                <a:latin typeface="Arial" charset="0"/>
              </a:rPr>
              <a:t>tiết</a:t>
            </a:r>
            <a:r>
              <a:rPr lang="en-US" sz="2400" i="1" dirty="0">
                <a:latin typeface="Arial" charset="0"/>
              </a:rPr>
              <a:t> </a:t>
            </a:r>
            <a:r>
              <a:rPr lang="en-US" sz="2400" i="1" dirty="0" err="1">
                <a:latin typeface="Arial" charset="0"/>
              </a:rPr>
              <a:t>nhiều</a:t>
            </a:r>
            <a:r>
              <a:rPr lang="en-US" sz="2400" i="1" dirty="0">
                <a:latin typeface="Arial" charset="0"/>
              </a:rPr>
              <a:t> </a:t>
            </a:r>
            <a:r>
              <a:rPr lang="en-US" sz="2400" i="1" dirty="0" err="1">
                <a:latin typeface="Arial" charset="0"/>
              </a:rPr>
              <a:t>hoocmôn</a:t>
            </a:r>
            <a:r>
              <a:rPr lang="en-US" sz="2400" i="1" dirty="0">
                <a:latin typeface="Arial" charset="0"/>
              </a:rPr>
              <a:t> </a:t>
            </a:r>
            <a:r>
              <a:rPr lang="en-US" sz="2400" i="1" dirty="0" err="1">
                <a:latin typeface="Arial" charset="0"/>
              </a:rPr>
              <a:t>gây</a:t>
            </a:r>
            <a:r>
              <a:rPr lang="en-US" sz="2400" i="1" dirty="0">
                <a:latin typeface="Arial" charset="0"/>
              </a:rPr>
              <a:t> </a:t>
            </a:r>
            <a:r>
              <a:rPr lang="en-US" sz="2400" i="1" dirty="0" err="1">
                <a:latin typeface="Arial" charset="0"/>
              </a:rPr>
              <a:t>rối</a:t>
            </a:r>
            <a:r>
              <a:rPr lang="en-US" sz="2400" i="1" dirty="0">
                <a:latin typeface="Arial" charset="0"/>
              </a:rPr>
              <a:t> </a:t>
            </a:r>
            <a:r>
              <a:rPr lang="en-US" sz="2400" i="1" dirty="0" err="1">
                <a:latin typeface="Arial" charset="0"/>
              </a:rPr>
              <a:t>loạn</a:t>
            </a:r>
            <a:r>
              <a:rPr lang="en-US" sz="2400" i="1" dirty="0">
                <a:latin typeface="Arial" charset="0"/>
              </a:rPr>
              <a:t> </a:t>
            </a:r>
            <a:r>
              <a:rPr lang="en-US" sz="2400" i="1" dirty="0" err="1">
                <a:latin typeface="Arial" charset="0"/>
              </a:rPr>
              <a:t>chuyển</a:t>
            </a:r>
            <a:r>
              <a:rPr lang="en-US" sz="2400" i="1" dirty="0">
                <a:latin typeface="Arial" charset="0"/>
              </a:rPr>
              <a:t> </a:t>
            </a:r>
            <a:r>
              <a:rPr lang="en-US" sz="2400" i="1" dirty="0" err="1">
                <a:latin typeface="Arial" charset="0"/>
              </a:rPr>
              <a:t>hóa</a:t>
            </a:r>
            <a:r>
              <a:rPr lang="en-US" sz="2400" i="1" dirty="0">
                <a:latin typeface="Arial" charset="0"/>
              </a:rPr>
              <a:t> </a:t>
            </a:r>
            <a:r>
              <a:rPr lang="en-US" sz="2400" i="1" dirty="0" err="1">
                <a:latin typeface="Arial" charset="0"/>
              </a:rPr>
              <a:t>gluxit</a:t>
            </a:r>
            <a:r>
              <a:rPr lang="en-US" sz="2400" i="1" dirty="0">
                <a:latin typeface="Arial" charset="0"/>
              </a:rPr>
              <a:t> </a:t>
            </a:r>
            <a:r>
              <a:rPr lang="en-US" sz="2400" i="1" dirty="0" err="1">
                <a:latin typeface="Arial" charset="0"/>
              </a:rPr>
              <a:t>và</a:t>
            </a:r>
            <a:r>
              <a:rPr lang="en-US" sz="2400" i="1" dirty="0">
                <a:latin typeface="Arial" charset="0"/>
              </a:rPr>
              <a:t> </a:t>
            </a:r>
            <a:r>
              <a:rPr lang="en-US" sz="2400" i="1" dirty="0" err="1">
                <a:latin typeface="Arial" charset="0"/>
              </a:rPr>
              <a:t>prôtêin</a:t>
            </a:r>
            <a:r>
              <a:rPr lang="en-US" sz="2400" i="1" dirty="0">
                <a:latin typeface="Arial" charset="0"/>
              </a:rPr>
              <a:t> </a:t>
            </a:r>
            <a:r>
              <a:rPr lang="en-US" sz="2400" i="1" dirty="0" err="1">
                <a:latin typeface="Arial" charset="0"/>
              </a:rPr>
              <a:t>làm</a:t>
            </a:r>
            <a:r>
              <a:rPr lang="en-US" sz="2400" i="1" dirty="0">
                <a:latin typeface="Arial" charset="0"/>
              </a:rPr>
              <a:t> </a:t>
            </a:r>
            <a:r>
              <a:rPr lang="en-US" sz="2400" i="1" dirty="0" err="1">
                <a:latin typeface="Arial" charset="0"/>
              </a:rPr>
              <a:t>đường</a:t>
            </a:r>
            <a:r>
              <a:rPr lang="en-US" sz="2400" i="1" dirty="0">
                <a:latin typeface="Arial" charset="0"/>
              </a:rPr>
              <a:t> </a:t>
            </a:r>
            <a:r>
              <a:rPr lang="en-US" sz="2400" i="1" dirty="0" err="1">
                <a:latin typeface="Arial" charset="0"/>
              </a:rPr>
              <a:t>huyết</a:t>
            </a:r>
            <a:r>
              <a:rPr lang="en-US" sz="2400" i="1" dirty="0">
                <a:latin typeface="Arial" charset="0"/>
              </a:rPr>
              <a:t> </a:t>
            </a:r>
            <a:r>
              <a:rPr lang="en-US" sz="2400" i="1" dirty="0" err="1">
                <a:latin typeface="Arial" charset="0"/>
              </a:rPr>
              <a:t>tăng</a:t>
            </a:r>
            <a:r>
              <a:rPr lang="en-US" sz="2400" i="1" dirty="0">
                <a:latin typeface="Arial" charset="0"/>
              </a:rPr>
              <a:t>, </a:t>
            </a:r>
            <a:r>
              <a:rPr lang="en-US" sz="2400" i="1" dirty="0" err="1">
                <a:latin typeface="Arial" charset="0"/>
              </a:rPr>
              <a:t>huyết</a:t>
            </a:r>
            <a:r>
              <a:rPr lang="en-US" sz="2400" i="1" dirty="0">
                <a:latin typeface="Arial" charset="0"/>
              </a:rPr>
              <a:t> </a:t>
            </a:r>
            <a:r>
              <a:rPr lang="en-US" sz="2400" i="1" dirty="0" err="1">
                <a:latin typeface="Arial" charset="0"/>
              </a:rPr>
              <a:t>áp</a:t>
            </a:r>
            <a:r>
              <a:rPr lang="en-US" sz="2400" i="1" dirty="0">
                <a:latin typeface="Arial" charset="0"/>
              </a:rPr>
              <a:t> </a:t>
            </a:r>
            <a:r>
              <a:rPr lang="en-US" sz="2400" i="1" dirty="0" err="1">
                <a:latin typeface="Arial" charset="0"/>
              </a:rPr>
              <a:t>cao</a:t>
            </a:r>
            <a:r>
              <a:rPr lang="en-US" sz="2400" i="1" dirty="0">
                <a:latin typeface="Arial" charset="0"/>
              </a:rPr>
              <a:t>, </a:t>
            </a:r>
            <a:r>
              <a:rPr lang="en-US" sz="2400" i="1" dirty="0" err="1">
                <a:latin typeface="Arial" charset="0"/>
              </a:rPr>
              <a:t>cơ</a:t>
            </a:r>
            <a:r>
              <a:rPr lang="en-US" sz="2400" i="1" dirty="0">
                <a:latin typeface="Arial" charset="0"/>
              </a:rPr>
              <a:t> </a:t>
            </a:r>
            <a:r>
              <a:rPr lang="en-US" sz="2400" i="1" dirty="0" err="1">
                <a:latin typeface="Arial" charset="0"/>
              </a:rPr>
              <a:t>yếu</a:t>
            </a:r>
            <a:r>
              <a:rPr lang="en-US" sz="2400" i="1" dirty="0">
                <a:latin typeface="Arial" charset="0"/>
              </a:rPr>
              <a:t> </a:t>
            </a:r>
            <a:r>
              <a:rPr lang="en-US" sz="2400" i="1" dirty="0" err="1">
                <a:latin typeface="Arial" charset="0"/>
              </a:rPr>
              <a:t>và</a:t>
            </a:r>
            <a:r>
              <a:rPr lang="en-US" sz="2400" i="1" dirty="0">
                <a:latin typeface="Arial" charset="0"/>
              </a:rPr>
              <a:t> </a:t>
            </a:r>
            <a:r>
              <a:rPr lang="en-US" sz="2400" i="1" dirty="0" err="1">
                <a:latin typeface="Arial" charset="0"/>
              </a:rPr>
              <a:t>phù</a:t>
            </a:r>
            <a:r>
              <a:rPr lang="en-US" sz="2400" i="1" dirty="0">
                <a:latin typeface="Arial" charset="0"/>
              </a:rPr>
              <a:t> </a:t>
            </a:r>
            <a:r>
              <a:rPr lang="en-US" sz="2400" i="1" dirty="0" err="1">
                <a:latin typeface="Arial" charset="0"/>
              </a:rPr>
              <a:t>nề</a:t>
            </a:r>
            <a:r>
              <a:rPr lang="en-US" sz="2400" i="1" dirty="0">
                <a:latin typeface="Arial" charset="0"/>
              </a:rPr>
              <a:t>. </a:t>
            </a:r>
            <a:r>
              <a:rPr lang="en-US" sz="2400" i="1" dirty="0" err="1">
                <a:latin typeface="Arial" charset="0"/>
              </a:rPr>
              <a:t>Khối</a:t>
            </a:r>
            <a:r>
              <a:rPr lang="en-US" sz="2400" i="1" dirty="0">
                <a:latin typeface="Arial" charset="0"/>
              </a:rPr>
              <a:t> </a:t>
            </a:r>
            <a:r>
              <a:rPr lang="en-US" sz="2400" i="1" dirty="0" err="1">
                <a:latin typeface="Arial" charset="0"/>
              </a:rPr>
              <a:t>lượng</a:t>
            </a:r>
            <a:r>
              <a:rPr lang="en-US" sz="2400" i="1" dirty="0">
                <a:latin typeface="Arial" charset="0"/>
              </a:rPr>
              <a:t> </a:t>
            </a:r>
            <a:r>
              <a:rPr lang="en-US" sz="2400" i="1" dirty="0" err="1">
                <a:latin typeface="Arial" charset="0"/>
              </a:rPr>
              <a:t>của</a:t>
            </a:r>
            <a:r>
              <a:rPr lang="en-US" sz="2400" i="1" dirty="0">
                <a:latin typeface="Arial" charset="0"/>
              </a:rPr>
              <a:t> </a:t>
            </a:r>
            <a:r>
              <a:rPr lang="en-US" sz="2400" i="1" dirty="0" err="1">
                <a:latin typeface="Arial" charset="0"/>
              </a:rPr>
              <a:t>xương</a:t>
            </a:r>
            <a:r>
              <a:rPr lang="en-US" sz="2400" i="1" dirty="0">
                <a:latin typeface="Arial" charset="0"/>
              </a:rPr>
              <a:t> </a:t>
            </a:r>
            <a:r>
              <a:rPr lang="en-US" sz="2400" i="1" dirty="0" err="1">
                <a:latin typeface="Arial" charset="0"/>
              </a:rPr>
              <a:t>và</a:t>
            </a:r>
            <a:r>
              <a:rPr lang="en-US" sz="2400" i="1" dirty="0">
                <a:latin typeface="Arial" charset="0"/>
              </a:rPr>
              <a:t> </a:t>
            </a:r>
            <a:r>
              <a:rPr lang="en-US" sz="2400" i="1" dirty="0" err="1">
                <a:latin typeface="Arial" charset="0"/>
              </a:rPr>
              <a:t>cơ</a:t>
            </a:r>
            <a:r>
              <a:rPr lang="en-US" sz="2400" i="1" dirty="0">
                <a:latin typeface="Arial" charset="0"/>
              </a:rPr>
              <a:t> </a:t>
            </a:r>
            <a:r>
              <a:rPr lang="en-US" sz="2400" i="1" dirty="0" err="1">
                <a:latin typeface="Arial" charset="0"/>
              </a:rPr>
              <a:t>bị</a:t>
            </a:r>
            <a:r>
              <a:rPr lang="en-US" sz="2400" i="1" dirty="0">
                <a:latin typeface="Arial" charset="0"/>
              </a:rPr>
              <a:t> </a:t>
            </a:r>
            <a:r>
              <a:rPr lang="en-US" sz="2400" i="1" dirty="0" err="1">
                <a:latin typeface="Arial" charset="0"/>
              </a:rPr>
              <a:t>giảm</a:t>
            </a:r>
            <a:r>
              <a:rPr lang="en-US" sz="2400" i="1" dirty="0">
                <a:latin typeface="Arial" charset="0"/>
              </a:rPr>
              <a:t> do </a:t>
            </a:r>
            <a:r>
              <a:rPr lang="en-US" sz="2400" i="1" dirty="0" err="1">
                <a:latin typeface="Arial" charset="0"/>
              </a:rPr>
              <a:t>prôtêin</a:t>
            </a:r>
            <a:r>
              <a:rPr lang="en-US" sz="2400" i="1" dirty="0">
                <a:latin typeface="Arial" charset="0"/>
              </a:rPr>
              <a:t> </a:t>
            </a:r>
            <a:r>
              <a:rPr lang="en-US" sz="2400" i="1" dirty="0" err="1">
                <a:latin typeface="Arial" charset="0"/>
              </a:rPr>
              <a:t>bị</a:t>
            </a:r>
            <a:r>
              <a:rPr lang="en-US" sz="2400" i="1" dirty="0">
                <a:latin typeface="Arial" charset="0"/>
              </a:rPr>
              <a:t> </a:t>
            </a:r>
            <a:r>
              <a:rPr lang="en-US" sz="2400" i="1" dirty="0" err="1">
                <a:latin typeface="Arial" charset="0"/>
              </a:rPr>
              <a:t>phân</a:t>
            </a:r>
            <a:r>
              <a:rPr lang="en-US" sz="2400" i="1" dirty="0">
                <a:latin typeface="Arial" charset="0"/>
              </a:rPr>
              <a:t> </a:t>
            </a:r>
            <a:r>
              <a:rPr lang="en-US" sz="2400" i="1" dirty="0" err="1">
                <a:latin typeface="Arial" charset="0"/>
              </a:rPr>
              <a:t>giải</a:t>
            </a:r>
            <a:r>
              <a:rPr lang="en-US" sz="2400" i="1" dirty="0">
                <a:latin typeface="Arial" charset="0"/>
              </a:rPr>
              <a:t>, </a:t>
            </a:r>
            <a:r>
              <a:rPr lang="en-US" sz="2400" i="1" dirty="0" err="1">
                <a:latin typeface="Arial" charset="0"/>
              </a:rPr>
              <a:t>có</a:t>
            </a:r>
            <a:r>
              <a:rPr lang="en-US" sz="2400" i="1" dirty="0">
                <a:latin typeface="Arial" charset="0"/>
              </a:rPr>
              <a:t> </a:t>
            </a:r>
            <a:r>
              <a:rPr lang="en-US" sz="2400" i="1" dirty="0" err="1">
                <a:latin typeface="Arial" charset="0"/>
              </a:rPr>
              <a:t>trường</a:t>
            </a:r>
            <a:r>
              <a:rPr lang="en-US" sz="2400" i="1" dirty="0">
                <a:latin typeface="Arial" charset="0"/>
              </a:rPr>
              <a:t> </a:t>
            </a:r>
            <a:r>
              <a:rPr lang="en-US" sz="2400" i="1" dirty="0" err="1">
                <a:latin typeface="Arial" charset="0"/>
              </a:rPr>
              <a:t>hợp</a:t>
            </a:r>
            <a:r>
              <a:rPr lang="en-US" sz="2400" i="1" dirty="0">
                <a:latin typeface="Arial" charset="0"/>
              </a:rPr>
              <a:t> </a:t>
            </a:r>
            <a:r>
              <a:rPr lang="en-US" sz="2400" i="1" dirty="0" err="1">
                <a:latin typeface="Arial" charset="0"/>
              </a:rPr>
              <a:t>bệnh</a:t>
            </a:r>
            <a:r>
              <a:rPr lang="en-US" sz="2400" i="1" dirty="0">
                <a:latin typeface="Arial" charset="0"/>
              </a:rPr>
              <a:t> </a:t>
            </a:r>
            <a:r>
              <a:rPr lang="en-US" sz="2400" i="1" dirty="0" err="1">
                <a:latin typeface="Arial" charset="0"/>
              </a:rPr>
              <a:t>nhân</a:t>
            </a:r>
            <a:r>
              <a:rPr lang="en-US" sz="2400" i="1" dirty="0">
                <a:latin typeface="Arial" charset="0"/>
              </a:rPr>
              <a:t> </a:t>
            </a:r>
            <a:r>
              <a:rPr lang="en-US" sz="2400" i="1" dirty="0" err="1">
                <a:latin typeface="Arial" charset="0"/>
              </a:rPr>
              <a:t>tích</a:t>
            </a:r>
            <a:r>
              <a:rPr lang="en-US" sz="2400" i="1" dirty="0">
                <a:latin typeface="Arial" charset="0"/>
              </a:rPr>
              <a:t> </a:t>
            </a:r>
            <a:r>
              <a:rPr lang="en-US" sz="2400" i="1" dirty="0" err="1">
                <a:latin typeface="Arial" charset="0"/>
              </a:rPr>
              <a:t>mỡ</a:t>
            </a:r>
            <a:r>
              <a:rPr lang="en-US" sz="2400" i="1" dirty="0">
                <a:latin typeface="Arial" charset="0"/>
              </a:rPr>
              <a:t> ở </a:t>
            </a:r>
            <a:r>
              <a:rPr lang="en-US" sz="2400" i="1" dirty="0" err="1">
                <a:latin typeface="Arial" charset="0"/>
              </a:rPr>
              <a:t>vai</a:t>
            </a:r>
            <a:r>
              <a:rPr lang="en-US" sz="2400" i="1" dirty="0">
                <a:latin typeface="Arial" charset="0"/>
              </a:rPr>
              <a:t> </a:t>
            </a:r>
            <a:r>
              <a:rPr lang="en-US" sz="2400" i="1" dirty="0" err="1">
                <a:latin typeface="Arial" charset="0"/>
              </a:rPr>
              <a:t>hoặc</a:t>
            </a:r>
            <a:r>
              <a:rPr lang="en-US" sz="2400" i="1" dirty="0">
                <a:latin typeface="Arial" charset="0"/>
              </a:rPr>
              <a:t> </a:t>
            </a:r>
            <a:r>
              <a:rPr lang="en-US" sz="2400" i="1" dirty="0" err="1">
                <a:latin typeface="Arial" charset="0"/>
              </a:rPr>
              <a:t>mặt</a:t>
            </a:r>
            <a:r>
              <a:rPr lang="en-US" sz="2400" i="1" dirty="0">
                <a:latin typeface="Arial" charset="0"/>
              </a:rPr>
              <a:t> </a:t>
            </a:r>
            <a:r>
              <a:rPr lang="en-US" sz="2400" i="1" dirty="0" err="1">
                <a:latin typeface="Arial" charset="0"/>
              </a:rPr>
              <a:t>gây</a:t>
            </a:r>
            <a:r>
              <a:rPr lang="en-US" sz="2400" i="1" dirty="0">
                <a:latin typeface="Arial" charset="0"/>
              </a:rPr>
              <a:t> </a:t>
            </a:r>
            <a:r>
              <a:rPr lang="en-US" sz="2400" i="1" dirty="0" err="1">
                <a:latin typeface="Arial" charset="0"/>
              </a:rPr>
              <a:t>vai</a:t>
            </a:r>
            <a:r>
              <a:rPr lang="en-US" sz="2400" i="1" dirty="0">
                <a:latin typeface="Arial" charset="0"/>
              </a:rPr>
              <a:t> u, </a:t>
            </a:r>
            <a:r>
              <a:rPr lang="en-US" sz="2400" i="1" dirty="0" err="1">
                <a:latin typeface="Arial" charset="0"/>
              </a:rPr>
              <a:t>mặt</a:t>
            </a:r>
            <a:r>
              <a:rPr lang="en-US" sz="2400" i="1" dirty="0">
                <a:latin typeface="Arial" charset="0"/>
              </a:rPr>
              <a:t> </a:t>
            </a:r>
            <a:r>
              <a:rPr lang="en-US" sz="2400" i="1" dirty="0" err="1">
                <a:latin typeface="Arial" charset="0"/>
              </a:rPr>
              <a:t>phị</a:t>
            </a:r>
            <a:r>
              <a:rPr lang="en-US" sz="2400" i="1" dirty="0">
                <a:latin typeface="Arial" charset="0"/>
              </a:rPr>
              <a:t>.</a:t>
            </a:r>
            <a:endParaRPr lang="vi-VN" sz="2400" i="1" dirty="0">
              <a:latin typeface="Arial" charset="0"/>
            </a:endParaRPr>
          </a:p>
        </p:txBody>
      </p:sp>
      <p:sp>
        <p:nvSpPr>
          <p:cNvPr id="18438" name="TextBox 5"/>
          <p:cNvSpPr txBox="1">
            <a:spLocks noChangeArrowheads="1"/>
          </p:cNvSpPr>
          <p:nvPr/>
        </p:nvSpPr>
        <p:spPr bwMode="auto">
          <a:xfrm>
            <a:off x="2971664" y="5926574"/>
            <a:ext cx="924983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i="1">
                <a:solidFill>
                  <a:srgbClr val="FF0000"/>
                </a:solidFill>
              </a:rPr>
              <a:t>Hình 57-3. Bệnh nhân mắc hội chứng Cushing </a:t>
            </a:r>
          </a:p>
        </p:txBody>
      </p:sp>
      <p:pic>
        <p:nvPicPr>
          <p:cNvPr id="7" name="Picture 2" descr="HOI CHUNG CUSH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733" y="2465824"/>
            <a:ext cx="6400800"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17163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additive="base">
                                        <p:cTn id="7" dur="500" fill="hold"/>
                                        <p:tgtEl>
                                          <p:spTgt spid="28674"/>
                                        </p:tgtEl>
                                        <p:attrNameLst>
                                          <p:attrName>ppt_x</p:attrName>
                                        </p:attrNameLst>
                                      </p:cBhvr>
                                      <p:tavLst>
                                        <p:tav tm="0">
                                          <p:val>
                                            <p:strVal val="#ppt_x"/>
                                          </p:val>
                                        </p:tav>
                                        <p:tav tm="100000">
                                          <p:val>
                                            <p:strVal val="#ppt_x"/>
                                          </p:val>
                                        </p:tav>
                                      </p:tavLst>
                                    </p:anim>
                                    <p:anim calcmode="lin" valueType="num">
                                      <p:cBhvr additive="base">
                                        <p:cTn id="8" dur="500" fill="hold"/>
                                        <p:tgtEl>
                                          <p:spTgt spid="28674"/>
                                        </p:tgtEl>
                                        <p:attrNameLst>
                                          <p:attrName>ppt_y</p:attrName>
                                        </p:attrNameLst>
                                      </p:cBhvr>
                                      <p:tavLst>
                                        <p:tav tm="0">
                                          <p:val>
                                            <p:strVal val="0-#ppt_h/2"/>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18438"/>
                                        </p:tgtEl>
                                        <p:attrNameLst>
                                          <p:attrName>style.visibility</p:attrName>
                                        </p:attrNameLst>
                                      </p:cBhvr>
                                      <p:to>
                                        <p:strVal val="visible"/>
                                      </p:to>
                                    </p:set>
                                    <p:animEffect transition="in" filter="blinds(horizontal)">
                                      <p:cBhvr>
                                        <p:cTn id="11" dur="500"/>
                                        <p:tgtEl>
                                          <p:spTgt spid="18438"/>
                                        </p:tgtEl>
                                      </p:cBhvr>
                                    </p:animEffect>
                                  </p:childTnLst>
                                </p:cTn>
                              </p:par>
                            </p:childTnLst>
                          </p:cTn>
                        </p:par>
                        <p:par>
                          <p:cTn id="12" fill="hold" nodeType="afterGroup">
                            <p:stCondLst>
                              <p:cond delay="500"/>
                            </p:stCondLst>
                            <p:childTnLst>
                              <p:par>
                                <p:cTn id="13" presetID="5" presetClass="entr" presetSubtype="1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8435">
                                            <p:txEl>
                                              <p:pRg st="0" end="0"/>
                                            </p:txEl>
                                          </p:spTgt>
                                        </p:tgtEl>
                                        <p:attrNameLst>
                                          <p:attrName>style.visibility</p:attrName>
                                        </p:attrNameLst>
                                      </p:cBhvr>
                                      <p:to>
                                        <p:strVal val="visible"/>
                                      </p:to>
                                    </p:set>
                                    <p:animEffect transition="in" filter="checkerboard(across)">
                                      <p:cBhvr>
                                        <p:cTn id="20" dur="500"/>
                                        <p:tgtEl>
                                          <p:spTgt spid="184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18435" grpId="0" build="p"/>
      <p:bldP spid="184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143000"/>
            <a:ext cx="10363200" cy="51054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Học</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bài</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soạn</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bài</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Tuyến</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Sinh</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dục</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Tổ</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1: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Vai</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trò</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chức</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năng</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của</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tinh</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hoàn</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Hoocmon</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sinh</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dục</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nam</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là</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hoocmon</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nào</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Tổ</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2: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Vai</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trò</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chức</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năng</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của</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buồng</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trứng</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Hoocmon</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sinh</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dục</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nữ</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là</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hoocmon</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nào</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Tổ</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3: Cho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biết</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dấu</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hiệu</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dậy</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thì</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chính</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thức</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ở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nam</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và</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nữ</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Ý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thức</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giữ</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gìn</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vệ</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sinh</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tuyến</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sinh</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dục</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thời</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kỳ</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dậy</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thì</a:t>
            </a:r>
            <a:r>
              <a:rPr kumimoji="0" lang="en-US" sz="3600" b="0" i="0" u="none" strike="noStrike" kern="1200" cap="none" spc="0" normalizeH="0" baseline="0" noProof="0" dirty="0">
                <a:ln>
                  <a:noFill/>
                </a:ln>
                <a:solidFill>
                  <a:srgbClr val="0000FF"/>
                </a:solidFill>
                <a:effectLst/>
                <a:uLnTx/>
                <a:uFillTx/>
                <a:latin typeface="#9Slide02 Tieu de rat dai 01" panose="02000000000000000000" pitchFamily="2" charset="0"/>
                <a:ea typeface="#9Slide02 Tieu de rat dai 01" panose="02000000000000000000" pitchFamily="2"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9Slide02 Tieu de rat dai 01" panose="02000000000000000000" pitchFamily="2" charset="0"/>
              <a:ea typeface="#9Slide02 Tieu de rat dai 01" panose="02000000000000000000" pitchFamily="2" charset="0"/>
              <a:cs typeface="+mn-cs"/>
            </a:endParaRPr>
          </a:p>
        </p:txBody>
      </p:sp>
      <p:sp>
        <p:nvSpPr>
          <p:cNvPr id="3" name="Pentagon 2"/>
          <p:cNvSpPr/>
          <p:nvPr/>
        </p:nvSpPr>
        <p:spPr>
          <a:xfrm>
            <a:off x="3707654" y="228600"/>
            <a:ext cx="3730066" cy="762000"/>
          </a:xfrm>
          <a:prstGeom prst="homePlate">
            <a:avLst/>
          </a:prstGeom>
          <a:solidFill>
            <a:srgbClr val="4587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Hướng</a:t>
            </a:r>
            <a:r>
              <a:rPr kumimoji="0" lang="en-US" sz="3600" b="0"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dẫn</a:t>
            </a:r>
            <a:r>
              <a:rPr kumimoji="0" lang="en-US" sz="3600" b="0"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về</a:t>
            </a:r>
            <a:r>
              <a:rPr kumimoji="0" lang="en-US" sz="3600" b="0"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3600" b="0"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nhà</a:t>
            </a:r>
            <a:endParaRPr kumimoji="0" lang="en-US" sz="3600" b="0"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endParaRPr>
          </a:p>
        </p:txBody>
      </p:sp>
    </p:spTree>
    <p:extLst>
      <p:ext uri="{BB962C8B-B14F-4D97-AF65-F5344CB8AC3E}">
        <p14:creationId xmlns:p14="http://schemas.microsoft.com/office/powerpoint/2010/main" val="3247791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ung Chuông Vàng 2018 - Power Point - YouTube">
            <a:extLst>
              <a:ext uri="{FF2B5EF4-FFF2-40B4-BE49-F238E27FC236}">
                <a16:creationId xmlns:a16="http://schemas.microsoft.com/office/drawing/2014/main" id="{DA9CC5AD-16B9-4477-87E0-F842C5C22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Rung Chuông Vàng 2018 - Power Point">
            <a:hlinkClick r:id="" action="ppaction://media"/>
            <a:extLst>
              <a:ext uri="{FF2B5EF4-FFF2-40B4-BE49-F238E27FC236}">
                <a16:creationId xmlns:a16="http://schemas.microsoft.com/office/drawing/2014/main" id="{CF1B246F-A187-48EF-A2DF-F1CCD38D52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818" y="1042182"/>
            <a:ext cx="609600" cy="609600"/>
          </a:xfrm>
          <a:prstGeom prst="rect">
            <a:avLst/>
          </a:prstGeom>
        </p:spPr>
      </p:pic>
    </p:spTree>
    <p:extLst>
      <p:ext uri="{BB962C8B-B14F-4D97-AF65-F5344CB8AC3E}">
        <p14:creationId xmlns:p14="http://schemas.microsoft.com/office/powerpoint/2010/main" val="346705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91" fill="hold"/>
                                        <p:tgtEl>
                                          <p:spTgt spid="2"/>
                                        </p:tgtEl>
                                      </p:cBhvr>
                                    </p:cmd>
                                  </p:childTnLst>
                                </p:cTn>
                              </p:par>
                              <p:par>
                                <p:cTn id="7" presetID="6" presetClass="emph" presetSubtype="0" repeatCount="indefinite" fill="hold" nodeType="withEffect">
                                  <p:stCondLst>
                                    <p:cond delay="0"/>
                                  </p:stCondLst>
                                  <p:childTnLst>
                                    <p:animScale>
                                      <p:cBhvr>
                                        <p:cTn id="8" dur="5000" fill="hold"/>
                                        <p:tgtEl>
                                          <p:spTgt spid="102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ld Texture Background Image">
            <a:extLst>
              <a:ext uri="{FF2B5EF4-FFF2-40B4-BE49-F238E27FC236}">
                <a16:creationId xmlns:a16="http://schemas.microsoft.com/office/drawing/2014/main" id="{70514BFE-D6BB-48E7-8B89-D20DAA645C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333828" y="1584291"/>
            <a:ext cx="11524343" cy="4847772"/>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183349AF-27E3-413E-AAFB-29A15560DD01}"/>
              </a:ext>
            </a:extLst>
          </p:cNvPr>
          <p:cNvSpPr txBox="1"/>
          <p:nvPr/>
        </p:nvSpPr>
        <p:spPr>
          <a:xfrm>
            <a:off x="1940641" y="2059437"/>
            <a:ext cx="8435259" cy="4031873"/>
          </a:xfrm>
          <a:prstGeom prst="rect">
            <a:avLst/>
          </a:prstGeom>
          <a:noFill/>
        </p:spPr>
        <p:txBody>
          <a:bodyPr wrap="square" rtlCol="0">
            <a:spAutoFit/>
          </a:bodyPr>
          <a:lstStyle/>
          <a:p>
            <a:pPr algn="just"/>
            <a:r>
              <a:rPr lang="fr-FR" sz="3200">
                <a:solidFill>
                  <a:schemeClr val="bg1"/>
                </a:solidFill>
                <a:latin typeface="Arial" pitchFamily="34" charset="0"/>
                <a:cs typeface="Arial" pitchFamily="34" charset="0"/>
              </a:rPr>
              <a:t>Các thí sinh lần lượt trả lời </a:t>
            </a:r>
            <a:r>
              <a:rPr lang="fr-FR" sz="3200" b="1">
                <a:solidFill>
                  <a:srgbClr val="FFC000"/>
                </a:solidFill>
                <a:latin typeface="Arial" pitchFamily="34" charset="0"/>
                <a:cs typeface="Arial" pitchFamily="34" charset="0"/>
              </a:rPr>
              <a:t>8 câu hỏi </a:t>
            </a:r>
            <a:r>
              <a:rPr lang="fr-FR" sz="3200">
                <a:solidFill>
                  <a:schemeClr val="bg1"/>
                </a:solidFill>
                <a:latin typeface="Arial" pitchFamily="34" charset="0"/>
                <a:cs typeface="Arial" pitchFamily="34" charset="0"/>
              </a:rPr>
              <a:t>của chương trình. Thí sinh trả lời đưa đáp án lên. Nếu trả lời đúng thì được giữ lại để trả lời câu tiếp theo. Nếu sai bị loại và không được trả lời các câu tiếp theo. Thí sinh còn lại cuối cùng là người xuất sắc nhất. Người nào trả lời đúng câu hỏi cuối cùng là người chiến thắng, rung được chuông vàng.</a:t>
            </a:r>
          </a:p>
        </p:txBody>
      </p:sp>
      <p:sp>
        <p:nvSpPr>
          <p:cNvPr id="18" name="TextBox 17">
            <a:extLst>
              <a:ext uri="{FF2B5EF4-FFF2-40B4-BE49-F238E27FC236}">
                <a16:creationId xmlns:a16="http://schemas.microsoft.com/office/drawing/2014/main" id="{2C57131F-C79D-4825-BD7B-1FBE387F303C}"/>
              </a:ext>
            </a:extLst>
          </p:cNvPr>
          <p:cNvSpPr txBox="1"/>
          <p:nvPr/>
        </p:nvSpPr>
        <p:spPr>
          <a:xfrm>
            <a:off x="3068243" y="852332"/>
            <a:ext cx="6407395" cy="769441"/>
          </a:xfrm>
          <a:prstGeom prst="rect">
            <a:avLst/>
          </a:prstGeom>
          <a:noFill/>
        </p:spPr>
        <p:txBody>
          <a:bodyPr wrap="none" rtlCol="0">
            <a:spAutoFit/>
            <a:scene3d>
              <a:camera prst="orthographicFront"/>
              <a:lightRig rig="threePt" dir="t"/>
            </a:scene3d>
            <a:sp3d extrusionH="57150">
              <a:bevelT w="38100" h="38100" prst="angle"/>
            </a:sp3d>
          </a:bodyPr>
          <a:lstStyle/>
          <a:p>
            <a:r>
              <a:rPr lang="fr-FR" sz="44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RUNG CHUÔNG VÀNG</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42301" y="-123663"/>
            <a:ext cx="2721429" cy="2721429"/>
          </a:xfrm>
          <a:prstGeom prst="rect">
            <a:avLst/>
          </a:prstGeom>
        </p:spPr>
      </p:pic>
      <p:pic>
        <p:nvPicPr>
          <p:cNvPr id="3" name="Nhac RCV">
            <a:hlinkClick r:id="" action="ppaction://media"/>
            <a:extLst>
              <a:ext uri="{FF2B5EF4-FFF2-40B4-BE49-F238E27FC236}">
                <a16:creationId xmlns:a16="http://schemas.microsoft.com/office/drawing/2014/main" id="{B129DF28-4564-4F2F-A4BC-626EE50414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5162" y="852332"/>
            <a:ext cx="609600" cy="609600"/>
          </a:xfrm>
          <a:prstGeom prst="rect">
            <a:avLst/>
          </a:prstGeom>
        </p:spPr>
      </p:pic>
    </p:spTree>
    <p:extLst>
      <p:ext uri="{BB962C8B-B14F-4D97-AF65-F5344CB8AC3E}">
        <p14:creationId xmlns:p14="http://schemas.microsoft.com/office/powerpoint/2010/main" val="169091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768"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22" presetClass="entr" presetSubtype="8" fill="hold" nodeType="withEffect">
                                  <p:stCondLst>
                                    <p:cond delay="0"/>
                                  </p:stCondLst>
                                  <p:iterate type="lt">
                                    <p:tmPct val="16923"/>
                                  </p:iterate>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wipe(left)">
                                      <p:cBhvr>
                                        <p:cTn id="15" dur="1000"/>
                                        <p:tgtEl>
                                          <p:spTgt spid="18">
                                            <p:txEl>
                                              <p:pRg st="0" end="0"/>
                                            </p:txEl>
                                          </p:spTgt>
                                        </p:tgtEl>
                                      </p:cBhvr>
                                    </p:animEffect>
                                  </p:childTnLst>
                                </p:cTn>
                              </p:par>
                              <p:par>
                                <p:cTn id="16" presetID="14" presetClass="entr" presetSubtype="10" repeatCount="5000" fill="hold" grpId="0" nodeType="withEffect">
                                  <p:stCondLst>
                                    <p:cond delay="3250"/>
                                  </p:stCondLst>
                                  <p:iterate type="lt">
                                    <p:tmPct val="0"/>
                                  </p:iterate>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8" dur="750"/>
                                        <p:tgtEl>
                                          <p:spTgt spid="18">
                                            <p:txEl>
                                              <p:pRg st="0" end="0"/>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0" grpId="0"/>
      <p:bldP spid="18"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a:extLst>
              <a:ext uri="{FF2B5EF4-FFF2-40B4-BE49-F238E27FC236}">
                <a16:creationId xmlns:a16="http://schemas.microsoft.com/office/drawing/2014/main" id="{CED2C8F4-C121-4CD9-B224-7A6A8D697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6" y="21333"/>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457200" y="1584291"/>
            <a:ext cx="13563600" cy="4847772"/>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2C57131F-C79D-4825-BD7B-1FBE387F303C}"/>
              </a:ext>
            </a:extLst>
          </p:cNvPr>
          <p:cNvSpPr txBox="1"/>
          <p:nvPr/>
        </p:nvSpPr>
        <p:spPr>
          <a:xfrm>
            <a:off x="4203954" y="21333"/>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 hỏi 1</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35771" y="-411076"/>
            <a:ext cx="2473163" cy="2473163"/>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1879365" y="2181713"/>
            <a:ext cx="8433267" cy="1077218"/>
          </a:xfrm>
          <a:prstGeom prst="rect">
            <a:avLst/>
          </a:prstGeom>
          <a:noFill/>
        </p:spPr>
        <p:txBody>
          <a:bodyPr wrap="square" rtlCol="0">
            <a:spAutoFit/>
          </a:bodyPr>
          <a:lstStyle/>
          <a:p>
            <a:r>
              <a:rPr lang="vi-VN" sz="3200">
                <a:solidFill>
                  <a:schemeClr val="bg1"/>
                </a:solidFill>
              </a:rPr>
              <a:t>Hoocmôn insulin do tuyến tuỵ tiết ra có tác dụng </a:t>
            </a:r>
            <a:r>
              <a:rPr lang="en-US" sz="3200">
                <a:solidFill>
                  <a:schemeClr val="bg1"/>
                </a:solidFill>
              </a:rPr>
              <a:t>chuyển hóa</a:t>
            </a: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609600" y="3740167"/>
            <a:ext cx="4851400" cy="1098063"/>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1" name="Group 20">
            <a:extLst>
              <a:ext uri="{FF2B5EF4-FFF2-40B4-BE49-F238E27FC236}">
                <a16:creationId xmlns:a16="http://schemas.microsoft.com/office/drawing/2014/main" id="{9E40A452-AD32-4973-93FD-F4C4003D67AF}"/>
              </a:ext>
            </a:extLst>
          </p:cNvPr>
          <p:cNvGrpSpPr/>
          <p:nvPr/>
        </p:nvGrpSpPr>
        <p:grpSpPr>
          <a:xfrm>
            <a:off x="6753842" y="3732601"/>
            <a:ext cx="5285757"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609600" y="4853547"/>
            <a:ext cx="4856713"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794163" y="4858399"/>
            <a:ext cx="5245436"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1093655" y="4081577"/>
            <a:ext cx="4033898" cy="492443"/>
          </a:xfrm>
          <a:prstGeom prst="rect">
            <a:avLst/>
          </a:prstGeom>
          <a:noFill/>
        </p:spPr>
        <p:txBody>
          <a:bodyPr wrap="square" rtlCol="0">
            <a:spAutoFit/>
          </a:bodyPr>
          <a:lstStyle/>
          <a:p>
            <a:r>
              <a:rPr lang="en-US" sz="2600" b="1">
                <a:solidFill>
                  <a:schemeClr val="bg1"/>
                </a:solidFill>
                <a:effectLst/>
                <a:latin typeface="Arial" pitchFamily="34" charset="0"/>
                <a:ea typeface="Calibri" panose="020F0502020204030204" pitchFamily="34" charset="0"/>
                <a:cs typeface="Arial" pitchFamily="34" charset="0"/>
              </a:rPr>
              <a:t>A. </a:t>
            </a:r>
            <a:r>
              <a:rPr lang="vi-VN" sz="2600">
                <a:solidFill>
                  <a:schemeClr val="bg1"/>
                </a:solidFill>
                <a:latin typeface="Arial" pitchFamily="34" charset="0"/>
                <a:cs typeface="Arial" pitchFamily="34" charset="0"/>
              </a:rPr>
              <a:t>glicôgen thành tinh bột</a:t>
            </a:r>
            <a:r>
              <a:rPr lang="vi-VN" sz="2400"/>
              <a:t>.</a:t>
            </a:r>
            <a:endParaRPr lang="en-US" sz="2400">
              <a:latin typeface="Montserrat"/>
            </a:endParaRPr>
          </a:p>
        </p:txBody>
      </p:sp>
      <p:sp>
        <p:nvSpPr>
          <p:cNvPr id="31" name="TextBox 30">
            <a:extLst>
              <a:ext uri="{FF2B5EF4-FFF2-40B4-BE49-F238E27FC236}">
                <a16:creationId xmlns:a16="http://schemas.microsoft.com/office/drawing/2014/main" id="{C10D5D51-143C-4D86-8F14-FCBA79843B3F}"/>
              </a:ext>
            </a:extLst>
          </p:cNvPr>
          <p:cNvSpPr txBox="1"/>
          <p:nvPr/>
        </p:nvSpPr>
        <p:spPr>
          <a:xfrm>
            <a:off x="1108895" y="5156356"/>
            <a:ext cx="4139258" cy="492443"/>
          </a:xfrm>
          <a:prstGeom prst="rect">
            <a:avLst/>
          </a:prstGeom>
          <a:noFill/>
        </p:spPr>
        <p:txBody>
          <a:bodyPr wrap="square" rtlCol="0">
            <a:spAutoFit/>
          </a:bodyPr>
          <a:lstStyle/>
          <a:p>
            <a:r>
              <a:rPr lang="en-US" sz="2600" b="1">
                <a:solidFill>
                  <a:schemeClr val="bg1"/>
                </a:solidFill>
                <a:latin typeface="Arial" pitchFamily="34" charset="0"/>
                <a:ea typeface="Calibri" panose="020F0502020204030204" pitchFamily="34" charset="0"/>
                <a:cs typeface="Arial" pitchFamily="34" charset="0"/>
              </a:rPr>
              <a:t>C</a:t>
            </a:r>
            <a:r>
              <a:rPr lang="en-US" sz="2600" b="1">
                <a:solidFill>
                  <a:schemeClr val="bg1"/>
                </a:solidFill>
                <a:effectLst/>
                <a:latin typeface="Arial" pitchFamily="34" charset="0"/>
                <a:ea typeface="Calibri" panose="020F0502020204030204" pitchFamily="34" charset="0"/>
                <a:cs typeface="Arial" pitchFamily="34" charset="0"/>
              </a:rPr>
              <a:t>.</a:t>
            </a:r>
            <a:r>
              <a:rPr lang="vi-VN" sz="2600">
                <a:solidFill>
                  <a:schemeClr val="bg1"/>
                </a:solidFill>
                <a:latin typeface="Arial" pitchFamily="34" charset="0"/>
                <a:cs typeface="Arial" pitchFamily="34" charset="0"/>
              </a:rPr>
              <a:t> glicôgen thành glucôzơ</a:t>
            </a:r>
            <a:r>
              <a:rPr lang="en-US" sz="2600">
                <a:solidFill>
                  <a:schemeClr val="bg1"/>
                </a:solidFill>
                <a:latin typeface="Arial" pitchFamily="34" charset="0"/>
                <a:cs typeface="Arial" pitchFamily="34" charset="0"/>
              </a:rPr>
              <a:t>.</a:t>
            </a:r>
            <a:r>
              <a:rPr lang="en-US" sz="2600" b="1">
                <a:solidFill>
                  <a:schemeClr val="bg1"/>
                </a:solidFill>
                <a:effectLst/>
                <a:latin typeface="Arial" pitchFamily="34" charset="0"/>
                <a:ea typeface="Calibri" panose="020F0502020204030204" pitchFamily="34" charset="0"/>
                <a:cs typeface="Arial" pitchFamily="34" charset="0"/>
              </a:rPr>
              <a:t> </a:t>
            </a:r>
            <a:endParaRPr lang="fr-FR" sz="2600">
              <a:solidFill>
                <a:schemeClr val="bg1"/>
              </a:solidFill>
              <a:latin typeface="Arial" pitchFamily="34" charset="0"/>
              <a:cs typeface="Arial" pitchFamily="34" charset="0"/>
            </a:endParaRPr>
          </a:p>
        </p:txBody>
      </p:sp>
      <p:sp>
        <p:nvSpPr>
          <p:cNvPr id="32" name="TextBox 31">
            <a:extLst>
              <a:ext uri="{FF2B5EF4-FFF2-40B4-BE49-F238E27FC236}">
                <a16:creationId xmlns:a16="http://schemas.microsoft.com/office/drawing/2014/main" id="{548271ED-E1C7-4657-9182-F49EA1C44A96}"/>
              </a:ext>
            </a:extLst>
          </p:cNvPr>
          <p:cNvSpPr txBox="1"/>
          <p:nvPr/>
        </p:nvSpPr>
        <p:spPr>
          <a:xfrm>
            <a:off x="7280659" y="4112764"/>
            <a:ext cx="4227342" cy="492443"/>
          </a:xfrm>
          <a:prstGeom prst="rect">
            <a:avLst/>
          </a:prstGeom>
          <a:noFill/>
        </p:spPr>
        <p:txBody>
          <a:bodyPr wrap="square" rtlCol="0">
            <a:spAutoFit/>
          </a:bodyPr>
          <a:lstStyle/>
          <a:p>
            <a:r>
              <a:rPr lang="en-US" sz="2600" b="1">
                <a:solidFill>
                  <a:schemeClr val="bg1"/>
                </a:solidFill>
                <a:latin typeface="Arial" pitchFamily="34" charset="0"/>
                <a:ea typeface="Calibri" panose="020F0502020204030204" pitchFamily="34" charset="0"/>
                <a:cs typeface="Arial" pitchFamily="34" charset="0"/>
              </a:rPr>
              <a:t>B</a:t>
            </a:r>
            <a:r>
              <a:rPr lang="en-US" sz="2600" b="1">
                <a:solidFill>
                  <a:schemeClr val="bg1"/>
                </a:solidFill>
                <a:effectLst/>
                <a:latin typeface="Arial" pitchFamily="34" charset="0"/>
                <a:ea typeface="Calibri" panose="020F0502020204030204" pitchFamily="34" charset="0"/>
                <a:cs typeface="Arial" pitchFamily="34" charset="0"/>
              </a:rPr>
              <a:t>. </a:t>
            </a:r>
            <a:r>
              <a:rPr lang="vi-VN" sz="2600">
                <a:solidFill>
                  <a:schemeClr val="bg1"/>
                </a:solidFill>
                <a:latin typeface="Arial" pitchFamily="34" charset="0"/>
                <a:cs typeface="Arial" pitchFamily="34" charset="0"/>
              </a:rPr>
              <a:t>glucôzơ thành tinh bột.</a:t>
            </a:r>
            <a:endParaRPr lang="fr-FR" sz="2600">
              <a:solidFill>
                <a:schemeClr val="bg1"/>
              </a:solidFill>
              <a:latin typeface="Arial" pitchFamily="34" charset="0"/>
              <a:cs typeface="Arial" pitchFamily="34" charset="0"/>
            </a:endParaRPr>
          </a:p>
        </p:txBody>
      </p:sp>
      <p:sp>
        <p:nvSpPr>
          <p:cNvPr id="33" name="TextBox 32">
            <a:extLst>
              <a:ext uri="{FF2B5EF4-FFF2-40B4-BE49-F238E27FC236}">
                <a16:creationId xmlns:a16="http://schemas.microsoft.com/office/drawing/2014/main" id="{7FD167AD-B3DD-423C-9A0A-0EBD1C1F0A64}"/>
              </a:ext>
            </a:extLst>
          </p:cNvPr>
          <p:cNvSpPr txBox="1"/>
          <p:nvPr/>
        </p:nvSpPr>
        <p:spPr>
          <a:xfrm>
            <a:off x="7202656" y="5194957"/>
            <a:ext cx="4227343" cy="492443"/>
          </a:xfrm>
          <a:prstGeom prst="rect">
            <a:avLst/>
          </a:prstGeom>
          <a:noFill/>
        </p:spPr>
        <p:txBody>
          <a:bodyPr wrap="square" rtlCol="0">
            <a:spAutoFit/>
          </a:bodyPr>
          <a:lstStyle/>
          <a:p>
            <a:r>
              <a:rPr lang="en-US" sz="2600" b="1">
                <a:solidFill>
                  <a:schemeClr val="bg1"/>
                </a:solidFill>
                <a:latin typeface="Arial" pitchFamily="34" charset="0"/>
                <a:ea typeface="Calibri" panose="020F0502020204030204" pitchFamily="34" charset="0"/>
                <a:cs typeface="Arial" pitchFamily="34" charset="0"/>
              </a:rPr>
              <a:t>D</a:t>
            </a:r>
            <a:r>
              <a:rPr lang="en-US" sz="2600" b="1">
                <a:solidFill>
                  <a:schemeClr val="bg1"/>
                </a:solidFill>
                <a:effectLst/>
                <a:latin typeface="Arial" pitchFamily="34" charset="0"/>
                <a:ea typeface="Calibri" panose="020F0502020204030204" pitchFamily="34" charset="0"/>
                <a:cs typeface="Arial" pitchFamily="34" charset="0"/>
              </a:rPr>
              <a:t>. </a:t>
            </a:r>
            <a:r>
              <a:rPr lang="vi-VN" sz="2600">
                <a:solidFill>
                  <a:schemeClr val="bg1"/>
                </a:solidFill>
                <a:latin typeface="Arial" pitchFamily="34" charset="0"/>
                <a:cs typeface="Arial" pitchFamily="34" charset="0"/>
              </a:rPr>
              <a:t>glucôzơ thành glicôgen</a:t>
            </a:r>
            <a:r>
              <a:rPr lang="en-US" sz="2600">
                <a:solidFill>
                  <a:schemeClr val="bg1"/>
                </a:solidFill>
                <a:latin typeface="Arial" pitchFamily="34" charset="0"/>
                <a:cs typeface="Arial" pitchFamily="34" charset="0"/>
              </a:rPr>
              <a:t>.</a:t>
            </a:r>
            <a:r>
              <a:rPr lang="en-US" sz="2600" b="1">
                <a:solidFill>
                  <a:schemeClr val="bg1"/>
                </a:solidFill>
                <a:effectLst/>
                <a:latin typeface="Arial" pitchFamily="34" charset="0"/>
                <a:ea typeface="Calibri" panose="020F0502020204030204" pitchFamily="34" charset="0"/>
                <a:cs typeface="Arial" pitchFamily="34" charset="0"/>
              </a:rPr>
              <a:t> </a:t>
            </a:r>
            <a:endParaRPr lang="fr-FR" sz="2600">
              <a:solidFill>
                <a:schemeClr val="bg1"/>
              </a:solidFill>
              <a:latin typeface="Arial" pitchFamily="34" charset="0"/>
              <a:cs typeface="Arial" pitchFamily="34" charset="0"/>
            </a:endParaRPr>
          </a:p>
        </p:txBody>
      </p:sp>
      <p:grpSp>
        <p:nvGrpSpPr>
          <p:cNvPr id="221" name="Group 220">
            <a:extLst>
              <a:ext uri="{FF2B5EF4-FFF2-40B4-BE49-F238E27FC236}">
                <a16:creationId xmlns:a16="http://schemas.microsoft.com/office/drawing/2014/main" id="{411F36D1-372B-4310-BE17-92E999A67AD0}"/>
              </a:ext>
            </a:extLst>
          </p:cNvPr>
          <p:cNvGrpSpPr/>
          <p:nvPr/>
        </p:nvGrpSpPr>
        <p:grpSpPr>
          <a:xfrm>
            <a:off x="5232130" y="3967156"/>
            <a:ext cx="1780072" cy="1780072"/>
            <a:chOff x="3419475" y="752475"/>
            <a:chExt cx="5353050" cy="5353050"/>
          </a:xfrm>
        </p:grpSpPr>
        <p:sp>
          <p:nvSpPr>
            <p:cNvPr id="222" name="Freeform: Shape 221">
              <a:extLst>
                <a:ext uri="{FF2B5EF4-FFF2-40B4-BE49-F238E27FC236}">
                  <a16:creationId xmlns:a16="http://schemas.microsoft.com/office/drawing/2014/main" id="{974BD289-31FA-4178-9D73-C4BD92923BFB}"/>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23" name="Group 222">
              <a:extLst>
                <a:ext uri="{FF2B5EF4-FFF2-40B4-BE49-F238E27FC236}">
                  <a16:creationId xmlns:a16="http://schemas.microsoft.com/office/drawing/2014/main" id="{6A7AE368-C21E-40D1-9C77-EA35F7EE5655}"/>
                </a:ext>
              </a:extLst>
            </p:cNvPr>
            <p:cNvGrpSpPr/>
            <p:nvPr/>
          </p:nvGrpSpPr>
          <p:grpSpPr>
            <a:xfrm>
              <a:off x="3505202" y="836611"/>
              <a:ext cx="5094518" cy="5143275"/>
              <a:chOff x="3505202" y="836611"/>
              <a:chExt cx="5094518" cy="5143275"/>
            </a:xfrm>
            <a:solidFill>
              <a:schemeClr val="bg1"/>
            </a:solidFill>
          </p:grpSpPr>
          <p:sp>
            <p:nvSpPr>
              <p:cNvPr id="226" name="Rectangle 225">
                <a:extLst>
                  <a:ext uri="{FF2B5EF4-FFF2-40B4-BE49-F238E27FC236}">
                    <a16:creationId xmlns:a16="http://schemas.microsoft.com/office/drawing/2014/main" id="{7E7B8490-FDDE-4D28-BE5D-E9E4AA112D0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7" name="Rectangle 226">
                <a:extLst>
                  <a:ext uri="{FF2B5EF4-FFF2-40B4-BE49-F238E27FC236}">
                    <a16:creationId xmlns:a16="http://schemas.microsoft.com/office/drawing/2014/main" id="{9AB51239-F684-4F86-8542-447E5AF884EC}"/>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8" name="Rectangle 227">
                <a:extLst>
                  <a:ext uri="{FF2B5EF4-FFF2-40B4-BE49-F238E27FC236}">
                    <a16:creationId xmlns:a16="http://schemas.microsoft.com/office/drawing/2014/main" id="{A0C9BA46-C73F-47BD-AE98-DF9C7B3040B1}"/>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9" name="Rectangle 228">
                <a:extLst>
                  <a:ext uri="{FF2B5EF4-FFF2-40B4-BE49-F238E27FC236}">
                    <a16:creationId xmlns:a16="http://schemas.microsoft.com/office/drawing/2014/main" id="{4B0F4AD0-40E9-45C8-82E3-FA82343C7051}"/>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0" name="Rectangle 229">
                <a:extLst>
                  <a:ext uri="{FF2B5EF4-FFF2-40B4-BE49-F238E27FC236}">
                    <a16:creationId xmlns:a16="http://schemas.microsoft.com/office/drawing/2014/main" id="{005D7A64-1CC7-4952-AE15-40422F33FD9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1" name="Rectangle 230">
                <a:extLst>
                  <a:ext uri="{FF2B5EF4-FFF2-40B4-BE49-F238E27FC236}">
                    <a16:creationId xmlns:a16="http://schemas.microsoft.com/office/drawing/2014/main" id="{1EA9C042-B8E3-4037-A1FF-E6CB56868653}"/>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2" name="Rectangle 231">
                <a:extLst>
                  <a:ext uri="{FF2B5EF4-FFF2-40B4-BE49-F238E27FC236}">
                    <a16:creationId xmlns:a16="http://schemas.microsoft.com/office/drawing/2014/main" id="{31B5669E-EE1E-4DF7-BF73-B0186E9CD08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3" name="Rectangle 232">
                <a:extLst>
                  <a:ext uri="{FF2B5EF4-FFF2-40B4-BE49-F238E27FC236}">
                    <a16:creationId xmlns:a16="http://schemas.microsoft.com/office/drawing/2014/main" id="{CEB91A5C-5A4F-4EB6-ABA1-2CA82A23304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4" name="Rectangle 233">
                <a:extLst>
                  <a:ext uri="{FF2B5EF4-FFF2-40B4-BE49-F238E27FC236}">
                    <a16:creationId xmlns:a16="http://schemas.microsoft.com/office/drawing/2014/main" id="{267C8778-F10C-49CD-A807-A578EED3F93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5" name="Rectangle 234">
                <a:extLst>
                  <a:ext uri="{FF2B5EF4-FFF2-40B4-BE49-F238E27FC236}">
                    <a16:creationId xmlns:a16="http://schemas.microsoft.com/office/drawing/2014/main" id="{0390CA19-C5CF-44C3-B243-61B67575E62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6" name="Rectangle 235">
                <a:extLst>
                  <a:ext uri="{FF2B5EF4-FFF2-40B4-BE49-F238E27FC236}">
                    <a16:creationId xmlns:a16="http://schemas.microsoft.com/office/drawing/2014/main" id="{A65EA4D7-3FAA-4CA0-90D6-7AA5C44C368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7" name="Rectangle 236">
                <a:extLst>
                  <a:ext uri="{FF2B5EF4-FFF2-40B4-BE49-F238E27FC236}">
                    <a16:creationId xmlns:a16="http://schemas.microsoft.com/office/drawing/2014/main" id="{79C7D094-DFB9-49B1-925D-D702A993ABF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24" name="Oval 223">
              <a:extLst>
                <a:ext uri="{FF2B5EF4-FFF2-40B4-BE49-F238E27FC236}">
                  <a16:creationId xmlns:a16="http://schemas.microsoft.com/office/drawing/2014/main" id="{0634CE47-601D-474B-A87C-EFA174E6F8A4}"/>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5" name="TextBox 224">
              <a:extLst>
                <a:ext uri="{FF2B5EF4-FFF2-40B4-BE49-F238E27FC236}">
                  <a16:creationId xmlns:a16="http://schemas.microsoft.com/office/drawing/2014/main" id="{EA2A7612-816B-46FC-9286-6DDCD5855EFC}"/>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10</a:t>
              </a:r>
            </a:p>
          </p:txBody>
        </p:sp>
      </p:grpSp>
      <p:grpSp>
        <p:nvGrpSpPr>
          <p:cNvPr id="238" name="Group 237">
            <a:extLst>
              <a:ext uri="{FF2B5EF4-FFF2-40B4-BE49-F238E27FC236}">
                <a16:creationId xmlns:a16="http://schemas.microsoft.com/office/drawing/2014/main" id="{60ED80D3-C0A7-4B1A-B011-DB3A4B4503C6}"/>
              </a:ext>
            </a:extLst>
          </p:cNvPr>
          <p:cNvGrpSpPr/>
          <p:nvPr/>
        </p:nvGrpSpPr>
        <p:grpSpPr>
          <a:xfrm>
            <a:off x="5232130" y="3967156"/>
            <a:ext cx="1780072" cy="1780072"/>
            <a:chOff x="3419475" y="752475"/>
            <a:chExt cx="5353050" cy="5353050"/>
          </a:xfrm>
        </p:grpSpPr>
        <p:sp>
          <p:nvSpPr>
            <p:cNvPr id="239" name="Freeform: Shape 238">
              <a:extLst>
                <a:ext uri="{FF2B5EF4-FFF2-40B4-BE49-F238E27FC236}">
                  <a16:creationId xmlns:a16="http://schemas.microsoft.com/office/drawing/2014/main" id="{B95B1071-FF49-4AAF-B496-9EC7A2EBBE7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40" name="Group 239">
              <a:extLst>
                <a:ext uri="{FF2B5EF4-FFF2-40B4-BE49-F238E27FC236}">
                  <a16:creationId xmlns:a16="http://schemas.microsoft.com/office/drawing/2014/main" id="{DFE86B1A-BE80-4758-BF73-6D1075434842}"/>
                </a:ext>
              </a:extLst>
            </p:cNvPr>
            <p:cNvGrpSpPr/>
            <p:nvPr/>
          </p:nvGrpSpPr>
          <p:grpSpPr>
            <a:xfrm>
              <a:off x="3505202" y="836611"/>
              <a:ext cx="5094518" cy="5143275"/>
              <a:chOff x="3505202" y="836611"/>
              <a:chExt cx="5094518" cy="5143275"/>
            </a:xfrm>
            <a:solidFill>
              <a:schemeClr val="bg1"/>
            </a:solidFill>
          </p:grpSpPr>
          <p:sp>
            <p:nvSpPr>
              <p:cNvPr id="243" name="Rectangle 242">
                <a:extLst>
                  <a:ext uri="{FF2B5EF4-FFF2-40B4-BE49-F238E27FC236}">
                    <a16:creationId xmlns:a16="http://schemas.microsoft.com/office/drawing/2014/main" id="{49443B16-EDBF-4461-86B9-B161B79DDC78}"/>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4" name="Rectangle 243">
                <a:extLst>
                  <a:ext uri="{FF2B5EF4-FFF2-40B4-BE49-F238E27FC236}">
                    <a16:creationId xmlns:a16="http://schemas.microsoft.com/office/drawing/2014/main" id="{FAEDF703-6FF1-49A1-AF4E-5154CDD791EA}"/>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5" name="Rectangle 244">
                <a:extLst>
                  <a:ext uri="{FF2B5EF4-FFF2-40B4-BE49-F238E27FC236}">
                    <a16:creationId xmlns:a16="http://schemas.microsoft.com/office/drawing/2014/main" id="{C81200ED-F6BE-48F4-AD33-ED628C7E10B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6" name="Rectangle 245">
                <a:extLst>
                  <a:ext uri="{FF2B5EF4-FFF2-40B4-BE49-F238E27FC236}">
                    <a16:creationId xmlns:a16="http://schemas.microsoft.com/office/drawing/2014/main" id="{E2FAE553-78D4-4E9E-A3C0-894B65EF4112}"/>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7" name="Rectangle 246">
                <a:extLst>
                  <a:ext uri="{FF2B5EF4-FFF2-40B4-BE49-F238E27FC236}">
                    <a16:creationId xmlns:a16="http://schemas.microsoft.com/office/drawing/2014/main" id="{3277CDB0-EB2C-4615-9D23-237D7366F92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8" name="Rectangle 247">
                <a:extLst>
                  <a:ext uri="{FF2B5EF4-FFF2-40B4-BE49-F238E27FC236}">
                    <a16:creationId xmlns:a16="http://schemas.microsoft.com/office/drawing/2014/main" id="{41C87919-AE8D-49A4-8ECF-8D9EFFF45C36}"/>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9" name="Rectangle 248">
                <a:extLst>
                  <a:ext uri="{FF2B5EF4-FFF2-40B4-BE49-F238E27FC236}">
                    <a16:creationId xmlns:a16="http://schemas.microsoft.com/office/drawing/2014/main" id="{F7BA9780-A464-45C5-A33F-3C37A37241A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0" name="Rectangle 249">
                <a:extLst>
                  <a:ext uri="{FF2B5EF4-FFF2-40B4-BE49-F238E27FC236}">
                    <a16:creationId xmlns:a16="http://schemas.microsoft.com/office/drawing/2014/main" id="{29647DEE-D9CB-4755-B104-D0139E74AAA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1" name="Rectangle 250">
                <a:extLst>
                  <a:ext uri="{FF2B5EF4-FFF2-40B4-BE49-F238E27FC236}">
                    <a16:creationId xmlns:a16="http://schemas.microsoft.com/office/drawing/2014/main" id="{963ECF47-FDDD-402E-9FCF-FCF4410594B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2" name="Rectangle 251">
                <a:extLst>
                  <a:ext uri="{FF2B5EF4-FFF2-40B4-BE49-F238E27FC236}">
                    <a16:creationId xmlns:a16="http://schemas.microsoft.com/office/drawing/2014/main" id="{74D85242-EC39-4F9B-9501-BCE9EC7BF31B}"/>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3" name="Rectangle 252">
                <a:extLst>
                  <a:ext uri="{FF2B5EF4-FFF2-40B4-BE49-F238E27FC236}">
                    <a16:creationId xmlns:a16="http://schemas.microsoft.com/office/drawing/2014/main" id="{7513284A-A890-4E66-811E-DEC3573CCBB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4" name="Rectangle 253">
                <a:extLst>
                  <a:ext uri="{FF2B5EF4-FFF2-40B4-BE49-F238E27FC236}">
                    <a16:creationId xmlns:a16="http://schemas.microsoft.com/office/drawing/2014/main" id="{0EC8F2FD-7B2A-4950-9A3C-30FA77908AE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41" name="Oval 240">
              <a:extLst>
                <a:ext uri="{FF2B5EF4-FFF2-40B4-BE49-F238E27FC236}">
                  <a16:creationId xmlns:a16="http://schemas.microsoft.com/office/drawing/2014/main" id="{51535565-7411-43B4-8E69-FB4A0EAA741B}"/>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2" name="TextBox 241">
              <a:extLst>
                <a:ext uri="{FF2B5EF4-FFF2-40B4-BE49-F238E27FC236}">
                  <a16:creationId xmlns:a16="http://schemas.microsoft.com/office/drawing/2014/main" id="{D5E6A8C1-4B6A-4A61-9DB4-5037DECF6C87}"/>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9</a:t>
              </a:r>
            </a:p>
          </p:txBody>
        </p:sp>
      </p:grpSp>
      <p:grpSp>
        <p:nvGrpSpPr>
          <p:cNvPr id="255" name="Group 254">
            <a:extLst>
              <a:ext uri="{FF2B5EF4-FFF2-40B4-BE49-F238E27FC236}">
                <a16:creationId xmlns:a16="http://schemas.microsoft.com/office/drawing/2014/main" id="{6E8C97EE-FB7B-435D-8341-97E035BA47D1}"/>
              </a:ext>
            </a:extLst>
          </p:cNvPr>
          <p:cNvGrpSpPr/>
          <p:nvPr/>
        </p:nvGrpSpPr>
        <p:grpSpPr>
          <a:xfrm>
            <a:off x="5232130" y="3967156"/>
            <a:ext cx="1780072" cy="1780072"/>
            <a:chOff x="3419475" y="752475"/>
            <a:chExt cx="5353050" cy="5353050"/>
          </a:xfrm>
        </p:grpSpPr>
        <p:sp>
          <p:nvSpPr>
            <p:cNvPr id="256" name="Freeform: Shape 255">
              <a:extLst>
                <a:ext uri="{FF2B5EF4-FFF2-40B4-BE49-F238E27FC236}">
                  <a16:creationId xmlns:a16="http://schemas.microsoft.com/office/drawing/2014/main" id="{A282AB2E-6C61-4C9F-ABA8-856A1DE63F5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57" name="Group 256">
              <a:extLst>
                <a:ext uri="{FF2B5EF4-FFF2-40B4-BE49-F238E27FC236}">
                  <a16:creationId xmlns:a16="http://schemas.microsoft.com/office/drawing/2014/main" id="{218503DA-79C4-42A8-829F-F255EEE3D3DA}"/>
                </a:ext>
              </a:extLst>
            </p:cNvPr>
            <p:cNvGrpSpPr/>
            <p:nvPr/>
          </p:nvGrpSpPr>
          <p:grpSpPr>
            <a:xfrm>
              <a:off x="3505202" y="836611"/>
              <a:ext cx="5094518" cy="5143275"/>
              <a:chOff x="3505202" y="836611"/>
              <a:chExt cx="5094518" cy="5143275"/>
            </a:xfrm>
            <a:solidFill>
              <a:schemeClr val="bg1"/>
            </a:solidFill>
          </p:grpSpPr>
          <p:sp>
            <p:nvSpPr>
              <p:cNvPr id="260" name="Rectangle 259">
                <a:extLst>
                  <a:ext uri="{FF2B5EF4-FFF2-40B4-BE49-F238E27FC236}">
                    <a16:creationId xmlns:a16="http://schemas.microsoft.com/office/drawing/2014/main" id="{3E66B079-33C2-4504-9117-7EA95217229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1" name="Rectangle 260">
                <a:extLst>
                  <a:ext uri="{FF2B5EF4-FFF2-40B4-BE49-F238E27FC236}">
                    <a16:creationId xmlns:a16="http://schemas.microsoft.com/office/drawing/2014/main" id="{2A2A2601-A413-496B-9C56-419C3D20562A}"/>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2" name="Rectangle 261">
                <a:extLst>
                  <a:ext uri="{FF2B5EF4-FFF2-40B4-BE49-F238E27FC236}">
                    <a16:creationId xmlns:a16="http://schemas.microsoft.com/office/drawing/2014/main" id="{3154776E-36D0-4613-9D94-6AD550CD3F4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3" name="Rectangle 262">
                <a:extLst>
                  <a:ext uri="{FF2B5EF4-FFF2-40B4-BE49-F238E27FC236}">
                    <a16:creationId xmlns:a16="http://schemas.microsoft.com/office/drawing/2014/main" id="{06001193-24D6-46A5-B335-49C47BDF4DD1}"/>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4" name="Rectangle 263">
                <a:extLst>
                  <a:ext uri="{FF2B5EF4-FFF2-40B4-BE49-F238E27FC236}">
                    <a16:creationId xmlns:a16="http://schemas.microsoft.com/office/drawing/2014/main" id="{71BEA478-7F5B-424C-9A99-81C60CD8545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5" name="Rectangle 264">
                <a:extLst>
                  <a:ext uri="{FF2B5EF4-FFF2-40B4-BE49-F238E27FC236}">
                    <a16:creationId xmlns:a16="http://schemas.microsoft.com/office/drawing/2014/main" id="{F75DFD4E-D660-45FB-88FE-6317515C933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6" name="Rectangle 265">
                <a:extLst>
                  <a:ext uri="{FF2B5EF4-FFF2-40B4-BE49-F238E27FC236}">
                    <a16:creationId xmlns:a16="http://schemas.microsoft.com/office/drawing/2014/main" id="{B78E1D63-8743-4ABC-AE86-78D2FC2C0E6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7" name="Rectangle 266">
                <a:extLst>
                  <a:ext uri="{FF2B5EF4-FFF2-40B4-BE49-F238E27FC236}">
                    <a16:creationId xmlns:a16="http://schemas.microsoft.com/office/drawing/2014/main" id="{05BD34A7-6376-43A2-B751-FA1AD27B2040}"/>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8" name="Rectangle 267">
                <a:extLst>
                  <a:ext uri="{FF2B5EF4-FFF2-40B4-BE49-F238E27FC236}">
                    <a16:creationId xmlns:a16="http://schemas.microsoft.com/office/drawing/2014/main" id="{BA95A0CA-D281-4449-9F2E-EEA182B73D59}"/>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9" name="Rectangle 268">
                <a:extLst>
                  <a:ext uri="{FF2B5EF4-FFF2-40B4-BE49-F238E27FC236}">
                    <a16:creationId xmlns:a16="http://schemas.microsoft.com/office/drawing/2014/main" id="{81FF08D0-C035-42F8-B6D9-9C4308135ABD}"/>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0" name="Rectangle 269">
                <a:extLst>
                  <a:ext uri="{FF2B5EF4-FFF2-40B4-BE49-F238E27FC236}">
                    <a16:creationId xmlns:a16="http://schemas.microsoft.com/office/drawing/2014/main" id="{EB48508F-E7B4-4E50-BB8F-A016D40B7E35}"/>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1" name="Rectangle 270">
                <a:extLst>
                  <a:ext uri="{FF2B5EF4-FFF2-40B4-BE49-F238E27FC236}">
                    <a16:creationId xmlns:a16="http://schemas.microsoft.com/office/drawing/2014/main" id="{B277075E-7667-4826-8790-D0B19AE6ACA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58" name="Oval 257">
              <a:extLst>
                <a:ext uri="{FF2B5EF4-FFF2-40B4-BE49-F238E27FC236}">
                  <a16:creationId xmlns:a16="http://schemas.microsoft.com/office/drawing/2014/main" id="{52CA3205-0BE5-436F-AB6D-898893B208C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9" name="TextBox 258">
              <a:extLst>
                <a:ext uri="{FF2B5EF4-FFF2-40B4-BE49-F238E27FC236}">
                  <a16:creationId xmlns:a16="http://schemas.microsoft.com/office/drawing/2014/main" id="{806B95E0-BB30-48C4-9BEC-E80E942ED454}"/>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8</a:t>
              </a:r>
            </a:p>
          </p:txBody>
        </p:sp>
      </p:grpSp>
      <p:grpSp>
        <p:nvGrpSpPr>
          <p:cNvPr id="272" name="Group 271">
            <a:extLst>
              <a:ext uri="{FF2B5EF4-FFF2-40B4-BE49-F238E27FC236}">
                <a16:creationId xmlns:a16="http://schemas.microsoft.com/office/drawing/2014/main" id="{DF4B0918-5391-49CA-8902-F23D28B44398}"/>
              </a:ext>
            </a:extLst>
          </p:cNvPr>
          <p:cNvGrpSpPr/>
          <p:nvPr/>
        </p:nvGrpSpPr>
        <p:grpSpPr>
          <a:xfrm>
            <a:off x="5232130" y="3967156"/>
            <a:ext cx="1780072" cy="1780072"/>
            <a:chOff x="3419475" y="752475"/>
            <a:chExt cx="5353050" cy="5353050"/>
          </a:xfrm>
        </p:grpSpPr>
        <p:sp>
          <p:nvSpPr>
            <p:cNvPr id="273" name="Freeform: Shape 272">
              <a:extLst>
                <a:ext uri="{FF2B5EF4-FFF2-40B4-BE49-F238E27FC236}">
                  <a16:creationId xmlns:a16="http://schemas.microsoft.com/office/drawing/2014/main" id="{FD426900-DA53-461A-B2E3-73566666E97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74" name="Group 273">
              <a:extLst>
                <a:ext uri="{FF2B5EF4-FFF2-40B4-BE49-F238E27FC236}">
                  <a16:creationId xmlns:a16="http://schemas.microsoft.com/office/drawing/2014/main" id="{C3957957-54E7-4B50-8812-B493676533A0}"/>
                </a:ext>
              </a:extLst>
            </p:cNvPr>
            <p:cNvGrpSpPr/>
            <p:nvPr/>
          </p:nvGrpSpPr>
          <p:grpSpPr>
            <a:xfrm>
              <a:off x="3505202" y="836611"/>
              <a:ext cx="5094518" cy="5143275"/>
              <a:chOff x="3505202" y="836611"/>
              <a:chExt cx="5094518" cy="5143275"/>
            </a:xfrm>
            <a:solidFill>
              <a:schemeClr val="bg1"/>
            </a:solidFill>
          </p:grpSpPr>
          <p:sp>
            <p:nvSpPr>
              <p:cNvPr id="277" name="Rectangle 276">
                <a:extLst>
                  <a:ext uri="{FF2B5EF4-FFF2-40B4-BE49-F238E27FC236}">
                    <a16:creationId xmlns:a16="http://schemas.microsoft.com/office/drawing/2014/main" id="{4E65A88D-2DDD-4CAD-8350-3D7AF9B872D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8" name="Rectangle 277">
                <a:extLst>
                  <a:ext uri="{FF2B5EF4-FFF2-40B4-BE49-F238E27FC236}">
                    <a16:creationId xmlns:a16="http://schemas.microsoft.com/office/drawing/2014/main" id="{BE9492FD-4076-412D-8632-5BA61D4BB51B}"/>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9" name="Rectangle 278">
                <a:extLst>
                  <a:ext uri="{FF2B5EF4-FFF2-40B4-BE49-F238E27FC236}">
                    <a16:creationId xmlns:a16="http://schemas.microsoft.com/office/drawing/2014/main" id="{B3AAD10C-F5E3-4D77-BD3F-F0D4BF737EB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0" name="Rectangle 279">
                <a:extLst>
                  <a:ext uri="{FF2B5EF4-FFF2-40B4-BE49-F238E27FC236}">
                    <a16:creationId xmlns:a16="http://schemas.microsoft.com/office/drawing/2014/main" id="{53F5208E-34D2-4076-8E45-5465A4DA7716}"/>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1" name="Rectangle 280">
                <a:extLst>
                  <a:ext uri="{FF2B5EF4-FFF2-40B4-BE49-F238E27FC236}">
                    <a16:creationId xmlns:a16="http://schemas.microsoft.com/office/drawing/2014/main" id="{D38409F6-A30B-4EAB-B9A3-44593C8511A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2" name="Rectangle 281">
                <a:extLst>
                  <a:ext uri="{FF2B5EF4-FFF2-40B4-BE49-F238E27FC236}">
                    <a16:creationId xmlns:a16="http://schemas.microsoft.com/office/drawing/2014/main" id="{8F3081E5-DA4D-48CB-854E-A57CB4C197F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3" name="Rectangle 282">
                <a:extLst>
                  <a:ext uri="{FF2B5EF4-FFF2-40B4-BE49-F238E27FC236}">
                    <a16:creationId xmlns:a16="http://schemas.microsoft.com/office/drawing/2014/main" id="{D8A08380-C2AB-410F-BDFC-A84C74B0F2AA}"/>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4" name="Rectangle 283">
                <a:extLst>
                  <a:ext uri="{FF2B5EF4-FFF2-40B4-BE49-F238E27FC236}">
                    <a16:creationId xmlns:a16="http://schemas.microsoft.com/office/drawing/2014/main" id="{D9A7A010-67E9-47AA-BD33-EE8AC90C885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5" name="Rectangle 284">
                <a:extLst>
                  <a:ext uri="{FF2B5EF4-FFF2-40B4-BE49-F238E27FC236}">
                    <a16:creationId xmlns:a16="http://schemas.microsoft.com/office/drawing/2014/main" id="{672FCB49-6BFD-44AB-ACD5-B27B3DC93C3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6" name="Rectangle 285">
                <a:extLst>
                  <a:ext uri="{FF2B5EF4-FFF2-40B4-BE49-F238E27FC236}">
                    <a16:creationId xmlns:a16="http://schemas.microsoft.com/office/drawing/2014/main" id="{E77E8756-2E34-488B-9A93-D9222070C85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7" name="Rectangle 286">
                <a:extLst>
                  <a:ext uri="{FF2B5EF4-FFF2-40B4-BE49-F238E27FC236}">
                    <a16:creationId xmlns:a16="http://schemas.microsoft.com/office/drawing/2014/main" id="{8FCB05B1-9360-452E-B662-CD7432053092}"/>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8" name="Rectangle 287">
                <a:extLst>
                  <a:ext uri="{FF2B5EF4-FFF2-40B4-BE49-F238E27FC236}">
                    <a16:creationId xmlns:a16="http://schemas.microsoft.com/office/drawing/2014/main" id="{3B21BA87-9559-4A51-99F4-DAF5BC795EB4}"/>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75" name="Oval 274">
              <a:extLst>
                <a:ext uri="{FF2B5EF4-FFF2-40B4-BE49-F238E27FC236}">
                  <a16:creationId xmlns:a16="http://schemas.microsoft.com/office/drawing/2014/main" id="{8755C316-AA87-4AD4-9BC6-6CFE1793797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6" name="TextBox 275">
              <a:extLst>
                <a:ext uri="{FF2B5EF4-FFF2-40B4-BE49-F238E27FC236}">
                  <a16:creationId xmlns:a16="http://schemas.microsoft.com/office/drawing/2014/main" id="{6E1D89C2-8BCA-4CF3-B5D5-45CA781B5A4B}"/>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7</a:t>
              </a:r>
            </a:p>
          </p:txBody>
        </p:sp>
      </p:grpSp>
      <p:grpSp>
        <p:nvGrpSpPr>
          <p:cNvPr id="289" name="Group 288">
            <a:extLst>
              <a:ext uri="{FF2B5EF4-FFF2-40B4-BE49-F238E27FC236}">
                <a16:creationId xmlns:a16="http://schemas.microsoft.com/office/drawing/2014/main" id="{93D6DB6F-414C-4014-AFAD-071E3777F066}"/>
              </a:ext>
            </a:extLst>
          </p:cNvPr>
          <p:cNvGrpSpPr/>
          <p:nvPr/>
        </p:nvGrpSpPr>
        <p:grpSpPr>
          <a:xfrm>
            <a:off x="5232130" y="3967156"/>
            <a:ext cx="1780072" cy="1780072"/>
            <a:chOff x="3419475" y="752475"/>
            <a:chExt cx="5353050" cy="5353050"/>
          </a:xfrm>
        </p:grpSpPr>
        <p:sp>
          <p:nvSpPr>
            <p:cNvPr id="290" name="Freeform: Shape 289">
              <a:extLst>
                <a:ext uri="{FF2B5EF4-FFF2-40B4-BE49-F238E27FC236}">
                  <a16:creationId xmlns:a16="http://schemas.microsoft.com/office/drawing/2014/main" id="{FFBF340F-D783-4F57-BCA8-A5E11FF05778}"/>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91" name="Group 290">
              <a:extLst>
                <a:ext uri="{FF2B5EF4-FFF2-40B4-BE49-F238E27FC236}">
                  <a16:creationId xmlns:a16="http://schemas.microsoft.com/office/drawing/2014/main" id="{A14FB3AB-4DD0-47EC-8103-1ECCB572066B}"/>
                </a:ext>
              </a:extLst>
            </p:cNvPr>
            <p:cNvGrpSpPr/>
            <p:nvPr/>
          </p:nvGrpSpPr>
          <p:grpSpPr>
            <a:xfrm>
              <a:off x="3505202" y="836611"/>
              <a:ext cx="5094518" cy="5143275"/>
              <a:chOff x="3505202" y="836611"/>
              <a:chExt cx="5094518" cy="5143275"/>
            </a:xfrm>
            <a:solidFill>
              <a:schemeClr val="bg1"/>
            </a:solidFill>
          </p:grpSpPr>
          <p:sp>
            <p:nvSpPr>
              <p:cNvPr id="294" name="Rectangle 293">
                <a:extLst>
                  <a:ext uri="{FF2B5EF4-FFF2-40B4-BE49-F238E27FC236}">
                    <a16:creationId xmlns:a16="http://schemas.microsoft.com/office/drawing/2014/main" id="{CCAA03C7-DA39-4CD2-8043-D19CCFF611D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5" name="Rectangle 294">
                <a:extLst>
                  <a:ext uri="{FF2B5EF4-FFF2-40B4-BE49-F238E27FC236}">
                    <a16:creationId xmlns:a16="http://schemas.microsoft.com/office/drawing/2014/main" id="{7F1C290A-EF1C-42E3-A697-EBB5A8558A2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6" name="Rectangle 295">
                <a:extLst>
                  <a:ext uri="{FF2B5EF4-FFF2-40B4-BE49-F238E27FC236}">
                    <a16:creationId xmlns:a16="http://schemas.microsoft.com/office/drawing/2014/main" id="{B3B7DFD4-E9E5-439D-A5C8-59A71817824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7" name="Rectangle 296">
                <a:extLst>
                  <a:ext uri="{FF2B5EF4-FFF2-40B4-BE49-F238E27FC236}">
                    <a16:creationId xmlns:a16="http://schemas.microsoft.com/office/drawing/2014/main" id="{1CDB2E0E-E7F7-445E-845A-A2681FD7C99C}"/>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8" name="Rectangle 297">
                <a:extLst>
                  <a:ext uri="{FF2B5EF4-FFF2-40B4-BE49-F238E27FC236}">
                    <a16:creationId xmlns:a16="http://schemas.microsoft.com/office/drawing/2014/main" id="{FD75F910-6EA6-47CB-B9FF-F7F6D904E48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9" name="Rectangle 298">
                <a:extLst>
                  <a:ext uri="{FF2B5EF4-FFF2-40B4-BE49-F238E27FC236}">
                    <a16:creationId xmlns:a16="http://schemas.microsoft.com/office/drawing/2014/main" id="{5D4AED18-B3A6-4F36-8EB1-CA369373D734}"/>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0" name="Rectangle 299">
                <a:extLst>
                  <a:ext uri="{FF2B5EF4-FFF2-40B4-BE49-F238E27FC236}">
                    <a16:creationId xmlns:a16="http://schemas.microsoft.com/office/drawing/2014/main" id="{4A721955-871E-4414-8438-C62E655381D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1" name="Rectangle 300">
                <a:extLst>
                  <a:ext uri="{FF2B5EF4-FFF2-40B4-BE49-F238E27FC236}">
                    <a16:creationId xmlns:a16="http://schemas.microsoft.com/office/drawing/2014/main" id="{166B2C96-BAEC-4D77-879D-9AC5EA5E8E01}"/>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2" name="Rectangle 301">
                <a:extLst>
                  <a:ext uri="{FF2B5EF4-FFF2-40B4-BE49-F238E27FC236}">
                    <a16:creationId xmlns:a16="http://schemas.microsoft.com/office/drawing/2014/main" id="{BD5754DF-8E7B-4404-B598-E0310BF24AFD}"/>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3" name="Rectangle 302">
                <a:extLst>
                  <a:ext uri="{FF2B5EF4-FFF2-40B4-BE49-F238E27FC236}">
                    <a16:creationId xmlns:a16="http://schemas.microsoft.com/office/drawing/2014/main" id="{1EDCC592-9557-43E2-B6BF-66088155211C}"/>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4" name="Rectangle 303">
                <a:extLst>
                  <a:ext uri="{FF2B5EF4-FFF2-40B4-BE49-F238E27FC236}">
                    <a16:creationId xmlns:a16="http://schemas.microsoft.com/office/drawing/2014/main" id="{2888C853-E6C3-435F-850A-1642030982A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5" name="Rectangle 304">
                <a:extLst>
                  <a:ext uri="{FF2B5EF4-FFF2-40B4-BE49-F238E27FC236}">
                    <a16:creationId xmlns:a16="http://schemas.microsoft.com/office/drawing/2014/main" id="{2C0A262A-0F87-4A7A-BFBF-1D86AB3D716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92" name="Oval 291">
              <a:extLst>
                <a:ext uri="{FF2B5EF4-FFF2-40B4-BE49-F238E27FC236}">
                  <a16:creationId xmlns:a16="http://schemas.microsoft.com/office/drawing/2014/main" id="{F86BB287-A318-49C1-863D-CDFCFA48ACDC}"/>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3" name="TextBox 292">
              <a:extLst>
                <a:ext uri="{FF2B5EF4-FFF2-40B4-BE49-F238E27FC236}">
                  <a16:creationId xmlns:a16="http://schemas.microsoft.com/office/drawing/2014/main" id="{4B8F3276-06A2-42BE-92F8-2FFAF49EA898}"/>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6</a:t>
              </a:r>
            </a:p>
          </p:txBody>
        </p:sp>
      </p:grpSp>
      <p:grpSp>
        <p:nvGrpSpPr>
          <p:cNvPr id="306" name="Group 305">
            <a:extLst>
              <a:ext uri="{FF2B5EF4-FFF2-40B4-BE49-F238E27FC236}">
                <a16:creationId xmlns:a16="http://schemas.microsoft.com/office/drawing/2014/main" id="{57670E38-8B99-42AA-AA05-A74FF72CCB81}"/>
              </a:ext>
            </a:extLst>
          </p:cNvPr>
          <p:cNvGrpSpPr/>
          <p:nvPr/>
        </p:nvGrpSpPr>
        <p:grpSpPr>
          <a:xfrm>
            <a:off x="5232130" y="3967156"/>
            <a:ext cx="1780072" cy="1780072"/>
            <a:chOff x="3419475" y="752475"/>
            <a:chExt cx="5353050" cy="5353050"/>
          </a:xfrm>
        </p:grpSpPr>
        <p:sp>
          <p:nvSpPr>
            <p:cNvPr id="307" name="Freeform: Shape 306">
              <a:extLst>
                <a:ext uri="{FF2B5EF4-FFF2-40B4-BE49-F238E27FC236}">
                  <a16:creationId xmlns:a16="http://schemas.microsoft.com/office/drawing/2014/main" id="{BFD7461F-D7F5-4797-B78E-BCEA8DE6E894}"/>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08" name="Group 307">
              <a:extLst>
                <a:ext uri="{FF2B5EF4-FFF2-40B4-BE49-F238E27FC236}">
                  <a16:creationId xmlns:a16="http://schemas.microsoft.com/office/drawing/2014/main" id="{143709D0-C181-4BB3-B61F-9A116AEF5624}"/>
                </a:ext>
              </a:extLst>
            </p:cNvPr>
            <p:cNvGrpSpPr/>
            <p:nvPr/>
          </p:nvGrpSpPr>
          <p:grpSpPr>
            <a:xfrm>
              <a:off x="3505202" y="836611"/>
              <a:ext cx="5094518" cy="5143275"/>
              <a:chOff x="3505202" y="836611"/>
              <a:chExt cx="5094518" cy="5143275"/>
            </a:xfrm>
            <a:solidFill>
              <a:schemeClr val="bg1"/>
            </a:solidFill>
          </p:grpSpPr>
          <p:sp>
            <p:nvSpPr>
              <p:cNvPr id="311" name="Rectangle 310">
                <a:extLst>
                  <a:ext uri="{FF2B5EF4-FFF2-40B4-BE49-F238E27FC236}">
                    <a16:creationId xmlns:a16="http://schemas.microsoft.com/office/drawing/2014/main" id="{418C26EF-30BB-444C-9A71-C10CFC4AC24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2" name="Rectangle 311">
                <a:extLst>
                  <a:ext uri="{FF2B5EF4-FFF2-40B4-BE49-F238E27FC236}">
                    <a16:creationId xmlns:a16="http://schemas.microsoft.com/office/drawing/2014/main" id="{B8C4016D-AC30-4540-A653-07CBF704DBD3}"/>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3" name="Rectangle 312">
                <a:extLst>
                  <a:ext uri="{FF2B5EF4-FFF2-40B4-BE49-F238E27FC236}">
                    <a16:creationId xmlns:a16="http://schemas.microsoft.com/office/drawing/2014/main" id="{E8C9FE8A-E2A6-4E47-B8CA-4AB5434626ED}"/>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4" name="Rectangle 313">
                <a:extLst>
                  <a:ext uri="{FF2B5EF4-FFF2-40B4-BE49-F238E27FC236}">
                    <a16:creationId xmlns:a16="http://schemas.microsoft.com/office/drawing/2014/main" id="{CED52124-6AF4-4222-B615-7EE94D431CBF}"/>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5" name="Rectangle 314">
                <a:extLst>
                  <a:ext uri="{FF2B5EF4-FFF2-40B4-BE49-F238E27FC236}">
                    <a16:creationId xmlns:a16="http://schemas.microsoft.com/office/drawing/2014/main" id="{99489AEB-ED75-442E-AEAA-FEDFC02C0A4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6" name="Rectangle 315">
                <a:extLst>
                  <a:ext uri="{FF2B5EF4-FFF2-40B4-BE49-F238E27FC236}">
                    <a16:creationId xmlns:a16="http://schemas.microsoft.com/office/drawing/2014/main" id="{C525A1D6-C951-4FC6-B89E-C07A2836F86C}"/>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7" name="Rectangle 316">
                <a:extLst>
                  <a:ext uri="{FF2B5EF4-FFF2-40B4-BE49-F238E27FC236}">
                    <a16:creationId xmlns:a16="http://schemas.microsoft.com/office/drawing/2014/main" id="{11B44473-86DC-4450-94E7-6DBE362D6240}"/>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8" name="Rectangle 317">
                <a:extLst>
                  <a:ext uri="{FF2B5EF4-FFF2-40B4-BE49-F238E27FC236}">
                    <a16:creationId xmlns:a16="http://schemas.microsoft.com/office/drawing/2014/main" id="{04CE6B50-896E-4ED9-B3EF-999D134A57D7}"/>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9" name="Rectangle 318">
                <a:extLst>
                  <a:ext uri="{FF2B5EF4-FFF2-40B4-BE49-F238E27FC236}">
                    <a16:creationId xmlns:a16="http://schemas.microsoft.com/office/drawing/2014/main" id="{16DC95B8-E51E-4384-8AE8-B4364E3103B4}"/>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0" name="Rectangle 319">
                <a:extLst>
                  <a:ext uri="{FF2B5EF4-FFF2-40B4-BE49-F238E27FC236}">
                    <a16:creationId xmlns:a16="http://schemas.microsoft.com/office/drawing/2014/main" id="{5F2B1888-7C35-4BE7-8937-6576874379D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1" name="Rectangle 320">
                <a:extLst>
                  <a:ext uri="{FF2B5EF4-FFF2-40B4-BE49-F238E27FC236}">
                    <a16:creationId xmlns:a16="http://schemas.microsoft.com/office/drawing/2014/main" id="{527E3BA8-4C86-4B36-BDAF-8DABACAD89ED}"/>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2" name="Rectangle 321">
                <a:extLst>
                  <a:ext uri="{FF2B5EF4-FFF2-40B4-BE49-F238E27FC236}">
                    <a16:creationId xmlns:a16="http://schemas.microsoft.com/office/drawing/2014/main" id="{B8E061B6-E667-46A1-B609-BB4D6DF8353A}"/>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09" name="Oval 308">
              <a:extLst>
                <a:ext uri="{FF2B5EF4-FFF2-40B4-BE49-F238E27FC236}">
                  <a16:creationId xmlns:a16="http://schemas.microsoft.com/office/drawing/2014/main" id="{87E3E876-AF40-40AC-A1B6-5FEAF2C467A2}"/>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0" name="TextBox 309">
              <a:extLst>
                <a:ext uri="{FF2B5EF4-FFF2-40B4-BE49-F238E27FC236}">
                  <a16:creationId xmlns:a16="http://schemas.microsoft.com/office/drawing/2014/main" id="{6DD56B0D-0D15-4C4F-B60B-2F6870AA6197}"/>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5</a:t>
              </a:r>
            </a:p>
          </p:txBody>
        </p:sp>
      </p:grpSp>
      <p:grpSp>
        <p:nvGrpSpPr>
          <p:cNvPr id="323" name="Group 322">
            <a:extLst>
              <a:ext uri="{FF2B5EF4-FFF2-40B4-BE49-F238E27FC236}">
                <a16:creationId xmlns:a16="http://schemas.microsoft.com/office/drawing/2014/main" id="{8834E009-BB2A-476D-934E-863DEC95FE0E}"/>
              </a:ext>
            </a:extLst>
          </p:cNvPr>
          <p:cNvGrpSpPr/>
          <p:nvPr/>
        </p:nvGrpSpPr>
        <p:grpSpPr>
          <a:xfrm>
            <a:off x="5232130" y="3967156"/>
            <a:ext cx="1780072" cy="1780072"/>
            <a:chOff x="3419475" y="752475"/>
            <a:chExt cx="5353050" cy="5353050"/>
          </a:xfrm>
        </p:grpSpPr>
        <p:sp>
          <p:nvSpPr>
            <p:cNvPr id="324" name="Freeform: Shape 323">
              <a:extLst>
                <a:ext uri="{FF2B5EF4-FFF2-40B4-BE49-F238E27FC236}">
                  <a16:creationId xmlns:a16="http://schemas.microsoft.com/office/drawing/2014/main" id="{FED403A9-AE31-4D27-A688-5DFFCF1AE289}"/>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25" name="Group 324">
              <a:extLst>
                <a:ext uri="{FF2B5EF4-FFF2-40B4-BE49-F238E27FC236}">
                  <a16:creationId xmlns:a16="http://schemas.microsoft.com/office/drawing/2014/main" id="{9A41B4B6-B11A-477E-9DD5-7A41DB6FEAA7}"/>
                </a:ext>
              </a:extLst>
            </p:cNvPr>
            <p:cNvGrpSpPr/>
            <p:nvPr/>
          </p:nvGrpSpPr>
          <p:grpSpPr>
            <a:xfrm>
              <a:off x="3505202" y="836611"/>
              <a:ext cx="5094518" cy="5143275"/>
              <a:chOff x="3505202" y="836611"/>
              <a:chExt cx="5094518" cy="5143275"/>
            </a:xfrm>
            <a:solidFill>
              <a:schemeClr val="bg1"/>
            </a:solidFill>
          </p:grpSpPr>
          <p:sp>
            <p:nvSpPr>
              <p:cNvPr id="328" name="Rectangle 327">
                <a:extLst>
                  <a:ext uri="{FF2B5EF4-FFF2-40B4-BE49-F238E27FC236}">
                    <a16:creationId xmlns:a16="http://schemas.microsoft.com/office/drawing/2014/main" id="{FFBCCB7A-F4F2-4A38-98A0-48C40EFF099D}"/>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9" name="Rectangle 328">
                <a:extLst>
                  <a:ext uri="{FF2B5EF4-FFF2-40B4-BE49-F238E27FC236}">
                    <a16:creationId xmlns:a16="http://schemas.microsoft.com/office/drawing/2014/main" id="{4EDF9C13-CE8B-4663-9448-043068436FE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0" name="Rectangle 329">
                <a:extLst>
                  <a:ext uri="{FF2B5EF4-FFF2-40B4-BE49-F238E27FC236}">
                    <a16:creationId xmlns:a16="http://schemas.microsoft.com/office/drawing/2014/main" id="{3CC4674D-F238-4B1B-B70B-0C6214C1A91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1" name="Rectangle 330">
                <a:extLst>
                  <a:ext uri="{FF2B5EF4-FFF2-40B4-BE49-F238E27FC236}">
                    <a16:creationId xmlns:a16="http://schemas.microsoft.com/office/drawing/2014/main" id="{7DAE4D7F-0076-4C40-BD4F-BBE50566862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2" name="Rectangle 331">
                <a:extLst>
                  <a:ext uri="{FF2B5EF4-FFF2-40B4-BE49-F238E27FC236}">
                    <a16:creationId xmlns:a16="http://schemas.microsoft.com/office/drawing/2014/main" id="{9143F2F4-EE60-4B0D-8F05-694656BA948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3" name="Rectangle 332">
                <a:extLst>
                  <a:ext uri="{FF2B5EF4-FFF2-40B4-BE49-F238E27FC236}">
                    <a16:creationId xmlns:a16="http://schemas.microsoft.com/office/drawing/2014/main" id="{A1B1A4ED-D4B2-43BF-8457-60C54BCF0233}"/>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4" name="Rectangle 333">
                <a:extLst>
                  <a:ext uri="{FF2B5EF4-FFF2-40B4-BE49-F238E27FC236}">
                    <a16:creationId xmlns:a16="http://schemas.microsoft.com/office/drawing/2014/main" id="{38E870C3-0298-45F4-ABE7-686FAE5197F7}"/>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5" name="Rectangle 334">
                <a:extLst>
                  <a:ext uri="{FF2B5EF4-FFF2-40B4-BE49-F238E27FC236}">
                    <a16:creationId xmlns:a16="http://schemas.microsoft.com/office/drawing/2014/main" id="{9F7DFC5D-6330-43B8-BBB9-38EAEE77C43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6" name="Rectangle 335">
                <a:extLst>
                  <a:ext uri="{FF2B5EF4-FFF2-40B4-BE49-F238E27FC236}">
                    <a16:creationId xmlns:a16="http://schemas.microsoft.com/office/drawing/2014/main" id="{DA034794-7925-414A-B11E-A11DD7B69AF7}"/>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7" name="Rectangle 336">
                <a:extLst>
                  <a:ext uri="{FF2B5EF4-FFF2-40B4-BE49-F238E27FC236}">
                    <a16:creationId xmlns:a16="http://schemas.microsoft.com/office/drawing/2014/main" id="{2C78B0FA-6578-4047-91D6-1C5BCCAF6137}"/>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8" name="Rectangle 337">
                <a:extLst>
                  <a:ext uri="{FF2B5EF4-FFF2-40B4-BE49-F238E27FC236}">
                    <a16:creationId xmlns:a16="http://schemas.microsoft.com/office/drawing/2014/main" id="{B84D8558-DCFE-4A6C-8766-C0A5A7201944}"/>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9" name="Rectangle 338">
                <a:extLst>
                  <a:ext uri="{FF2B5EF4-FFF2-40B4-BE49-F238E27FC236}">
                    <a16:creationId xmlns:a16="http://schemas.microsoft.com/office/drawing/2014/main" id="{E9557C11-F71E-45B3-ACC0-16D3BAAC0207}"/>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26" name="Oval 325">
              <a:extLst>
                <a:ext uri="{FF2B5EF4-FFF2-40B4-BE49-F238E27FC236}">
                  <a16:creationId xmlns:a16="http://schemas.microsoft.com/office/drawing/2014/main" id="{E4DC44D9-DBE3-4AEC-BF54-06895AAE346E}"/>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7" name="TextBox 326">
              <a:extLst>
                <a:ext uri="{FF2B5EF4-FFF2-40B4-BE49-F238E27FC236}">
                  <a16:creationId xmlns:a16="http://schemas.microsoft.com/office/drawing/2014/main" id="{FF2381AA-F7EF-476F-A593-25816B98BB72}"/>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4</a:t>
              </a:r>
            </a:p>
          </p:txBody>
        </p:sp>
      </p:grpSp>
      <p:grpSp>
        <p:nvGrpSpPr>
          <p:cNvPr id="340" name="Group 339">
            <a:extLst>
              <a:ext uri="{FF2B5EF4-FFF2-40B4-BE49-F238E27FC236}">
                <a16:creationId xmlns:a16="http://schemas.microsoft.com/office/drawing/2014/main" id="{52D28F18-6B68-4A14-9048-0BDF72CDED6C}"/>
              </a:ext>
            </a:extLst>
          </p:cNvPr>
          <p:cNvGrpSpPr/>
          <p:nvPr/>
        </p:nvGrpSpPr>
        <p:grpSpPr>
          <a:xfrm>
            <a:off x="5232130" y="3967156"/>
            <a:ext cx="1780072" cy="1780072"/>
            <a:chOff x="3419475" y="752475"/>
            <a:chExt cx="5353050" cy="5353050"/>
          </a:xfrm>
        </p:grpSpPr>
        <p:sp>
          <p:nvSpPr>
            <p:cNvPr id="341" name="Freeform: Shape 340">
              <a:extLst>
                <a:ext uri="{FF2B5EF4-FFF2-40B4-BE49-F238E27FC236}">
                  <a16:creationId xmlns:a16="http://schemas.microsoft.com/office/drawing/2014/main" id="{84A4667E-8A50-4C59-A6FD-CAE695A44087}"/>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42" name="Group 341">
              <a:extLst>
                <a:ext uri="{FF2B5EF4-FFF2-40B4-BE49-F238E27FC236}">
                  <a16:creationId xmlns:a16="http://schemas.microsoft.com/office/drawing/2014/main" id="{54C8E6CA-F9FE-479E-A856-640C04BD229D}"/>
                </a:ext>
              </a:extLst>
            </p:cNvPr>
            <p:cNvGrpSpPr/>
            <p:nvPr/>
          </p:nvGrpSpPr>
          <p:grpSpPr>
            <a:xfrm>
              <a:off x="3505202" y="836611"/>
              <a:ext cx="5094518" cy="5143275"/>
              <a:chOff x="3505202" y="836611"/>
              <a:chExt cx="5094518" cy="5143275"/>
            </a:xfrm>
            <a:solidFill>
              <a:schemeClr val="bg1"/>
            </a:solidFill>
          </p:grpSpPr>
          <p:sp>
            <p:nvSpPr>
              <p:cNvPr id="345" name="Rectangle 344">
                <a:extLst>
                  <a:ext uri="{FF2B5EF4-FFF2-40B4-BE49-F238E27FC236}">
                    <a16:creationId xmlns:a16="http://schemas.microsoft.com/office/drawing/2014/main" id="{29601840-F1ED-449D-8A0B-AC660ECA92C2}"/>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46" name="Rectangle 345">
                <a:extLst>
                  <a:ext uri="{FF2B5EF4-FFF2-40B4-BE49-F238E27FC236}">
                    <a16:creationId xmlns:a16="http://schemas.microsoft.com/office/drawing/2014/main" id="{8D082AEA-A20A-42E1-8147-DC90D8F2EDA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47" name="Rectangle 346">
                <a:extLst>
                  <a:ext uri="{FF2B5EF4-FFF2-40B4-BE49-F238E27FC236}">
                    <a16:creationId xmlns:a16="http://schemas.microsoft.com/office/drawing/2014/main" id="{98347A1E-FFBB-4710-B5DB-5A619FA047AC}"/>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48" name="Rectangle 347">
                <a:extLst>
                  <a:ext uri="{FF2B5EF4-FFF2-40B4-BE49-F238E27FC236}">
                    <a16:creationId xmlns:a16="http://schemas.microsoft.com/office/drawing/2014/main" id="{281AA76D-C58E-4297-A82D-EA2919BD7B6F}"/>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49" name="Rectangle 348">
                <a:extLst>
                  <a:ext uri="{FF2B5EF4-FFF2-40B4-BE49-F238E27FC236}">
                    <a16:creationId xmlns:a16="http://schemas.microsoft.com/office/drawing/2014/main" id="{502248CC-1936-44DB-A7DA-1C6EA0CC9BCD}"/>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0" name="Rectangle 349">
                <a:extLst>
                  <a:ext uri="{FF2B5EF4-FFF2-40B4-BE49-F238E27FC236}">
                    <a16:creationId xmlns:a16="http://schemas.microsoft.com/office/drawing/2014/main" id="{1D3BE8A1-5112-4ED0-A3B1-5674085EFAA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1" name="Rectangle 350">
                <a:extLst>
                  <a:ext uri="{FF2B5EF4-FFF2-40B4-BE49-F238E27FC236}">
                    <a16:creationId xmlns:a16="http://schemas.microsoft.com/office/drawing/2014/main" id="{0BE33220-1257-474C-9A48-3ABC372D458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2" name="Rectangle 351">
                <a:extLst>
                  <a:ext uri="{FF2B5EF4-FFF2-40B4-BE49-F238E27FC236}">
                    <a16:creationId xmlns:a16="http://schemas.microsoft.com/office/drawing/2014/main" id="{AD0F3965-C6F5-477A-8655-28A4D0CA6EB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3" name="Rectangle 352">
                <a:extLst>
                  <a:ext uri="{FF2B5EF4-FFF2-40B4-BE49-F238E27FC236}">
                    <a16:creationId xmlns:a16="http://schemas.microsoft.com/office/drawing/2014/main" id="{E57A3FA4-8C80-4780-A636-425D3ED79E69}"/>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4" name="Rectangle 353">
                <a:extLst>
                  <a:ext uri="{FF2B5EF4-FFF2-40B4-BE49-F238E27FC236}">
                    <a16:creationId xmlns:a16="http://schemas.microsoft.com/office/drawing/2014/main" id="{5ECB3F54-98FD-464F-B065-7B879595869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5" name="Rectangle 354">
                <a:extLst>
                  <a:ext uri="{FF2B5EF4-FFF2-40B4-BE49-F238E27FC236}">
                    <a16:creationId xmlns:a16="http://schemas.microsoft.com/office/drawing/2014/main" id="{64DF6CB1-ABB8-4948-A2DE-78D3716F15D4}"/>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6" name="Rectangle 355">
                <a:extLst>
                  <a:ext uri="{FF2B5EF4-FFF2-40B4-BE49-F238E27FC236}">
                    <a16:creationId xmlns:a16="http://schemas.microsoft.com/office/drawing/2014/main" id="{4B20439F-6337-497F-9C1E-70424BE0CE0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43" name="Oval 342">
              <a:extLst>
                <a:ext uri="{FF2B5EF4-FFF2-40B4-BE49-F238E27FC236}">
                  <a16:creationId xmlns:a16="http://schemas.microsoft.com/office/drawing/2014/main" id="{29FECFBC-2C9D-464A-831A-D17B219BF48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44" name="TextBox 343">
              <a:extLst>
                <a:ext uri="{FF2B5EF4-FFF2-40B4-BE49-F238E27FC236}">
                  <a16:creationId xmlns:a16="http://schemas.microsoft.com/office/drawing/2014/main" id="{B4F7353B-6266-4868-925B-8E121A8804C3}"/>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3</a:t>
              </a:r>
            </a:p>
          </p:txBody>
        </p:sp>
      </p:grpSp>
      <p:grpSp>
        <p:nvGrpSpPr>
          <p:cNvPr id="357" name="Group 356">
            <a:extLst>
              <a:ext uri="{FF2B5EF4-FFF2-40B4-BE49-F238E27FC236}">
                <a16:creationId xmlns:a16="http://schemas.microsoft.com/office/drawing/2014/main" id="{0FA32324-FD6D-4CE6-8F29-104E41A1761A}"/>
              </a:ext>
            </a:extLst>
          </p:cNvPr>
          <p:cNvGrpSpPr/>
          <p:nvPr/>
        </p:nvGrpSpPr>
        <p:grpSpPr>
          <a:xfrm>
            <a:off x="5232130" y="3967156"/>
            <a:ext cx="1780072" cy="1780072"/>
            <a:chOff x="3419475" y="752475"/>
            <a:chExt cx="5353050" cy="5353050"/>
          </a:xfrm>
        </p:grpSpPr>
        <p:sp>
          <p:nvSpPr>
            <p:cNvPr id="358" name="Freeform: Shape 357">
              <a:extLst>
                <a:ext uri="{FF2B5EF4-FFF2-40B4-BE49-F238E27FC236}">
                  <a16:creationId xmlns:a16="http://schemas.microsoft.com/office/drawing/2014/main" id="{E41C6154-61EC-43E2-9F26-F3ACF8B43B77}"/>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59" name="Group 358">
              <a:extLst>
                <a:ext uri="{FF2B5EF4-FFF2-40B4-BE49-F238E27FC236}">
                  <a16:creationId xmlns:a16="http://schemas.microsoft.com/office/drawing/2014/main" id="{C56C70EB-1010-4C5D-B87F-E810FBA556EB}"/>
                </a:ext>
              </a:extLst>
            </p:cNvPr>
            <p:cNvGrpSpPr/>
            <p:nvPr/>
          </p:nvGrpSpPr>
          <p:grpSpPr>
            <a:xfrm>
              <a:off x="3505202" y="836611"/>
              <a:ext cx="5094518" cy="5143275"/>
              <a:chOff x="3505202" y="836611"/>
              <a:chExt cx="5094518" cy="5143275"/>
            </a:xfrm>
            <a:solidFill>
              <a:schemeClr val="bg1"/>
            </a:solidFill>
          </p:grpSpPr>
          <p:sp>
            <p:nvSpPr>
              <p:cNvPr id="362" name="Rectangle 361">
                <a:extLst>
                  <a:ext uri="{FF2B5EF4-FFF2-40B4-BE49-F238E27FC236}">
                    <a16:creationId xmlns:a16="http://schemas.microsoft.com/office/drawing/2014/main" id="{E07A9483-003B-4A0A-83AF-45417B3473E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3" name="Rectangle 362">
                <a:extLst>
                  <a:ext uri="{FF2B5EF4-FFF2-40B4-BE49-F238E27FC236}">
                    <a16:creationId xmlns:a16="http://schemas.microsoft.com/office/drawing/2014/main" id="{BB4B0B97-61A9-4526-9D23-C29120078D3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4" name="Rectangle 363">
                <a:extLst>
                  <a:ext uri="{FF2B5EF4-FFF2-40B4-BE49-F238E27FC236}">
                    <a16:creationId xmlns:a16="http://schemas.microsoft.com/office/drawing/2014/main" id="{EDF73AD0-D343-4991-B547-F8FC658D0EBD}"/>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5" name="Rectangle 364">
                <a:extLst>
                  <a:ext uri="{FF2B5EF4-FFF2-40B4-BE49-F238E27FC236}">
                    <a16:creationId xmlns:a16="http://schemas.microsoft.com/office/drawing/2014/main" id="{7B677A1A-9031-4429-857B-3D6BB8F5277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6" name="Rectangle 365">
                <a:extLst>
                  <a:ext uri="{FF2B5EF4-FFF2-40B4-BE49-F238E27FC236}">
                    <a16:creationId xmlns:a16="http://schemas.microsoft.com/office/drawing/2014/main" id="{D2F1ECC9-B52E-4E99-A243-9B4BDCFCAA71}"/>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7" name="Rectangle 366">
                <a:extLst>
                  <a:ext uri="{FF2B5EF4-FFF2-40B4-BE49-F238E27FC236}">
                    <a16:creationId xmlns:a16="http://schemas.microsoft.com/office/drawing/2014/main" id="{97947749-12DC-436D-9EEA-6EBF4CF12A3A}"/>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8" name="Rectangle 367">
                <a:extLst>
                  <a:ext uri="{FF2B5EF4-FFF2-40B4-BE49-F238E27FC236}">
                    <a16:creationId xmlns:a16="http://schemas.microsoft.com/office/drawing/2014/main" id="{A5B2D9D2-448A-4FAE-9D35-C45FF7453D28}"/>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9" name="Rectangle 368">
                <a:extLst>
                  <a:ext uri="{FF2B5EF4-FFF2-40B4-BE49-F238E27FC236}">
                    <a16:creationId xmlns:a16="http://schemas.microsoft.com/office/drawing/2014/main" id="{2C10F209-9CFB-4B9B-81CF-9058CCF5085A}"/>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0" name="Rectangle 369">
                <a:extLst>
                  <a:ext uri="{FF2B5EF4-FFF2-40B4-BE49-F238E27FC236}">
                    <a16:creationId xmlns:a16="http://schemas.microsoft.com/office/drawing/2014/main" id="{8211A3F1-D203-4C68-B361-123CAB2C0335}"/>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1" name="Rectangle 370">
                <a:extLst>
                  <a:ext uri="{FF2B5EF4-FFF2-40B4-BE49-F238E27FC236}">
                    <a16:creationId xmlns:a16="http://schemas.microsoft.com/office/drawing/2014/main" id="{08CEAB17-1390-4F16-980B-4B03B4C4CDC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2" name="Rectangle 371">
                <a:extLst>
                  <a:ext uri="{FF2B5EF4-FFF2-40B4-BE49-F238E27FC236}">
                    <a16:creationId xmlns:a16="http://schemas.microsoft.com/office/drawing/2014/main" id="{C1C4829C-879C-4EFA-9E22-AB39E390D99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3" name="Rectangle 372">
                <a:extLst>
                  <a:ext uri="{FF2B5EF4-FFF2-40B4-BE49-F238E27FC236}">
                    <a16:creationId xmlns:a16="http://schemas.microsoft.com/office/drawing/2014/main" id="{0C37F181-F07F-46ED-AE60-D98B8A8E98D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60" name="Oval 359">
              <a:extLst>
                <a:ext uri="{FF2B5EF4-FFF2-40B4-BE49-F238E27FC236}">
                  <a16:creationId xmlns:a16="http://schemas.microsoft.com/office/drawing/2014/main" id="{577CCC31-B4AA-4E14-BCC6-91CAD3216217}"/>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1" name="TextBox 360">
              <a:extLst>
                <a:ext uri="{FF2B5EF4-FFF2-40B4-BE49-F238E27FC236}">
                  <a16:creationId xmlns:a16="http://schemas.microsoft.com/office/drawing/2014/main" id="{D55E4E1F-D45A-4548-84CF-7D28AA85ABAF}"/>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2</a:t>
              </a:r>
            </a:p>
          </p:txBody>
        </p:sp>
      </p:grpSp>
      <p:grpSp>
        <p:nvGrpSpPr>
          <p:cNvPr id="374" name="Group 373">
            <a:extLst>
              <a:ext uri="{FF2B5EF4-FFF2-40B4-BE49-F238E27FC236}">
                <a16:creationId xmlns:a16="http://schemas.microsoft.com/office/drawing/2014/main" id="{7A000762-2804-456F-B884-6BB233240543}"/>
              </a:ext>
            </a:extLst>
          </p:cNvPr>
          <p:cNvGrpSpPr/>
          <p:nvPr/>
        </p:nvGrpSpPr>
        <p:grpSpPr>
          <a:xfrm>
            <a:off x="5232130" y="3967156"/>
            <a:ext cx="1780072" cy="1780072"/>
            <a:chOff x="3419475" y="752475"/>
            <a:chExt cx="5353050" cy="5353050"/>
          </a:xfrm>
        </p:grpSpPr>
        <p:sp>
          <p:nvSpPr>
            <p:cNvPr id="375" name="Freeform: Shape 374">
              <a:extLst>
                <a:ext uri="{FF2B5EF4-FFF2-40B4-BE49-F238E27FC236}">
                  <a16:creationId xmlns:a16="http://schemas.microsoft.com/office/drawing/2014/main" id="{12DDE2FD-A712-4A65-A3C4-859674361E3E}"/>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76" name="Group 375">
              <a:extLst>
                <a:ext uri="{FF2B5EF4-FFF2-40B4-BE49-F238E27FC236}">
                  <a16:creationId xmlns:a16="http://schemas.microsoft.com/office/drawing/2014/main" id="{A1020D0D-B4BC-4413-823F-E7034E35DBDD}"/>
                </a:ext>
              </a:extLst>
            </p:cNvPr>
            <p:cNvGrpSpPr/>
            <p:nvPr/>
          </p:nvGrpSpPr>
          <p:grpSpPr>
            <a:xfrm>
              <a:off x="3505202" y="836611"/>
              <a:ext cx="5094518" cy="5143275"/>
              <a:chOff x="3505202" y="836611"/>
              <a:chExt cx="5094518" cy="5143275"/>
            </a:xfrm>
            <a:solidFill>
              <a:schemeClr val="bg1"/>
            </a:solidFill>
          </p:grpSpPr>
          <p:sp>
            <p:nvSpPr>
              <p:cNvPr id="379" name="Rectangle 378">
                <a:extLst>
                  <a:ext uri="{FF2B5EF4-FFF2-40B4-BE49-F238E27FC236}">
                    <a16:creationId xmlns:a16="http://schemas.microsoft.com/office/drawing/2014/main" id="{398937F2-08AE-4E53-A0BD-5F7A9DA770D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0" name="Rectangle 379">
                <a:extLst>
                  <a:ext uri="{FF2B5EF4-FFF2-40B4-BE49-F238E27FC236}">
                    <a16:creationId xmlns:a16="http://schemas.microsoft.com/office/drawing/2014/main" id="{A6F34838-F4E8-4A71-AF73-AB70CFFE1E0F}"/>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1" name="Rectangle 380">
                <a:extLst>
                  <a:ext uri="{FF2B5EF4-FFF2-40B4-BE49-F238E27FC236}">
                    <a16:creationId xmlns:a16="http://schemas.microsoft.com/office/drawing/2014/main" id="{7FFA3EC9-BE06-4C79-95D2-2976E2BFD4B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2" name="Rectangle 381">
                <a:extLst>
                  <a:ext uri="{FF2B5EF4-FFF2-40B4-BE49-F238E27FC236}">
                    <a16:creationId xmlns:a16="http://schemas.microsoft.com/office/drawing/2014/main" id="{60520006-9893-41D1-B2B9-B6E0BDFA0676}"/>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3" name="Rectangle 382">
                <a:extLst>
                  <a:ext uri="{FF2B5EF4-FFF2-40B4-BE49-F238E27FC236}">
                    <a16:creationId xmlns:a16="http://schemas.microsoft.com/office/drawing/2014/main" id="{1FEE5766-5D63-4E34-9756-A4FFA0A2FE5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4" name="Rectangle 383">
                <a:extLst>
                  <a:ext uri="{FF2B5EF4-FFF2-40B4-BE49-F238E27FC236}">
                    <a16:creationId xmlns:a16="http://schemas.microsoft.com/office/drawing/2014/main" id="{81336C11-5715-41D5-A67C-805D7F13205E}"/>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5" name="Rectangle 384">
                <a:extLst>
                  <a:ext uri="{FF2B5EF4-FFF2-40B4-BE49-F238E27FC236}">
                    <a16:creationId xmlns:a16="http://schemas.microsoft.com/office/drawing/2014/main" id="{81977031-6F88-4C57-95C9-8BD3E30E6DAA}"/>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6" name="Rectangle 385">
                <a:extLst>
                  <a:ext uri="{FF2B5EF4-FFF2-40B4-BE49-F238E27FC236}">
                    <a16:creationId xmlns:a16="http://schemas.microsoft.com/office/drawing/2014/main" id="{AD093250-B687-4E90-9340-EAF0B579E7F9}"/>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7" name="Rectangle 386">
                <a:extLst>
                  <a:ext uri="{FF2B5EF4-FFF2-40B4-BE49-F238E27FC236}">
                    <a16:creationId xmlns:a16="http://schemas.microsoft.com/office/drawing/2014/main" id="{E2A140C0-B013-44FC-829C-940DE888B29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8" name="Rectangle 387">
                <a:extLst>
                  <a:ext uri="{FF2B5EF4-FFF2-40B4-BE49-F238E27FC236}">
                    <a16:creationId xmlns:a16="http://schemas.microsoft.com/office/drawing/2014/main" id="{305A49C6-EF12-4397-80B0-3AEE9F48C3A4}"/>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9" name="Rectangle 388">
                <a:extLst>
                  <a:ext uri="{FF2B5EF4-FFF2-40B4-BE49-F238E27FC236}">
                    <a16:creationId xmlns:a16="http://schemas.microsoft.com/office/drawing/2014/main" id="{DE27C260-30FC-406E-8DB4-1D9A361934F8}"/>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0" name="Rectangle 389">
                <a:extLst>
                  <a:ext uri="{FF2B5EF4-FFF2-40B4-BE49-F238E27FC236}">
                    <a16:creationId xmlns:a16="http://schemas.microsoft.com/office/drawing/2014/main" id="{AC861414-A113-45E5-BA3E-E7D716E0895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77" name="Oval 376">
              <a:extLst>
                <a:ext uri="{FF2B5EF4-FFF2-40B4-BE49-F238E27FC236}">
                  <a16:creationId xmlns:a16="http://schemas.microsoft.com/office/drawing/2014/main" id="{1005B479-6409-4FC1-AD01-840624873BB8}"/>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8" name="TextBox 377">
              <a:extLst>
                <a:ext uri="{FF2B5EF4-FFF2-40B4-BE49-F238E27FC236}">
                  <a16:creationId xmlns:a16="http://schemas.microsoft.com/office/drawing/2014/main" id="{1CAD50B5-23A3-4B34-A835-ACC8AE4B9D8C}"/>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a:t>
              </a:r>
            </a:p>
          </p:txBody>
        </p:sp>
      </p:grpSp>
      <p:grpSp>
        <p:nvGrpSpPr>
          <p:cNvPr id="391" name="Group 390">
            <a:extLst>
              <a:ext uri="{FF2B5EF4-FFF2-40B4-BE49-F238E27FC236}">
                <a16:creationId xmlns:a16="http://schemas.microsoft.com/office/drawing/2014/main" id="{EE12EACC-CB07-4205-9F8B-A3DE249C5629}"/>
              </a:ext>
            </a:extLst>
          </p:cNvPr>
          <p:cNvGrpSpPr/>
          <p:nvPr/>
        </p:nvGrpSpPr>
        <p:grpSpPr>
          <a:xfrm>
            <a:off x="5232130" y="3967156"/>
            <a:ext cx="1780072" cy="1780072"/>
            <a:chOff x="3419475" y="752475"/>
            <a:chExt cx="5353050" cy="5353050"/>
          </a:xfrm>
        </p:grpSpPr>
        <p:sp>
          <p:nvSpPr>
            <p:cNvPr id="392" name="Freeform: Shape 391">
              <a:extLst>
                <a:ext uri="{FF2B5EF4-FFF2-40B4-BE49-F238E27FC236}">
                  <a16:creationId xmlns:a16="http://schemas.microsoft.com/office/drawing/2014/main" id="{A3C4E512-E6E1-496A-80F0-57985701ED19}"/>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93" name="Group 392">
              <a:extLst>
                <a:ext uri="{FF2B5EF4-FFF2-40B4-BE49-F238E27FC236}">
                  <a16:creationId xmlns:a16="http://schemas.microsoft.com/office/drawing/2014/main" id="{0CCBC893-F3BB-4443-B993-37C7D32DCABB}"/>
                </a:ext>
              </a:extLst>
            </p:cNvPr>
            <p:cNvGrpSpPr/>
            <p:nvPr/>
          </p:nvGrpSpPr>
          <p:grpSpPr>
            <a:xfrm>
              <a:off x="3505202" y="836611"/>
              <a:ext cx="5094518" cy="5143275"/>
              <a:chOff x="3505202" y="836611"/>
              <a:chExt cx="5094518" cy="5143275"/>
            </a:xfrm>
            <a:solidFill>
              <a:schemeClr val="bg1"/>
            </a:solidFill>
          </p:grpSpPr>
          <p:sp>
            <p:nvSpPr>
              <p:cNvPr id="396" name="Rectangle 395">
                <a:extLst>
                  <a:ext uri="{FF2B5EF4-FFF2-40B4-BE49-F238E27FC236}">
                    <a16:creationId xmlns:a16="http://schemas.microsoft.com/office/drawing/2014/main" id="{AD79E9D0-5A4E-4B11-875B-ABE21CBA81E8}"/>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7" name="Rectangle 396">
                <a:extLst>
                  <a:ext uri="{FF2B5EF4-FFF2-40B4-BE49-F238E27FC236}">
                    <a16:creationId xmlns:a16="http://schemas.microsoft.com/office/drawing/2014/main" id="{17349029-7BC0-4C27-8C38-D40D9BCDCC2E}"/>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8" name="Rectangle 397">
                <a:extLst>
                  <a:ext uri="{FF2B5EF4-FFF2-40B4-BE49-F238E27FC236}">
                    <a16:creationId xmlns:a16="http://schemas.microsoft.com/office/drawing/2014/main" id="{A23C209C-3664-435E-977D-6BB5ED264051}"/>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9" name="Rectangle 398">
                <a:extLst>
                  <a:ext uri="{FF2B5EF4-FFF2-40B4-BE49-F238E27FC236}">
                    <a16:creationId xmlns:a16="http://schemas.microsoft.com/office/drawing/2014/main" id="{75136961-D708-41B4-AB8C-7CDBADA6E79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0" name="Rectangle 399">
                <a:extLst>
                  <a:ext uri="{FF2B5EF4-FFF2-40B4-BE49-F238E27FC236}">
                    <a16:creationId xmlns:a16="http://schemas.microsoft.com/office/drawing/2014/main" id="{F7FF9512-1465-443B-A2D8-6729195F421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1" name="Rectangle 400">
                <a:extLst>
                  <a:ext uri="{FF2B5EF4-FFF2-40B4-BE49-F238E27FC236}">
                    <a16:creationId xmlns:a16="http://schemas.microsoft.com/office/drawing/2014/main" id="{A11DA644-FE00-4CB0-A4A0-2A2A215C5769}"/>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2" name="Rectangle 401">
                <a:extLst>
                  <a:ext uri="{FF2B5EF4-FFF2-40B4-BE49-F238E27FC236}">
                    <a16:creationId xmlns:a16="http://schemas.microsoft.com/office/drawing/2014/main" id="{87384D1E-182D-4AFA-BD60-91BAC5239FF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3" name="Rectangle 402">
                <a:extLst>
                  <a:ext uri="{FF2B5EF4-FFF2-40B4-BE49-F238E27FC236}">
                    <a16:creationId xmlns:a16="http://schemas.microsoft.com/office/drawing/2014/main" id="{F0A7A2C7-AF50-487F-960A-5EDACC836DC3}"/>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4" name="Rectangle 403">
                <a:extLst>
                  <a:ext uri="{FF2B5EF4-FFF2-40B4-BE49-F238E27FC236}">
                    <a16:creationId xmlns:a16="http://schemas.microsoft.com/office/drawing/2014/main" id="{B50216FD-2DFA-4207-B6C8-A50D3F461DEC}"/>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5" name="Rectangle 404">
                <a:extLst>
                  <a:ext uri="{FF2B5EF4-FFF2-40B4-BE49-F238E27FC236}">
                    <a16:creationId xmlns:a16="http://schemas.microsoft.com/office/drawing/2014/main" id="{90A9802B-CE7A-47D7-A9D0-CFC447E8EF8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6" name="Rectangle 405">
                <a:extLst>
                  <a:ext uri="{FF2B5EF4-FFF2-40B4-BE49-F238E27FC236}">
                    <a16:creationId xmlns:a16="http://schemas.microsoft.com/office/drawing/2014/main" id="{5889EFF9-86B1-4E4D-B7DA-C45C9641386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7" name="Rectangle 406">
                <a:extLst>
                  <a:ext uri="{FF2B5EF4-FFF2-40B4-BE49-F238E27FC236}">
                    <a16:creationId xmlns:a16="http://schemas.microsoft.com/office/drawing/2014/main" id="{629B4E38-A79F-4461-971B-839A694FF64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94" name="Oval 393">
              <a:extLst>
                <a:ext uri="{FF2B5EF4-FFF2-40B4-BE49-F238E27FC236}">
                  <a16:creationId xmlns:a16="http://schemas.microsoft.com/office/drawing/2014/main" id="{FEF903C6-9272-40DF-BEA6-564BFB612EF1}"/>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5" name="TextBox 394">
              <a:extLst>
                <a:ext uri="{FF2B5EF4-FFF2-40B4-BE49-F238E27FC236}">
                  <a16:creationId xmlns:a16="http://schemas.microsoft.com/office/drawing/2014/main" id="{CDE4EE53-F38A-443E-BD7D-54013AE0589F}"/>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0</a:t>
              </a:r>
            </a:p>
          </p:txBody>
        </p:sp>
      </p:grpSp>
      <p:pic>
        <p:nvPicPr>
          <p:cNvPr id="2" name="nhạc chơi rung chuông vàng">
            <a:hlinkClick r:id="" action="ppaction://media"/>
            <a:extLst>
              <a:ext uri="{FF2B5EF4-FFF2-40B4-BE49-F238E27FC236}">
                <a16:creationId xmlns:a16="http://schemas.microsoft.com/office/drawing/2014/main" id="{55A10B0C-9286-4B1F-92AC-26C620EC5B0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5162" y="825506"/>
            <a:ext cx="609600" cy="609600"/>
          </a:xfrm>
          <a:prstGeom prst="rect">
            <a:avLst/>
          </a:prstGeom>
        </p:spPr>
      </p:pic>
    </p:spTree>
    <p:extLst>
      <p:ext uri="{BB962C8B-B14F-4D97-AF65-F5344CB8AC3E}">
        <p14:creationId xmlns:p14="http://schemas.microsoft.com/office/powerpoint/2010/main" val="34942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00"/>
                                        <p:tgtEl>
                                          <p:spTgt spid="3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750"/>
                                        <p:tgtEl>
                                          <p:spTgt spid="3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75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5312" fill="hold"/>
                                        <p:tgtEl>
                                          <p:spTgt spid="2"/>
                                        </p:tgtEl>
                                      </p:cBhvr>
                                    </p:cmd>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21"/>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1000"/>
                                  </p:stCondLst>
                                  <p:childTnLst>
                                    <p:set>
                                      <p:cBhvr>
                                        <p:cTn id="40" dur="1" fill="hold">
                                          <p:stCondLst>
                                            <p:cond delay="0"/>
                                          </p:stCondLst>
                                        </p:cTn>
                                        <p:tgtEl>
                                          <p:spTgt spid="238"/>
                                        </p:tgtEl>
                                        <p:attrNameLst>
                                          <p:attrName>style.visibility</p:attrName>
                                        </p:attrNameLst>
                                      </p:cBhvr>
                                      <p:to>
                                        <p:strVal val="visible"/>
                                      </p:to>
                                    </p:set>
                                  </p:childTnLst>
                                </p:cTn>
                              </p:par>
                            </p:childTnLst>
                          </p:cTn>
                        </p:par>
                        <p:par>
                          <p:cTn id="41" fill="hold">
                            <p:stCondLst>
                              <p:cond delay="1000"/>
                            </p:stCondLst>
                            <p:childTnLst>
                              <p:par>
                                <p:cTn id="42" presetID="1" presetClass="entr" presetSubtype="0" fill="hold" nodeType="afterEffect">
                                  <p:stCondLst>
                                    <p:cond delay="1000"/>
                                  </p:stCondLst>
                                  <p:childTnLst>
                                    <p:set>
                                      <p:cBhvr>
                                        <p:cTn id="43" dur="1" fill="hold">
                                          <p:stCondLst>
                                            <p:cond delay="0"/>
                                          </p:stCondLst>
                                        </p:cTn>
                                        <p:tgtEl>
                                          <p:spTgt spid="255"/>
                                        </p:tgtEl>
                                        <p:attrNameLst>
                                          <p:attrName>style.visibility</p:attrName>
                                        </p:attrNameLst>
                                      </p:cBhvr>
                                      <p:to>
                                        <p:strVal val="visible"/>
                                      </p:to>
                                    </p:set>
                                  </p:childTnLst>
                                </p:cTn>
                              </p:par>
                            </p:childTnLst>
                          </p:cTn>
                        </p:par>
                        <p:par>
                          <p:cTn id="44" fill="hold">
                            <p:stCondLst>
                              <p:cond delay="2000"/>
                            </p:stCondLst>
                            <p:childTnLst>
                              <p:par>
                                <p:cTn id="45" presetID="1" presetClass="entr" presetSubtype="0" fill="hold" nodeType="afterEffect">
                                  <p:stCondLst>
                                    <p:cond delay="1000"/>
                                  </p:stCondLst>
                                  <p:childTnLst>
                                    <p:set>
                                      <p:cBhvr>
                                        <p:cTn id="46" dur="1" fill="hold">
                                          <p:stCondLst>
                                            <p:cond delay="0"/>
                                          </p:stCondLst>
                                        </p:cTn>
                                        <p:tgtEl>
                                          <p:spTgt spid="272"/>
                                        </p:tgtEl>
                                        <p:attrNameLst>
                                          <p:attrName>style.visibility</p:attrName>
                                        </p:attrNameLst>
                                      </p:cBhvr>
                                      <p:to>
                                        <p:strVal val="visible"/>
                                      </p:to>
                                    </p:set>
                                  </p:childTnLst>
                                </p:cTn>
                              </p:par>
                            </p:childTnLst>
                          </p:cTn>
                        </p:par>
                        <p:par>
                          <p:cTn id="47" fill="hold">
                            <p:stCondLst>
                              <p:cond delay="3000"/>
                            </p:stCondLst>
                            <p:childTnLst>
                              <p:par>
                                <p:cTn id="48" presetID="1" presetClass="entr" presetSubtype="0" fill="hold" nodeType="afterEffect">
                                  <p:stCondLst>
                                    <p:cond delay="1000"/>
                                  </p:stCondLst>
                                  <p:childTnLst>
                                    <p:set>
                                      <p:cBhvr>
                                        <p:cTn id="49" dur="1" fill="hold">
                                          <p:stCondLst>
                                            <p:cond delay="0"/>
                                          </p:stCondLst>
                                        </p:cTn>
                                        <p:tgtEl>
                                          <p:spTgt spid="289"/>
                                        </p:tgtEl>
                                        <p:attrNameLst>
                                          <p:attrName>style.visibility</p:attrName>
                                        </p:attrNameLst>
                                      </p:cBhvr>
                                      <p:to>
                                        <p:strVal val="visible"/>
                                      </p:to>
                                    </p:set>
                                  </p:childTnLst>
                                </p:cTn>
                              </p:par>
                            </p:childTnLst>
                          </p:cTn>
                        </p:par>
                        <p:par>
                          <p:cTn id="50" fill="hold">
                            <p:stCondLst>
                              <p:cond delay="4000"/>
                            </p:stCondLst>
                            <p:childTnLst>
                              <p:par>
                                <p:cTn id="51" presetID="1" presetClass="entr" presetSubtype="0" fill="hold" nodeType="afterEffect">
                                  <p:stCondLst>
                                    <p:cond delay="1000"/>
                                  </p:stCondLst>
                                  <p:childTnLst>
                                    <p:set>
                                      <p:cBhvr>
                                        <p:cTn id="52" dur="1" fill="hold">
                                          <p:stCondLst>
                                            <p:cond delay="0"/>
                                          </p:stCondLst>
                                        </p:cTn>
                                        <p:tgtEl>
                                          <p:spTgt spid="306"/>
                                        </p:tgtEl>
                                        <p:attrNameLst>
                                          <p:attrName>style.visibility</p:attrName>
                                        </p:attrNameLst>
                                      </p:cBhvr>
                                      <p:to>
                                        <p:strVal val="visible"/>
                                      </p:to>
                                    </p:set>
                                  </p:childTnLst>
                                </p:cTn>
                              </p:par>
                            </p:childTnLst>
                          </p:cTn>
                        </p:par>
                        <p:par>
                          <p:cTn id="53" fill="hold">
                            <p:stCondLst>
                              <p:cond delay="5000"/>
                            </p:stCondLst>
                            <p:childTnLst>
                              <p:par>
                                <p:cTn id="54" presetID="1" presetClass="entr" presetSubtype="0" fill="hold" nodeType="afterEffect">
                                  <p:stCondLst>
                                    <p:cond delay="1000"/>
                                  </p:stCondLst>
                                  <p:childTnLst>
                                    <p:set>
                                      <p:cBhvr>
                                        <p:cTn id="55" dur="1" fill="hold">
                                          <p:stCondLst>
                                            <p:cond delay="0"/>
                                          </p:stCondLst>
                                        </p:cTn>
                                        <p:tgtEl>
                                          <p:spTgt spid="323"/>
                                        </p:tgtEl>
                                        <p:attrNameLst>
                                          <p:attrName>style.visibility</p:attrName>
                                        </p:attrNameLst>
                                      </p:cBhvr>
                                      <p:to>
                                        <p:strVal val="visible"/>
                                      </p:to>
                                    </p:set>
                                  </p:childTnLst>
                                </p:cTn>
                              </p:par>
                            </p:childTnLst>
                          </p:cTn>
                        </p:par>
                        <p:par>
                          <p:cTn id="56" fill="hold">
                            <p:stCondLst>
                              <p:cond delay="6000"/>
                            </p:stCondLst>
                            <p:childTnLst>
                              <p:par>
                                <p:cTn id="57" presetID="1" presetClass="entr" presetSubtype="0" fill="hold" nodeType="afterEffect">
                                  <p:stCondLst>
                                    <p:cond delay="1000"/>
                                  </p:stCondLst>
                                  <p:childTnLst>
                                    <p:set>
                                      <p:cBhvr>
                                        <p:cTn id="58" dur="1" fill="hold">
                                          <p:stCondLst>
                                            <p:cond delay="0"/>
                                          </p:stCondLst>
                                        </p:cTn>
                                        <p:tgtEl>
                                          <p:spTgt spid="340"/>
                                        </p:tgtEl>
                                        <p:attrNameLst>
                                          <p:attrName>style.visibility</p:attrName>
                                        </p:attrNameLst>
                                      </p:cBhvr>
                                      <p:to>
                                        <p:strVal val="visible"/>
                                      </p:to>
                                    </p:set>
                                  </p:childTnLst>
                                </p:cTn>
                              </p:par>
                            </p:childTnLst>
                          </p:cTn>
                        </p:par>
                        <p:par>
                          <p:cTn id="59" fill="hold">
                            <p:stCondLst>
                              <p:cond delay="7000"/>
                            </p:stCondLst>
                            <p:childTnLst>
                              <p:par>
                                <p:cTn id="60" presetID="1" presetClass="entr" presetSubtype="0" fill="hold" nodeType="afterEffect">
                                  <p:stCondLst>
                                    <p:cond delay="1000"/>
                                  </p:stCondLst>
                                  <p:childTnLst>
                                    <p:set>
                                      <p:cBhvr>
                                        <p:cTn id="61" dur="1" fill="hold">
                                          <p:stCondLst>
                                            <p:cond delay="0"/>
                                          </p:stCondLst>
                                        </p:cTn>
                                        <p:tgtEl>
                                          <p:spTgt spid="357"/>
                                        </p:tgtEl>
                                        <p:attrNameLst>
                                          <p:attrName>style.visibility</p:attrName>
                                        </p:attrNameLst>
                                      </p:cBhvr>
                                      <p:to>
                                        <p:strVal val="visible"/>
                                      </p:to>
                                    </p:set>
                                  </p:childTnLst>
                                </p:cTn>
                              </p:par>
                            </p:childTnLst>
                          </p:cTn>
                        </p:par>
                        <p:par>
                          <p:cTn id="62" fill="hold">
                            <p:stCondLst>
                              <p:cond delay="8000"/>
                            </p:stCondLst>
                            <p:childTnLst>
                              <p:par>
                                <p:cTn id="63" presetID="1" presetClass="entr" presetSubtype="0" fill="hold" nodeType="afterEffect">
                                  <p:stCondLst>
                                    <p:cond delay="1000"/>
                                  </p:stCondLst>
                                  <p:childTnLst>
                                    <p:set>
                                      <p:cBhvr>
                                        <p:cTn id="64" dur="1" fill="hold">
                                          <p:stCondLst>
                                            <p:cond delay="0"/>
                                          </p:stCondLst>
                                        </p:cTn>
                                        <p:tgtEl>
                                          <p:spTgt spid="374"/>
                                        </p:tgtEl>
                                        <p:attrNameLst>
                                          <p:attrName>style.visibility</p:attrName>
                                        </p:attrNameLst>
                                      </p:cBhvr>
                                      <p:to>
                                        <p:strVal val="visible"/>
                                      </p:to>
                                    </p:set>
                                  </p:childTnLst>
                                </p:cTn>
                              </p:par>
                            </p:childTnLst>
                          </p:cTn>
                        </p:par>
                        <p:par>
                          <p:cTn id="65" fill="hold">
                            <p:stCondLst>
                              <p:cond delay="9000"/>
                            </p:stCondLst>
                            <p:childTnLst>
                              <p:par>
                                <p:cTn id="66" presetID="1" presetClass="entr" presetSubtype="0" fill="hold" nodeType="afterEffect">
                                  <p:stCondLst>
                                    <p:cond delay="1000"/>
                                  </p:stCondLst>
                                  <p:childTnLst>
                                    <p:set>
                                      <p:cBhvr>
                                        <p:cTn id="67" dur="1" fill="hold">
                                          <p:stCondLst>
                                            <p:cond delay="0"/>
                                          </p:stCondLst>
                                        </p:cTn>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2"/>
                </p:tgtEl>
              </p:cMediaNode>
            </p:audio>
          </p:childTnLst>
        </p:cTn>
      </p:par>
    </p:tnLst>
    <p:bldLst>
      <p:bldP spid="12" grpId="0"/>
      <p:bldP spid="30" grpId="0"/>
      <p:bldP spid="31" grpId="0"/>
      <p:bldP spid="32"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a:extLst>
              <a:ext uri="{FF2B5EF4-FFF2-40B4-BE49-F238E27FC236}">
                <a16:creationId xmlns:a16="http://schemas.microsoft.com/office/drawing/2014/main" id="{CED2C8F4-C121-4CD9-B224-7A6A8D697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6" y="21333"/>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915162" y="1584291"/>
            <a:ext cx="14021562" cy="4847772"/>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2C57131F-C79D-4825-BD7B-1FBE387F303C}"/>
              </a:ext>
            </a:extLst>
          </p:cNvPr>
          <p:cNvSpPr txBox="1"/>
          <p:nvPr/>
        </p:nvSpPr>
        <p:spPr>
          <a:xfrm>
            <a:off x="4203954" y="21333"/>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 hỏi 1</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35771" y="-411076"/>
            <a:ext cx="2473163" cy="2473163"/>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1879365" y="2181713"/>
            <a:ext cx="8433267" cy="1077218"/>
          </a:xfrm>
          <a:prstGeom prst="rect">
            <a:avLst/>
          </a:prstGeom>
          <a:noFill/>
        </p:spPr>
        <p:txBody>
          <a:bodyPr wrap="square" rtlCol="0">
            <a:spAutoFit/>
          </a:bodyPr>
          <a:lstStyle/>
          <a:p>
            <a:r>
              <a:rPr lang="vi-VN" sz="3200">
                <a:solidFill>
                  <a:schemeClr val="bg1"/>
                </a:solidFill>
              </a:rPr>
              <a:t>Hoocmôn insulin do tuyến tuỵ tiết ra có tác dụng </a:t>
            </a:r>
            <a:r>
              <a:rPr lang="en-US" sz="3200">
                <a:solidFill>
                  <a:schemeClr val="bg1"/>
                </a:solidFill>
              </a:rPr>
              <a:t>chuyển hóa</a:t>
            </a: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609600" y="3740167"/>
            <a:ext cx="5334000" cy="1098063"/>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1" name="Group 20">
            <a:extLst>
              <a:ext uri="{FF2B5EF4-FFF2-40B4-BE49-F238E27FC236}">
                <a16:creationId xmlns:a16="http://schemas.microsoft.com/office/drawing/2014/main" id="{9E40A452-AD32-4973-93FD-F4C4003D67AF}"/>
              </a:ext>
            </a:extLst>
          </p:cNvPr>
          <p:cNvGrpSpPr/>
          <p:nvPr/>
        </p:nvGrpSpPr>
        <p:grpSpPr>
          <a:xfrm>
            <a:off x="6083554" y="3732601"/>
            <a:ext cx="5956045"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609600" y="4853547"/>
            <a:ext cx="5334000"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083554" y="4858399"/>
            <a:ext cx="5956045"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1093655" y="4081577"/>
            <a:ext cx="4468944" cy="523220"/>
          </a:xfrm>
          <a:prstGeom prst="rect">
            <a:avLst/>
          </a:prstGeom>
          <a:noFill/>
        </p:spPr>
        <p:txBody>
          <a:bodyPr wrap="square" rtlCol="0">
            <a:spAutoFit/>
          </a:bodyPr>
          <a:lstStyle/>
          <a:p>
            <a:r>
              <a:rPr lang="en-US" sz="2800" b="1">
                <a:solidFill>
                  <a:schemeClr val="bg1"/>
                </a:solidFill>
                <a:effectLst/>
                <a:latin typeface="Arial" pitchFamily="34" charset="0"/>
                <a:ea typeface="Calibri" panose="020F0502020204030204" pitchFamily="34" charset="0"/>
                <a:cs typeface="Arial" pitchFamily="34" charset="0"/>
              </a:rPr>
              <a:t>A. </a:t>
            </a:r>
            <a:r>
              <a:rPr lang="vi-VN" sz="2800">
                <a:solidFill>
                  <a:schemeClr val="bg1"/>
                </a:solidFill>
                <a:latin typeface="Arial" pitchFamily="34" charset="0"/>
                <a:cs typeface="Arial" pitchFamily="34" charset="0"/>
              </a:rPr>
              <a:t>glicôgen thành tinh bột</a:t>
            </a:r>
            <a:r>
              <a:rPr lang="vi-VN" sz="2800"/>
              <a:t>.</a:t>
            </a:r>
            <a:endParaRPr lang="en-US" sz="2800">
              <a:latin typeface="Montserrat"/>
            </a:endParaRPr>
          </a:p>
        </p:txBody>
      </p:sp>
      <p:sp>
        <p:nvSpPr>
          <p:cNvPr id="31" name="TextBox 30">
            <a:extLst>
              <a:ext uri="{FF2B5EF4-FFF2-40B4-BE49-F238E27FC236}">
                <a16:creationId xmlns:a16="http://schemas.microsoft.com/office/drawing/2014/main" id="{C10D5D51-143C-4D86-8F14-FCBA79843B3F}"/>
              </a:ext>
            </a:extLst>
          </p:cNvPr>
          <p:cNvSpPr txBox="1"/>
          <p:nvPr/>
        </p:nvSpPr>
        <p:spPr>
          <a:xfrm>
            <a:off x="1108894" y="5156356"/>
            <a:ext cx="4453705" cy="523220"/>
          </a:xfrm>
          <a:prstGeom prst="rect">
            <a:avLst/>
          </a:prstGeom>
          <a:noFill/>
        </p:spPr>
        <p:txBody>
          <a:bodyPr wrap="square" rtlCol="0">
            <a:spAutoFit/>
          </a:bodyPr>
          <a:lstStyle/>
          <a:p>
            <a:r>
              <a:rPr lang="en-US" sz="2800" b="1">
                <a:solidFill>
                  <a:schemeClr val="bg1"/>
                </a:solidFill>
                <a:latin typeface="Arial" pitchFamily="34" charset="0"/>
                <a:ea typeface="Calibri" panose="020F0502020204030204" pitchFamily="34" charset="0"/>
                <a:cs typeface="Arial" pitchFamily="34" charset="0"/>
              </a:rPr>
              <a:t>C</a:t>
            </a:r>
            <a:r>
              <a:rPr lang="en-US" sz="2800" b="1">
                <a:solidFill>
                  <a:schemeClr val="bg1"/>
                </a:solidFill>
                <a:effectLst/>
                <a:latin typeface="Arial" pitchFamily="34" charset="0"/>
                <a:ea typeface="Calibri" panose="020F0502020204030204" pitchFamily="34" charset="0"/>
                <a:cs typeface="Arial" pitchFamily="34" charset="0"/>
              </a:rPr>
              <a:t>. </a:t>
            </a:r>
            <a:r>
              <a:rPr lang="vi-VN" sz="2800">
                <a:solidFill>
                  <a:schemeClr val="bg1"/>
                </a:solidFill>
                <a:latin typeface="Arial" pitchFamily="34" charset="0"/>
                <a:cs typeface="Arial" pitchFamily="34" charset="0"/>
              </a:rPr>
              <a:t>glicôgen thành glucôzơ</a:t>
            </a:r>
            <a:r>
              <a:rPr lang="en-US" sz="2800">
                <a:solidFill>
                  <a:schemeClr val="bg1"/>
                </a:solidFill>
                <a:latin typeface="Arial" pitchFamily="34" charset="0"/>
                <a:cs typeface="Arial" pitchFamily="34" charset="0"/>
              </a:rPr>
              <a:t>.</a:t>
            </a:r>
            <a:r>
              <a:rPr lang="en-US" sz="2800" b="1">
                <a:solidFill>
                  <a:schemeClr val="bg1"/>
                </a:solidFill>
                <a:effectLst/>
                <a:latin typeface="Arial" pitchFamily="34" charset="0"/>
                <a:ea typeface="Calibri" panose="020F0502020204030204" pitchFamily="34" charset="0"/>
                <a:cs typeface="Arial" pitchFamily="34" charset="0"/>
              </a:rPr>
              <a:t> </a:t>
            </a:r>
            <a:endParaRPr lang="fr-FR" sz="2800">
              <a:solidFill>
                <a:schemeClr val="bg1"/>
              </a:solidFill>
              <a:latin typeface="Arial" pitchFamily="34" charset="0"/>
              <a:cs typeface="Arial" pitchFamily="34" charset="0"/>
            </a:endParaRPr>
          </a:p>
        </p:txBody>
      </p:sp>
      <p:sp>
        <p:nvSpPr>
          <p:cNvPr id="32" name="TextBox 31">
            <a:extLst>
              <a:ext uri="{FF2B5EF4-FFF2-40B4-BE49-F238E27FC236}">
                <a16:creationId xmlns:a16="http://schemas.microsoft.com/office/drawing/2014/main" id="{548271ED-E1C7-4657-9182-F49EA1C44A96}"/>
              </a:ext>
            </a:extLst>
          </p:cNvPr>
          <p:cNvSpPr txBox="1"/>
          <p:nvPr/>
        </p:nvSpPr>
        <p:spPr>
          <a:xfrm>
            <a:off x="6677176" y="4112764"/>
            <a:ext cx="4830825" cy="523220"/>
          </a:xfrm>
          <a:prstGeom prst="rect">
            <a:avLst/>
          </a:prstGeom>
          <a:noFill/>
        </p:spPr>
        <p:txBody>
          <a:bodyPr wrap="square" rtlCol="0">
            <a:spAutoFit/>
          </a:bodyPr>
          <a:lstStyle/>
          <a:p>
            <a:r>
              <a:rPr lang="en-US" sz="2800" b="1">
                <a:solidFill>
                  <a:schemeClr val="bg1"/>
                </a:solidFill>
                <a:latin typeface="Arial" pitchFamily="34" charset="0"/>
                <a:ea typeface="Calibri" panose="020F0502020204030204" pitchFamily="34" charset="0"/>
                <a:cs typeface="Arial" pitchFamily="34" charset="0"/>
              </a:rPr>
              <a:t>B</a:t>
            </a:r>
            <a:r>
              <a:rPr lang="en-US" sz="2800" b="1">
                <a:solidFill>
                  <a:schemeClr val="bg1"/>
                </a:solidFill>
                <a:effectLst/>
                <a:latin typeface="Arial" pitchFamily="34" charset="0"/>
                <a:ea typeface="Calibri" panose="020F0502020204030204" pitchFamily="34" charset="0"/>
                <a:cs typeface="Arial" pitchFamily="34" charset="0"/>
              </a:rPr>
              <a:t>. </a:t>
            </a:r>
            <a:r>
              <a:rPr lang="vi-VN" sz="2800">
                <a:solidFill>
                  <a:schemeClr val="bg1"/>
                </a:solidFill>
                <a:latin typeface="Arial" pitchFamily="34" charset="0"/>
                <a:cs typeface="Arial" pitchFamily="34" charset="0"/>
              </a:rPr>
              <a:t>glucôzơ thành tinh bột.</a:t>
            </a:r>
            <a:r>
              <a:rPr lang="en-US" sz="2800" b="1">
                <a:solidFill>
                  <a:schemeClr val="bg1"/>
                </a:solidFill>
                <a:effectLst/>
                <a:latin typeface="Arial" pitchFamily="34" charset="0"/>
                <a:ea typeface="Calibri" panose="020F0502020204030204" pitchFamily="34" charset="0"/>
                <a:cs typeface="Arial" pitchFamily="34" charset="0"/>
              </a:rPr>
              <a:t> </a:t>
            </a:r>
            <a:endParaRPr lang="fr-FR" sz="2800">
              <a:solidFill>
                <a:schemeClr val="bg1"/>
              </a:solidFill>
              <a:latin typeface="Arial" pitchFamily="34" charset="0"/>
              <a:cs typeface="Arial" pitchFamily="34" charset="0"/>
            </a:endParaRPr>
          </a:p>
        </p:txBody>
      </p:sp>
      <p:sp>
        <p:nvSpPr>
          <p:cNvPr id="33" name="TextBox 32">
            <a:extLst>
              <a:ext uri="{FF2B5EF4-FFF2-40B4-BE49-F238E27FC236}">
                <a16:creationId xmlns:a16="http://schemas.microsoft.com/office/drawing/2014/main" id="{7FD167AD-B3DD-423C-9A0A-0EBD1C1F0A64}"/>
              </a:ext>
            </a:extLst>
          </p:cNvPr>
          <p:cNvSpPr txBox="1"/>
          <p:nvPr/>
        </p:nvSpPr>
        <p:spPr>
          <a:xfrm>
            <a:off x="6677176" y="5194957"/>
            <a:ext cx="4752823" cy="523220"/>
          </a:xfrm>
          <a:prstGeom prst="rect">
            <a:avLst/>
          </a:prstGeom>
          <a:noFill/>
        </p:spPr>
        <p:txBody>
          <a:bodyPr wrap="square" rtlCol="0">
            <a:spAutoFit/>
          </a:bodyPr>
          <a:lstStyle/>
          <a:p>
            <a:r>
              <a:rPr lang="en-US" sz="2800" b="1">
                <a:solidFill>
                  <a:srgbClr val="FFC000"/>
                </a:solidFill>
                <a:latin typeface="Arial" pitchFamily="34" charset="0"/>
                <a:ea typeface="Calibri" panose="020F0502020204030204" pitchFamily="34" charset="0"/>
                <a:cs typeface="Arial" pitchFamily="34" charset="0"/>
              </a:rPr>
              <a:t>D</a:t>
            </a:r>
            <a:r>
              <a:rPr lang="en-US" sz="2800" b="1">
                <a:solidFill>
                  <a:srgbClr val="FFC000"/>
                </a:solidFill>
                <a:effectLst/>
                <a:latin typeface="Arial" pitchFamily="34" charset="0"/>
                <a:ea typeface="Calibri" panose="020F0502020204030204" pitchFamily="34" charset="0"/>
                <a:cs typeface="Arial" pitchFamily="34" charset="0"/>
              </a:rPr>
              <a:t>. </a:t>
            </a:r>
            <a:r>
              <a:rPr lang="vi-VN" sz="2800">
                <a:solidFill>
                  <a:srgbClr val="FFC000"/>
                </a:solidFill>
                <a:latin typeface="Arial" pitchFamily="34" charset="0"/>
                <a:cs typeface="Arial" pitchFamily="34" charset="0"/>
              </a:rPr>
              <a:t>glucôzơ thành glicôgen</a:t>
            </a:r>
            <a:r>
              <a:rPr lang="en-US" sz="2800">
                <a:solidFill>
                  <a:srgbClr val="FFC000"/>
                </a:solidFill>
                <a:latin typeface="Arial" pitchFamily="34" charset="0"/>
                <a:cs typeface="Arial" pitchFamily="34" charset="0"/>
              </a:rPr>
              <a:t>.</a:t>
            </a:r>
            <a:endParaRPr lang="fr-FR" sz="2800">
              <a:solidFill>
                <a:srgbClr val="FFC000"/>
              </a:solidFill>
              <a:latin typeface="Arial" pitchFamily="34" charset="0"/>
              <a:cs typeface="Arial" pitchFamily="34" charset="0"/>
            </a:endParaRPr>
          </a:p>
        </p:txBody>
      </p:sp>
      <p:pic>
        <p:nvPicPr>
          <p:cNvPr id="2" name="nhạc chơi rung chuông vàng">
            <a:hlinkClick r:id="" action="ppaction://media"/>
            <a:extLst>
              <a:ext uri="{FF2B5EF4-FFF2-40B4-BE49-F238E27FC236}">
                <a16:creationId xmlns:a16="http://schemas.microsoft.com/office/drawing/2014/main" id="{55A10B0C-9286-4B1F-92AC-26C620EC5B0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5162" y="825506"/>
            <a:ext cx="609600" cy="609600"/>
          </a:xfrm>
          <a:prstGeom prst="rect">
            <a:avLst/>
          </a:prstGeom>
        </p:spPr>
      </p:pic>
    </p:spTree>
    <p:extLst>
      <p:ext uri="{BB962C8B-B14F-4D97-AF65-F5344CB8AC3E}">
        <p14:creationId xmlns:p14="http://schemas.microsoft.com/office/powerpoint/2010/main" val="175910861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2" descr="Gold Texture Background Image">
            <a:extLst>
              <a:ext uri="{FF2B5EF4-FFF2-40B4-BE49-F238E27FC236}">
                <a16:creationId xmlns:a16="http://schemas.microsoft.com/office/drawing/2014/main" id="{2FC07847-87E6-40B0-BF1A-DEA598797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1120908" y="1584290"/>
            <a:ext cx="14276904" cy="5502309"/>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2C57131F-C79D-4825-BD7B-1FBE387F303C}"/>
              </a:ext>
            </a:extLst>
          </p:cNvPr>
          <p:cNvSpPr txBox="1"/>
          <p:nvPr/>
        </p:nvSpPr>
        <p:spPr>
          <a:xfrm>
            <a:off x="4203954" y="81183"/>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 hỏi 2</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6050" y="-324404"/>
            <a:ext cx="2473163" cy="2473163"/>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1879365" y="2181713"/>
            <a:ext cx="8433267" cy="1077218"/>
          </a:xfrm>
          <a:prstGeom prst="rect">
            <a:avLst/>
          </a:prstGeom>
          <a:noFill/>
        </p:spPr>
        <p:txBody>
          <a:bodyPr wrap="square" rtlCol="0">
            <a:spAutoFit/>
          </a:bodyPr>
          <a:lstStyle/>
          <a:p>
            <a:r>
              <a:rPr lang="vi-VN" sz="3200">
                <a:solidFill>
                  <a:schemeClr val="bg1"/>
                </a:solidFill>
              </a:rPr>
              <a:t>Nhóm nào dưới đây gồm hai loại hoocmôn có tác dụng sinh lý trái ngược nhau?</a:t>
            </a:r>
            <a:endParaRPr lang="en-US" sz="3200">
              <a:solidFill>
                <a:schemeClr val="bg1"/>
              </a:solidFill>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302031" y="3740167"/>
            <a:ext cx="5158969" cy="1098063"/>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1" name="Group 20">
            <a:extLst>
              <a:ext uri="{FF2B5EF4-FFF2-40B4-BE49-F238E27FC236}">
                <a16:creationId xmlns:a16="http://schemas.microsoft.com/office/drawing/2014/main" id="{9E40A452-AD32-4973-93FD-F4C4003D67AF}"/>
              </a:ext>
            </a:extLst>
          </p:cNvPr>
          <p:cNvGrpSpPr/>
          <p:nvPr/>
        </p:nvGrpSpPr>
        <p:grpSpPr>
          <a:xfrm>
            <a:off x="6753843" y="3732601"/>
            <a:ext cx="5131036"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302031" y="4853547"/>
            <a:ext cx="5164282"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759155" y="4845981"/>
            <a:ext cx="5125723"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816741" y="4148205"/>
            <a:ext cx="4184940" cy="523220"/>
          </a:xfrm>
          <a:prstGeom prst="rect">
            <a:avLst/>
          </a:prstGeom>
          <a:noFill/>
        </p:spPr>
        <p:txBody>
          <a:bodyPr wrap="square" rtlCol="0">
            <a:spAutoFit/>
          </a:bodyPr>
          <a:lstStyle/>
          <a:p>
            <a:r>
              <a:rPr lang="en-US" sz="2800" b="1">
                <a:solidFill>
                  <a:schemeClr val="bg1"/>
                </a:solidFill>
                <a:effectLst/>
                <a:latin typeface="Arial" pitchFamily="34" charset="0"/>
                <a:ea typeface="Calibri" panose="020F0502020204030204" pitchFamily="34" charset="0"/>
                <a:cs typeface="Arial" pitchFamily="34" charset="0"/>
              </a:rPr>
              <a:t>A. </a:t>
            </a:r>
            <a:r>
              <a:rPr lang="vi-VN" sz="2800">
                <a:solidFill>
                  <a:schemeClr val="bg1"/>
                </a:solidFill>
                <a:latin typeface="Arial" pitchFamily="34" charset="0"/>
                <a:cs typeface="Arial" pitchFamily="34" charset="0"/>
              </a:rPr>
              <a:t>Insulin và canxitônin.</a:t>
            </a:r>
            <a:endParaRPr lang="fr-FR" sz="2800">
              <a:solidFill>
                <a:schemeClr val="bg1"/>
              </a:solidFill>
              <a:latin typeface="Arial" pitchFamily="34" charset="0"/>
              <a:cs typeface="Arial" pitchFamily="34" charset="0"/>
            </a:endParaRPr>
          </a:p>
        </p:txBody>
      </p:sp>
      <p:sp>
        <p:nvSpPr>
          <p:cNvPr id="31" name="TextBox 30">
            <a:extLst>
              <a:ext uri="{FF2B5EF4-FFF2-40B4-BE49-F238E27FC236}">
                <a16:creationId xmlns:a16="http://schemas.microsoft.com/office/drawing/2014/main" id="{C10D5D51-143C-4D86-8F14-FCBA79843B3F}"/>
              </a:ext>
            </a:extLst>
          </p:cNvPr>
          <p:cNvSpPr txBox="1"/>
          <p:nvPr/>
        </p:nvSpPr>
        <p:spPr>
          <a:xfrm>
            <a:off x="800971" y="5226661"/>
            <a:ext cx="3923429" cy="523220"/>
          </a:xfrm>
          <a:prstGeom prst="rect">
            <a:avLst/>
          </a:prstGeom>
          <a:noFill/>
        </p:spPr>
        <p:txBody>
          <a:bodyPr wrap="square" rtlCol="0">
            <a:spAutoFit/>
          </a:bodyPr>
          <a:lstStyle/>
          <a:p>
            <a:r>
              <a:rPr lang="en-US" sz="2800" b="1">
                <a:solidFill>
                  <a:schemeClr val="bg1"/>
                </a:solidFill>
                <a:latin typeface="Arial" pitchFamily="34" charset="0"/>
                <a:ea typeface="Calibri" panose="020F0502020204030204" pitchFamily="34" charset="0"/>
                <a:cs typeface="Arial" pitchFamily="34" charset="0"/>
              </a:rPr>
              <a:t>C</a:t>
            </a:r>
            <a:r>
              <a:rPr lang="en-US" sz="2800" b="1">
                <a:solidFill>
                  <a:schemeClr val="bg1"/>
                </a:solidFill>
                <a:effectLst/>
                <a:latin typeface="Arial" pitchFamily="34" charset="0"/>
                <a:ea typeface="Calibri" panose="020F0502020204030204" pitchFamily="34" charset="0"/>
                <a:cs typeface="Arial" pitchFamily="34" charset="0"/>
              </a:rPr>
              <a:t>. </a:t>
            </a:r>
            <a:r>
              <a:rPr lang="vi-VN" sz="2800">
                <a:solidFill>
                  <a:schemeClr val="bg1"/>
                </a:solidFill>
                <a:latin typeface="Arial" pitchFamily="34" charset="0"/>
                <a:cs typeface="Arial" pitchFamily="34" charset="0"/>
              </a:rPr>
              <a:t>Insulin và glucagôn</a:t>
            </a:r>
            <a:r>
              <a:rPr lang="en-US" sz="2800">
                <a:solidFill>
                  <a:schemeClr val="bg1"/>
                </a:solidFill>
                <a:latin typeface="Arial" pitchFamily="34" charset="0"/>
                <a:cs typeface="Arial" pitchFamily="34" charset="0"/>
              </a:rPr>
              <a:t>.</a:t>
            </a:r>
            <a:endParaRPr lang="fr-FR" sz="2800">
              <a:solidFill>
                <a:schemeClr val="bg1"/>
              </a:solidFill>
              <a:latin typeface="Arial" pitchFamily="34" charset="0"/>
              <a:cs typeface="Arial" pitchFamily="34" charset="0"/>
            </a:endParaRPr>
          </a:p>
        </p:txBody>
      </p:sp>
      <p:sp>
        <p:nvSpPr>
          <p:cNvPr id="32" name="TextBox 31">
            <a:extLst>
              <a:ext uri="{FF2B5EF4-FFF2-40B4-BE49-F238E27FC236}">
                <a16:creationId xmlns:a16="http://schemas.microsoft.com/office/drawing/2014/main" id="{548271ED-E1C7-4657-9182-F49EA1C44A96}"/>
              </a:ext>
            </a:extLst>
          </p:cNvPr>
          <p:cNvSpPr txBox="1"/>
          <p:nvPr/>
        </p:nvSpPr>
        <p:spPr>
          <a:xfrm>
            <a:off x="7212413" y="4081577"/>
            <a:ext cx="4215634" cy="523220"/>
          </a:xfrm>
          <a:prstGeom prst="rect">
            <a:avLst/>
          </a:prstGeom>
          <a:noFill/>
        </p:spPr>
        <p:txBody>
          <a:bodyPr wrap="square" rtlCol="0">
            <a:spAutoFit/>
          </a:bodyPr>
          <a:lstStyle/>
          <a:p>
            <a:r>
              <a:rPr lang="en-US" sz="2800" b="1">
                <a:solidFill>
                  <a:schemeClr val="bg1"/>
                </a:solidFill>
                <a:latin typeface="Arial" pitchFamily="34" charset="0"/>
                <a:ea typeface="Calibri" panose="020F0502020204030204" pitchFamily="34" charset="0"/>
                <a:cs typeface="Arial" pitchFamily="34" charset="0"/>
              </a:rPr>
              <a:t>B</a:t>
            </a:r>
            <a:r>
              <a:rPr lang="en-US" sz="2800" b="1">
                <a:solidFill>
                  <a:schemeClr val="bg1"/>
                </a:solidFill>
                <a:effectLst/>
                <a:latin typeface="Arial" pitchFamily="34" charset="0"/>
                <a:ea typeface="Calibri" panose="020F0502020204030204" pitchFamily="34" charset="0"/>
                <a:cs typeface="Arial" pitchFamily="34" charset="0"/>
              </a:rPr>
              <a:t>. </a:t>
            </a:r>
            <a:r>
              <a:rPr lang="vi-VN" sz="2800">
                <a:solidFill>
                  <a:schemeClr val="bg1"/>
                </a:solidFill>
                <a:latin typeface="Arial" pitchFamily="34" charset="0"/>
                <a:cs typeface="Arial" pitchFamily="34" charset="0"/>
              </a:rPr>
              <a:t>Ôxitôxin và tirôxin.</a:t>
            </a:r>
            <a:endParaRPr lang="fr-FR" sz="2800">
              <a:solidFill>
                <a:schemeClr val="bg1"/>
              </a:solidFill>
              <a:latin typeface="Arial" pitchFamily="34" charset="0"/>
              <a:cs typeface="Arial" pitchFamily="34" charset="0"/>
            </a:endParaRPr>
          </a:p>
        </p:txBody>
      </p:sp>
      <p:sp>
        <p:nvSpPr>
          <p:cNvPr id="33" name="TextBox 32">
            <a:extLst>
              <a:ext uri="{FF2B5EF4-FFF2-40B4-BE49-F238E27FC236}">
                <a16:creationId xmlns:a16="http://schemas.microsoft.com/office/drawing/2014/main" id="{7FD167AD-B3DD-423C-9A0A-0EBD1C1F0A64}"/>
              </a:ext>
            </a:extLst>
          </p:cNvPr>
          <p:cNvSpPr txBox="1"/>
          <p:nvPr/>
        </p:nvSpPr>
        <p:spPr>
          <a:xfrm>
            <a:off x="7212412" y="5194957"/>
            <a:ext cx="4215635" cy="523220"/>
          </a:xfrm>
          <a:prstGeom prst="rect">
            <a:avLst/>
          </a:prstGeom>
          <a:noFill/>
        </p:spPr>
        <p:txBody>
          <a:bodyPr wrap="square" rtlCol="0">
            <a:spAutoFit/>
          </a:bodyPr>
          <a:lstStyle/>
          <a:p>
            <a:r>
              <a:rPr lang="vi-VN" sz="2800" b="1">
                <a:solidFill>
                  <a:schemeClr val="bg1"/>
                </a:solidFill>
                <a:latin typeface="Arial" pitchFamily="34" charset="0"/>
                <a:cs typeface="Arial" pitchFamily="34" charset="0"/>
              </a:rPr>
              <a:t>D.</a:t>
            </a:r>
            <a:r>
              <a:rPr lang="vi-VN" sz="2800">
                <a:solidFill>
                  <a:schemeClr val="bg1"/>
                </a:solidFill>
                <a:latin typeface="Arial" pitchFamily="34" charset="0"/>
                <a:cs typeface="Arial" pitchFamily="34" charset="0"/>
              </a:rPr>
              <a:t> Insulin và tirôxin</a:t>
            </a:r>
            <a:r>
              <a:rPr lang="en-US" sz="2800">
                <a:solidFill>
                  <a:schemeClr val="bg1"/>
                </a:solidFill>
                <a:latin typeface="Arial" pitchFamily="34" charset="0"/>
                <a:cs typeface="Arial" pitchFamily="34" charset="0"/>
              </a:rPr>
              <a:t>.</a:t>
            </a:r>
          </a:p>
        </p:txBody>
      </p:sp>
      <p:grpSp>
        <p:nvGrpSpPr>
          <p:cNvPr id="34" name="Group 33">
            <a:extLst>
              <a:ext uri="{FF2B5EF4-FFF2-40B4-BE49-F238E27FC236}">
                <a16:creationId xmlns:a16="http://schemas.microsoft.com/office/drawing/2014/main" id="{0145B49B-AF41-4BE0-B241-6E1B63DA18F5}"/>
              </a:ext>
            </a:extLst>
          </p:cNvPr>
          <p:cNvGrpSpPr/>
          <p:nvPr/>
        </p:nvGrpSpPr>
        <p:grpSpPr>
          <a:xfrm>
            <a:off x="5232130" y="3967156"/>
            <a:ext cx="1780072" cy="1780072"/>
            <a:chOff x="3419475" y="752475"/>
            <a:chExt cx="5353050" cy="5353050"/>
          </a:xfrm>
        </p:grpSpPr>
        <p:sp>
          <p:nvSpPr>
            <p:cNvPr id="35" name="Freeform: Shape 34">
              <a:extLst>
                <a:ext uri="{FF2B5EF4-FFF2-40B4-BE49-F238E27FC236}">
                  <a16:creationId xmlns:a16="http://schemas.microsoft.com/office/drawing/2014/main" id="{1CC8CE60-4DF8-45AC-81F8-499E2A9FAF9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6" name="Group 35">
              <a:extLst>
                <a:ext uri="{FF2B5EF4-FFF2-40B4-BE49-F238E27FC236}">
                  <a16:creationId xmlns:a16="http://schemas.microsoft.com/office/drawing/2014/main" id="{49600E49-167D-4062-9374-A73819FA6FD1}"/>
                </a:ext>
              </a:extLst>
            </p:cNvPr>
            <p:cNvGrpSpPr/>
            <p:nvPr/>
          </p:nvGrpSpPr>
          <p:grpSpPr>
            <a:xfrm>
              <a:off x="3505202" y="836611"/>
              <a:ext cx="5094518" cy="5143275"/>
              <a:chOff x="3505202" y="836611"/>
              <a:chExt cx="5094518" cy="5143275"/>
            </a:xfrm>
            <a:solidFill>
              <a:schemeClr val="bg1"/>
            </a:solidFill>
          </p:grpSpPr>
          <p:sp>
            <p:nvSpPr>
              <p:cNvPr id="39" name="Rectangle 38">
                <a:extLst>
                  <a:ext uri="{FF2B5EF4-FFF2-40B4-BE49-F238E27FC236}">
                    <a16:creationId xmlns:a16="http://schemas.microsoft.com/office/drawing/2014/main" id="{CE710985-C6EC-4776-916C-CF4CDEE7B84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 name="Rectangle 39">
                <a:extLst>
                  <a:ext uri="{FF2B5EF4-FFF2-40B4-BE49-F238E27FC236}">
                    <a16:creationId xmlns:a16="http://schemas.microsoft.com/office/drawing/2014/main" id="{42A1F6F2-7F94-4594-B47B-C03151A15A8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1" name="Rectangle 40">
                <a:extLst>
                  <a:ext uri="{FF2B5EF4-FFF2-40B4-BE49-F238E27FC236}">
                    <a16:creationId xmlns:a16="http://schemas.microsoft.com/office/drawing/2014/main" id="{A59A93E1-BB34-479A-9C36-F6C2CF1494E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 name="Rectangle 41">
                <a:extLst>
                  <a:ext uri="{FF2B5EF4-FFF2-40B4-BE49-F238E27FC236}">
                    <a16:creationId xmlns:a16="http://schemas.microsoft.com/office/drawing/2014/main" id="{22B8568D-9EAD-4F39-9C4D-08B09DB712D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3" name="Rectangle 42">
                <a:extLst>
                  <a:ext uri="{FF2B5EF4-FFF2-40B4-BE49-F238E27FC236}">
                    <a16:creationId xmlns:a16="http://schemas.microsoft.com/office/drawing/2014/main" id="{A3120A76-BB21-472A-A8AA-E439F5E34B4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 name="Rectangle 43">
                <a:extLst>
                  <a:ext uri="{FF2B5EF4-FFF2-40B4-BE49-F238E27FC236}">
                    <a16:creationId xmlns:a16="http://schemas.microsoft.com/office/drawing/2014/main" id="{247848BD-BAEF-497D-A745-A6ABE31699D4}"/>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5" name="Rectangle 44">
                <a:extLst>
                  <a:ext uri="{FF2B5EF4-FFF2-40B4-BE49-F238E27FC236}">
                    <a16:creationId xmlns:a16="http://schemas.microsoft.com/office/drawing/2014/main" id="{81E42B41-31E2-4FEB-9E22-A97483CC733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6" name="Rectangle 45">
                <a:extLst>
                  <a:ext uri="{FF2B5EF4-FFF2-40B4-BE49-F238E27FC236}">
                    <a16:creationId xmlns:a16="http://schemas.microsoft.com/office/drawing/2014/main" id="{F0F97BCD-BF21-4D31-8ABA-8A08B3C3B71F}"/>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7" name="Rectangle 46">
                <a:extLst>
                  <a:ext uri="{FF2B5EF4-FFF2-40B4-BE49-F238E27FC236}">
                    <a16:creationId xmlns:a16="http://schemas.microsoft.com/office/drawing/2014/main" id="{228EE3F4-422A-41D8-8683-2C13C83D8343}"/>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8" name="Rectangle 47">
                <a:extLst>
                  <a:ext uri="{FF2B5EF4-FFF2-40B4-BE49-F238E27FC236}">
                    <a16:creationId xmlns:a16="http://schemas.microsoft.com/office/drawing/2014/main" id="{FBACA0A1-F1E0-4D8B-AEA0-EE980929DC79}"/>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 name="Rectangle 48">
                <a:extLst>
                  <a:ext uri="{FF2B5EF4-FFF2-40B4-BE49-F238E27FC236}">
                    <a16:creationId xmlns:a16="http://schemas.microsoft.com/office/drawing/2014/main" id="{BD8BC348-D065-4E67-A3FF-3C6A83D1E5E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 name="Rectangle 49">
                <a:extLst>
                  <a:ext uri="{FF2B5EF4-FFF2-40B4-BE49-F238E27FC236}">
                    <a16:creationId xmlns:a16="http://schemas.microsoft.com/office/drawing/2014/main" id="{3C70ADD1-52CA-4130-AD92-5485BF8EAA7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7" name="Oval 36">
              <a:extLst>
                <a:ext uri="{FF2B5EF4-FFF2-40B4-BE49-F238E27FC236}">
                  <a16:creationId xmlns:a16="http://schemas.microsoft.com/office/drawing/2014/main" id="{65701FF1-5EAE-449D-BEA5-C28EDD30992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 name="TextBox 37">
              <a:extLst>
                <a:ext uri="{FF2B5EF4-FFF2-40B4-BE49-F238E27FC236}">
                  <a16:creationId xmlns:a16="http://schemas.microsoft.com/office/drawing/2014/main" id="{B26BE5EE-1C1B-46A2-88D5-3E8F732D124A}"/>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10</a:t>
              </a:r>
            </a:p>
          </p:txBody>
        </p:sp>
      </p:grpSp>
      <p:grpSp>
        <p:nvGrpSpPr>
          <p:cNvPr id="51" name="Group 50">
            <a:extLst>
              <a:ext uri="{FF2B5EF4-FFF2-40B4-BE49-F238E27FC236}">
                <a16:creationId xmlns:a16="http://schemas.microsoft.com/office/drawing/2014/main" id="{FAFDF863-A7AE-4AA7-8BB1-C8783738D452}"/>
              </a:ext>
            </a:extLst>
          </p:cNvPr>
          <p:cNvGrpSpPr/>
          <p:nvPr/>
        </p:nvGrpSpPr>
        <p:grpSpPr>
          <a:xfrm>
            <a:off x="5232130" y="3967156"/>
            <a:ext cx="1780072" cy="1780072"/>
            <a:chOff x="3419475" y="752475"/>
            <a:chExt cx="5353050" cy="5353050"/>
          </a:xfrm>
        </p:grpSpPr>
        <p:sp>
          <p:nvSpPr>
            <p:cNvPr id="52" name="Freeform: Shape 51">
              <a:extLst>
                <a:ext uri="{FF2B5EF4-FFF2-40B4-BE49-F238E27FC236}">
                  <a16:creationId xmlns:a16="http://schemas.microsoft.com/office/drawing/2014/main" id="{AEEBC968-C9CF-41C3-8810-C353B295D5D6}"/>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53" name="Group 52">
              <a:extLst>
                <a:ext uri="{FF2B5EF4-FFF2-40B4-BE49-F238E27FC236}">
                  <a16:creationId xmlns:a16="http://schemas.microsoft.com/office/drawing/2014/main" id="{B64D6F81-F5FC-419E-940A-A93964464B11}"/>
                </a:ext>
              </a:extLst>
            </p:cNvPr>
            <p:cNvGrpSpPr/>
            <p:nvPr/>
          </p:nvGrpSpPr>
          <p:grpSpPr>
            <a:xfrm>
              <a:off x="3505202" y="836611"/>
              <a:ext cx="5094518" cy="5143275"/>
              <a:chOff x="3505202" y="836611"/>
              <a:chExt cx="5094518" cy="5143275"/>
            </a:xfrm>
            <a:solidFill>
              <a:schemeClr val="bg1"/>
            </a:solidFill>
          </p:grpSpPr>
          <p:sp>
            <p:nvSpPr>
              <p:cNvPr id="56" name="Rectangle 55">
                <a:extLst>
                  <a:ext uri="{FF2B5EF4-FFF2-40B4-BE49-F238E27FC236}">
                    <a16:creationId xmlns:a16="http://schemas.microsoft.com/office/drawing/2014/main" id="{00F2FE60-180C-4D6B-A737-7F3B12E3252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 name="Rectangle 56">
                <a:extLst>
                  <a:ext uri="{FF2B5EF4-FFF2-40B4-BE49-F238E27FC236}">
                    <a16:creationId xmlns:a16="http://schemas.microsoft.com/office/drawing/2014/main" id="{2BA441F6-A7B2-4553-878D-8B3F9DFCB58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 name="Rectangle 57">
                <a:extLst>
                  <a:ext uri="{FF2B5EF4-FFF2-40B4-BE49-F238E27FC236}">
                    <a16:creationId xmlns:a16="http://schemas.microsoft.com/office/drawing/2014/main" id="{0AA3337D-4266-43B5-B82A-1AC02F92A447}"/>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 name="Rectangle 58">
                <a:extLst>
                  <a:ext uri="{FF2B5EF4-FFF2-40B4-BE49-F238E27FC236}">
                    <a16:creationId xmlns:a16="http://schemas.microsoft.com/office/drawing/2014/main" id="{421FEDAF-5FEA-4B1E-AA90-AC47BF2AA580}"/>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 name="Rectangle 59">
                <a:extLst>
                  <a:ext uri="{FF2B5EF4-FFF2-40B4-BE49-F238E27FC236}">
                    <a16:creationId xmlns:a16="http://schemas.microsoft.com/office/drawing/2014/main" id="{14F0C34D-E0A6-4074-8074-46FC4AA78354}"/>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1" name="Rectangle 60">
                <a:extLst>
                  <a:ext uri="{FF2B5EF4-FFF2-40B4-BE49-F238E27FC236}">
                    <a16:creationId xmlns:a16="http://schemas.microsoft.com/office/drawing/2014/main" id="{34A8C961-5567-4E2E-B4BA-F7F8B3F7B25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 name="Rectangle 61">
                <a:extLst>
                  <a:ext uri="{FF2B5EF4-FFF2-40B4-BE49-F238E27FC236}">
                    <a16:creationId xmlns:a16="http://schemas.microsoft.com/office/drawing/2014/main" id="{B5215E02-9611-4C79-A65B-5831A1DE378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 name="Rectangle 62">
                <a:extLst>
                  <a:ext uri="{FF2B5EF4-FFF2-40B4-BE49-F238E27FC236}">
                    <a16:creationId xmlns:a16="http://schemas.microsoft.com/office/drawing/2014/main" id="{F6E71211-23B2-44DF-96E5-AEDCDE60E88C}"/>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 name="Rectangle 63">
                <a:extLst>
                  <a:ext uri="{FF2B5EF4-FFF2-40B4-BE49-F238E27FC236}">
                    <a16:creationId xmlns:a16="http://schemas.microsoft.com/office/drawing/2014/main" id="{59537DC3-80B8-40C4-B60A-AFDF456F930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 name="Rectangle 64">
                <a:extLst>
                  <a:ext uri="{FF2B5EF4-FFF2-40B4-BE49-F238E27FC236}">
                    <a16:creationId xmlns:a16="http://schemas.microsoft.com/office/drawing/2014/main" id="{D136B4E9-F708-4878-8E96-7395EA2521A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 name="Rectangle 65">
                <a:extLst>
                  <a:ext uri="{FF2B5EF4-FFF2-40B4-BE49-F238E27FC236}">
                    <a16:creationId xmlns:a16="http://schemas.microsoft.com/office/drawing/2014/main" id="{3DD50AC9-16E0-4935-936B-C53C3C6F79FD}"/>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7" name="Rectangle 66">
                <a:extLst>
                  <a:ext uri="{FF2B5EF4-FFF2-40B4-BE49-F238E27FC236}">
                    <a16:creationId xmlns:a16="http://schemas.microsoft.com/office/drawing/2014/main" id="{0FAB2A0B-E337-4869-856B-6ED815BD2B4D}"/>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54" name="Oval 53">
              <a:extLst>
                <a:ext uri="{FF2B5EF4-FFF2-40B4-BE49-F238E27FC236}">
                  <a16:creationId xmlns:a16="http://schemas.microsoft.com/office/drawing/2014/main" id="{26C2A146-51A9-4A56-98DC-E8D80BF8F98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 name="TextBox 54">
              <a:extLst>
                <a:ext uri="{FF2B5EF4-FFF2-40B4-BE49-F238E27FC236}">
                  <a16:creationId xmlns:a16="http://schemas.microsoft.com/office/drawing/2014/main" id="{8860F34A-33CC-4F45-9A16-42FFDD1D5606}"/>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9</a:t>
              </a:r>
            </a:p>
          </p:txBody>
        </p:sp>
      </p:grpSp>
      <p:grpSp>
        <p:nvGrpSpPr>
          <p:cNvPr id="68" name="Group 67">
            <a:extLst>
              <a:ext uri="{FF2B5EF4-FFF2-40B4-BE49-F238E27FC236}">
                <a16:creationId xmlns:a16="http://schemas.microsoft.com/office/drawing/2014/main" id="{BD33D51D-4A72-4209-94A7-865A93395DFD}"/>
              </a:ext>
            </a:extLst>
          </p:cNvPr>
          <p:cNvGrpSpPr/>
          <p:nvPr/>
        </p:nvGrpSpPr>
        <p:grpSpPr>
          <a:xfrm>
            <a:off x="5232130" y="3967156"/>
            <a:ext cx="1780072" cy="1780072"/>
            <a:chOff x="3419475" y="752475"/>
            <a:chExt cx="5353050" cy="5353050"/>
          </a:xfrm>
        </p:grpSpPr>
        <p:sp>
          <p:nvSpPr>
            <p:cNvPr id="69" name="Freeform: Shape 68">
              <a:extLst>
                <a:ext uri="{FF2B5EF4-FFF2-40B4-BE49-F238E27FC236}">
                  <a16:creationId xmlns:a16="http://schemas.microsoft.com/office/drawing/2014/main" id="{20D6FA87-3D3A-4DE6-8E3B-F5548A0BF5F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70" name="Group 69">
              <a:extLst>
                <a:ext uri="{FF2B5EF4-FFF2-40B4-BE49-F238E27FC236}">
                  <a16:creationId xmlns:a16="http://schemas.microsoft.com/office/drawing/2014/main" id="{BF8DD573-0A89-42FB-AC0A-B3025409868E}"/>
                </a:ext>
              </a:extLst>
            </p:cNvPr>
            <p:cNvGrpSpPr/>
            <p:nvPr/>
          </p:nvGrpSpPr>
          <p:grpSpPr>
            <a:xfrm>
              <a:off x="3505202" y="836611"/>
              <a:ext cx="5094518" cy="5143275"/>
              <a:chOff x="3505202" y="836611"/>
              <a:chExt cx="5094518" cy="5143275"/>
            </a:xfrm>
            <a:solidFill>
              <a:schemeClr val="bg1"/>
            </a:solidFill>
          </p:grpSpPr>
          <p:sp>
            <p:nvSpPr>
              <p:cNvPr id="73" name="Rectangle 72">
                <a:extLst>
                  <a:ext uri="{FF2B5EF4-FFF2-40B4-BE49-F238E27FC236}">
                    <a16:creationId xmlns:a16="http://schemas.microsoft.com/office/drawing/2014/main" id="{1267D801-8D0E-4064-88E3-1CA08A0E242B}"/>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 name="Rectangle 73">
                <a:extLst>
                  <a:ext uri="{FF2B5EF4-FFF2-40B4-BE49-F238E27FC236}">
                    <a16:creationId xmlns:a16="http://schemas.microsoft.com/office/drawing/2014/main" id="{B8AC560C-7FAE-4A34-BE1A-C83B9E95B42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 name="Rectangle 74">
                <a:extLst>
                  <a:ext uri="{FF2B5EF4-FFF2-40B4-BE49-F238E27FC236}">
                    <a16:creationId xmlns:a16="http://schemas.microsoft.com/office/drawing/2014/main" id="{87AFEA16-CC3C-45DA-BAE1-535C5998E3F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 name="Rectangle 75">
                <a:extLst>
                  <a:ext uri="{FF2B5EF4-FFF2-40B4-BE49-F238E27FC236}">
                    <a16:creationId xmlns:a16="http://schemas.microsoft.com/office/drawing/2014/main" id="{BC7445BF-1FA5-4957-A036-AE47547179D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 name="Rectangle 76">
                <a:extLst>
                  <a:ext uri="{FF2B5EF4-FFF2-40B4-BE49-F238E27FC236}">
                    <a16:creationId xmlns:a16="http://schemas.microsoft.com/office/drawing/2014/main" id="{32576234-05A6-4261-AAD3-57B7689845A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8" name="Rectangle 77">
                <a:extLst>
                  <a:ext uri="{FF2B5EF4-FFF2-40B4-BE49-F238E27FC236}">
                    <a16:creationId xmlns:a16="http://schemas.microsoft.com/office/drawing/2014/main" id="{CCE4A0AD-F7A2-402E-9E45-07C1E9F674B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9" name="Rectangle 78">
                <a:extLst>
                  <a:ext uri="{FF2B5EF4-FFF2-40B4-BE49-F238E27FC236}">
                    <a16:creationId xmlns:a16="http://schemas.microsoft.com/office/drawing/2014/main" id="{9A3D6C92-7E51-4788-BFA2-D85FDC62F6B8}"/>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0" name="Rectangle 79">
                <a:extLst>
                  <a:ext uri="{FF2B5EF4-FFF2-40B4-BE49-F238E27FC236}">
                    <a16:creationId xmlns:a16="http://schemas.microsoft.com/office/drawing/2014/main" id="{458E4D3A-E646-42AD-BED4-3C49A71A9D9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1" name="Rectangle 80">
                <a:extLst>
                  <a:ext uri="{FF2B5EF4-FFF2-40B4-BE49-F238E27FC236}">
                    <a16:creationId xmlns:a16="http://schemas.microsoft.com/office/drawing/2014/main" id="{D20CB03B-B771-48E7-BC04-6791819AA21C}"/>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2" name="Rectangle 81">
                <a:extLst>
                  <a:ext uri="{FF2B5EF4-FFF2-40B4-BE49-F238E27FC236}">
                    <a16:creationId xmlns:a16="http://schemas.microsoft.com/office/drawing/2014/main" id="{B77BC054-0BFD-4169-A9E9-FEEB61E164A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 name="Rectangle 82">
                <a:extLst>
                  <a:ext uri="{FF2B5EF4-FFF2-40B4-BE49-F238E27FC236}">
                    <a16:creationId xmlns:a16="http://schemas.microsoft.com/office/drawing/2014/main" id="{1824E047-58CC-4E34-821C-81A510B3CD8F}"/>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 name="Rectangle 83">
                <a:extLst>
                  <a:ext uri="{FF2B5EF4-FFF2-40B4-BE49-F238E27FC236}">
                    <a16:creationId xmlns:a16="http://schemas.microsoft.com/office/drawing/2014/main" id="{55F2390B-0EED-4A44-A7F4-634954D1EBE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71" name="Oval 70">
              <a:extLst>
                <a:ext uri="{FF2B5EF4-FFF2-40B4-BE49-F238E27FC236}">
                  <a16:creationId xmlns:a16="http://schemas.microsoft.com/office/drawing/2014/main" id="{BCAC668C-B25A-4A93-985D-6A6CF3136536}"/>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 name="TextBox 71">
              <a:extLst>
                <a:ext uri="{FF2B5EF4-FFF2-40B4-BE49-F238E27FC236}">
                  <a16:creationId xmlns:a16="http://schemas.microsoft.com/office/drawing/2014/main" id="{A334D32B-9018-476E-9A77-F5E916C972CD}"/>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8</a:t>
              </a:r>
            </a:p>
          </p:txBody>
        </p:sp>
      </p:grpSp>
      <p:grpSp>
        <p:nvGrpSpPr>
          <p:cNvPr id="85" name="Group 84">
            <a:extLst>
              <a:ext uri="{FF2B5EF4-FFF2-40B4-BE49-F238E27FC236}">
                <a16:creationId xmlns:a16="http://schemas.microsoft.com/office/drawing/2014/main" id="{3E3EE526-CE64-431E-BF37-557A19A4E77C}"/>
              </a:ext>
            </a:extLst>
          </p:cNvPr>
          <p:cNvGrpSpPr/>
          <p:nvPr/>
        </p:nvGrpSpPr>
        <p:grpSpPr>
          <a:xfrm>
            <a:off x="5232130" y="3967156"/>
            <a:ext cx="1780072" cy="1780072"/>
            <a:chOff x="3419475" y="752475"/>
            <a:chExt cx="5353050" cy="5353050"/>
          </a:xfrm>
        </p:grpSpPr>
        <p:sp>
          <p:nvSpPr>
            <p:cNvPr id="86" name="Freeform: Shape 85">
              <a:extLst>
                <a:ext uri="{FF2B5EF4-FFF2-40B4-BE49-F238E27FC236}">
                  <a16:creationId xmlns:a16="http://schemas.microsoft.com/office/drawing/2014/main" id="{E584CB60-9E58-4F86-8835-1E289A46DF0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87" name="Group 86">
              <a:extLst>
                <a:ext uri="{FF2B5EF4-FFF2-40B4-BE49-F238E27FC236}">
                  <a16:creationId xmlns:a16="http://schemas.microsoft.com/office/drawing/2014/main" id="{BD30811B-750B-4433-9A38-4330922C6C19}"/>
                </a:ext>
              </a:extLst>
            </p:cNvPr>
            <p:cNvGrpSpPr/>
            <p:nvPr/>
          </p:nvGrpSpPr>
          <p:grpSpPr>
            <a:xfrm>
              <a:off x="3505202" y="836611"/>
              <a:ext cx="5094518" cy="5143275"/>
              <a:chOff x="3505202" y="836611"/>
              <a:chExt cx="5094518" cy="5143275"/>
            </a:xfrm>
            <a:solidFill>
              <a:schemeClr val="bg1"/>
            </a:solidFill>
          </p:grpSpPr>
          <p:sp>
            <p:nvSpPr>
              <p:cNvPr id="90" name="Rectangle 89">
                <a:extLst>
                  <a:ext uri="{FF2B5EF4-FFF2-40B4-BE49-F238E27FC236}">
                    <a16:creationId xmlns:a16="http://schemas.microsoft.com/office/drawing/2014/main" id="{9B2CAEE8-37DC-42B1-A335-B22221BE1A2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1" name="Rectangle 90">
                <a:extLst>
                  <a:ext uri="{FF2B5EF4-FFF2-40B4-BE49-F238E27FC236}">
                    <a16:creationId xmlns:a16="http://schemas.microsoft.com/office/drawing/2014/main" id="{3645135D-0008-4F22-9679-3D1BFB446AA9}"/>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2" name="Rectangle 91">
                <a:extLst>
                  <a:ext uri="{FF2B5EF4-FFF2-40B4-BE49-F238E27FC236}">
                    <a16:creationId xmlns:a16="http://schemas.microsoft.com/office/drawing/2014/main" id="{C1E200F3-AEE8-48A6-AA03-9B3BCAF1D99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3" name="Rectangle 92">
                <a:extLst>
                  <a:ext uri="{FF2B5EF4-FFF2-40B4-BE49-F238E27FC236}">
                    <a16:creationId xmlns:a16="http://schemas.microsoft.com/office/drawing/2014/main" id="{C5547ADD-189C-4CA7-84A8-148655116B90}"/>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4" name="Rectangle 93">
                <a:extLst>
                  <a:ext uri="{FF2B5EF4-FFF2-40B4-BE49-F238E27FC236}">
                    <a16:creationId xmlns:a16="http://schemas.microsoft.com/office/drawing/2014/main" id="{4AFF6EC3-1DF3-4B18-812F-175AF9CF11D7}"/>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5" name="Rectangle 94">
                <a:extLst>
                  <a:ext uri="{FF2B5EF4-FFF2-40B4-BE49-F238E27FC236}">
                    <a16:creationId xmlns:a16="http://schemas.microsoft.com/office/drawing/2014/main" id="{F64CB16D-B210-4B1A-A398-3399F092A16C}"/>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6" name="Rectangle 95">
                <a:extLst>
                  <a:ext uri="{FF2B5EF4-FFF2-40B4-BE49-F238E27FC236}">
                    <a16:creationId xmlns:a16="http://schemas.microsoft.com/office/drawing/2014/main" id="{FB449EB1-97BC-46E1-BAC9-4A6482B2839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7" name="Rectangle 96">
                <a:extLst>
                  <a:ext uri="{FF2B5EF4-FFF2-40B4-BE49-F238E27FC236}">
                    <a16:creationId xmlns:a16="http://schemas.microsoft.com/office/drawing/2014/main" id="{34EC1A43-01BE-49A0-9D18-628F2A6781D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8" name="Rectangle 97">
                <a:extLst>
                  <a:ext uri="{FF2B5EF4-FFF2-40B4-BE49-F238E27FC236}">
                    <a16:creationId xmlns:a16="http://schemas.microsoft.com/office/drawing/2014/main" id="{0CFF60E0-AAE0-442F-9E34-06739D7AA7B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9" name="Rectangle 98">
                <a:extLst>
                  <a:ext uri="{FF2B5EF4-FFF2-40B4-BE49-F238E27FC236}">
                    <a16:creationId xmlns:a16="http://schemas.microsoft.com/office/drawing/2014/main" id="{322FC7C5-EE2F-4DF1-BCBC-EE15AF85C8EA}"/>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0" name="Rectangle 99">
                <a:extLst>
                  <a:ext uri="{FF2B5EF4-FFF2-40B4-BE49-F238E27FC236}">
                    <a16:creationId xmlns:a16="http://schemas.microsoft.com/office/drawing/2014/main" id="{E78FB7F1-701E-4520-B798-1AA2301C2506}"/>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1" name="Rectangle 100">
                <a:extLst>
                  <a:ext uri="{FF2B5EF4-FFF2-40B4-BE49-F238E27FC236}">
                    <a16:creationId xmlns:a16="http://schemas.microsoft.com/office/drawing/2014/main" id="{18696982-E4B4-4A4F-9CE5-287BCC22B0FC}"/>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88" name="Oval 87">
              <a:extLst>
                <a:ext uri="{FF2B5EF4-FFF2-40B4-BE49-F238E27FC236}">
                  <a16:creationId xmlns:a16="http://schemas.microsoft.com/office/drawing/2014/main" id="{B926FDCF-19B1-4BF1-AF86-ADB882829750}"/>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9" name="TextBox 88">
              <a:extLst>
                <a:ext uri="{FF2B5EF4-FFF2-40B4-BE49-F238E27FC236}">
                  <a16:creationId xmlns:a16="http://schemas.microsoft.com/office/drawing/2014/main" id="{2B62DAB9-6C63-47D4-84B0-A9226731D62B}"/>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7</a:t>
              </a:r>
            </a:p>
          </p:txBody>
        </p:sp>
      </p:grpSp>
      <p:grpSp>
        <p:nvGrpSpPr>
          <p:cNvPr id="102" name="Group 101">
            <a:extLst>
              <a:ext uri="{FF2B5EF4-FFF2-40B4-BE49-F238E27FC236}">
                <a16:creationId xmlns:a16="http://schemas.microsoft.com/office/drawing/2014/main" id="{174742C4-B295-45F2-A433-CC32139F11A3}"/>
              </a:ext>
            </a:extLst>
          </p:cNvPr>
          <p:cNvGrpSpPr/>
          <p:nvPr/>
        </p:nvGrpSpPr>
        <p:grpSpPr>
          <a:xfrm>
            <a:off x="5232130" y="3967156"/>
            <a:ext cx="1780072" cy="1780072"/>
            <a:chOff x="3419475" y="752475"/>
            <a:chExt cx="5353050" cy="5353050"/>
          </a:xfrm>
        </p:grpSpPr>
        <p:sp>
          <p:nvSpPr>
            <p:cNvPr id="103" name="Freeform: Shape 102">
              <a:extLst>
                <a:ext uri="{FF2B5EF4-FFF2-40B4-BE49-F238E27FC236}">
                  <a16:creationId xmlns:a16="http://schemas.microsoft.com/office/drawing/2014/main" id="{92810728-FAD6-4A7E-A76F-78F732D74116}"/>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04" name="Group 103">
              <a:extLst>
                <a:ext uri="{FF2B5EF4-FFF2-40B4-BE49-F238E27FC236}">
                  <a16:creationId xmlns:a16="http://schemas.microsoft.com/office/drawing/2014/main" id="{491F305C-460F-4E9F-B291-951E28EFD0E2}"/>
                </a:ext>
              </a:extLst>
            </p:cNvPr>
            <p:cNvGrpSpPr/>
            <p:nvPr/>
          </p:nvGrpSpPr>
          <p:grpSpPr>
            <a:xfrm>
              <a:off x="3505202" y="836611"/>
              <a:ext cx="5094518" cy="5143275"/>
              <a:chOff x="3505202" y="836611"/>
              <a:chExt cx="5094518" cy="5143275"/>
            </a:xfrm>
            <a:solidFill>
              <a:schemeClr val="bg1"/>
            </a:solidFill>
          </p:grpSpPr>
          <p:sp>
            <p:nvSpPr>
              <p:cNvPr id="107" name="Rectangle 106">
                <a:extLst>
                  <a:ext uri="{FF2B5EF4-FFF2-40B4-BE49-F238E27FC236}">
                    <a16:creationId xmlns:a16="http://schemas.microsoft.com/office/drawing/2014/main" id="{C615FD4D-398A-44DC-927F-E2E1AF25D79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8" name="Rectangle 107">
                <a:extLst>
                  <a:ext uri="{FF2B5EF4-FFF2-40B4-BE49-F238E27FC236}">
                    <a16:creationId xmlns:a16="http://schemas.microsoft.com/office/drawing/2014/main" id="{99A649C2-59CB-4CCD-A67D-8A00253CC5C7}"/>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9" name="Rectangle 108">
                <a:extLst>
                  <a:ext uri="{FF2B5EF4-FFF2-40B4-BE49-F238E27FC236}">
                    <a16:creationId xmlns:a16="http://schemas.microsoft.com/office/drawing/2014/main" id="{33C49F4B-6BE7-4FD8-B840-2752C509193E}"/>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0" name="Rectangle 109">
                <a:extLst>
                  <a:ext uri="{FF2B5EF4-FFF2-40B4-BE49-F238E27FC236}">
                    <a16:creationId xmlns:a16="http://schemas.microsoft.com/office/drawing/2014/main" id="{E8BF65C3-B12E-4E34-9870-66BAE897A8BF}"/>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1" name="Rectangle 110">
                <a:extLst>
                  <a:ext uri="{FF2B5EF4-FFF2-40B4-BE49-F238E27FC236}">
                    <a16:creationId xmlns:a16="http://schemas.microsoft.com/office/drawing/2014/main" id="{2A7379A8-998F-4D6B-B492-DFA37230BB69}"/>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2" name="Rectangle 111">
                <a:extLst>
                  <a:ext uri="{FF2B5EF4-FFF2-40B4-BE49-F238E27FC236}">
                    <a16:creationId xmlns:a16="http://schemas.microsoft.com/office/drawing/2014/main" id="{9838C6D5-3740-4E33-8828-4B8B40BC81F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3" name="Rectangle 112">
                <a:extLst>
                  <a:ext uri="{FF2B5EF4-FFF2-40B4-BE49-F238E27FC236}">
                    <a16:creationId xmlns:a16="http://schemas.microsoft.com/office/drawing/2014/main" id="{3AAA59DD-1460-4180-A9B1-5DB6E0E66187}"/>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4" name="Rectangle 113">
                <a:extLst>
                  <a:ext uri="{FF2B5EF4-FFF2-40B4-BE49-F238E27FC236}">
                    <a16:creationId xmlns:a16="http://schemas.microsoft.com/office/drawing/2014/main" id="{23C94F4B-C416-48CD-96DD-0FC769BCEFE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5" name="Rectangle 114">
                <a:extLst>
                  <a:ext uri="{FF2B5EF4-FFF2-40B4-BE49-F238E27FC236}">
                    <a16:creationId xmlns:a16="http://schemas.microsoft.com/office/drawing/2014/main" id="{1C2EAC9B-AB93-4C69-826F-B9E2C2E6F21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6" name="Rectangle 115">
                <a:extLst>
                  <a:ext uri="{FF2B5EF4-FFF2-40B4-BE49-F238E27FC236}">
                    <a16:creationId xmlns:a16="http://schemas.microsoft.com/office/drawing/2014/main" id="{DDC019F1-A9F6-4C7B-8C4A-D14004EBFA7D}"/>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7" name="Rectangle 116">
                <a:extLst>
                  <a:ext uri="{FF2B5EF4-FFF2-40B4-BE49-F238E27FC236}">
                    <a16:creationId xmlns:a16="http://schemas.microsoft.com/office/drawing/2014/main" id="{E6528627-DEC1-43B6-ADBB-DED4554165EB}"/>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8" name="Rectangle 117">
                <a:extLst>
                  <a:ext uri="{FF2B5EF4-FFF2-40B4-BE49-F238E27FC236}">
                    <a16:creationId xmlns:a16="http://schemas.microsoft.com/office/drawing/2014/main" id="{A76B8DBA-95E6-4728-B9E7-8DC90DCDB14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05" name="Oval 104">
              <a:extLst>
                <a:ext uri="{FF2B5EF4-FFF2-40B4-BE49-F238E27FC236}">
                  <a16:creationId xmlns:a16="http://schemas.microsoft.com/office/drawing/2014/main" id="{C3FD62FA-74FE-4755-AF89-A5AF50BF2F8E}"/>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6" name="TextBox 105">
              <a:extLst>
                <a:ext uri="{FF2B5EF4-FFF2-40B4-BE49-F238E27FC236}">
                  <a16:creationId xmlns:a16="http://schemas.microsoft.com/office/drawing/2014/main" id="{EE881DF9-DAAD-49DE-946C-C7598BD39F62}"/>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6</a:t>
              </a:r>
            </a:p>
          </p:txBody>
        </p:sp>
      </p:grpSp>
      <p:grpSp>
        <p:nvGrpSpPr>
          <p:cNvPr id="119" name="Group 118">
            <a:extLst>
              <a:ext uri="{FF2B5EF4-FFF2-40B4-BE49-F238E27FC236}">
                <a16:creationId xmlns:a16="http://schemas.microsoft.com/office/drawing/2014/main" id="{42CAD5EC-DB83-4C06-9A31-7EC0791F7525}"/>
              </a:ext>
            </a:extLst>
          </p:cNvPr>
          <p:cNvGrpSpPr/>
          <p:nvPr/>
        </p:nvGrpSpPr>
        <p:grpSpPr>
          <a:xfrm>
            <a:off x="5232130" y="3967156"/>
            <a:ext cx="1780072" cy="1780072"/>
            <a:chOff x="3419475" y="752475"/>
            <a:chExt cx="5353050" cy="5353050"/>
          </a:xfrm>
        </p:grpSpPr>
        <p:sp>
          <p:nvSpPr>
            <p:cNvPr id="120" name="Freeform: Shape 119">
              <a:extLst>
                <a:ext uri="{FF2B5EF4-FFF2-40B4-BE49-F238E27FC236}">
                  <a16:creationId xmlns:a16="http://schemas.microsoft.com/office/drawing/2014/main" id="{372DCE00-45C5-45E9-9296-ED1601B952E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21" name="Group 120">
              <a:extLst>
                <a:ext uri="{FF2B5EF4-FFF2-40B4-BE49-F238E27FC236}">
                  <a16:creationId xmlns:a16="http://schemas.microsoft.com/office/drawing/2014/main" id="{30D8D0D3-08FC-45F2-910C-2208CEE4C5D7}"/>
                </a:ext>
              </a:extLst>
            </p:cNvPr>
            <p:cNvGrpSpPr/>
            <p:nvPr/>
          </p:nvGrpSpPr>
          <p:grpSpPr>
            <a:xfrm>
              <a:off x="3505202" y="836611"/>
              <a:ext cx="5094518" cy="5143275"/>
              <a:chOff x="3505202" y="836611"/>
              <a:chExt cx="5094518" cy="5143275"/>
            </a:xfrm>
            <a:solidFill>
              <a:schemeClr val="bg1"/>
            </a:solidFill>
          </p:grpSpPr>
          <p:sp>
            <p:nvSpPr>
              <p:cNvPr id="124" name="Rectangle 123">
                <a:extLst>
                  <a:ext uri="{FF2B5EF4-FFF2-40B4-BE49-F238E27FC236}">
                    <a16:creationId xmlns:a16="http://schemas.microsoft.com/office/drawing/2014/main" id="{3C83D3DA-D695-47FD-B4CD-A11F05A5A33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5" name="Rectangle 124">
                <a:extLst>
                  <a:ext uri="{FF2B5EF4-FFF2-40B4-BE49-F238E27FC236}">
                    <a16:creationId xmlns:a16="http://schemas.microsoft.com/office/drawing/2014/main" id="{3A58162F-1AD7-4483-A925-D950661120D2}"/>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6" name="Rectangle 125">
                <a:extLst>
                  <a:ext uri="{FF2B5EF4-FFF2-40B4-BE49-F238E27FC236}">
                    <a16:creationId xmlns:a16="http://schemas.microsoft.com/office/drawing/2014/main" id="{9E8A7DEA-EBE7-4287-8C0F-B7327A54BB4C}"/>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7" name="Rectangle 126">
                <a:extLst>
                  <a:ext uri="{FF2B5EF4-FFF2-40B4-BE49-F238E27FC236}">
                    <a16:creationId xmlns:a16="http://schemas.microsoft.com/office/drawing/2014/main" id="{12B5B122-7FDA-4885-B453-61456C85EA6B}"/>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8" name="Rectangle 127">
                <a:extLst>
                  <a:ext uri="{FF2B5EF4-FFF2-40B4-BE49-F238E27FC236}">
                    <a16:creationId xmlns:a16="http://schemas.microsoft.com/office/drawing/2014/main" id="{06541FE1-9EEC-4503-898B-52E9C85C2EE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9" name="Rectangle 128">
                <a:extLst>
                  <a:ext uri="{FF2B5EF4-FFF2-40B4-BE49-F238E27FC236}">
                    <a16:creationId xmlns:a16="http://schemas.microsoft.com/office/drawing/2014/main" id="{FBD5FEEC-20E2-45DC-93F2-537A8049C74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0" name="Rectangle 129">
                <a:extLst>
                  <a:ext uri="{FF2B5EF4-FFF2-40B4-BE49-F238E27FC236}">
                    <a16:creationId xmlns:a16="http://schemas.microsoft.com/office/drawing/2014/main" id="{0EE32CF4-B7FB-4EB0-8426-40D3F22C423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1" name="Rectangle 130">
                <a:extLst>
                  <a:ext uri="{FF2B5EF4-FFF2-40B4-BE49-F238E27FC236}">
                    <a16:creationId xmlns:a16="http://schemas.microsoft.com/office/drawing/2014/main" id="{DA42A683-39DB-4A07-9D5A-775C8AE7AB1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2" name="Rectangle 131">
                <a:extLst>
                  <a:ext uri="{FF2B5EF4-FFF2-40B4-BE49-F238E27FC236}">
                    <a16:creationId xmlns:a16="http://schemas.microsoft.com/office/drawing/2014/main" id="{23FC3941-24F1-4995-BA4C-A8DF6D32A854}"/>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3" name="Rectangle 132">
                <a:extLst>
                  <a:ext uri="{FF2B5EF4-FFF2-40B4-BE49-F238E27FC236}">
                    <a16:creationId xmlns:a16="http://schemas.microsoft.com/office/drawing/2014/main" id="{8663AD7A-66BF-4185-9B63-4C297898A50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4" name="Rectangle 133">
                <a:extLst>
                  <a:ext uri="{FF2B5EF4-FFF2-40B4-BE49-F238E27FC236}">
                    <a16:creationId xmlns:a16="http://schemas.microsoft.com/office/drawing/2014/main" id="{E86DFF2B-7C78-437E-B07C-B5565491D15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5" name="Rectangle 134">
                <a:extLst>
                  <a:ext uri="{FF2B5EF4-FFF2-40B4-BE49-F238E27FC236}">
                    <a16:creationId xmlns:a16="http://schemas.microsoft.com/office/drawing/2014/main" id="{D558073E-25B5-4301-8332-87E0AE50C23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22" name="Oval 121">
              <a:extLst>
                <a:ext uri="{FF2B5EF4-FFF2-40B4-BE49-F238E27FC236}">
                  <a16:creationId xmlns:a16="http://schemas.microsoft.com/office/drawing/2014/main" id="{262C1FF7-E18F-4E90-93AF-AA9EAACD4386}"/>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3" name="TextBox 122">
              <a:extLst>
                <a:ext uri="{FF2B5EF4-FFF2-40B4-BE49-F238E27FC236}">
                  <a16:creationId xmlns:a16="http://schemas.microsoft.com/office/drawing/2014/main" id="{A2590970-317B-473F-9626-FA2C84208BAD}"/>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5</a:t>
              </a:r>
            </a:p>
          </p:txBody>
        </p:sp>
      </p:grpSp>
      <p:grpSp>
        <p:nvGrpSpPr>
          <p:cNvPr id="136" name="Group 135">
            <a:extLst>
              <a:ext uri="{FF2B5EF4-FFF2-40B4-BE49-F238E27FC236}">
                <a16:creationId xmlns:a16="http://schemas.microsoft.com/office/drawing/2014/main" id="{C7585766-9A8C-407F-932F-BF674530CF54}"/>
              </a:ext>
            </a:extLst>
          </p:cNvPr>
          <p:cNvGrpSpPr/>
          <p:nvPr/>
        </p:nvGrpSpPr>
        <p:grpSpPr>
          <a:xfrm>
            <a:off x="5232130" y="3967156"/>
            <a:ext cx="1780072" cy="1780072"/>
            <a:chOff x="3419475" y="752475"/>
            <a:chExt cx="5353050" cy="5353050"/>
          </a:xfrm>
        </p:grpSpPr>
        <p:sp>
          <p:nvSpPr>
            <p:cNvPr id="137" name="Freeform: Shape 136">
              <a:extLst>
                <a:ext uri="{FF2B5EF4-FFF2-40B4-BE49-F238E27FC236}">
                  <a16:creationId xmlns:a16="http://schemas.microsoft.com/office/drawing/2014/main" id="{862042FB-5E72-4DD6-BC48-0101EC595C70}"/>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38" name="Group 137">
              <a:extLst>
                <a:ext uri="{FF2B5EF4-FFF2-40B4-BE49-F238E27FC236}">
                  <a16:creationId xmlns:a16="http://schemas.microsoft.com/office/drawing/2014/main" id="{2AA921E7-DF42-4C49-B7E5-08BC40FCD0E3}"/>
                </a:ext>
              </a:extLst>
            </p:cNvPr>
            <p:cNvGrpSpPr/>
            <p:nvPr/>
          </p:nvGrpSpPr>
          <p:grpSpPr>
            <a:xfrm>
              <a:off x="3505202" y="836611"/>
              <a:ext cx="5094518" cy="5143275"/>
              <a:chOff x="3505202" y="836611"/>
              <a:chExt cx="5094518" cy="5143275"/>
            </a:xfrm>
            <a:solidFill>
              <a:schemeClr val="bg1"/>
            </a:solidFill>
          </p:grpSpPr>
          <p:sp>
            <p:nvSpPr>
              <p:cNvPr id="141" name="Rectangle 140">
                <a:extLst>
                  <a:ext uri="{FF2B5EF4-FFF2-40B4-BE49-F238E27FC236}">
                    <a16:creationId xmlns:a16="http://schemas.microsoft.com/office/drawing/2014/main" id="{071EAAAF-4C98-438B-A8F7-F4B5C070D84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2" name="Rectangle 141">
                <a:extLst>
                  <a:ext uri="{FF2B5EF4-FFF2-40B4-BE49-F238E27FC236}">
                    <a16:creationId xmlns:a16="http://schemas.microsoft.com/office/drawing/2014/main" id="{B0D5F8B1-AE70-4C19-89B1-A74DB8FF349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3" name="Rectangle 142">
                <a:extLst>
                  <a:ext uri="{FF2B5EF4-FFF2-40B4-BE49-F238E27FC236}">
                    <a16:creationId xmlns:a16="http://schemas.microsoft.com/office/drawing/2014/main" id="{E8762B10-291E-4E78-ABBE-B60A12A8B1F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4" name="Rectangle 143">
                <a:extLst>
                  <a:ext uri="{FF2B5EF4-FFF2-40B4-BE49-F238E27FC236}">
                    <a16:creationId xmlns:a16="http://schemas.microsoft.com/office/drawing/2014/main" id="{2DFCC58B-86DB-4FE2-8F98-561A670BD06E}"/>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5" name="Rectangle 144">
                <a:extLst>
                  <a:ext uri="{FF2B5EF4-FFF2-40B4-BE49-F238E27FC236}">
                    <a16:creationId xmlns:a16="http://schemas.microsoft.com/office/drawing/2014/main" id="{A122410B-3DC0-4058-8247-E7FC486592D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6" name="Rectangle 145">
                <a:extLst>
                  <a:ext uri="{FF2B5EF4-FFF2-40B4-BE49-F238E27FC236}">
                    <a16:creationId xmlns:a16="http://schemas.microsoft.com/office/drawing/2014/main" id="{E5EBF240-7D2F-4CF4-AEB4-4DB613355E2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7" name="Rectangle 146">
                <a:extLst>
                  <a:ext uri="{FF2B5EF4-FFF2-40B4-BE49-F238E27FC236}">
                    <a16:creationId xmlns:a16="http://schemas.microsoft.com/office/drawing/2014/main" id="{15DB2BA9-D6F7-411B-BEA9-43815B26CB3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8" name="Rectangle 147">
                <a:extLst>
                  <a:ext uri="{FF2B5EF4-FFF2-40B4-BE49-F238E27FC236}">
                    <a16:creationId xmlns:a16="http://schemas.microsoft.com/office/drawing/2014/main" id="{0219D5AB-5927-48BB-9967-11DF8EA6C44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9" name="Rectangle 148">
                <a:extLst>
                  <a:ext uri="{FF2B5EF4-FFF2-40B4-BE49-F238E27FC236}">
                    <a16:creationId xmlns:a16="http://schemas.microsoft.com/office/drawing/2014/main" id="{B22048EA-D93C-45DA-B7A4-0E92F62FBD6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0" name="Rectangle 149">
                <a:extLst>
                  <a:ext uri="{FF2B5EF4-FFF2-40B4-BE49-F238E27FC236}">
                    <a16:creationId xmlns:a16="http://schemas.microsoft.com/office/drawing/2014/main" id="{3F4F307D-48C6-4566-8378-F3FB6B90D95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1" name="Rectangle 150">
                <a:extLst>
                  <a:ext uri="{FF2B5EF4-FFF2-40B4-BE49-F238E27FC236}">
                    <a16:creationId xmlns:a16="http://schemas.microsoft.com/office/drawing/2014/main" id="{02A894BF-A98B-4015-9CA3-28CE5D6A306C}"/>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2" name="Rectangle 151">
                <a:extLst>
                  <a:ext uri="{FF2B5EF4-FFF2-40B4-BE49-F238E27FC236}">
                    <a16:creationId xmlns:a16="http://schemas.microsoft.com/office/drawing/2014/main" id="{8ADC6720-F303-4AB8-85B6-DC11BCF11838}"/>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39" name="Oval 138">
              <a:extLst>
                <a:ext uri="{FF2B5EF4-FFF2-40B4-BE49-F238E27FC236}">
                  <a16:creationId xmlns:a16="http://schemas.microsoft.com/office/drawing/2014/main" id="{49D7B37B-9C2D-416C-813E-12749CBF21DC}"/>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0" name="TextBox 139">
              <a:extLst>
                <a:ext uri="{FF2B5EF4-FFF2-40B4-BE49-F238E27FC236}">
                  <a16:creationId xmlns:a16="http://schemas.microsoft.com/office/drawing/2014/main" id="{8EBAA456-4D06-499C-ABC6-F20F3DBA7EEF}"/>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4</a:t>
              </a:r>
            </a:p>
          </p:txBody>
        </p:sp>
      </p:grpSp>
      <p:grpSp>
        <p:nvGrpSpPr>
          <p:cNvPr id="153" name="Group 152">
            <a:extLst>
              <a:ext uri="{FF2B5EF4-FFF2-40B4-BE49-F238E27FC236}">
                <a16:creationId xmlns:a16="http://schemas.microsoft.com/office/drawing/2014/main" id="{E1669B18-4EF0-4D04-B4DE-DFE8319950EF}"/>
              </a:ext>
            </a:extLst>
          </p:cNvPr>
          <p:cNvGrpSpPr/>
          <p:nvPr/>
        </p:nvGrpSpPr>
        <p:grpSpPr>
          <a:xfrm>
            <a:off x="5232130" y="3967156"/>
            <a:ext cx="1780072" cy="1780072"/>
            <a:chOff x="3419475" y="752475"/>
            <a:chExt cx="5353050" cy="5353050"/>
          </a:xfrm>
        </p:grpSpPr>
        <p:sp>
          <p:nvSpPr>
            <p:cNvPr id="154" name="Freeform: Shape 153">
              <a:extLst>
                <a:ext uri="{FF2B5EF4-FFF2-40B4-BE49-F238E27FC236}">
                  <a16:creationId xmlns:a16="http://schemas.microsoft.com/office/drawing/2014/main" id="{BABC81BF-C269-49F9-9EA1-8BD406323F1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55" name="Group 154">
              <a:extLst>
                <a:ext uri="{FF2B5EF4-FFF2-40B4-BE49-F238E27FC236}">
                  <a16:creationId xmlns:a16="http://schemas.microsoft.com/office/drawing/2014/main" id="{EA606F08-55B7-4B37-945B-5B27075339DB}"/>
                </a:ext>
              </a:extLst>
            </p:cNvPr>
            <p:cNvGrpSpPr/>
            <p:nvPr/>
          </p:nvGrpSpPr>
          <p:grpSpPr>
            <a:xfrm>
              <a:off x="3505202" y="836611"/>
              <a:ext cx="5094518" cy="5143275"/>
              <a:chOff x="3505202" y="836611"/>
              <a:chExt cx="5094518" cy="5143275"/>
            </a:xfrm>
            <a:solidFill>
              <a:schemeClr val="bg1"/>
            </a:solidFill>
          </p:grpSpPr>
          <p:sp>
            <p:nvSpPr>
              <p:cNvPr id="158" name="Rectangle 157">
                <a:extLst>
                  <a:ext uri="{FF2B5EF4-FFF2-40B4-BE49-F238E27FC236}">
                    <a16:creationId xmlns:a16="http://schemas.microsoft.com/office/drawing/2014/main" id="{2AF7C167-F186-4E97-BA2A-5871D1458EAD}"/>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9" name="Rectangle 158">
                <a:extLst>
                  <a:ext uri="{FF2B5EF4-FFF2-40B4-BE49-F238E27FC236}">
                    <a16:creationId xmlns:a16="http://schemas.microsoft.com/office/drawing/2014/main" id="{73C83D52-4FFD-48F8-9900-F7FBD274359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0" name="Rectangle 159">
                <a:extLst>
                  <a:ext uri="{FF2B5EF4-FFF2-40B4-BE49-F238E27FC236}">
                    <a16:creationId xmlns:a16="http://schemas.microsoft.com/office/drawing/2014/main" id="{2A528FEE-A008-4676-8500-91C30D058252}"/>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1" name="Rectangle 160">
                <a:extLst>
                  <a:ext uri="{FF2B5EF4-FFF2-40B4-BE49-F238E27FC236}">
                    <a16:creationId xmlns:a16="http://schemas.microsoft.com/office/drawing/2014/main" id="{D96863DF-CE41-465F-8201-7878F98743F8}"/>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2" name="Rectangle 161">
                <a:extLst>
                  <a:ext uri="{FF2B5EF4-FFF2-40B4-BE49-F238E27FC236}">
                    <a16:creationId xmlns:a16="http://schemas.microsoft.com/office/drawing/2014/main" id="{3BC19FA2-A4EE-441A-9B80-B76C76F6937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3" name="Rectangle 162">
                <a:extLst>
                  <a:ext uri="{FF2B5EF4-FFF2-40B4-BE49-F238E27FC236}">
                    <a16:creationId xmlns:a16="http://schemas.microsoft.com/office/drawing/2014/main" id="{4FC13C78-2429-4E1E-94ED-253F91FA203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4" name="Rectangle 163">
                <a:extLst>
                  <a:ext uri="{FF2B5EF4-FFF2-40B4-BE49-F238E27FC236}">
                    <a16:creationId xmlns:a16="http://schemas.microsoft.com/office/drawing/2014/main" id="{D332F68A-C5CD-4CB8-ACD7-CD1D94D844D6}"/>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5" name="Rectangle 164">
                <a:extLst>
                  <a:ext uri="{FF2B5EF4-FFF2-40B4-BE49-F238E27FC236}">
                    <a16:creationId xmlns:a16="http://schemas.microsoft.com/office/drawing/2014/main" id="{7ED05AA8-A9F5-48D6-8BCC-9AB2B5C86E67}"/>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6" name="Rectangle 165">
                <a:extLst>
                  <a:ext uri="{FF2B5EF4-FFF2-40B4-BE49-F238E27FC236}">
                    <a16:creationId xmlns:a16="http://schemas.microsoft.com/office/drawing/2014/main" id="{15AEC49F-E115-4C93-BDDD-46C161D9D46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7" name="Rectangle 166">
                <a:extLst>
                  <a:ext uri="{FF2B5EF4-FFF2-40B4-BE49-F238E27FC236}">
                    <a16:creationId xmlns:a16="http://schemas.microsoft.com/office/drawing/2014/main" id="{F4831C65-10E3-4303-8372-3DC2C018ABF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8" name="Rectangle 167">
                <a:extLst>
                  <a:ext uri="{FF2B5EF4-FFF2-40B4-BE49-F238E27FC236}">
                    <a16:creationId xmlns:a16="http://schemas.microsoft.com/office/drawing/2014/main" id="{78D380F6-2325-4A93-A778-003351243372}"/>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9" name="Rectangle 168">
                <a:extLst>
                  <a:ext uri="{FF2B5EF4-FFF2-40B4-BE49-F238E27FC236}">
                    <a16:creationId xmlns:a16="http://schemas.microsoft.com/office/drawing/2014/main" id="{DB510ADF-3427-4801-B3C8-4CF2B5056D3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56" name="Oval 155">
              <a:extLst>
                <a:ext uri="{FF2B5EF4-FFF2-40B4-BE49-F238E27FC236}">
                  <a16:creationId xmlns:a16="http://schemas.microsoft.com/office/drawing/2014/main" id="{60A33251-5833-4C0C-A2C6-15FD7E8DA5CB}"/>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7" name="TextBox 156">
              <a:extLst>
                <a:ext uri="{FF2B5EF4-FFF2-40B4-BE49-F238E27FC236}">
                  <a16:creationId xmlns:a16="http://schemas.microsoft.com/office/drawing/2014/main" id="{72AC87C0-394D-443D-A219-C8EE92969818}"/>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3</a:t>
              </a:r>
            </a:p>
          </p:txBody>
        </p:sp>
      </p:grpSp>
      <p:grpSp>
        <p:nvGrpSpPr>
          <p:cNvPr id="170" name="Group 169">
            <a:extLst>
              <a:ext uri="{FF2B5EF4-FFF2-40B4-BE49-F238E27FC236}">
                <a16:creationId xmlns:a16="http://schemas.microsoft.com/office/drawing/2014/main" id="{41577DE7-5401-4A34-921C-DC48C4495E32}"/>
              </a:ext>
            </a:extLst>
          </p:cNvPr>
          <p:cNvGrpSpPr/>
          <p:nvPr/>
        </p:nvGrpSpPr>
        <p:grpSpPr>
          <a:xfrm>
            <a:off x="5232130" y="3967156"/>
            <a:ext cx="1780072" cy="1780072"/>
            <a:chOff x="3419475" y="752475"/>
            <a:chExt cx="5353050" cy="5353050"/>
          </a:xfrm>
        </p:grpSpPr>
        <p:sp>
          <p:nvSpPr>
            <p:cNvPr id="171" name="Freeform: Shape 170">
              <a:extLst>
                <a:ext uri="{FF2B5EF4-FFF2-40B4-BE49-F238E27FC236}">
                  <a16:creationId xmlns:a16="http://schemas.microsoft.com/office/drawing/2014/main" id="{E195B76B-09DB-4162-905E-E64553CABA2E}"/>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72" name="Group 171">
              <a:extLst>
                <a:ext uri="{FF2B5EF4-FFF2-40B4-BE49-F238E27FC236}">
                  <a16:creationId xmlns:a16="http://schemas.microsoft.com/office/drawing/2014/main" id="{99F695C6-C25C-421C-BEAD-8A0577EA50D3}"/>
                </a:ext>
              </a:extLst>
            </p:cNvPr>
            <p:cNvGrpSpPr/>
            <p:nvPr/>
          </p:nvGrpSpPr>
          <p:grpSpPr>
            <a:xfrm>
              <a:off x="3505202" y="836611"/>
              <a:ext cx="5094518" cy="5143275"/>
              <a:chOff x="3505202" y="836611"/>
              <a:chExt cx="5094518" cy="5143275"/>
            </a:xfrm>
            <a:solidFill>
              <a:schemeClr val="bg1"/>
            </a:solidFill>
          </p:grpSpPr>
          <p:sp>
            <p:nvSpPr>
              <p:cNvPr id="175" name="Rectangle 174">
                <a:extLst>
                  <a:ext uri="{FF2B5EF4-FFF2-40B4-BE49-F238E27FC236}">
                    <a16:creationId xmlns:a16="http://schemas.microsoft.com/office/drawing/2014/main" id="{2E633616-2064-4880-8C1C-EEFE0C8BB279}"/>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6" name="Rectangle 175">
                <a:extLst>
                  <a:ext uri="{FF2B5EF4-FFF2-40B4-BE49-F238E27FC236}">
                    <a16:creationId xmlns:a16="http://schemas.microsoft.com/office/drawing/2014/main" id="{CF9903CB-B31D-4FCC-B829-6237E21BA51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7" name="Rectangle 176">
                <a:extLst>
                  <a:ext uri="{FF2B5EF4-FFF2-40B4-BE49-F238E27FC236}">
                    <a16:creationId xmlns:a16="http://schemas.microsoft.com/office/drawing/2014/main" id="{211703D1-243C-4A8E-8D87-AD79ABE54E6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8" name="Rectangle 177">
                <a:extLst>
                  <a:ext uri="{FF2B5EF4-FFF2-40B4-BE49-F238E27FC236}">
                    <a16:creationId xmlns:a16="http://schemas.microsoft.com/office/drawing/2014/main" id="{3FB92B82-C13F-44D7-B14F-2E30F82CF79B}"/>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9" name="Rectangle 178">
                <a:extLst>
                  <a:ext uri="{FF2B5EF4-FFF2-40B4-BE49-F238E27FC236}">
                    <a16:creationId xmlns:a16="http://schemas.microsoft.com/office/drawing/2014/main" id="{6A87E63E-168C-4E90-A82E-F47437581C5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0" name="Rectangle 179">
                <a:extLst>
                  <a:ext uri="{FF2B5EF4-FFF2-40B4-BE49-F238E27FC236}">
                    <a16:creationId xmlns:a16="http://schemas.microsoft.com/office/drawing/2014/main" id="{E0994E1A-DD16-4EEA-8A70-B497258EBB3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1" name="Rectangle 180">
                <a:extLst>
                  <a:ext uri="{FF2B5EF4-FFF2-40B4-BE49-F238E27FC236}">
                    <a16:creationId xmlns:a16="http://schemas.microsoft.com/office/drawing/2014/main" id="{2BA835F5-05A5-4749-85DE-4E6D6AC126F2}"/>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2" name="Rectangle 181">
                <a:extLst>
                  <a:ext uri="{FF2B5EF4-FFF2-40B4-BE49-F238E27FC236}">
                    <a16:creationId xmlns:a16="http://schemas.microsoft.com/office/drawing/2014/main" id="{F33105B3-9DBF-4B90-A8C8-FDA40CDFBD65}"/>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3" name="Rectangle 182">
                <a:extLst>
                  <a:ext uri="{FF2B5EF4-FFF2-40B4-BE49-F238E27FC236}">
                    <a16:creationId xmlns:a16="http://schemas.microsoft.com/office/drawing/2014/main" id="{F7880327-625C-4B11-A23B-F0076C4BD3E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4" name="Rectangle 183">
                <a:extLst>
                  <a:ext uri="{FF2B5EF4-FFF2-40B4-BE49-F238E27FC236}">
                    <a16:creationId xmlns:a16="http://schemas.microsoft.com/office/drawing/2014/main" id="{27E56AC6-D2B5-4A23-8B8F-9E246732D75B}"/>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5" name="Rectangle 184">
                <a:extLst>
                  <a:ext uri="{FF2B5EF4-FFF2-40B4-BE49-F238E27FC236}">
                    <a16:creationId xmlns:a16="http://schemas.microsoft.com/office/drawing/2014/main" id="{F483722E-C5B8-4ECE-A322-92C2B757C08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6" name="Rectangle 185">
                <a:extLst>
                  <a:ext uri="{FF2B5EF4-FFF2-40B4-BE49-F238E27FC236}">
                    <a16:creationId xmlns:a16="http://schemas.microsoft.com/office/drawing/2014/main" id="{32F1960D-B188-4531-BD14-5312F3B5E62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73" name="Oval 172">
              <a:extLst>
                <a:ext uri="{FF2B5EF4-FFF2-40B4-BE49-F238E27FC236}">
                  <a16:creationId xmlns:a16="http://schemas.microsoft.com/office/drawing/2014/main" id="{FE1ADEDB-4A5C-4D14-821E-623AFF5951A1}"/>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4" name="TextBox 173">
              <a:extLst>
                <a:ext uri="{FF2B5EF4-FFF2-40B4-BE49-F238E27FC236}">
                  <a16:creationId xmlns:a16="http://schemas.microsoft.com/office/drawing/2014/main" id="{020BC3F8-5672-485D-BC14-96213F03BC53}"/>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2</a:t>
              </a:r>
            </a:p>
          </p:txBody>
        </p:sp>
      </p:grpSp>
      <p:grpSp>
        <p:nvGrpSpPr>
          <p:cNvPr id="187" name="Group 186">
            <a:extLst>
              <a:ext uri="{FF2B5EF4-FFF2-40B4-BE49-F238E27FC236}">
                <a16:creationId xmlns:a16="http://schemas.microsoft.com/office/drawing/2014/main" id="{5667F44F-E663-41E7-84CA-4550CF256858}"/>
              </a:ext>
            </a:extLst>
          </p:cNvPr>
          <p:cNvGrpSpPr/>
          <p:nvPr/>
        </p:nvGrpSpPr>
        <p:grpSpPr>
          <a:xfrm>
            <a:off x="5232130" y="3967156"/>
            <a:ext cx="1780072" cy="1780072"/>
            <a:chOff x="3419475" y="752475"/>
            <a:chExt cx="5353050" cy="5353050"/>
          </a:xfrm>
        </p:grpSpPr>
        <p:sp>
          <p:nvSpPr>
            <p:cNvPr id="188" name="Freeform: Shape 187">
              <a:extLst>
                <a:ext uri="{FF2B5EF4-FFF2-40B4-BE49-F238E27FC236}">
                  <a16:creationId xmlns:a16="http://schemas.microsoft.com/office/drawing/2014/main" id="{7A385D17-05C8-4AA3-BB69-647F71E2277C}"/>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89" name="Group 188">
              <a:extLst>
                <a:ext uri="{FF2B5EF4-FFF2-40B4-BE49-F238E27FC236}">
                  <a16:creationId xmlns:a16="http://schemas.microsoft.com/office/drawing/2014/main" id="{2E32C183-A74D-4995-87A9-F7DA9D073BAB}"/>
                </a:ext>
              </a:extLst>
            </p:cNvPr>
            <p:cNvGrpSpPr/>
            <p:nvPr/>
          </p:nvGrpSpPr>
          <p:grpSpPr>
            <a:xfrm>
              <a:off x="3505202" y="836611"/>
              <a:ext cx="5094518" cy="5143275"/>
              <a:chOff x="3505202" y="836611"/>
              <a:chExt cx="5094518" cy="5143275"/>
            </a:xfrm>
            <a:solidFill>
              <a:schemeClr val="bg1"/>
            </a:solidFill>
          </p:grpSpPr>
          <p:sp>
            <p:nvSpPr>
              <p:cNvPr id="192" name="Rectangle 191">
                <a:extLst>
                  <a:ext uri="{FF2B5EF4-FFF2-40B4-BE49-F238E27FC236}">
                    <a16:creationId xmlns:a16="http://schemas.microsoft.com/office/drawing/2014/main" id="{8038FC6C-458C-42B6-BE14-565B62D17FB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3" name="Rectangle 192">
                <a:extLst>
                  <a:ext uri="{FF2B5EF4-FFF2-40B4-BE49-F238E27FC236}">
                    <a16:creationId xmlns:a16="http://schemas.microsoft.com/office/drawing/2014/main" id="{9508F5C2-5B1E-45CF-8902-122826A07F2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4" name="Rectangle 193">
                <a:extLst>
                  <a:ext uri="{FF2B5EF4-FFF2-40B4-BE49-F238E27FC236}">
                    <a16:creationId xmlns:a16="http://schemas.microsoft.com/office/drawing/2014/main" id="{77A13ED4-4BB9-4D22-A3B7-D1C376DFF233}"/>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5" name="Rectangle 194">
                <a:extLst>
                  <a:ext uri="{FF2B5EF4-FFF2-40B4-BE49-F238E27FC236}">
                    <a16:creationId xmlns:a16="http://schemas.microsoft.com/office/drawing/2014/main" id="{B9D6779E-0E02-4735-9D4C-A9ED49A52AC2}"/>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6" name="Rectangle 195">
                <a:extLst>
                  <a:ext uri="{FF2B5EF4-FFF2-40B4-BE49-F238E27FC236}">
                    <a16:creationId xmlns:a16="http://schemas.microsoft.com/office/drawing/2014/main" id="{34AA3F6E-4029-42E4-80D3-B30EA1834A91}"/>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7" name="Rectangle 196">
                <a:extLst>
                  <a:ext uri="{FF2B5EF4-FFF2-40B4-BE49-F238E27FC236}">
                    <a16:creationId xmlns:a16="http://schemas.microsoft.com/office/drawing/2014/main" id="{8D268260-9686-4057-99B0-EE7BD45D9A2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8" name="Rectangle 197">
                <a:extLst>
                  <a:ext uri="{FF2B5EF4-FFF2-40B4-BE49-F238E27FC236}">
                    <a16:creationId xmlns:a16="http://schemas.microsoft.com/office/drawing/2014/main" id="{016F14DD-70B3-4CAC-AA2F-8CA027B301C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9" name="Rectangle 198">
                <a:extLst>
                  <a:ext uri="{FF2B5EF4-FFF2-40B4-BE49-F238E27FC236}">
                    <a16:creationId xmlns:a16="http://schemas.microsoft.com/office/drawing/2014/main" id="{3D2EF879-385E-4AE0-B513-53FD694B87F3}"/>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0" name="Rectangle 199">
                <a:extLst>
                  <a:ext uri="{FF2B5EF4-FFF2-40B4-BE49-F238E27FC236}">
                    <a16:creationId xmlns:a16="http://schemas.microsoft.com/office/drawing/2014/main" id="{5866144B-A227-4762-8526-8A9C2D11283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1" name="Rectangle 200">
                <a:extLst>
                  <a:ext uri="{FF2B5EF4-FFF2-40B4-BE49-F238E27FC236}">
                    <a16:creationId xmlns:a16="http://schemas.microsoft.com/office/drawing/2014/main" id="{3B82CBA5-DF86-4CED-813F-062D362BF754}"/>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2" name="Rectangle 201">
                <a:extLst>
                  <a:ext uri="{FF2B5EF4-FFF2-40B4-BE49-F238E27FC236}">
                    <a16:creationId xmlns:a16="http://schemas.microsoft.com/office/drawing/2014/main" id="{5883CE8D-D95C-479D-A2C6-A1B085B75D8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3" name="Rectangle 202">
                <a:extLst>
                  <a:ext uri="{FF2B5EF4-FFF2-40B4-BE49-F238E27FC236}">
                    <a16:creationId xmlns:a16="http://schemas.microsoft.com/office/drawing/2014/main" id="{8304C6C2-A872-489B-91F5-A8E49FF4C05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90" name="Oval 189">
              <a:extLst>
                <a:ext uri="{FF2B5EF4-FFF2-40B4-BE49-F238E27FC236}">
                  <a16:creationId xmlns:a16="http://schemas.microsoft.com/office/drawing/2014/main" id="{C637941B-5CBF-4DA4-8DB2-87D5541C21F5}"/>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1" name="TextBox 190">
              <a:extLst>
                <a:ext uri="{FF2B5EF4-FFF2-40B4-BE49-F238E27FC236}">
                  <a16:creationId xmlns:a16="http://schemas.microsoft.com/office/drawing/2014/main" id="{74640DB6-7EA5-44E8-8F5E-A0DE9081B08E}"/>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a:t>
              </a:r>
            </a:p>
          </p:txBody>
        </p:sp>
      </p:grpSp>
      <p:grpSp>
        <p:nvGrpSpPr>
          <p:cNvPr id="204" name="Group 203">
            <a:extLst>
              <a:ext uri="{FF2B5EF4-FFF2-40B4-BE49-F238E27FC236}">
                <a16:creationId xmlns:a16="http://schemas.microsoft.com/office/drawing/2014/main" id="{E55F164A-53A8-41F3-B2B6-E14C5D4F6D5D}"/>
              </a:ext>
            </a:extLst>
          </p:cNvPr>
          <p:cNvGrpSpPr/>
          <p:nvPr/>
        </p:nvGrpSpPr>
        <p:grpSpPr>
          <a:xfrm>
            <a:off x="5232130" y="3967156"/>
            <a:ext cx="1780072" cy="1780072"/>
            <a:chOff x="3419475" y="752475"/>
            <a:chExt cx="5353050" cy="5353050"/>
          </a:xfrm>
        </p:grpSpPr>
        <p:sp>
          <p:nvSpPr>
            <p:cNvPr id="205" name="Freeform: Shape 204">
              <a:extLst>
                <a:ext uri="{FF2B5EF4-FFF2-40B4-BE49-F238E27FC236}">
                  <a16:creationId xmlns:a16="http://schemas.microsoft.com/office/drawing/2014/main" id="{B2B58F0B-F44B-4BE0-8214-AA677009AAB9}"/>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06" name="Group 205">
              <a:extLst>
                <a:ext uri="{FF2B5EF4-FFF2-40B4-BE49-F238E27FC236}">
                  <a16:creationId xmlns:a16="http://schemas.microsoft.com/office/drawing/2014/main" id="{257FE4D6-483E-431B-AA7D-E560761C29AD}"/>
                </a:ext>
              </a:extLst>
            </p:cNvPr>
            <p:cNvGrpSpPr/>
            <p:nvPr/>
          </p:nvGrpSpPr>
          <p:grpSpPr>
            <a:xfrm>
              <a:off x="3505202" y="836611"/>
              <a:ext cx="5094518" cy="5143275"/>
              <a:chOff x="3505202" y="836611"/>
              <a:chExt cx="5094518" cy="5143275"/>
            </a:xfrm>
            <a:solidFill>
              <a:schemeClr val="bg1"/>
            </a:solidFill>
          </p:grpSpPr>
          <p:sp>
            <p:nvSpPr>
              <p:cNvPr id="209" name="Rectangle 208">
                <a:extLst>
                  <a:ext uri="{FF2B5EF4-FFF2-40B4-BE49-F238E27FC236}">
                    <a16:creationId xmlns:a16="http://schemas.microsoft.com/office/drawing/2014/main" id="{FFCA97A4-A8DA-40C1-9D9E-EF932C7D05B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0" name="Rectangle 209">
                <a:extLst>
                  <a:ext uri="{FF2B5EF4-FFF2-40B4-BE49-F238E27FC236}">
                    <a16:creationId xmlns:a16="http://schemas.microsoft.com/office/drawing/2014/main" id="{090C6838-1F22-4DA9-82BD-5C37E647713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1" name="Rectangle 210">
                <a:extLst>
                  <a:ext uri="{FF2B5EF4-FFF2-40B4-BE49-F238E27FC236}">
                    <a16:creationId xmlns:a16="http://schemas.microsoft.com/office/drawing/2014/main" id="{480C4D48-9C07-430E-957C-8789FAF48C1A}"/>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2" name="Rectangle 211">
                <a:extLst>
                  <a:ext uri="{FF2B5EF4-FFF2-40B4-BE49-F238E27FC236}">
                    <a16:creationId xmlns:a16="http://schemas.microsoft.com/office/drawing/2014/main" id="{D5AB55CE-F667-43FA-A44F-F06BCE7DDB4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3" name="Rectangle 212">
                <a:extLst>
                  <a:ext uri="{FF2B5EF4-FFF2-40B4-BE49-F238E27FC236}">
                    <a16:creationId xmlns:a16="http://schemas.microsoft.com/office/drawing/2014/main" id="{55FAB3BA-970B-4154-B061-39B74E060D8F}"/>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4" name="Rectangle 213">
                <a:extLst>
                  <a:ext uri="{FF2B5EF4-FFF2-40B4-BE49-F238E27FC236}">
                    <a16:creationId xmlns:a16="http://schemas.microsoft.com/office/drawing/2014/main" id="{99000E8C-A900-44FD-B075-4CD834590E4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5" name="Rectangle 214">
                <a:extLst>
                  <a:ext uri="{FF2B5EF4-FFF2-40B4-BE49-F238E27FC236}">
                    <a16:creationId xmlns:a16="http://schemas.microsoft.com/office/drawing/2014/main" id="{A3D98097-E764-4A6B-B7A9-69D605893C8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6" name="Rectangle 215">
                <a:extLst>
                  <a:ext uri="{FF2B5EF4-FFF2-40B4-BE49-F238E27FC236}">
                    <a16:creationId xmlns:a16="http://schemas.microsoft.com/office/drawing/2014/main" id="{9A3A5A96-2583-4551-BCBD-707DB272E97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7" name="Rectangle 216">
                <a:extLst>
                  <a:ext uri="{FF2B5EF4-FFF2-40B4-BE49-F238E27FC236}">
                    <a16:creationId xmlns:a16="http://schemas.microsoft.com/office/drawing/2014/main" id="{96A80426-DC6A-4D2D-9656-9255717D3F6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8" name="Rectangle 217">
                <a:extLst>
                  <a:ext uri="{FF2B5EF4-FFF2-40B4-BE49-F238E27FC236}">
                    <a16:creationId xmlns:a16="http://schemas.microsoft.com/office/drawing/2014/main" id="{4D1A7621-A4C4-48A1-990C-8B519183F55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9" name="Rectangle 218">
                <a:extLst>
                  <a:ext uri="{FF2B5EF4-FFF2-40B4-BE49-F238E27FC236}">
                    <a16:creationId xmlns:a16="http://schemas.microsoft.com/office/drawing/2014/main" id="{7183A863-4BDA-4BFA-9F25-C215F96DA9F8}"/>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0" name="Rectangle 219">
                <a:extLst>
                  <a:ext uri="{FF2B5EF4-FFF2-40B4-BE49-F238E27FC236}">
                    <a16:creationId xmlns:a16="http://schemas.microsoft.com/office/drawing/2014/main" id="{BCA1372C-EF11-4646-800B-B42FC7CFB10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7" name="Oval 206">
              <a:extLst>
                <a:ext uri="{FF2B5EF4-FFF2-40B4-BE49-F238E27FC236}">
                  <a16:creationId xmlns:a16="http://schemas.microsoft.com/office/drawing/2014/main" id="{E1F6A30E-5FAB-487C-A741-C0C4C7BB258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8" name="TextBox 207">
              <a:extLst>
                <a:ext uri="{FF2B5EF4-FFF2-40B4-BE49-F238E27FC236}">
                  <a16:creationId xmlns:a16="http://schemas.microsoft.com/office/drawing/2014/main" id="{671D3926-1AE4-49D8-B730-0F19D912E9A0}"/>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0</a:t>
              </a:r>
            </a:p>
          </p:txBody>
        </p:sp>
      </p:grpSp>
      <p:pic>
        <p:nvPicPr>
          <p:cNvPr id="221" name="nhạc chơi rung chuông vàng">
            <a:hlinkClick r:id="" action="ppaction://media"/>
            <a:extLst>
              <a:ext uri="{FF2B5EF4-FFF2-40B4-BE49-F238E27FC236}">
                <a16:creationId xmlns:a16="http://schemas.microsoft.com/office/drawing/2014/main" id="{AC97AE6C-C162-495B-867F-FFED908FBCC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1905" y="1693878"/>
            <a:ext cx="609600" cy="609600"/>
          </a:xfrm>
          <a:prstGeom prst="rect">
            <a:avLst/>
          </a:prstGeom>
        </p:spPr>
      </p:pic>
    </p:spTree>
    <p:extLst>
      <p:ext uri="{BB962C8B-B14F-4D97-AF65-F5344CB8AC3E}">
        <p14:creationId xmlns:p14="http://schemas.microsoft.com/office/powerpoint/2010/main" val="427214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750"/>
                                        <p:tgtEl>
                                          <p:spTgt spid="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750"/>
                                        <p:tgtEl>
                                          <p:spTgt spid="3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5312" fill="hold"/>
                                        <p:tgtEl>
                                          <p:spTgt spid="221"/>
                                        </p:tgtEl>
                                      </p:cBhvr>
                                    </p:cmd>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1000"/>
                                  </p:stCondLst>
                                  <p:childTnLst>
                                    <p:set>
                                      <p:cBhvr>
                                        <p:cTn id="38" dur="1" fill="hold">
                                          <p:stCondLst>
                                            <p:cond delay="0"/>
                                          </p:stCondLst>
                                        </p:cTn>
                                        <p:tgtEl>
                                          <p:spTgt spid="51"/>
                                        </p:tgtEl>
                                        <p:attrNameLst>
                                          <p:attrName>style.visibility</p:attrName>
                                        </p:attrNameLst>
                                      </p:cBhvr>
                                      <p:to>
                                        <p:strVal val="visible"/>
                                      </p:to>
                                    </p:set>
                                  </p:childTnLst>
                                </p:cTn>
                              </p:par>
                            </p:childTnLst>
                          </p:cTn>
                        </p:par>
                        <p:par>
                          <p:cTn id="39" fill="hold">
                            <p:stCondLst>
                              <p:cond delay="1000"/>
                            </p:stCondLst>
                            <p:childTnLst>
                              <p:par>
                                <p:cTn id="40" presetID="1" presetClass="entr" presetSubtype="0" fill="hold" nodeType="afterEffect">
                                  <p:stCondLst>
                                    <p:cond delay="1000"/>
                                  </p:stCondLst>
                                  <p:childTnLst>
                                    <p:set>
                                      <p:cBhvr>
                                        <p:cTn id="41" dur="1" fill="hold">
                                          <p:stCondLst>
                                            <p:cond delay="0"/>
                                          </p:stCondLst>
                                        </p:cTn>
                                        <p:tgtEl>
                                          <p:spTgt spid="68"/>
                                        </p:tgtEl>
                                        <p:attrNameLst>
                                          <p:attrName>style.visibility</p:attrName>
                                        </p:attrNameLst>
                                      </p:cBhvr>
                                      <p:to>
                                        <p:strVal val="visible"/>
                                      </p:to>
                                    </p:set>
                                  </p:childTnLst>
                                </p:cTn>
                              </p:par>
                            </p:childTnLst>
                          </p:cTn>
                        </p:par>
                        <p:par>
                          <p:cTn id="42" fill="hold">
                            <p:stCondLst>
                              <p:cond delay="2000"/>
                            </p:stCondLst>
                            <p:childTnLst>
                              <p:par>
                                <p:cTn id="43" presetID="1" presetClass="entr" presetSubtype="0" fill="hold" nodeType="afterEffect">
                                  <p:stCondLst>
                                    <p:cond delay="1000"/>
                                  </p:stCondLst>
                                  <p:childTnLst>
                                    <p:set>
                                      <p:cBhvr>
                                        <p:cTn id="44" dur="1" fill="hold">
                                          <p:stCondLst>
                                            <p:cond delay="0"/>
                                          </p:stCondLst>
                                        </p:cTn>
                                        <p:tgtEl>
                                          <p:spTgt spid="85"/>
                                        </p:tgtEl>
                                        <p:attrNameLst>
                                          <p:attrName>style.visibility</p:attrName>
                                        </p:attrNameLst>
                                      </p:cBhvr>
                                      <p:to>
                                        <p:strVal val="visible"/>
                                      </p:to>
                                    </p:set>
                                  </p:childTnLst>
                                </p:cTn>
                              </p:par>
                            </p:childTnLst>
                          </p:cTn>
                        </p:par>
                        <p:par>
                          <p:cTn id="45" fill="hold">
                            <p:stCondLst>
                              <p:cond delay="3000"/>
                            </p:stCondLst>
                            <p:childTnLst>
                              <p:par>
                                <p:cTn id="46" presetID="1" presetClass="entr" presetSubtype="0" fill="hold" nodeType="afterEffect">
                                  <p:stCondLst>
                                    <p:cond delay="1000"/>
                                  </p:stCondLst>
                                  <p:childTnLst>
                                    <p:set>
                                      <p:cBhvr>
                                        <p:cTn id="47" dur="1" fill="hold">
                                          <p:stCondLst>
                                            <p:cond delay="0"/>
                                          </p:stCondLst>
                                        </p:cTn>
                                        <p:tgtEl>
                                          <p:spTgt spid="102"/>
                                        </p:tgtEl>
                                        <p:attrNameLst>
                                          <p:attrName>style.visibility</p:attrName>
                                        </p:attrNameLst>
                                      </p:cBhvr>
                                      <p:to>
                                        <p:strVal val="visible"/>
                                      </p:to>
                                    </p:set>
                                  </p:childTnLst>
                                </p:cTn>
                              </p:par>
                            </p:childTnLst>
                          </p:cTn>
                        </p:par>
                        <p:par>
                          <p:cTn id="48" fill="hold">
                            <p:stCondLst>
                              <p:cond delay="4000"/>
                            </p:stCondLst>
                            <p:childTnLst>
                              <p:par>
                                <p:cTn id="49" presetID="1" presetClass="entr" presetSubtype="0" fill="hold" nodeType="afterEffect">
                                  <p:stCondLst>
                                    <p:cond delay="1000"/>
                                  </p:stCondLst>
                                  <p:childTnLst>
                                    <p:set>
                                      <p:cBhvr>
                                        <p:cTn id="50" dur="1" fill="hold">
                                          <p:stCondLst>
                                            <p:cond delay="0"/>
                                          </p:stCondLst>
                                        </p:cTn>
                                        <p:tgtEl>
                                          <p:spTgt spid="119"/>
                                        </p:tgtEl>
                                        <p:attrNameLst>
                                          <p:attrName>style.visibility</p:attrName>
                                        </p:attrNameLst>
                                      </p:cBhvr>
                                      <p:to>
                                        <p:strVal val="visible"/>
                                      </p:to>
                                    </p:set>
                                  </p:childTnLst>
                                </p:cTn>
                              </p:par>
                            </p:childTnLst>
                          </p:cTn>
                        </p:par>
                        <p:par>
                          <p:cTn id="51" fill="hold">
                            <p:stCondLst>
                              <p:cond delay="5000"/>
                            </p:stCondLst>
                            <p:childTnLst>
                              <p:par>
                                <p:cTn id="52" presetID="1" presetClass="entr" presetSubtype="0" fill="hold" nodeType="afterEffect">
                                  <p:stCondLst>
                                    <p:cond delay="1000"/>
                                  </p:stCondLst>
                                  <p:childTnLst>
                                    <p:set>
                                      <p:cBhvr>
                                        <p:cTn id="53" dur="1" fill="hold">
                                          <p:stCondLst>
                                            <p:cond delay="0"/>
                                          </p:stCondLst>
                                        </p:cTn>
                                        <p:tgtEl>
                                          <p:spTgt spid="136"/>
                                        </p:tgtEl>
                                        <p:attrNameLst>
                                          <p:attrName>style.visibility</p:attrName>
                                        </p:attrNameLst>
                                      </p:cBhvr>
                                      <p:to>
                                        <p:strVal val="visible"/>
                                      </p:to>
                                    </p:set>
                                  </p:childTnLst>
                                </p:cTn>
                              </p:par>
                            </p:childTnLst>
                          </p:cTn>
                        </p:par>
                        <p:par>
                          <p:cTn id="54" fill="hold">
                            <p:stCondLst>
                              <p:cond delay="6000"/>
                            </p:stCondLst>
                            <p:childTnLst>
                              <p:par>
                                <p:cTn id="55" presetID="1" presetClass="entr" presetSubtype="0" fill="hold" nodeType="afterEffect">
                                  <p:stCondLst>
                                    <p:cond delay="1000"/>
                                  </p:stCondLst>
                                  <p:childTnLst>
                                    <p:set>
                                      <p:cBhvr>
                                        <p:cTn id="56" dur="1" fill="hold">
                                          <p:stCondLst>
                                            <p:cond delay="0"/>
                                          </p:stCondLst>
                                        </p:cTn>
                                        <p:tgtEl>
                                          <p:spTgt spid="153"/>
                                        </p:tgtEl>
                                        <p:attrNameLst>
                                          <p:attrName>style.visibility</p:attrName>
                                        </p:attrNameLst>
                                      </p:cBhvr>
                                      <p:to>
                                        <p:strVal val="visible"/>
                                      </p:to>
                                    </p:set>
                                  </p:childTnLst>
                                </p:cTn>
                              </p:par>
                            </p:childTnLst>
                          </p:cTn>
                        </p:par>
                        <p:par>
                          <p:cTn id="57" fill="hold">
                            <p:stCondLst>
                              <p:cond delay="7000"/>
                            </p:stCondLst>
                            <p:childTnLst>
                              <p:par>
                                <p:cTn id="58" presetID="1" presetClass="entr" presetSubtype="0" fill="hold" nodeType="afterEffect">
                                  <p:stCondLst>
                                    <p:cond delay="1000"/>
                                  </p:stCondLst>
                                  <p:childTnLst>
                                    <p:set>
                                      <p:cBhvr>
                                        <p:cTn id="59" dur="1" fill="hold">
                                          <p:stCondLst>
                                            <p:cond delay="0"/>
                                          </p:stCondLst>
                                        </p:cTn>
                                        <p:tgtEl>
                                          <p:spTgt spid="170"/>
                                        </p:tgtEl>
                                        <p:attrNameLst>
                                          <p:attrName>style.visibility</p:attrName>
                                        </p:attrNameLst>
                                      </p:cBhvr>
                                      <p:to>
                                        <p:strVal val="visible"/>
                                      </p:to>
                                    </p:set>
                                  </p:childTnLst>
                                </p:cTn>
                              </p:par>
                            </p:childTnLst>
                          </p:cTn>
                        </p:par>
                        <p:par>
                          <p:cTn id="60" fill="hold">
                            <p:stCondLst>
                              <p:cond delay="8000"/>
                            </p:stCondLst>
                            <p:childTnLst>
                              <p:par>
                                <p:cTn id="61" presetID="1" presetClass="entr" presetSubtype="0" fill="hold" nodeType="afterEffect">
                                  <p:stCondLst>
                                    <p:cond delay="1000"/>
                                  </p:stCondLst>
                                  <p:childTnLst>
                                    <p:set>
                                      <p:cBhvr>
                                        <p:cTn id="62" dur="1" fill="hold">
                                          <p:stCondLst>
                                            <p:cond delay="0"/>
                                          </p:stCondLst>
                                        </p:cTn>
                                        <p:tgtEl>
                                          <p:spTgt spid="187"/>
                                        </p:tgtEl>
                                        <p:attrNameLst>
                                          <p:attrName>style.visibility</p:attrName>
                                        </p:attrNameLst>
                                      </p:cBhvr>
                                      <p:to>
                                        <p:strVal val="visible"/>
                                      </p:to>
                                    </p:set>
                                  </p:childTnLst>
                                </p:cTn>
                              </p:par>
                            </p:childTnLst>
                          </p:cTn>
                        </p:par>
                        <p:par>
                          <p:cTn id="63" fill="hold">
                            <p:stCondLst>
                              <p:cond delay="9000"/>
                            </p:stCondLst>
                            <p:childTnLst>
                              <p:par>
                                <p:cTn id="64" presetID="1" presetClass="entr" presetSubtype="0" fill="hold" nodeType="afterEffect">
                                  <p:stCondLst>
                                    <p:cond delay="1000"/>
                                  </p:stCondLst>
                                  <p:childTnLst>
                                    <p:set>
                                      <p:cBhvr>
                                        <p:cTn id="65"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221"/>
                </p:tgtEl>
              </p:cMediaNode>
            </p:audio>
          </p:childTnLst>
        </p:cTn>
      </p:par>
    </p:tnLst>
    <p:bldLst>
      <p:bldP spid="12" grpId="0"/>
      <p:bldP spid="30" grpId="0"/>
      <p:bldP spid="31" grpId="0"/>
      <p:bldP spid="32"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2" y="-17930"/>
            <a:ext cx="12150246" cy="6858001"/>
          </a:xfrm>
          <a:prstGeom prst="rect">
            <a:avLst/>
          </a:prstGeom>
        </p:spPr>
      </p:pic>
      <p:sp>
        <p:nvSpPr>
          <p:cNvPr id="3" name="TextBox 2"/>
          <p:cNvSpPr txBox="1"/>
          <p:nvPr/>
        </p:nvSpPr>
        <p:spPr>
          <a:xfrm>
            <a:off x="445008" y="304800"/>
            <a:ext cx="11594592" cy="1569660"/>
          </a:xfrm>
          <a:prstGeom prst="rect">
            <a:avLst/>
          </a:prstGeom>
          <a:noFill/>
        </p:spPr>
        <p:txBody>
          <a:bodyPr wrap="square" rtlCol="0">
            <a:spAutoFit/>
          </a:bodyPr>
          <a:lstStyle/>
          <a:p>
            <a:r>
              <a:rPr lang="en-US" sz="4800" b="1" dirty="0" err="1">
                <a:solidFill>
                  <a:srgbClr val="0033CC"/>
                </a:solidFill>
              </a:rPr>
              <a:t>Câu</a:t>
            </a:r>
            <a:r>
              <a:rPr lang="en-US" sz="4800" b="1" dirty="0">
                <a:solidFill>
                  <a:srgbClr val="0033CC"/>
                </a:solidFill>
              </a:rPr>
              <a:t> 2: </a:t>
            </a:r>
            <a:r>
              <a:rPr lang="en-US" sz="4800" b="1" dirty="0" err="1">
                <a:solidFill>
                  <a:srgbClr val="0033CC"/>
                </a:solidFill>
              </a:rPr>
              <a:t>Tuyến</a:t>
            </a:r>
            <a:r>
              <a:rPr lang="en-US" sz="4800" b="1" dirty="0">
                <a:solidFill>
                  <a:srgbClr val="0033CC"/>
                </a:solidFill>
              </a:rPr>
              <a:t> </a:t>
            </a:r>
            <a:r>
              <a:rPr lang="en-US" sz="4800" b="1" dirty="0" err="1">
                <a:solidFill>
                  <a:srgbClr val="0033CC"/>
                </a:solidFill>
              </a:rPr>
              <a:t>nội</a:t>
            </a:r>
            <a:r>
              <a:rPr lang="en-US" sz="4800" b="1" dirty="0">
                <a:solidFill>
                  <a:srgbClr val="0033CC"/>
                </a:solidFill>
              </a:rPr>
              <a:t> </a:t>
            </a:r>
            <a:r>
              <a:rPr lang="en-US" sz="4800" b="1" dirty="0" err="1">
                <a:solidFill>
                  <a:srgbClr val="0033CC"/>
                </a:solidFill>
              </a:rPr>
              <a:t>tiết</a:t>
            </a:r>
            <a:r>
              <a:rPr lang="en-US" sz="4800" b="1" dirty="0">
                <a:solidFill>
                  <a:srgbClr val="0033CC"/>
                </a:solidFill>
              </a:rPr>
              <a:t> </a:t>
            </a:r>
            <a:r>
              <a:rPr lang="en-US" sz="4800" b="1" dirty="0" err="1">
                <a:solidFill>
                  <a:srgbClr val="0033CC"/>
                </a:solidFill>
              </a:rPr>
              <a:t>nào</a:t>
            </a:r>
            <a:r>
              <a:rPr lang="en-US" sz="4800" b="1" dirty="0">
                <a:solidFill>
                  <a:srgbClr val="0033CC"/>
                </a:solidFill>
              </a:rPr>
              <a:t> </a:t>
            </a:r>
            <a:r>
              <a:rPr lang="en-US" sz="4800" b="1" dirty="0" err="1">
                <a:solidFill>
                  <a:srgbClr val="0033CC"/>
                </a:solidFill>
              </a:rPr>
              <a:t>có</a:t>
            </a:r>
            <a:r>
              <a:rPr lang="en-US" sz="4800" b="1" dirty="0">
                <a:solidFill>
                  <a:srgbClr val="0033CC"/>
                </a:solidFill>
              </a:rPr>
              <a:t> </a:t>
            </a:r>
            <a:r>
              <a:rPr lang="en-US" sz="4800" b="1" dirty="0" err="1">
                <a:solidFill>
                  <a:srgbClr val="0033CC"/>
                </a:solidFill>
              </a:rPr>
              <a:t>kích</a:t>
            </a:r>
            <a:r>
              <a:rPr lang="en-US" sz="4800" b="1" dirty="0">
                <a:solidFill>
                  <a:srgbClr val="0033CC"/>
                </a:solidFill>
              </a:rPr>
              <a:t> </a:t>
            </a:r>
            <a:r>
              <a:rPr lang="en-US" sz="4800" b="1" dirty="0" err="1">
                <a:solidFill>
                  <a:srgbClr val="0033CC"/>
                </a:solidFill>
              </a:rPr>
              <a:t>thước</a:t>
            </a:r>
            <a:r>
              <a:rPr lang="en-US" sz="4800" b="1" dirty="0">
                <a:solidFill>
                  <a:srgbClr val="0033CC"/>
                </a:solidFill>
              </a:rPr>
              <a:t> </a:t>
            </a:r>
            <a:r>
              <a:rPr lang="en-US" sz="4800" b="1" dirty="0" err="1">
                <a:solidFill>
                  <a:srgbClr val="0033CC"/>
                </a:solidFill>
              </a:rPr>
              <a:t>lớn</a:t>
            </a:r>
            <a:r>
              <a:rPr lang="en-US" sz="4800" b="1" dirty="0">
                <a:solidFill>
                  <a:srgbClr val="0033CC"/>
                </a:solidFill>
              </a:rPr>
              <a:t> </a:t>
            </a:r>
            <a:r>
              <a:rPr lang="en-US" sz="4800" b="1" dirty="0" err="1">
                <a:solidFill>
                  <a:srgbClr val="0033CC"/>
                </a:solidFill>
              </a:rPr>
              <a:t>nhất</a:t>
            </a:r>
            <a:r>
              <a:rPr lang="en-US" sz="4800" b="1" dirty="0">
                <a:solidFill>
                  <a:srgbClr val="0033CC"/>
                </a:solidFill>
              </a:rPr>
              <a:t> </a:t>
            </a:r>
            <a:r>
              <a:rPr lang="en-US" sz="4800" b="1" dirty="0" err="1">
                <a:solidFill>
                  <a:srgbClr val="0033CC"/>
                </a:solidFill>
              </a:rPr>
              <a:t>trong</a:t>
            </a:r>
            <a:r>
              <a:rPr lang="en-US" sz="4800" b="1" dirty="0">
                <a:solidFill>
                  <a:srgbClr val="0033CC"/>
                </a:solidFill>
              </a:rPr>
              <a:t> </a:t>
            </a:r>
            <a:r>
              <a:rPr lang="en-US" sz="4800" b="1" dirty="0" err="1">
                <a:solidFill>
                  <a:srgbClr val="0033CC"/>
                </a:solidFill>
              </a:rPr>
              <a:t>cơ</a:t>
            </a:r>
            <a:r>
              <a:rPr lang="en-US" sz="4800" b="1" dirty="0">
                <a:solidFill>
                  <a:srgbClr val="0033CC"/>
                </a:solidFill>
              </a:rPr>
              <a:t> </a:t>
            </a:r>
            <a:r>
              <a:rPr lang="en-US" sz="4800" b="1" dirty="0" err="1">
                <a:solidFill>
                  <a:srgbClr val="0033CC"/>
                </a:solidFill>
              </a:rPr>
              <a:t>thể</a:t>
            </a:r>
            <a:r>
              <a:rPr lang="en-US" sz="4800" b="1" dirty="0">
                <a:solidFill>
                  <a:srgbClr val="0033CC"/>
                </a:solidFill>
              </a:rPr>
              <a:t> </a:t>
            </a:r>
            <a:r>
              <a:rPr lang="en-US" sz="4800" b="1" dirty="0" err="1">
                <a:solidFill>
                  <a:srgbClr val="0033CC"/>
                </a:solidFill>
              </a:rPr>
              <a:t>người</a:t>
            </a:r>
            <a:r>
              <a:rPr lang="en-US" sz="4800" b="1" dirty="0">
                <a:solidFill>
                  <a:srgbClr val="0033CC"/>
                </a:solidFill>
              </a:rPr>
              <a:t>?</a:t>
            </a:r>
          </a:p>
        </p:txBody>
      </p:sp>
      <p:sp>
        <p:nvSpPr>
          <p:cNvPr id="4" name="Left Arrow 3">
            <a:hlinkClick r:id="rId3" action="ppaction://hlinksldjump"/>
          </p:cNvPr>
          <p:cNvSpPr/>
          <p:nvPr/>
        </p:nvSpPr>
        <p:spPr>
          <a:xfrm>
            <a:off x="7620000" y="6096000"/>
            <a:ext cx="978408" cy="484632"/>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7005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2" descr="Gold Texture Background Image">
            <a:extLst>
              <a:ext uri="{FF2B5EF4-FFF2-40B4-BE49-F238E27FC236}">
                <a16:creationId xmlns:a16="http://schemas.microsoft.com/office/drawing/2014/main" id="{2FC07847-87E6-40B0-BF1A-DEA598797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1120908" y="1584290"/>
            <a:ext cx="14276904" cy="5502309"/>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2C57131F-C79D-4825-BD7B-1FBE387F303C}"/>
              </a:ext>
            </a:extLst>
          </p:cNvPr>
          <p:cNvSpPr txBox="1"/>
          <p:nvPr/>
        </p:nvSpPr>
        <p:spPr>
          <a:xfrm>
            <a:off x="4203954" y="81183"/>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 hỏi 2</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76050" y="-324404"/>
            <a:ext cx="2473163" cy="2473163"/>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1879365" y="2181713"/>
            <a:ext cx="8433267" cy="1077218"/>
          </a:xfrm>
          <a:prstGeom prst="rect">
            <a:avLst/>
          </a:prstGeom>
          <a:noFill/>
        </p:spPr>
        <p:txBody>
          <a:bodyPr wrap="square" rtlCol="0">
            <a:spAutoFit/>
          </a:bodyPr>
          <a:lstStyle/>
          <a:p>
            <a:r>
              <a:rPr lang="vi-VN" sz="3200">
                <a:solidFill>
                  <a:schemeClr val="bg1"/>
                </a:solidFill>
              </a:rPr>
              <a:t>Nhóm nào dưới đây gồm hai loại hoocmôn có tác dụng sinh lý trái ngược nhau?</a:t>
            </a:r>
            <a:endParaRPr lang="en-US" sz="3200">
              <a:solidFill>
                <a:schemeClr val="bg1"/>
              </a:solidFill>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302031" y="3740167"/>
            <a:ext cx="5158969" cy="1098063"/>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1" name="Group 20">
            <a:extLst>
              <a:ext uri="{FF2B5EF4-FFF2-40B4-BE49-F238E27FC236}">
                <a16:creationId xmlns:a16="http://schemas.microsoft.com/office/drawing/2014/main" id="{9E40A452-AD32-4973-93FD-F4C4003D67AF}"/>
              </a:ext>
            </a:extLst>
          </p:cNvPr>
          <p:cNvGrpSpPr/>
          <p:nvPr/>
        </p:nvGrpSpPr>
        <p:grpSpPr>
          <a:xfrm>
            <a:off x="6753843" y="3732601"/>
            <a:ext cx="5131036"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302031" y="4853547"/>
            <a:ext cx="5164282"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759155" y="4845981"/>
            <a:ext cx="5125723"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816741" y="4148205"/>
            <a:ext cx="4184940" cy="523220"/>
          </a:xfrm>
          <a:prstGeom prst="rect">
            <a:avLst/>
          </a:prstGeom>
          <a:noFill/>
        </p:spPr>
        <p:txBody>
          <a:bodyPr wrap="square" rtlCol="0">
            <a:spAutoFit/>
          </a:bodyPr>
          <a:lstStyle/>
          <a:p>
            <a:r>
              <a:rPr lang="en-US" sz="2800" b="1">
                <a:solidFill>
                  <a:schemeClr val="bg1"/>
                </a:solidFill>
                <a:effectLst/>
                <a:latin typeface="Arial" pitchFamily="34" charset="0"/>
                <a:ea typeface="Calibri" panose="020F0502020204030204" pitchFamily="34" charset="0"/>
                <a:cs typeface="Arial" pitchFamily="34" charset="0"/>
              </a:rPr>
              <a:t>A. </a:t>
            </a:r>
            <a:r>
              <a:rPr lang="vi-VN" sz="2800">
                <a:solidFill>
                  <a:schemeClr val="bg1"/>
                </a:solidFill>
                <a:latin typeface="Arial" pitchFamily="34" charset="0"/>
                <a:cs typeface="Arial" pitchFamily="34" charset="0"/>
              </a:rPr>
              <a:t>Insulin và canxitônin.</a:t>
            </a:r>
            <a:endParaRPr lang="fr-FR" sz="2800">
              <a:solidFill>
                <a:schemeClr val="bg1"/>
              </a:solidFill>
              <a:latin typeface="Arial" pitchFamily="34" charset="0"/>
              <a:cs typeface="Arial" pitchFamily="34" charset="0"/>
            </a:endParaRPr>
          </a:p>
        </p:txBody>
      </p:sp>
      <p:sp>
        <p:nvSpPr>
          <p:cNvPr id="31" name="TextBox 30">
            <a:extLst>
              <a:ext uri="{FF2B5EF4-FFF2-40B4-BE49-F238E27FC236}">
                <a16:creationId xmlns:a16="http://schemas.microsoft.com/office/drawing/2014/main" id="{C10D5D51-143C-4D86-8F14-FCBA79843B3F}"/>
              </a:ext>
            </a:extLst>
          </p:cNvPr>
          <p:cNvSpPr txBox="1"/>
          <p:nvPr/>
        </p:nvSpPr>
        <p:spPr>
          <a:xfrm>
            <a:off x="800971" y="5226661"/>
            <a:ext cx="3923429" cy="523220"/>
          </a:xfrm>
          <a:prstGeom prst="rect">
            <a:avLst/>
          </a:prstGeom>
          <a:noFill/>
        </p:spPr>
        <p:txBody>
          <a:bodyPr wrap="square" rtlCol="0">
            <a:spAutoFit/>
          </a:bodyPr>
          <a:lstStyle/>
          <a:p>
            <a:r>
              <a:rPr lang="en-US" sz="2800" b="1">
                <a:solidFill>
                  <a:srgbClr val="FFC000"/>
                </a:solidFill>
                <a:latin typeface="Arial" pitchFamily="34" charset="0"/>
                <a:ea typeface="Calibri" panose="020F0502020204030204" pitchFamily="34" charset="0"/>
                <a:cs typeface="Arial" pitchFamily="34" charset="0"/>
              </a:rPr>
              <a:t>C</a:t>
            </a:r>
            <a:r>
              <a:rPr lang="en-US" sz="2800" b="1">
                <a:solidFill>
                  <a:srgbClr val="FFC000"/>
                </a:solidFill>
                <a:effectLst/>
                <a:latin typeface="Arial" pitchFamily="34" charset="0"/>
                <a:ea typeface="Calibri" panose="020F0502020204030204" pitchFamily="34" charset="0"/>
                <a:cs typeface="Arial" pitchFamily="34" charset="0"/>
              </a:rPr>
              <a:t>. </a:t>
            </a:r>
            <a:r>
              <a:rPr lang="vi-VN" sz="2800">
                <a:solidFill>
                  <a:srgbClr val="FFC000"/>
                </a:solidFill>
                <a:latin typeface="Arial" pitchFamily="34" charset="0"/>
                <a:cs typeface="Arial" pitchFamily="34" charset="0"/>
              </a:rPr>
              <a:t>Insulin và glucagôn</a:t>
            </a:r>
            <a:r>
              <a:rPr lang="en-US" sz="2800">
                <a:solidFill>
                  <a:srgbClr val="FFC000"/>
                </a:solidFill>
                <a:latin typeface="Arial" pitchFamily="34" charset="0"/>
                <a:cs typeface="Arial" pitchFamily="34" charset="0"/>
              </a:rPr>
              <a:t>.</a:t>
            </a:r>
            <a:endParaRPr lang="fr-FR" sz="2800">
              <a:solidFill>
                <a:srgbClr val="FFC000"/>
              </a:solidFill>
              <a:latin typeface="Arial" pitchFamily="34" charset="0"/>
              <a:cs typeface="Arial" pitchFamily="34" charset="0"/>
            </a:endParaRPr>
          </a:p>
        </p:txBody>
      </p:sp>
      <p:sp>
        <p:nvSpPr>
          <p:cNvPr id="32" name="TextBox 31">
            <a:extLst>
              <a:ext uri="{FF2B5EF4-FFF2-40B4-BE49-F238E27FC236}">
                <a16:creationId xmlns:a16="http://schemas.microsoft.com/office/drawing/2014/main" id="{548271ED-E1C7-4657-9182-F49EA1C44A96}"/>
              </a:ext>
            </a:extLst>
          </p:cNvPr>
          <p:cNvSpPr txBox="1"/>
          <p:nvPr/>
        </p:nvSpPr>
        <p:spPr>
          <a:xfrm>
            <a:off x="7212413" y="4081577"/>
            <a:ext cx="4215634" cy="523220"/>
          </a:xfrm>
          <a:prstGeom prst="rect">
            <a:avLst/>
          </a:prstGeom>
          <a:noFill/>
        </p:spPr>
        <p:txBody>
          <a:bodyPr wrap="square" rtlCol="0">
            <a:spAutoFit/>
          </a:bodyPr>
          <a:lstStyle/>
          <a:p>
            <a:r>
              <a:rPr lang="en-US" sz="2800" b="1">
                <a:solidFill>
                  <a:schemeClr val="bg1"/>
                </a:solidFill>
                <a:latin typeface="Arial" pitchFamily="34" charset="0"/>
                <a:ea typeface="Calibri" panose="020F0502020204030204" pitchFamily="34" charset="0"/>
                <a:cs typeface="Arial" pitchFamily="34" charset="0"/>
              </a:rPr>
              <a:t>B</a:t>
            </a:r>
            <a:r>
              <a:rPr lang="en-US" sz="2800" b="1">
                <a:solidFill>
                  <a:schemeClr val="bg1"/>
                </a:solidFill>
                <a:effectLst/>
                <a:latin typeface="Arial" pitchFamily="34" charset="0"/>
                <a:ea typeface="Calibri" panose="020F0502020204030204" pitchFamily="34" charset="0"/>
                <a:cs typeface="Arial" pitchFamily="34" charset="0"/>
              </a:rPr>
              <a:t>. </a:t>
            </a:r>
            <a:r>
              <a:rPr lang="vi-VN" sz="2800">
                <a:solidFill>
                  <a:schemeClr val="bg1"/>
                </a:solidFill>
                <a:latin typeface="Arial" pitchFamily="34" charset="0"/>
                <a:cs typeface="Arial" pitchFamily="34" charset="0"/>
              </a:rPr>
              <a:t>Ôxitôxin và tirôxin.</a:t>
            </a:r>
            <a:endParaRPr lang="fr-FR" sz="2800">
              <a:solidFill>
                <a:schemeClr val="bg1"/>
              </a:solidFill>
              <a:latin typeface="Arial" pitchFamily="34" charset="0"/>
              <a:cs typeface="Arial" pitchFamily="34" charset="0"/>
            </a:endParaRPr>
          </a:p>
        </p:txBody>
      </p:sp>
      <p:sp>
        <p:nvSpPr>
          <p:cNvPr id="33" name="TextBox 32">
            <a:extLst>
              <a:ext uri="{FF2B5EF4-FFF2-40B4-BE49-F238E27FC236}">
                <a16:creationId xmlns:a16="http://schemas.microsoft.com/office/drawing/2014/main" id="{7FD167AD-B3DD-423C-9A0A-0EBD1C1F0A64}"/>
              </a:ext>
            </a:extLst>
          </p:cNvPr>
          <p:cNvSpPr txBox="1"/>
          <p:nvPr/>
        </p:nvSpPr>
        <p:spPr>
          <a:xfrm>
            <a:off x="7212412" y="5194957"/>
            <a:ext cx="4215635" cy="523220"/>
          </a:xfrm>
          <a:prstGeom prst="rect">
            <a:avLst/>
          </a:prstGeom>
          <a:noFill/>
        </p:spPr>
        <p:txBody>
          <a:bodyPr wrap="square" rtlCol="0">
            <a:spAutoFit/>
          </a:bodyPr>
          <a:lstStyle/>
          <a:p>
            <a:r>
              <a:rPr lang="vi-VN" sz="2800" b="1">
                <a:solidFill>
                  <a:schemeClr val="bg1"/>
                </a:solidFill>
                <a:latin typeface="Arial" pitchFamily="34" charset="0"/>
                <a:cs typeface="Arial" pitchFamily="34" charset="0"/>
              </a:rPr>
              <a:t>D.</a:t>
            </a:r>
            <a:r>
              <a:rPr lang="vi-VN" sz="2800">
                <a:solidFill>
                  <a:schemeClr val="bg1"/>
                </a:solidFill>
                <a:latin typeface="Arial" pitchFamily="34" charset="0"/>
                <a:cs typeface="Arial" pitchFamily="34" charset="0"/>
              </a:rPr>
              <a:t> Insulin và tirôxin</a:t>
            </a:r>
            <a:r>
              <a:rPr lang="en-US" sz="2800">
                <a:solidFill>
                  <a:schemeClr val="bg1"/>
                </a:solidFill>
                <a:latin typeface="Arial" pitchFamily="34" charset="0"/>
                <a:cs typeface="Arial" pitchFamily="34" charset="0"/>
              </a:rPr>
              <a:t>.</a:t>
            </a:r>
          </a:p>
        </p:txBody>
      </p:sp>
    </p:spTree>
    <p:extLst>
      <p:ext uri="{BB962C8B-B14F-4D97-AF65-F5344CB8AC3E}">
        <p14:creationId xmlns:p14="http://schemas.microsoft.com/office/powerpoint/2010/main" val="186587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repeatCount="indefinite"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2" descr="Gold Texture Background Image">
            <a:extLst>
              <a:ext uri="{FF2B5EF4-FFF2-40B4-BE49-F238E27FC236}">
                <a16:creationId xmlns:a16="http://schemas.microsoft.com/office/drawing/2014/main" id="{2FC07847-87E6-40B0-BF1A-DEA598797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1120908" y="1584290"/>
            <a:ext cx="14276904" cy="5502309"/>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2C57131F-C79D-4825-BD7B-1FBE387F303C}"/>
              </a:ext>
            </a:extLst>
          </p:cNvPr>
          <p:cNvSpPr txBox="1"/>
          <p:nvPr/>
        </p:nvSpPr>
        <p:spPr>
          <a:xfrm>
            <a:off x="4203954" y="81183"/>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 hỏi 3</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6050" y="-324404"/>
            <a:ext cx="2473163" cy="2473163"/>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1125438" y="2290631"/>
            <a:ext cx="10744200" cy="1077218"/>
          </a:xfrm>
          <a:prstGeom prst="rect">
            <a:avLst/>
          </a:prstGeom>
          <a:noFill/>
        </p:spPr>
        <p:txBody>
          <a:bodyPr wrap="square" rtlCol="0">
            <a:spAutoFit/>
          </a:bodyPr>
          <a:lstStyle/>
          <a:p>
            <a:r>
              <a:rPr lang="vi-VN" sz="3200">
                <a:solidFill>
                  <a:schemeClr val="bg1"/>
                </a:solidFill>
              </a:rPr>
              <a:t>Bệnh tiểu đường có liên quan đến sự thiếu hụt hoặc rối loạn hoạt tính của hoocmôn nào dưới đây?</a:t>
            </a:r>
            <a:endParaRPr lang="en-US" sz="3200">
              <a:solidFill>
                <a:schemeClr val="bg1"/>
              </a:solidFill>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302031" y="3740167"/>
            <a:ext cx="5158969" cy="1098063"/>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1" name="Group 20">
            <a:extLst>
              <a:ext uri="{FF2B5EF4-FFF2-40B4-BE49-F238E27FC236}">
                <a16:creationId xmlns:a16="http://schemas.microsoft.com/office/drawing/2014/main" id="{9E40A452-AD32-4973-93FD-F4C4003D67AF}"/>
              </a:ext>
            </a:extLst>
          </p:cNvPr>
          <p:cNvGrpSpPr/>
          <p:nvPr/>
        </p:nvGrpSpPr>
        <p:grpSpPr>
          <a:xfrm>
            <a:off x="6753843" y="3732601"/>
            <a:ext cx="5131036"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302031" y="4853547"/>
            <a:ext cx="5164282"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759155" y="4845981"/>
            <a:ext cx="5125723"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816741" y="4148205"/>
            <a:ext cx="4184940" cy="523220"/>
          </a:xfrm>
          <a:prstGeom prst="rect">
            <a:avLst/>
          </a:prstGeom>
          <a:noFill/>
        </p:spPr>
        <p:txBody>
          <a:bodyPr wrap="square" rtlCol="0">
            <a:spAutoFit/>
          </a:bodyPr>
          <a:lstStyle/>
          <a:p>
            <a:r>
              <a:rPr lang="en-US" sz="2800" b="1">
                <a:solidFill>
                  <a:schemeClr val="bg1"/>
                </a:solidFill>
                <a:effectLst/>
                <a:latin typeface="Arial" pitchFamily="34" charset="0"/>
                <a:ea typeface="Calibri" panose="020F0502020204030204" pitchFamily="34" charset="0"/>
                <a:cs typeface="Arial" pitchFamily="34" charset="0"/>
              </a:rPr>
              <a:t>A. </a:t>
            </a:r>
            <a:r>
              <a:rPr lang="en-US" sz="2800">
                <a:solidFill>
                  <a:schemeClr val="bg1"/>
                </a:solidFill>
                <a:latin typeface="Arial" pitchFamily="34" charset="0"/>
                <a:cs typeface="Arial" pitchFamily="34" charset="0"/>
              </a:rPr>
              <a:t>GH</a:t>
            </a:r>
            <a:r>
              <a:rPr lang="vi-VN" sz="2800">
                <a:solidFill>
                  <a:schemeClr val="bg1"/>
                </a:solidFill>
                <a:latin typeface="Arial" pitchFamily="34" charset="0"/>
                <a:cs typeface="Arial" pitchFamily="34" charset="0"/>
              </a:rPr>
              <a:t>.</a:t>
            </a:r>
            <a:endParaRPr lang="fr-FR" sz="2800">
              <a:solidFill>
                <a:schemeClr val="bg1"/>
              </a:solidFill>
              <a:latin typeface="Arial" pitchFamily="34" charset="0"/>
              <a:cs typeface="Arial" pitchFamily="34" charset="0"/>
            </a:endParaRPr>
          </a:p>
        </p:txBody>
      </p:sp>
      <p:sp>
        <p:nvSpPr>
          <p:cNvPr id="31" name="TextBox 30">
            <a:extLst>
              <a:ext uri="{FF2B5EF4-FFF2-40B4-BE49-F238E27FC236}">
                <a16:creationId xmlns:a16="http://schemas.microsoft.com/office/drawing/2014/main" id="{C10D5D51-143C-4D86-8F14-FCBA79843B3F}"/>
              </a:ext>
            </a:extLst>
          </p:cNvPr>
          <p:cNvSpPr txBox="1"/>
          <p:nvPr/>
        </p:nvSpPr>
        <p:spPr>
          <a:xfrm>
            <a:off x="800971" y="5226661"/>
            <a:ext cx="3923429" cy="523220"/>
          </a:xfrm>
          <a:prstGeom prst="rect">
            <a:avLst/>
          </a:prstGeom>
          <a:noFill/>
        </p:spPr>
        <p:txBody>
          <a:bodyPr wrap="square" rtlCol="0">
            <a:spAutoFit/>
          </a:bodyPr>
          <a:lstStyle/>
          <a:p>
            <a:r>
              <a:rPr lang="en-US" sz="2800" b="1">
                <a:solidFill>
                  <a:schemeClr val="bg1"/>
                </a:solidFill>
                <a:latin typeface="Arial" pitchFamily="34" charset="0"/>
                <a:ea typeface="Calibri" panose="020F0502020204030204" pitchFamily="34" charset="0"/>
                <a:cs typeface="Arial" pitchFamily="34" charset="0"/>
              </a:rPr>
              <a:t>C</a:t>
            </a:r>
            <a:r>
              <a:rPr lang="en-US" sz="2800" b="1">
                <a:solidFill>
                  <a:schemeClr val="bg1"/>
                </a:solidFill>
                <a:effectLst/>
                <a:latin typeface="Arial" pitchFamily="34" charset="0"/>
                <a:ea typeface="Calibri" panose="020F0502020204030204" pitchFamily="34" charset="0"/>
                <a:cs typeface="Arial" pitchFamily="34" charset="0"/>
              </a:rPr>
              <a:t>. </a:t>
            </a:r>
            <a:r>
              <a:rPr lang="vi-VN" sz="2800">
                <a:solidFill>
                  <a:schemeClr val="bg1"/>
                </a:solidFill>
                <a:latin typeface="Arial" pitchFamily="34" charset="0"/>
                <a:cs typeface="Arial" pitchFamily="34" charset="0"/>
              </a:rPr>
              <a:t>Insulin</a:t>
            </a:r>
            <a:r>
              <a:rPr lang="en-US" sz="2800">
                <a:solidFill>
                  <a:schemeClr val="bg1"/>
                </a:solidFill>
                <a:latin typeface="Arial" pitchFamily="34" charset="0"/>
                <a:cs typeface="Arial" pitchFamily="34" charset="0"/>
              </a:rPr>
              <a:t>.</a:t>
            </a:r>
            <a:endParaRPr lang="fr-FR" sz="2800">
              <a:solidFill>
                <a:schemeClr val="bg1"/>
              </a:solidFill>
              <a:latin typeface="Arial" pitchFamily="34" charset="0"/>
              <a:cs typeface="Arial" pitchFamily="34" charset="0"/>
            </a:endParaRPr>
          </a:p>
        </p:txBody>
      </p:sp>
      <p:sp>
        <p:nvSpPr>
          <p:cNvPr id="32" name="TextBox 31">
            <a:extLst>
              <a:ext uri="{FF2B5EF4-FFF2-40B4-BE49-F238E27FC236}">
                <a16:creationId xmlns:a16="http://schemas.microsoft.com/office/drawing/2014/main" id="{548271ED-E1C7-4657-9182-F49EA1C44A96}"/>
              </a:ext>
            </a:extLst>
          </p:cNvPr>
          <p:cNvSpPr txBox="1"/>
          <p:nvPr/>
        </p:nvSpPr>
        <p:spPr>
          <a:xfrm>
            <a:off x="7212413" y="4081577"/>
            <a:ext cx="4215634" cy="523220"/>
          </a:xfrm>
          <a:prstGeom prst="rect">
            <a:avLst/>
          </a:prstGeom>
          <a:noFill/>
        </p:spPr>
        <p:txBody>
          <a:bodyPr wrap="square" rtlCol="0">
            <a:spAutoFit/>
          </a:bodyPr>
          <a:lstStyle/>
          <a:p>
            <a:r>
              <a:rPr lang="en-US" sz="2800" b="1">
                <a:solidFill>
                  <a:schemeClr val="bg1"/>
                </a:solidFill>
                <a:latin typeface="Arial" pitchFamily="34" charset="0"/>
                <a:ea typeface="Calibri" panose="020F0502020204030204" pitchFamily="34" charset="0"/>
                <a:cs typeface="Arial" pitchFamily="34" charset="0"/>
              </a:rPr>
              <a:t>B</a:t>
            </a:r>
            <a:r>
              <a:rPr lang="en-US" sz="2800" b="1">
                <a:solidFill>
                  <a:schemeClr val="bg1"/>
                </a:solidFill>
                <a:effectLst/>
                <a:latin typeface="Arial" pitchFamily="34" charset="0"/>
                <a:ea typeface="Calibri" panose="020F0502020204030204" pitchFamily="34" charset="0"/>
                <a:cs typeface="Arial" pitchFamily="34" charset="0"/>
              </a:rPr>
              <a:t>. </a:t>
            </a:r>
            <a:r>
              <a:rPr lang="en-US" sz="2800">
                <a:solidFill>
                  <a:schemeClr val="bg1"/>
                </a:solidFill>
                <a:latin typeface="Arial" pitchFamily="34" charset="0"/>
                <a:cs typeface="Arial" pitchFamily="34" charset="0"/>
              </a:rPr>
              <a:t>Glucagôn</a:t>
            </a:r>
            <a:r>
              <a:rPr lang="vi-VN" sz="2800">
                <a:solidFill>
                  <a:schemeClr val="bg1"/>
                </a:solidFill>
                <a:latin typeface="Arial" pitchFamily="34" charset="0"/>
                <a:cs typeface="Arial" pitchFamily="34" charset="0"/>
              </a:rPr>
              <a:t>.</a:t>
            </a:r>
            <a:endParaRPr lang="fr-FR" sz="2800">
              <a:solidFill>
                <a:schemeClr val="bg1"/>
              </a:solidFill>
              <a:latin typeface="Arial" pitchFamily="34" charset="0"/>
              <a:cs typeface="Arial" pitchFamily="34" charset="0"/>
            </a:endParaRPr>
          </a:p>
        </p:txBody>
      </p:sp>
      <p:sp>
        <p:nvSpPr>
          <p:cNvPr id="33" name="TextBox 32">
            <a:extLst>
              <a:ext uri="{FF2B5EF4-FFF2-40B4-BE49-F238E27FC236}">
                <a16:creationId xmlns:a16="http://schemas.microsoft.com/office/drawing/2014/main" id="{7FD167AD-B3DD-423C-9A0A-0EBD1C1F0A64}"/>
              </a:ext>
            </a:extLst>
          </p:cNvPr>
          <p:cNvSpPr txBox="1"/>
          <p:nvPr/>
        </p:nvSpPr>
        <p:spPr>
          <a:xfrm>
            <a:off x="7212412" y="5194957"/>
            <a:ext cx="4215635" cy="523220"/>
          </a:xfrm>
          <a:prstGeom prst="rect">
            <a:avLst/>
          </a:prstGeom>
          <a:noFill/>
        </p:spPr>
        <p:txBody>
          <a:bodyPr wrap="square" rtlCol="0">
            <a:spAutoFit/>
          </a:bodyPr>
          <a:lstStyle/>
          <a:p>
            <a:r>
              <a:rPr lang="vi-VN" sz="2800" b="1">
                <a:solidFill>
                  <a:schemeClr val="bg1"/>
                </a:solidFill>
                <a:latin typeface="Arial" pitchFamily="34" charset="0"/>
                <a:cs typeface="Arial" pitchFamily="34" charset="0"/>
              </a:rPr>
              <a:t>D.</a:t>
            </a:r>
            <a:r>
              <a:rPr lang="vi-VN" sz="2800">
                <a:solidFill>
                  <a:schemeClr val="bg1"/>
                </a:solidFill>
                <a:latin typeface="Arial" pitchFamily="34" charset="0"/>
                <a:cs typeface="Arial" pitchFamily="34" charset="0"/>
              </a:rPr>
              <a:t> </a:t>
            </a:r>
            <a:r>
              <a:rPr lang="en-US" sz="2800">
                <a:solidFill>
                  <a:schemeClr val="bg1"/>
                </a:solidFill>
                <a:latin typeface="Arial" pitchFamily="34" charset="0"/>
                <a:cs typeface="Arial" pitchFamily="34" charset="0"/>
              </a:rPr>
              <a:t>Ađrênalin.</a:t>
            </a:r>
          </a:p>
        </p:txBody>
      </p:sp>
      <p:grpSp>
        <p:nvGrpSpPr>
          <p:cNvPr id="34" name="Group 33">
            <a:extLst>
              <a:ext uri="{FF2B5EF4-FFF2-40B4-BE49-F238E27FC236}">
                <a16:creationId xmlns:a16="http://schemas.microsoft.com/office/drawing/2014/main" id="{0145B49B-AF41-4BE0-B241-6E1B63DA18F5}"/>
              </a:ext>
            </a:extLst>
          </p:cNvPr>
          <p:cNvGrpSpPr/>
          <p:nvPr/>
        </p:nvGrpSpPr>
        <p:grpSpPr>
          <a:xfrm>
            <a:off x="5232130" y="3967156"/>
            <a:ext cx="1780072" cy="1780072"/>
            <a:chOff x="3419475" y="752475"/>
            <a:chExt cx="5353050" cy="5353050"/>
          </a:xfrm>
        </p:grpSpPr>
        <p:sp>
          <p:nvSpPr>
            <p:cNvPr id="35" name="Freeform: Shape 34">
              <a:extLst>
                <a:ext uri="{FF2B5EF4-FFF2-40B4-BE49-F238E27FC236}">
                  <a16:creationId xmlns:a16="http://schemas.microsoft.com/office/drawing/2014/main" id="{1CC8CE60-4DF8-45AC-81F8-499E2A9FAF9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6" name="Group 35">
              <a:extLst>
                <a:ext uri="{FF2B5EF4-FFF2-40B4-BE49-F238E27FC236}">
                  <a16:creationId xmlns:a16="http://schemas.microsoft.com/office/drawing/2014/main" id="{49600E49-167D-4062-9374-A73819FA6FD1}"/>
                </a:ext>
              </a:extLst>
            </p:cNvPr>
            <p:cNvGrpSpPr/>
            <p:nvPr/>
          </p:nvGrpSpPr>
          <p:grpSpPr>
            <a:xfrm>
              <a:off x="3505202" y="836611"/>
              <a:ext cx="5094518" cy="5143275"/>
              <a:chOff x="3505202" y="836611"/>
              <a:chExt cx="5094518" cy="5143275"/>
            </a:xfrm>
            <a:solidFill>
              <a:schemeClr val="bg1"/>
            </a:solidFill>
          </p:grpSpPr>
          <p:sp>
            <p:nvSpPr>
              <p:cNvPr id="39" name="Rectangle 38">
                <a:extLst>
                  <a:ext uri="{FF2B5EF4-FFF2-40B4-BE49-F238E27FC236}">
                    <a16:creationId xmlns:a16="http://schemas.microsoft.com/office/drawing/2014/main" id="{CE710985-C6EC-4776-916C-CF4CDEE7B84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 name="Rectangle 39">
                <a:extLst>
                  <a:ext uri="{FF2B5EF4-FFF2-40B4-BE49-F238E27FC236}">
                    <a16:creationId xmlns:a16="http://schemas.microsoft.com/office/drawing/2014/main" id="{42A1F6F2-7F94-4594-B47B-C03151A15A8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1" name="Rectangle 40">
                <a:extLst>
                  <a:ext uri="{FF2B5EF4-FFF2-40B4-BE49-F238E27FC236}">
                    <a16:creationId xmlns:a16="http://schemas.microsoft.com/office/drawing/2014/main" id="{A59A93E1-BB34-479A-9C36-F6C2CF1494E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 name="Rectangle 41">
                <a:extLst>
                  <a:ext uri="{FF2B5EF4-FFF2-40B4-BE49-F238E27FC236}">
                    <a16:creationId xmlns:a16="http://schemas.microsoft.com/office/drawing/2014/main" id="{22B8568D-9EAD-4F39-9C4D-08B09DB712D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3" name="Rectangle 42">
                <a:extLst>
                  <a:ext uri="{FF2B5EF4-FFF2-40B4-BE49-F238E27FC236}">
                    <a16:creationId xmlns:a16="http://schemas.microsoft.com/office/drawing/2014/main" id="{A3120A76-BB21-472A-A8AA-E439F5E34B4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 name="Rectangle 43">
                <a:extLst>
                  <a:ext uri="{FF2B5EF4-FFF2-40B4-BE49-F238E27FC236}">
                    <a16:creationId xmlns:a16="http://schemas.microsoft.com/office/drawing/2014/main" id="{247848BD-BAEF-497D-A745-A6ABE31699D4}"/>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5" name="Rectangle 44">
                <a:extLst>
                  <a:ext uri="{FF2B5EF4-FFF2-40B4-BE49-F238E27FC236}">
                    <a16:creationId xmlns:a16="http://schemas.microsoft.com/office/drawing/2014/main" id="{81E42B41-31E2-4FEB-9E22-A97483CC733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6" name="Rectangle 45">
                <a:extLst>
                  <a:ext uri="{FF2B5EF4-FFF2-40B4-BE49-F238E27FC236}">
                    <a16:creationId xmlns:a16="http://schemas.microsoft.com/office/drawing/2014/main" id="{F0F97BCD-BF21-4D31-8ABA-8A08B3C3B71F}"/>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7" name="Rectangle 46">
                <a:extLst>
                  <a:ext uri="{FF2B5EF4-FFF2-40B4-BE49-F238E27FC236}">
                    <a16:creationId xmlns:a16="http://schemas.microsoft.com/office/drawing/2014/main" id="{228EE3F4-422A-41D8-8683-2C13C83D8343}"/>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8" name="Rectangle 47">
                <a:extLst>
                  <a:ext uri="{FF2B5EF4-FFF2-40B4-BE49-F238E27FC236}">
                    <a16:creationId xmlns:a16="http://schemas.microsoft.com/office/drawing/2014/main" id="{FBACA0A1-F1E0-4D8B-AEA0-EE980929DC79}"/>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 name="Rectangle 48">
                <a:extLst>
                  <a:ext uri="{FF2B5EF4-FFF2-40B4-BE49-F238E27FC236}">
                    <a16:creationId xmlns:a16="http://schemas.microsoft.com/office/drawing/2014/main" id="{BD8BC348-D065-4E67-A3FF-3C6A83D1E5E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 name="Rectangle 49">
                <a:extLst>
                  <a:ext uri="{FF2B5EF4-FFF2-40B4-BE49-F238E27FC236}">
                    <a16:creationId xmlns:a16="http://schemas.microsoft.com/office/drawing/2014/main" id="{3C70ADD1-52CA-4130-AD92-5485BF8EAA7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7" name="Oval 36">
              <a:extLst>
                <a:ext uri="{FF2B5EF4-FFF2-40B4-BE49-F238E27FC236}">
                  <a16:creationId xmlns:a16="http://schemas.microsoft.com/office/drawing/2014/main" id="{65701FF1-5EAE-449D-BEA5-C28EDD30992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 name="TextBox 37">
              <a:extLst>
                <a:ext uri="{FF2B5EF4-FFF2-40B4-BE49-F238E27FC236}">
                  <a16:creationId xmlns:a16="http://schemas.microsoft.com/office/drawing/2014/main" id="{B26BE5EE-1C1B-46A2-88D5-3E8F732D124A}"/>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10</a:t>
              </a:r>
            </a:p>
          </p:txBody>
        </p:sp>
      </p:grpSp>
      <p:grpSp>
        <p:nvGrpSpPr>
          <p:cNvPr id="51" name="Group 50">
            <a:extLst>
              <a:ext uri="{FF2B5EF4-FFF2-40B4-BE49-F238E27FC236}">
                <a16:creationId xmlns:a16="http://schemas.microsoft.com/office/drawing/2014/main" id="{FAFDF863-A7AE-4AA7-8BB1-C8783738D452}"/>
              </a:ext>
            </a:extLst>
          </p:cNvPr>
          <p:cNvGrpSpPr/>
          <p:nvPr/>
        </p:nvGrpSpPr>
        <p:grpSpPr>
          <a:xfrm>
            <a:off x="5232130" y="3967156"/>
            <a:ext cx="1780072" cy="1780072"/>
            <a:chOff x="3419475" y="752475"/>
            <a:chExt cx="5353050" cy="5353050"/>
          </a:xfrm>
        </p:grpSpPr>
        <p:sp>
          <p:nvSpPr>
            <p:cNvPr id="52" name="Freeform: Shape 51">
              <a:extLst>
                <a:ext uri="{FF2B5EF4-FFF2-40B4-BE49-F238E27FC236}">
                  <a16:creationId xmlns:a16="http://schemas.microsoft.com/office/drawing/2014/main" id="{AEEBC968-C9CF-41C3-8810-C353B295D5D6}"/>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53" name="Group 52">
              <a:extLst>
                <a:ext uri="{FF2B5EF4-FFF2-40B4-BE49-F238E27FC236}">
                  <a16:creationId xmlns:a16="http://schemas.microsoft.com/office/drawing/2014/main" id="{B64D6F81-F5FC-419E-940A-A93964464B11}"/>
                </a:ext>
              </a:extLst>
            </p:cNvPr>
            <p:cNvGrpSpPr/>
            <p:nvPr/>
          </p:nvGrpSpPr>
          <p:grpSpPr>
            <a:xfrm>
              <a:off x="3505202" y="836611"/>
              <a:ext cx="5094518" cy="5143275"/>
              <a:chOff x="3505202" y="836611"/>
              <a:chExt cx="5094518" cy="5143275"/>
            </a:xfrm>
            <a:solidFill>
              <a:schemeClr val="bg1"/>
            </a:solidFill>
          </p:grpSpPr>
          <p:sp>
            <p:nvSpPr>
              <p:cNvPr id="56" name="Rectangle 55">
                <a:extLst>
                  <a:ext uri="{FF2B5EF4-FFF2-40B4-BE49-F238E27FC236}">
                    <a16:creationId xmlns:a16="http://schemas.microsoft.com/office/drawing/2014/main" id="{00F2FE60-180C-4D6B-A737-7F3B12E3252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 name="Rectangle 56">
                <a:extLst>
                  <a:ext uri="{FF2B5EF4-FFF2-40B4-BE49-F238E27FC236}">
                    <a16:creationId xmlns:a16="http://schemas.microsoft.com/office/drawing/2014/main" id="{2BA441F6-A7B2-4553-878D-8B3F9DFCB58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 name="Rectangle 57">
                <a:extLst>
                  <a:ext uri="{FF2B5EF4-FFF2-40B4-BE49-F238E27FC236}">
                    <a16:creationId xmlns:a16="http://schemas.microsoft.com/office/drawing/2014/main" id="{0AA3337D-4266-43B5-B82A-1AC02F92A447}"/>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 name="Rectangle 58">
                <a:extLst>
                  <a:ext uri="{FF2B5EF4-FFF2-40B4-BE49-F238E27FC236}">
                    <a16:creationId xmlns:a16="http://schemas.microsoft.com/office/drawing/2014/main" id="{421FEDAF-5FEA-4B1E-AA90-AC47BF2AA580}"/>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 name="Rectangle 59">
                <a:extLst>
                  <a:ext uri="{FF2B5EF4-FFF2-40B4-BE49-F238E27FC236}">
                    <a16:creationId xmlns:a16="http://schemas.microsoft.com/office/drawing/2014/main" id="{14F0C34D-E0A6-4074-8074-46FC4AA78354}"/>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1" name="Rectangle 60">
                <a:extLst>
                  <a:ext uri="{FF2B5EF4-FFF2-40B4-BE49-F238E27FC236}">
                    <a16:creationId xmlns:a16="http://schemas.microsoft.com/office/drawing/2014/main" id="{34A8C961-5567-4E2E-B4BA-F7F8B3F7B25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 name="Rectangle 61">
                <a:extLst>
                  <a:ext uri="{FF2B5EF4-FFF2-40B4-BE49-F238E27FC236}">
                    <a16:creationId xmlns:a16="http://schemas.microsoft.com/office/drawing/2014/main" id="{B5215E02-9611-4C79-A65B-5831A1DE378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 name="Rectangle 62">
                <a:extLst>
                  <a:ext uri="{FF2B5EF4-FFF2-40B4-BE49-F238E27FC236}">
                    <a16:creationId xmlns:a16="http://schemas.microsoft.com/office/drawing/2014/main" id="{F6E71211-23B2-44DF-96E5-AEDCDE60E88C}"/>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 name="Rectangle 63">
                <a:extLst>
                  <a:ext uri="{FF2B5EF4-FFF2-40B4-BE49-F238E27FC236}">
                    <a16:creationId xmlns:a16="http://schemas.microsoft.com/office/drawing/2014/main" id="{59537DC3-80B8-40C4-B60A-AFDF456F930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 name="Rectangle 64">
                <a:extLst>
                  <a:ext uri="{FF2B5EF4-FFF2-40B4-BE49-F238E27FC236}">
                    <a16:creationId xmlns:a16="http://schemas.microsoft.com/office/drawing/2014/main" id="{D136B4E9-F708-4878-8E96-7395EA2521A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 name="Rectangle 65">
                <a:extLst>
                  <a:ext uri="{FF2B5EF4-FFF2-40B4-BE49-F238E27FC236}">
                    <a16:creationId xmlns:a16="http://schemas.microsoft.com/office/drawing/2014/main" id="{3DD50AC9-16E0-4935-936B-C53C3C6F79FD}"/>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7" name="Rectangle 66">
                <a:extLst>
                  <a:ext uri="{FF2B5EF4-FFF2-40B4-BE49-F238E27FC236}">
                    <a16:creationId xmlns:a16="http://schemas.microsoft.com/office/drawing/2014/main" id="{0FAB2A0B-E337-4869-856B-6ED815BD2B4D}"/>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54" name="Oval 53">
              <a:extLst>
                <a:ext uri="{FF2B5EF4-FFF2-40B4-BE49-F238E27FC236}">
                  <a16:creationId xmlns:a16="http://schemas.microsoft.com/office/drawing/2014/main" id="{26C2A146-51A9-4A56-98DC-E8D80BF8F98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 name="TextBox 54">
              <a:extLst>
                <a:ext uri="{FF2B5EF4-FFF2-40B4-BE49-F238E27FC236}">
                  <a16:creationId xmlns:a16="http://schemas.microsoft.com/office/drawing/2014/main" id="{8860F34A-33CC-4F45-9A16-42FFDD1D5606}"/>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9</a:t>
              </a:r>
            </a:p>
          </p:txBody>
        </p:sp>
      </p:grpSp>
      <p:grpSp>
        <p:nvGrpSpPr>
          <p:cNvPr id="68" name="Group 67">
            <a:extLst>
              <a:ext uri="{FF2B5EF4-FFF2-40B4-BE49-F238E27FC236}">
                <a16:creationId xmlns:a16="http://schemas.microsoft.com/office/drawing/2014/main" id="{BD33D51D-4A72-4209-94A7-865A93395DFD}"/>
              </a:ext>
            </a:extLst>
          </p:cNvPr>
          <p:cNvGrpSpPr/>
          <p:nvPr/>
        </p:nvGrpSpPr>
        <p:grpSpPr>
          <a:xfrm>
            <a:off x="5232130" y="3967156"/>
            <a:ext cx="1780072" cy="1780072"/>
            <a:chOff x="3419475" y="752475"/>
            <a:chExt cx="5353050" cy="5353050"/>
          </a:xfrm>
        </p:grpSpPr>
        <p:sp>
          <p:nvSpPr>
            <p:cNvPr id="69" name="Freeform: Shape 68">
              <a:extLst>
                <a:ext uri="{FF2B5EF4-FFF2-40B4-BE49-F238E27FC236}">
                  <a16:creationId xmlns:a16="http://schemas.microsoft.com/office/drawing/2014/main" id="{20D6FA87-3D3A-4DE6-8E3B-F5548A0BF5F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70" name="Group 69">
              <a:extLst>
                <a:ext uri="{FF2B5EF4-FFF2-40B4-BE49-F238E27FC236}">
                  <a16:creationId xmlns:a16="http://schemas.microsoft.com/office/drawing/2014/main" id="{BF8DD573-0A89-42FB-AC0A-B3025409868E}"/>
                </a:ext>
              </a:extLst>
            </p:cNvPr>
            <p:cNvGrpSpPr/>
            <p:nvPr/>
          </p:nvGrpSpPr>
          <p:grpSpPr>
            <a:xfrm>
              <a:off x="3505202" y="836611"/>
              <a:ext cx="5094518" cy="5143275"/>
              <a:chOff x="3505202" y="836611"/>
              <a:chExt cx="5094518" cy="5143275"/>
            </a:xfrm>
            <a:solidFill>
              <a:schemeClr val="bg1"/>
            </a:solidFill>
          </p:grpSpPr>
          <p:sp>
            <p:nvSpPr>
              <p:cNvPr id="73" name="Rectangle 72">
                <a:extLst>
                  <a:ext uri="{FF2B5EF4-FFF2-40B4-BE49-F238E27FC236}">
                    <a16:creationId xmlns:a16="http://schemas.microsoft.com/office/drawing/2014/main" id="{1267D801-8D0E-4064-88E3-1CA08A0E242B}"/>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 name="Rectangle 73">
                <a:extLst>
                  <a:ext uri="{FF2B5EF4-FFF2-40B4-BE49-F238E27FC236}">
                    <a16:creationId xmlns:a16="http://schemas.microsoft.com/office/drawing/2014/main" id="{B8AC560C-7FAE-4A34-BE1A-C83B9E95B42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 name="Rectangle 74">
                <a:extLst>
                  <a:ext uri="{FF2B5EF4-FFF2-40B4-BE49-F238E27FC236}">
                    <a16:creationId xmlns:a16="http://schemas.microsoft.com/office/drawing/2014/main" id="{87AFEA16-CC3C-45DA-BAE1-535C5998E3F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 name="Rectangle 75">
                <a:extLst>
                  <a:ext uri="{FF2B5EF4-FFF2-40B4-BE49-F238E27FC236}">
                    <a16:creationId xmlns:a16="http://schemas.microsoft.com/office/drawing/2014/main" id="{BC7445BF-1FA5-4957-A036-AE47547179D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 name="Rectangle 76">
                <a:extLst>
                  <a:ext uri="{FF2B5EF4-FFF2-40B4-BE49-F238E27FC236}">
                    <a16:creationId xmlns:a16="http://schemas.microsoft.com/office/drawing/2014/main" id="{32576234-05A6-4261-AAD3-57B7689845A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8" name="Rectangle 77">
                <a:extLst>
                  <a:ext uri="{FF2B5EF4-FFF2-40B4-BE49-F238E27FC236}">
                    <a16:creationId xmlns:a16="http://schemas.microsoft.com/office/drawing/2014/main" id="{CCE4A0AD-F7A2-402E-9E45-07C1E9F674B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9" name="Rectangle 78">
                <a:extLst>
                  <a:ext uri="{FF2B5EF4-FFF2-40B4-BE49-F238E27FC236}">
                    <a16:creationId xmlns:a16="http://schemas.microsoft.com/office/drawing/2014/main" id="{9A3D6C92-7E51-4788-BFA2-D85FDC62F6B8}"/>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0" name="Rectangle 79">
                <a:extLst>
                  <a:ext uri="{FF2B5EF4-FFF2-40B4-BE49-F238E27FC236}">
                    <a16:creationId xmlns:a16="http://schemas.microsoft.com/office/drawing/2014/main" id="{458E4D3A-E646-42AD-BED4-3C49A71A9D9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1" name="Rectangle 80">
                <a:extLst>
                  <a:ext uri="{FF2B5EF4-FFF2-40B4-BE49-F238E27FC236}">
                    <a16:creationId xmlns:a16="http://schemas.microsoft.com/office/drawing/2014/main" id="{D20CB03B-B771-48E7-BC04-6791819AA21C}"/>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2" name="Rectangle 81">
                <a:extLst>
                  <a:ext uri="{FF2B5EF4-FFF2-40B4-BE49-F238E27FC236}">
                    <a16:creationId xmlns:a16="http://schemas.microsoft.com/office/drawing/2014/main" id="{B77BC054-0BFD-4169-A9E9-FEEB61E164A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 name="Rectangle 82">
                <a:extLst>
                  <a:ext uri="{FF2B5EF4-FFF2-40B4-BE49-F238E27FC236}">
                    <a16:creationId xmlns:a16="http://schemas.microsoft.com/office/drawing/2014/main" id="{1824E047-58CC-4E34-821C-81A510B3CD8F}"/>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 name="Rectangle 83">
                <a:extLst>
                  <a:ext uri="{FF2B5EF4-FFF2-40B4-BE49-F238E27FC236}">
                    <a16:creationId xmlns:a16="http://schemas.microsoft.com/office/drawing/2014/main" id="{55F2390B-0EED-4A44-A7F4-634954D1EBE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71" name="Oval 70">
              <a:extLst>
                <a:ext uri="{FF2B5EF4-FFF2-40B4-BE49-F238E27FC236}">
                  <a16:creationId xmlns:a16="http://schemas.microsoft.com/office/drawing/2014/main" id="{BCAC668C-B25A-4A93-985D-6A6CF3136536}"/>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 name="TextBox 71">
              <a:extLst>
                <a:ext uri="{FF2B5EF4-FFF2-40B4-BE49-F238E27FC236}">
                  <a16:creationId xmlns:a16="http://schemas.microsoft.com/office/drawing/2014/main" id="{A334D32B-9018-476E-9A77-F5E916C972CD}"/>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8</a:t>
              </a:r>
            </a:p>
          </p:txBody>
        </p:sp>
      </p:grpSp>
      <p:grpSp>
        <p:nvGrpSpPr>
          <p:cNvPr id="85" name="Group 84">
            <a:extLst>
              <a:ext uri="{FF2B5EF4-FFF2-40B4-BE49-F238E27FC236}">
                <a16:creationId xmlns:a16="http://schemas.microsoft.com/office/drawing/2014/main" id="{3E3EE526-CE64-431E-BF37-557A19A4E77C}"/>
              </a:ext>
            </a:extLst>
          </p:cNvPr>
          <p:cNvGrpSpPr/>
          <p:nvPr/>
        </p:nvGrpSpPr>
        <p:grpSpPr>
          <a:xfrm>
            <a:off x="5232130" y="3967156"/>
            <a:ext cx="1780072" cy="1780072"/>
            <a:chOff x="3419475" y="752475"/>
            <a:chExt cx="5353050" cy="5353050"/>
          </a:xfrm>
        </p:grpSpPr>
        <p:sp>
          <p:nvSpPr>
            <p:cNvPr id="86" name="Freeform: Shape 85">
              <a:extLst>
                <a:ext uri="{FF2B5EF4-FFF2-40B4-BE49-F238E27FC236}">
                  <a16:creationId xmlns:a16="http://schemas.microsoft.com/office/drawing/2014/main" id="{E584CB60-9E58-4F86-8835-1E289A46DF0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87" name="Group 86">
              <a:extLst>
                <a:ext uri="{FF2B5EF4-FFF2-40B4-BE49-F238E27FC236}">
                  <a16:creationId xmlns:a16="http://schemas.microsoft.com/office/drawing/2014/main" id="{BD30811B-750B-4433-9A38-4330922C6C19}"/>
                </a:ext>
              </a:extLst>
            </p:cNvPr>
            <p:cNvGrpSpPr/>
            <p:nvPr/>
          </p:nvGrpSpPr>
          <p:grpSpPr>
            <a:xfrm>
              <a:off x="3505202" y="836611"/>
              <a:ext cx="5094518" cy="5143275"/>
              <a:chOff x="3505202" y="836611"/>
              <a:chExt cx="5094518" cy="5143275"/>
            </a:xfrm>
            <a:solidFill>
              <a:schemeClr val="bg1"/>
            </a:solidFill>
          </p:grpSpPr>
          <p:sp>
            <p:nvSpPr>
              <p:cNvPr id="90" name="Rectangle 89">
                <a:extLst>
                  <a:ext uri="{FF2B5EF4-FFF2-40B4-BE49-F238E27FC236}">
                    <a16:creationId xmlns:a16="http://schemas.microsoft.com/office/drawing/2014/main" id="{9B2CAEE8-37DC-42B1-A335-B22221BE1A2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1" name="Rectangle 90">
                <a:extLst>
                  <a:ext uri="{FF2B5EF4-FFF2-40B4-BE49-F238E27FC236}">
                    <a16:creationId xmlns:a16="http://schemas.microsoft.com/office/drawing/2014/main" id="{3645135D-0008-4F22-9679-3D1BFB446AA9}"/>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2" name="Rectangle 91">
                <a:extLst>
                  <a:ext uri="{FF2B5EF4-FFF2-40B4-BE49-F238E27FC236}">
                    <a16:creationId xmlns:a16="http://schemas.microsoft.com/office/drawing/2014/main" id="{C1E200F3-AEE8-48A6-AA03-9B3BCAF1D99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3" name="Rectangle 92">
                <a:extLst>
                  <a:ext uri="{FF2B5EF4-FFF2-40B4-BE49-F238E27FC236}">
                    <a16:creationId xmlns:a16="http://schemas.microsoft.com/office/drawing/2014/main" id="{C5547ADD-189C-4CA7-84A8-148655116B90}"/>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4" name="Rectangle 93">
                <a:extLst>
                  <a:ext uri="{FF2B5EF4-FFF2-40B4-BE49-F238E27FC236}">
                    <a16:creationId xmlns:a16="http://schemas.microsoft.com/office/drawing/2014/main" id="{4AFF6EC3-1DF3-4B18-812F-175AF9CF11D7}"/>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5" name="Rectangle 94">
                <a:extLst>
                  <a:ext uri="{FF2B5EF4-FFF2-40B4-BE49-F238E27FC236}">
                    <a16:creationId xmlns:a16="http://schemas.microsoft.com/office/drawing/2014/main" id="{F64CB16D-B210-4B1A-A398-3399F092A16C}"/>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6" name="Rectangle 95">
                <a:extLst>
                  <a:ext uri="{FF2B5EF4-FFF2-40B4-BE49-F238E27FC236}">
                    <a16:creationId xmlns:a16="http://schemas.microsoft.com/office/drawing/2014/main" id="{FB449EB1-97BC-46E1-BAC9-4A6482B2839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7" name="Rectangle 96">
                <a:extLst>
                  <a:ext uri="{FF2B5EF4-FFF2-40B4-BE49-F238E27FC236}">
                    <a16:creationId xmlns:a16="http://schemas.microsoft.com/office/drawing/2014/main" id="{34EC1A43-01BE-49A0-9D18-628F2A6781D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8" name="Rectangle 97">
                <a:extLst>
                  <a:ext uri="{FF2B5EF4-FFF2-40B4-BE49-F238E27FC236}">
                    <a16:creationId xmlns:a16="http://schemas.microsoft.com/office/drawing/2014/main" id="{0CFF60E0-AAE0-442F-9E34-06739D7AA7B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9" name="Rectangle 98">
                <a:extLst>
                  <a:ext uri="{FF2B5EF4-FFF2-40B4-BE49-F238E27FC236}">
                    <a16:creationId xmlns:a16="http://schemas.microsoft.com/office/drawing/2014/main" id="{322FC7C5-EE2F-4DF1-BCBC-EE15AF85C8EA}"/>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0" name="Rectangle 99">
                <a:extLst>
                  <a:ext uri="{FF2B5EF4-FFF2-40B4-BE49-F238E27FC236}">
                    <a16:creationId xmlns:a16="http://schemas.microsoft.com/office/drawing/2014/main" id="{E78FB7F1-701E-4520-B798-1AA2301C2506}"/>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1" name="Rectangle 100">
                <a:extLst>
                  <a:ext uri="{FF2B5EF4-FFF2-40B4-BE49-F238E27FC236}">
                    <a16:creationId xmlns:a16="http://schemas.microsoft.com/office/drawing/2014/main" id="{18696982-E4B4-4A4F-9CE5-287BCC22B0FC}"/>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88" name="Oval 87">
              <a:extLst>
                <a:ext uri="{FF2B5EF4-FFF2-40B4-BE49-F238E27FC236}">
                  <a16:creationId xmlns:a16="http://schemas.microsoft.com/office/drawing/2014/main" id="{B926FDCF-19B1-4BF1-AF86-ADB882829750}"/>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9" name="TextBox 88">
              <a:extLst>
                <a:ext uri="{FF2B5EF4-FFF2-40B4-BE49-F238E27FC236}">
                  <a16:creationId xmlns:a16="http://schemas.microsoft.com/office/drawing/2014/main" id="{2B62DAB9-6C63-47D4-84B0-A9226731D62B}"/>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7</a:t>
              </a:r>
            </a:p>
          </p:txBody>
        </p:sp>
      </p:grpSp>
      <p:grpSp>
        <p:nvGrpSpPr>
          <p:cNvPr id="102" name="Group 101">
            <a:extLst>
              <a:ext uri="{FF2B5EF4-FFF2-40B4-BE49-F238E27FC236}">
                <a16:creationId xmlns:a16="http://schemas.microsoft.com/office/drawing/2014/main" id="{174742C4-B295-45F2-A433-CC32139F11A3}"/>
              </a:ext>
            </a:extLst>
          </p:cNvPr>
          <p:cNvGrpSpPr/>
          <p:nvPr/>
        </p:nvGrpSpPr>
        <p:grpSpPr>
          <a:xfrm>
            <a:off x="5232130" y="3967156"/>
            <a:ext cx="1780072" cy="1780072"/>
            <a:chOff x="3419475" y="752475"/>
            <a:chExt cx="5353050" cy="5353050"/>
          </a:xfrm>
        </p:grpSpPr>
        <p:sp>
          <p:nvSpPr>
            <p:cNvPr id="103" name="Freeform: Shape 102">
              <a:extLst>
                <a:ext uri="{FF2B5EF4-FFF2-40B4-BE49-F238E27FC236}">
                  <a16:creationId xmlns:a16="http://schemas.microsoft.com/office/drawing/2014/main" id="{92810728-FAD6-4A7E-A76F-78F732D74116}"/>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04" name="Group 103">
              <a:extLst>
                <a:ext uri="{FF2B5EF4-FFF2-40B4-BE49-F238E27FC236}">
                  <a16:creationId xmlns:a16="http://schemas.microsoft.com/office/drawing/2014/main" id="{491F305C-460F-4E9F-B291-951E28EFD0E2}"/>
                </a:ext>
              </a:extLst>
            </p:cNvPr>
            <p:cNvGrpSpPr/>
            <p:nvPr/>
          </p:nvGrpSpPr>
          <p:grpSpPr>
            <a:xfrm>
              <a:off x="3505202" y="836611"/>
              <a:ext cx="5094518" cy="5143275"/>
              <a:chOff x="3505202" y="836611"/>
              <a:chExt cx="5094518" cy="5143275"/>
            </a:xfrm>
            <a:solidFill>
              <a:schemeClr val="bg1"/>
            </a:solidFill>
          </p:grpSpPr>
          <p:sp>
            <p:nvSpPr>
              <p:cNvPr id="107" name="Rectangle 106">
                <a:extLst>
                  <a:ext uri="{FF2B5EF4-FFF2-40B4-BE49-F238E27FC236}">
                    <a16:creationId xmlns:a16="http://schemas.microsoft.com/office/drawing/2014/main" id="{C615FD4D-398A-44DC-927F-E2E1AF25D79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8" name="Rectangle 107">
                <a:extLst>
                  <a:ext uri="{FF2B5EF4-FFF2-40B4-BE49-F238E27FC236}">
                    <a16:creationId xmlns:a16="http://schemas.microsoft.com/office/drawing/2014/main" id="{99A649C2-59CB-4CCD-A67D-8A00253CC5C7}"/>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9" name="Rectangle 108">
                <a:extLst>
                  <a:ext uri="{FF2B5EF4-FFF2-40B4-BE49-F238E27FC236}">
                    <a16:creationId xmlns:a16="http://schemas.microsoft.com/office/drawing/2014/main" id="{33C49F4B-6BE7-4FD8-B840-2752C509193E}"/>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0" name="Rectangle 109">
                <a:extLst>
                  <a:ext uri="{FF2B5EF4-FFF2-40B4-BE49-F238E27FC236}">
                    <a16:creationId xmlns:a16="http://schemas.microsoft.com/office/drawing/2014/main" id="{E8BF65C3-B12E-4E34-9870-66BAE897A8BF}"/>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1" name="Rectangle 110">
                <a:extLst>
                  <a:ext uri="{FF2B5EF4-FFF2-40B4-BE49-F238E27FC236}">
                    <a16:creationId xmlns:a16="http://schemas.microsoft.com/office/drawing/2014/main" id="{2A7379A8-998F-4D6B-B492-DFA37230BB69}"/>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2" name="Rectangle 111">
                <a:extLst>
                  <a:ext uri="{FF2B5EF4-FFF2-40B4-BE49-F238E27FC236}">
                    <a16:creationId xmlns:a16="http://schemas.microsoft.com/office/drawing/2014/main" id="{9838C6D5-3740-4E33-8828-4B8B40BC81F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3" name="Rectangle 112">
                <a:extLst>
                  <a:ext uri="{FF2B5EF4-FFF2-40B4-BE49-F238E27FC236}">
                    <a16:creationId xmlns:a16="http://schemas.microsoft.com/office/drawing/2014/main" id="{3AAA59DD-1460-4180-A9B1-5DB6E0E66187}"/>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4" name="Rectangle 113">
                <a:extLst>
                  <a:ext uri="{FF2B5EF4-FFF2-40B4-BE49-F238E27FC236}">
                    <a16:creationId xmlns:a16="http://schemas.microsoft.com/office/drawing/2014/main" id="{23C94F4B-C416-48CD-96DD-0FC769BCEFE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5" name="Rectangle 114">
                <a:extLst>
                  <a:ext uri="{FF2B5EF4-FFF2-40B4-BE49-F238E27FC236}">
                    <a16:creationId xmlns:a16="http://schemas.microsoft.com/office/drawing/2014/main" id="{1C2EAC9B-AB93-4C69-826F-B9E2C2E6F21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6" name="Rectangle 115">
                <a:extLst>
                  <a:ext uri="{FF2B5EF4-FFF2-40B4-BE49-F238E27FC236}">
                    <a16:creationId xmlns:a16="http://schemas.microsoft.com/office/drawing/2014/main" id="{DDC019F1-A9F6-4C7B-8C4A-D14004EBFA7D}"/>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7" name="Rectangle 116">
                <a:extLst>
                  <a:ext uri="{FF2B5EF4-FFF2-40B4-BE49-F238E27FC236}">
                    <a16:creationId xmlns:a16="http://schemas.microsoft.com/office/drawing/2014/main" id="{E6528627-DEC1-43B6-ADBB-DED4554165EB}"/>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8" name="Rectangle 117">
                <a:extLst>
                  <a:ext uri="{FF2B5EF4-FFF2-40B4-BE49-F238E27FC236}">
                    <a16:creationId xmlns:a16="http://schemas.microsoft.com/office/drawing/2014/main" id="{A76B8DBA-95E6-4728-B9E7-8DC90DCDB14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05" name="Oval 104">
              <a:extLst>
                <a:ext uri="{FF2B5EF4-FFF2-40B4-BE49-F238E27FC236}">
                  <a16:creationId xmlns:a16="http://schemas.microsoft.com/office/drawing/2014/main" id="{C3FD62FA-74FE-4755-AF89-A5AF50BF2F8E}"/>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6" name="TextBox 105">
              <a:extLst>
                <a:ext uri="{FF2B5EF4-FFF2-40B4-BE49-F238E27FC236}">
                  <a16:creationId xmlns:a16="http://schemas.microsoft.com/office/drawing/2014/main" id="{EE881DF9-DAAD-49DE-946C-C7598BD39F62}"/>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6</a:t>
              </a:r>
            </a:p>
          </p:txBody>
        </p:sp>
      </p:grpSp>
      <p:grpSp>
        <p:nvGrpSpPr>
          <p:cNvPr id="119" name="Group 118">
            <a:extLst>
              <a:ext uri="{FF2B5EF4-FFF2-40B4-BE49-F238E27FC236}">
                <a16:creationId xmlns:a16="http://schemas.microsoft.com/office/drawing/2014/main" id="{42CAD5EC-DB83-4C06-9A31-7EC0791F7525}"/>
              </a:ext>
            </a:extLst>
          </p:cNvPr>
          <p:cNvGrpSpPr/>
          <p:nvPr/>
        </p:nvGrpSpPr>
        <p:grpSpPr>
          <a:xfrm>
            <a:off x="5232130" y="3967156"/>
            <a:ext cx="1780072" cy="1780072"/>
            <a:chOff x="3419475" y="752475"/>
            <a:chExt cx="5353050" cy="5353050"/>
          </a:xfrm>
        </p:grpSpPr>
        <p:sp>
          <p:nvSpPr>
            <p:cNvPr id="120" name="Freeform: Shape 119">
              <a:extLst>
                <a:ext uri="{FF2B5EF4-FFF2-40B4-BE49-F238E27FC236}">
                  <a16:creationId xmlns:a16="http://schemas.microsoft.com/office/drawing/2014/main" id="{372DCE00-45C5-45E9-9296-ED1601B952E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21" name="Group 120">
              <a:extLst>
                <a:ext uri="{FF2B5EF4-FFF2-40B4-BE49-F238E27FC236}">
                  <a16:creationId xmlns:a16="http://schemas.microsoft.com/office/drawing/2014/main" id="{30D8D0D3-08FC-45F2-910C-2208CEE4C5D7}"/>
                </a:ext>
              </a:extLst>
            </p:cNvPr>
            <p:cNvGrpSpPr/>
            <p:nvPr/>
          </p:nvGrpSpPr>
          <p:grpSpPr>
            <a:xfrm>
              <a:off x="3505202" y="836611"/>
              <a:ext cx="5094518" cy="5143275"/>
              <a:chOff x="3505202" y="836611"/>
              <a:chExt cx="5094518" cy="5143275"/>
            </a:xfrm>
            <a:solidFill>
              <a:schemeClr val="bg1"/>
            </a:solidFill>
          </p:grpSpPr>
          <p:sp>
            <p:nvSpPr>
              <p:cNvPr id="124" name="Rectangle 123">
                <a:extLst>
                  <a:ext uri="{FF2B5EF4-FFF2-40B4-BE49-F238E27FC236}">
                    <a16:creationId xmlns:a16="http://schemas.microsoft.com/office/drawing/2014/main" id="{3C83D3DA-D695-47FD-B4CD-A11F05A5A33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5" name="Rectangle 124">
                <a:extLst>
                  <a:ext uri="{FF2B5EF4-FFF2-40B4-BE49-F238E27FC236}">
                    <a16:creationId xmlns:a16="http://schemas.microsoft.com/office/drawing/2014/main" id="{3A58162F-1AD7-4483-A925-D950661120D2}"/>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6" name="Rectangle 125">
                <a:extLst>
                  <a:ext uri="{FF2B5EF4-FFF2-40B4-BE49-F238E27FC236}">
                    <a16:creationId xmlns:a16="http://schemas.microsoft.com/office/drawing/2014/main" id="{9E8A7DEA-EBE7-4287-8C0F-B7327A54BB4C}"/>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7" name="Rectangle 126">
                <a:extLst>
                  <a:ext uri="{FF2B5EF4-FFF2-40B4-BE49-F238E27FC236}">
                    <a16:creationId xmlns:a16="http://schemas.microsoft.com/office/drawing/2014/main" id="{12B5B122-7FDA-4885-B453-61456C85EA6B}"/>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8" name="Rectangle 127">
                <a:extLst>
                  <a:ext uri="{FF2B5EF4-FFF2-40B4-BE49-F238E27FC236}">
                    <a16:creationId xmlns:a16="http://schemas.microsoft.com/office/drawing/2014/main" id="{06541FE1-9EEC-4503-898B-52E9C85C2EE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9" name="Rectangle 128">
                <a:extLst>
                  <a:ext uri="{FF2B5EF4-FFF2-40B4-BE49-F238E27FC236}">
                    <a16:creationId xmlns:a16="http://schemas.microsoft.com/office/drawing/2014/main" id="{FBD5FEEC-20E2-45DC-93F2-537A8049C74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0" name="Rectangle 129">
                <a:extLst>
                  <a:ext uri="{FF2B5EF4-FFF2-40B4-BE49-F238E27FC236}">
                    <a16:creationId xmlns:a16="http://schemas.microsoft.com/office/drawing/2014/main" id="{0EE32CF4-B7FB-4EB0-8426-40D3F22C423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1" name="Rectangle 130">
                <a:extLst>
                  <a:ext uri="{FF2B5EF4-FFF2-40B4-BE49-F238E27FC236}">
                    <a16:creationId xmlns:a16="http://schemas.microsoft.com/office/drawing/2014/main" id="{DA42A683-39DB-4A07-9D5A-775C8AE7AB1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2" name="Rectangle 131">
                <a:extLst>
                  <a:ext uri="{FF2B5EF4-FFF2-40B4-BE49-F238E27FC236}">
                    <a16:creationId xmlns:a16="http://schemas.microsoft.com/office/drawing/2014/main" id="{23FC3941-24F1-4995-BA4C-A8DF6D32A854}"/>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3" name="Rectangle 132">
                <a:extLst>
                  <a:ext uri="{FF2B5EF4-FFF2-40B4-BE49-F238E27FC236}">
                    <a16:creationId xmlns:a16="http://schemas.microsoft.com/office/drawing/2014/main" id="{8663AD7A-66BF-4185-9B63-4C297898A50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4" name="Rectangle 133">
                <a:extLst>
                  <a:ext uri="{FF2B5EF4-FFF2-40B4-BE49-F238E27FC236}">
                    <a16:creationId xmlns:a16="http://schemas.microsoft.com/office/drawing/2014/main" id="{E86DFF2B-7C78-437E-B07C-B5565491D15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5" name="Rectangle 134">
                <a:extLst>
                  <a:ext uri="{FF2B5EF4-FFF2-40B4-BE49-F238E27FC236}">
                    <a16:creationId xmlns:a16="http://schemas.microsoft.com/office/drawing/2014/main" id="{D558073E-25B5-4301-8332-87E0AE50C23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22" name="Oval 121">
              <a:extLst>
                <a:ext uri="{FF2B5EF4-FFF2-40B4-BE49-F238E27FC236}">
                  <a16:creationId xmlns:a16="http://schemas.microsoft.com/office/drawing/2014/main" id="{262C1FF7-E18F-4E90-93AF-AA9EAACD4386}"/>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3" name="TextBox 122">
              <a:extLst>
                <a:ext uri="{FF2B5EF4-FFF2-40B4-BE49-F238E27FC236}">
                  <a16:creationId xmlns:a16="http://schemas.microsoft.com/office/drawing/2014/main" id="{A2590970-317B-473F-9626-FA2C84208BAD}"/>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5</a:t>
              </a:r>
            </a:p>
          </p:txBody>
        </p:sp>
      </p:grpSp>
      <p:grpSp>
        <p:nvGrpSpPr>
          <p:cNvPr id="136" name="Group 135">
            <a:extLst>
              <a:ext uri="{FF2B5EF4-FFF2-40B4-BE49-F238E27FC236}">
                <a16:creationId xmlns:a16="http://schemas.microsoft.com/office/drawing/2014/main" id="{C7585766-9A8C-407F-932F-BF674530CF54}"/>
              </a:ext>
            </a:extLst>
          </p:cNvPr>
          <p:cNvGrpSpPr/>
          <p:nvPr/>
        </p:nvGrpSpPr>
        <p:grpSpPr>
          <a:xfrm>
            <a:off x="5232130" y="3967156"/>
            <a:ext cx="1780072" cy="1780072"/>
            <a:chOff x="3419475" y="752475"/>
            <a:chExt cx="5353050" cy="5353050"/>
          </a:xfrm>
        </p:grpSpPr>
        <p:sp>
          <p:nvSpPr>
            <p:cNvPr id="137" name="Freeform: Shape 136">
              <a:extLst>
                <a:ext uri="{FF2B5EF4-FFF2-40B4-BE49-F238E27FC236}">
                  <a16:creationId xmlns:a16="http://schemas.microsoft.com/office/drawing/2014/main" id="{862042FB-5E72-4DD6-BC48-0101EC595C70}"/>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38" name="Group 137">
              <a:extLst>
                <a:ext uri="{FF2B5EF4-FFF2-40B4-BE49-F238E27FC236}">
                  <a16:creationId xmlns:a16="http://schemas.microsoft.com/office/drawing/2014/main" id="{2AA921E7-DF42-4C49-B7E5-08BC40FCD0E3}"/>
                </a:ext>
              </a:extLst>
            </p:cNvPr>
            <p:cNvGrpSpPr/>
            <p:nvPr/>
          </p:nvGrpSpPr>
          <p:grpSpPr>
            <a:xfrm>
              <a:off x="3505202" y="836611"/>
              <a:ext cx="5094518" cy="5143275"/>
              <a:chOff x="3505202" y="836611"/>
              <a:chExt cx="5094518" cy="5143275"/>
            </a:xfrm>
            <a:solidFill>
              <a:schemeClr val="bg1"/>
            </a:solidFill>
          </p:grpSpPr>
          <p:sp>
            <p:nvSpPr>
              <p:cNvPr id="141" name="Rectangle 140">
                <a:extLst>
                  <a:ext uri="{FF2B5EF4-FFF2-40B4-BE49-F238E27FC236}">
                    <a16:creationId xmlns:a16="http://schemas.microsoft.com/office/drawing/2014/main" id="{071EAAAF-4C98-438B-A8F7-F4B5C070D84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2" name="Rectangle 141">
                <a:extLst>
                  <a:ext uri="{FF2B5EF4-FFF2-40B4-BE49-F238E27FC236}">
                    <a16:creationId xmlns:a16="http://schemas.microsoft.com/office/drawing/2014/main" id="{B0D5F8B1-AE70-4C19-89B1-A74DB8FF349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3" name="Rectangle 142">
                <a:extLst>
                  <a:ext uri="{FF2B5EF4-FFF2-40B4-BE49-F238E27FC236}">
                    <a16:creationId xmlns:a16="http://schemas.microsoft.com/office/drawing/2014/main" id="{E8762B10-291E-4E78-ABBE-B60A12A8B1F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4" name="Rectangle 143">
                <a:extLst>
                  <a:ext uri="{FF2B5EF4-FFF2-40B4-BE49-F238E27FC236}">
                    <a16:creationId xmlns:a16="http://schemas.microsoft.com/office/drawing/2014/main" id="{2DFCC58B-86DB-4FE2-8F98-561A670BD06E}"/>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5" name="Rectangle 144">
                <a:extLst>
                  <a:ext uri="{FF2B5EF4-FFF2-40B4-BE49-F238E27FC236}">
                    <a16:creationId xmlns:a16="http://schemas.microsoft.com/office/drawing/2014/main" id="{A122410B-3DC0-4058-8247-E7FC486592D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6" name="Rectangle 145">
                <a:extLst>
                  <a:ext uri="{FF2B5EF4-FFF2-40B4-BE49-F238E27FC236}">
                    <a16:creationId xmlns:a16="http://schemas.microsoft.com/office/drawing/2014/main" id="{E5EBF240-7D2F-4CF4-AEB4-4DB613355E2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7" name="Rectangle 146">
                <a:extLst>
                  <a:ext uri="{FF2B5EF4-FFF2-40B4-BE49-F238E27FC236}">
                    <a16:creationId xmlns:a16="http://schemas.microsoft.com/office/drawing/2014/main" id="{15DB2BA9-D6F7-411B-BEA9-43815B26CB3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8" name="Rectangle 147">
                <a:extLst>
                  <a:ext uri="{FF2B5EF4-FFF2-40B4-BE49-F238E27FC236}">
                    <a16:creationId xmlns:a16="http://schemas.microsoft.com/office/drawing/2014/main" id="{0219D5AB-5927-48BB-9967-11DF8EA6C44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9" name="Rectangle 148">
                <a:extLst>
                  <a:ext uri="{FF2B5EF4-FFF2-40B4-BE49-F238E27FC236}">
                    <a16:creationId xmlns:a16="http://schemas.microsoft.com/office/drawing/2014/main" id="{B22048EA-D93C-45DA-B7A4-0E92F62FBD6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0" name="Rectangle 149">
                <a:extLst>
                  <a:ext uri="{FF2B5EF4-FFF2-40B4-BE49-F238E27FC236}">
                    <a16:creationId xmlns:a16="http://schemas.microsoft.com/office/drawing/2014/main" id="{3F4F307D-48C6-4566-8378-F3FB6B90D95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1" name="Rectangle 150">
                <a:extLst>
                  <a:ext uri="{FF2B5EF4-FFF2-40B4-BE49-F238E27FC236}">
                    <a16:creationId xmlns:a16="http://schemas.microsoft.com/office/drawing/2014/main" id="{02A894BF-A98B-4015-9CA3-28CE5D6A306C}"/>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2" name="Rectangle 151">
                <a:extLst>
                  <a:ext uri="{FF2B5EF4-FFF2-40B4-BE49-F238E27FC236}">
                    <a16:creationId xmlns:a16="http://schemas.microsoft.com/office/drawing/2014/main" id="{8ADC6720-F303-4AB8-85B6-DC11BCF11838}"/>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39" name="Oval 138">
              <a:extLst>
                <a:ext uri="{FF2B5EF4-FFF2-40B4-BE49-F238E27FC236}">
                  <a16:creationId xmlns:a16="http://schemas.microsoft.com/office/drawing/2014/main" id="{49D7B37B-9C2D-416C-813E-12749CBF21DC}"/>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0" name="TextBox 139">
              <a:extLst>
                <a:ext uri="{FF2B5EF4-FFF2-40B4-BE49-F238E27FC236}">
                  <a16:creationId xmlns:a16="http://schemas.microsoft.com/office/drawing/2014/main" id="{8EBAA456-4D06-499C-ABC6-F20F3DBA7EEF}"/>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4</a:t>
              </a:r>
            </a:p>
          </p:txBody>
        </p:sp>
      </p:grpSp>
      <p:grpSp>
        <p:nvGrpSpPr>
          <p:cNvPr id="153" name="Group 152">
            <a:extLst>
              <a:ext uri="{FF2B5EF4-FFF2-40B4-BE49-F238E27FC236}">
                <a16:creationId xmlns:a16="http://schemas.microsoft.com/office/drawing/2014/main" id="{E1669B18-4EF0-4D04-B4DE-DFE8319950EF}"/>
              </a:ext>
            </a:extLst>
          </p:cNvPr>
          <p:cNvGrpSpPr/>
          <p:nvPr/>
        </p:nvGrpSpPr>
        <p:grpSpPr>
          <a:xfrm>
            <a:off x="5232130" y="3967156"/>
            <a:ext cx="1780072" cy="1780072"/>
            <a:chOff x="3419475" y="752475"/>
            <a:chExt cx="5353050" cy="5353050"/>
          </a:xfrm>
        </p:grpSpPr>
        <p:sp>
          <p:nvSpPr>
            <p:cNvPr id="154" name="Freeform: Shape 153">
              <a:extLst>
                <a:ext uri="{FF2B5EF4-FFF2-40B4-BE49-F238E27FC236}">
                  <a16:creationId xmlns:a16="http://schemas.microsoft.com/office/drawing/2014/main" id="{BABC81BF-C269-49F9-9EA1-8BD406323F1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55" name="Group 154">
              <a:extLst>
                <a:ext uri="{FF2B5EF4-FFF2-40B4-BE49-F238E27FC236}">
                  <a16:creationId xmlns:a16="http://schemas.microsoft.com/office/drawing/2014/main" id="{EA606F08-55B7-4B37-945B-5B27075339DB}"/>
                </a:ext>
              </a:extLst>
            </p:cNvPr>
            <p:cNvGrpSpPr/>
            <p:nvPr/>
          </p:nvGrpSpPr>
          <p:grpSpPr>
            <a:xfrm>
              <a:off x="3505202" y="836611"/>
              <a:ext cx="5094518" cy="5143275"/>
              <a:chOff x="3505202" y="836611"/>
              <a:chExt cx="5094518" cy="5143275"/>
            </a:xfrm>
            <a:solidFill>
              <a:schemeClr val="bg1"/>
            </a:solidFill>
          </p:grpSpPr>
          <p:sp>
            <p:nvSpPr>
              <p:cNvPr id="158" name="Rectangle 157">
                <a:extLst>
                  <a:ext uri="{FF2B5EF4-FFF2-40B4-BE49-F238E27FC236}">
                    <a16:creationId xmlns:a16="http://schemas.microsoft.com/office/drawing/2014/main" id="{2AF7C167-F186-4E97-BA2A-5871D1458EAD}"/>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9" name="Rectangle 158">
                <a:extLst>
                  <a:ext uri="{FF2B5EF4-FFF2-40B4-BE49-F238E27FC236}">
                    <a16:creationId xmlns:a16="http://schemas.microsoft.com/office/drawing/2014/main" id="{73C83D52-4FFD-48F8-9900-F7FBD274359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0" name="Rectangle 159">
                <a:extLst>
                  <a:ext uri="{FF2B5EF4-FFF2-40B4-BE49-F238E27FC236}">
                    <a16:creationId xmlns:a16="http://schemas.microsoft.com/office/drawing/2014/main" id="{2A528FEE-A008-4676-8500-91C30D058252}"/>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1" name="Rectangle 160">
                <a:extLst>
                  <a:ext uri="{FF2B5EF4-FFF2-40B4-BE49-F238E27FC236}">
                    <a16:creationId xmlns:a16="http://schemas.microsoft.com/office/drawing/2014/main" id="{D96863DF-CE41-465F-8201-7878F98743F8}"/>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2" name="Rectangle 161">
                <a:extLst>
                  <a:ext uri="{FF2B5EF4-FFF2-40B4-BE49-F238E27FC236}">
                    <a16:creationId xmlns:a16="http://schemas.microsoft.com/office/drawing/2014/main" id="{3BC19FA2-A4EE-441A-9B80-B76C76F6937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3" name="Rectangle 162">
                <a:extLst>
                  <a:ext uri="{FF2B5EF4-FFF2-40B4-BE49-F238E27FC236}">
                    <a16:creationId xmlns:a16="http://schemas.microsoft.com/office/drawing/2014/main" id="{4FC13C78-2429-4E1E-94ED-253F91FA203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4" name="Rectangle 163">
                <a:extLst>
                  <a:ext uri="{FF2B5EF4-FFF2-40B4-BE49-F238E27FC236}">
                    <a16:creationId xmlns:a16="http://schemas.microsoft.com/office/drawing/2014/main" id="{D332F68A-C5CD-4CB8-ACD7-CD1D94D844D6}"/>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5" name="Rectangle 164">
                <a:extLst>
                  <a:ext uri="{FF2B5EF4-FFF2-40B4-BE49-F238E27FC236}">
                    <a16:creationId xmlns:a16="http://schemas.microsoft.com/office/drawing/2014/main" id="{7ED05AA8-A9F5-48D6-8BCC-9AB2B5C86E67}"/>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6" name="Rectangle 165">
                <a:extLst>
                  <a:ext uri="{FF2B5EF4-FFF2-40B4-BE49-F238E27FC236}">
                    <a16:creationId xmlns:a16="http://schemas.microsoft.com/office/drawing/2014/main" id="{15AEC49F-E115-4C93-BDDD-46C161D9D46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7" name="Rectangle 166">
                <a:extLst>
                  <a:ext uri="{FF2B5EF4-FFF2-40B4-BE49-F238E27FC236}">
                    <a16:creationId xmlns:a16="http://schemas.microsoft.com/office/drawing/2014/main" id="{F4831C65-10E3-4303-8372-3DC2C018ABF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8" name="Rectangle 167">
                <a:extLst>
                  <a:ext uri="{FF2B5EF4-FFF2-40B4-BE49-F238E27FC236}">
                    <a16:creationId xmlns:a16="http://schemas.microsoft.com/office/drawing/2014/main" id="{78D380F6-2325-4A93-A778-003351243372}"/>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9" name="Rectangle 168">
                <a:extLst>
                  <a:ext uri="{FF2B5EF4-FFF2-40B4-BE49-F238E27FC236}">
                    <a16:creationId xmlns:a16="http://schemas.microsoft.com/office/drawing/2014/main" id="{DB510ADF-3427-4801-B3C8-4CF2B5056D3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56" name="Oval 155">
              <a:extLst>
                <a:ext uri="{FF2B5EF4-FFF2-40B4-BE49-F238E27FC236}">
                  <a16:creationId xmlns:a16="http://schemas.microsoft.com/office/drawing/2014/main" id="{60A33251-5833-4C0C-A2C6-15FD7E8DA5CB}"/>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7" name="TextBox 156">
              <a:extLst>
                <a:ext uri="{FF2B5EF4-FFF2-40B4-BE49-F238E27FC236}">
                  <a16:creationId xmlns:a16="http://schemas.microsoft.com/office/drawing/2014/main" id="{72AC87C0-394D-443D-A219-C8EE92969818}"/>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3</a:t>
              </a:r>
            </a:p>
          </p:txBody>
        </p:sp>
      </p:grpSp>
      <p:grpSp>
        <p:nvGrpSpPr>
          <p:cNvPr id="170" name="Group 169">
            <a:extLst>
              <a:ext uri="{FF2B5EF4-FFF2-40B4-BE49-F238E27FC236}">
                <a16:creationId xmlns:a16="http://schemas.microsoft.com/office/drawing/2014/main" id="{41577DE7-5401-4A34-921C-DC48C4495E32}"/>
              </a:ext>
            </a:extLst>
          </p:cNvPr>
          <p:cNvGrpSpPr/>
          <p:nvPr/>
        </p:nvGrpSpPr>
        <p:grpSpPr>
          <a:xfrm>
            <a:off x="5232130" y="3967156"/>
            <a:ext cx="1780072" cy="1780072"/>
            <a:chOff x="3419475" y="752475"/>
            <a:chExt cx="5353050" cy="5353050"/>
          </a:xfrm>
        </p:grpSpPr>
        <p:sp>
          <p:nvSpPr>
            <p:cNvPr id="171" name="Freeform: Shape 170">
              <a:extLst>
                <a:ext uri="{FF2B5EF4-FFF2-40B4-BE49-F238E27FC236}">
                  <a16:creationId xmlns:a16="http://schemas.microsoft.com/office/drawing/2014/main" id="{E195B76B-09DB-4162-905E-E64553CABA2E}"/>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72" name="Group 171">
              <a:extLst>
                <a:ext uri="{FF2B5EF4-FFF2-40B4-BE49-F238E27FC236}">
                  <a16:creationId xmlns:a16="http://schemas.microsoft.com/office/drawing/2014/main" id="{99F695C6-C25C-421C-BEAD-8A0577EA50D3}"/>
                </a:ext>
              </a:extLst>
            </p:cNvPr>
            <p:cNvGrpSpPr/>
            <p:nvPr/>
          </p:nvGrpSpPr>
          <p:grpSpPr>
            <a:xfrm>
              <a:off x="3505202" y="836611"/>
              <a:ext cx="5094518" cy="5143275"/>
              <a:chOff x="3505202" y="836611"/>
              <a:chExt cx="5094518" cy="5143275"/>
            </a:xfrm>
            <a:solidFill>
              <a:schemeClr val="bg1"/>
            </a:solidFill>
          </p:grpSpPr>
          <p:sp>
            <p:nvSpPr>
              <p:cNvPr id="175" name="Rectangle 174">
                <a:extLst>
                  <a:ext uri="{FF2B5EF4-FFF2-40B4-BE49-F238E27FC236}">
                    <a16:creationId xmlns:a16="http://schemas.microsoft.com/office/drawing/2014/main" id="{2E633616-2064-4880-8C1C-EEFE0C8BB279}"/>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6" name="Rectangle 175">
                <a:extLst>
                  <a:ext uri="{FF2B5EF4-FFF2-40B4-BE49-F238E27FC236}">
                    <a16:creationId xmlns:a16="http://schemas.microsoft.com/office/drawing/2014/main" id="{CF9903CB-B31D-4FCC-B829-6237E21BA51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7" name="Rectangle 176">
                <a:extLst>
                  <a:ext uri="{FF2B5EF4-FFF2-40B4-BE49-F238E27FC236}">
                    <a16:creationId xmlns:a16="http://schemas.microsoft.com/office/drawing/2014/main" id="{211703D1-243C-4A8E-8D87-AD79ABE54E6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8" name="Rectangle 177">
                <a:extLst>
                  <a:ext uri="{FF2B5EF4-FFF2-40B4-BE49-F238E27FC236}">
                    <a16:creationId xmlns:a16="http://schemas.microsoft.com/office/drawing/2014/main" id="{3FB92B82-C13F-44D7-B14F-2E30F82CF79B}"/>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9" name="Rectangle 178">
                <a:extLst>
                  <a:ext uri="{FF2B5EF4-FFF2-40B4-BE49-F238E27FC236}">
                    <a16:creationId xmlns:a16="http://schemas.microsoft.com/office/drawing/2014/main" id="{6A87E63E-168C-4E90-A82E-F47437581C5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0" name="Rectangle 179">
                <a:extLst>
                  <a:ext uri="{FF2B5EF4-FFF2-40B4-BE49-F238E27FC236}">
                    <a16:creationId xmlns:a16="http://schemas.microsoft.com/office/drawing/2014/main" id="{E0994E1A-DD16-4EEA-8A70-B497258EBB3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1" name="Rectangle 180">
                <a:extLst>
                  <a:ext uri="{FF2B5EF4-FFF2-40B4-BE49-F238E27FC236}">
                    <a16:creationId xmlns:a16="http://schemas.microsoft.com/office/drawing/2014/main" id="{2BA835F5-05A5-4749-85DE-4E6D6AC126F2}"/>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2" name="Rectangle 181">
                <a:extLst>
                  <a:ext uri="{FF2B5EF4-FFF2-40B4-BE49-F238E27FC236}">
                    <a16:creationId xmlns:a16="http://schemas.microsoft.com/office/drawing/2014/main" id="{F33105B3-9DBF-4B90-A8C8-FDA40CDFBD65}"/>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3" name="Rectangle 182">
                <a:extLst>
                  <a:ext uri="{FF2B5EF4-FFF2-40B4-BE49-F238E27FC236}">
                    <a16:creationId xmlns:a16="http://schemas.microsoft.com/office/drawing/2014/main" id="{F7880327-625C-4B11-A23B-F0076C4BD3E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4" name="Rectangle 183">
                <a:extLst>
                  <a:ext uri="{FF2B5EF4-FFF2-40B4-BE49-F238E27FC236}">
                    <a16:creationId xmlns:a16="http://schemas.microsoft.com/office/drawing/2014/main" id="{27E56AC6-D2B5-4A23-8B8F-9E246732D75B}"/>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5" name="Rectangle 184">
                <a:extLst>
                  <a:ext uri="{FF2B5EF4-FFF2-40B4-BE49-F238E27FC236}">
                    <a16:creationId xmlns:a16="http://schemas.microsoft.com/office/drawing/2014/main" id="{F483722E-C5B8-4ECE-A322-92C2B757C08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6" name="Rectangle 185">
                <a:extLst>
                  <a:ext uri="{FF2B5EF4-FFF2-40B4-BE49-F238E27FC236}">
                    <a16:creationId xmlns:a16="http://schemas.microsoft.com/office/drawing/2014/main" id="{32F1960D-B188-4531-BD14-5312F3B5E62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73" name="Oval 172">
              <a:extLst>
                <a:ext uri="{FF2B5EF4-FFF2-40B4-BE49-F238E27FC236}">
                  <a16:creationId xmlns:a16="http://schemas.microsoft.com/office/drawing/2014/main" id="{FE1ADEDB-4A5C-4D14-821E-623AFF5951A1}"/>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4" name="TextBox 173">
              <a:extLst>
                <a:ext uri="{FF2B5EF4-FFF2-40B4-BE49-F238E27FC236}">
                  <a16:creationId xmlns:a16="http://schemas.microsoft.com/office/drawing/2014/main" id="{020BC3F8-5672-485D-BC14-96213F03BC53}"/>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2</a:t>
              </a:r>
            </a:p>
          </p:txBody>
        </p:sp>
      </p:grpSp>
      <p:grpSp>
        <p:nvGrpSpPr>
          <p:cNvPr id="187" name="Group 186">
            <a:extLst>
              <a:ext uri="{FF2B5EF4-FFF2-40B4-BE49-F238E27FC236}">
                <a16:creationId xmlns:a16="http://schemas.microsoft.com/office/drawing/2014/main" id="{5667F44F-E663-41E7-84CA-4550CF256858}"/>
              </a:ext>
            </a:extLst>
          </p:cNvPr>
          <p:cNvGrpSpPr/>
          <p:nvPr/>
        </p:nvGrpSpPr>
        <p:grpSpPr>
          <a:xfrm>
            <a:off x="5232130" y="3967156"/>
            <a:ext cx="1780072" cy="1780072"/>
            <a:chOff x="3419475" y="752475"/>
            <a:chExt cx="5353050" cy="5353050"/>
          </a:xfrm>
        </p:grpSpPr>
        <p:sp>
          <p:nvSpPr>
            <p:cNvPr id="188" name="Freeform: Shape 187">
              <a:extLst>
                <a:ext uri="{FF2B5EF4-FFF2-40B4-BE49-F238E27FC236}">
                  <a16:creationId xmlns:a16="http://schemas.microsoft.com/office/drawing/2014/main" id="{7A385D17-05C8-4AA3-BB69-647F71E2277C}"/>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89" name="Group 188">
              <a:extLst>
                <a:ext uri="{FF2B5EF4-FFF2-40B4-BE49-F238E27FC236}">
                  <a16:creationId xmlns:a16="http://schemas.microsoft.com/office/drawing/2014/main" id="{2E32C183-A74D-4995-87A9-F7DA9D073BAB}"/>
                </a:ext>
              </a:extLst>
            </p:cNvPr>
            <p:cNvGrpSpPr/>
            <p:nvPr/>
          </p:nvGrpSpPr>
          <p:grpSpPr>
            <a:xfrm>
              <a:off x="3505202" y="836611"/>
              <a:ext cx="5094518" cy="5143275"/>
              <a:chOff x="3505202" y="836611"/>
              <a:chExt cx="5094518" cy="5143275"/>
            </a:xfrm>
            <a:solidFill>
              <a:schemeClr val="bg1"/>
            </a:solidFill>
          </p:grpSpPr>
          <p:sp>
            <p:nvSpPr>
              <p:cNvPr id="192" name="Rectangle 191">
                <a:extLst>
                  <a:ext uri="{FF2B5EF4-FFF2-40B4-BE49-F238E27FC236}">
                    <a16:creationId xmlns:a16="http://schemas.microsoft.com/office/drawing/2014/main" id="{8038FC6C-458C-42B6-BE14-565B62D17FB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3" name="Rectangle 192">
                <a:extLst>
                  <a:ext uri="{FF2B5EF4-FFF2-40B4-BE49-F238E27FC236}">
                    <a16:creationId xmlns:a16="http://schemas.microsoft.com/office/drawing/2014/main" id="{9508F5C2-5B1E-45CF-8902-122826A07F2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4" name="Rectangle 193">
                <a:extLst>
                  <a:ext uri="{FF2B5EF4-FFF2-40B4-BE49-F238E27FC236}">
                    <a16:creationId xmlns:a16="http://schemas.microsoft.com/office/drawing/2014/main" id="{77A13ED4-4BB9-4D22-A3B7-D1C376DFF233}"/>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5" name="Rectangle 194">
                <a:extLst>
                  <a:ext uri="{FF2B5EF4-FFF2-40B4-BE49-F238E27FC236}">
                    <a16:creationId xmlns:a16="http://schemas.microsoft.com/office/drawing/2014/main" id="{B9D6779E-0E02-4735-9D4C-A9ED49A52AC2}"/>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6" name="Rectangle 195">
                <a:extLst>
                  <a:ext uri="{FF2B5EF4-FFF2-40B4-BE49-F238E27FC236}">
                    <a16:creationId xmlns:a16="http://schemas.microsoft.com/office/drawing/2014/main" id="{34AA3F6E-4029-42E4-80D3-B30EA1834A91}"/>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7" name="Rectangle 196">
                <a:extLst>
                  <a:ext uri="{FF2B5EF4-FFF2-40B4-BE49-F238E27FC236}">
                    <a16:creationId xmlns:a16="http://schemas.microsoft.com/office/drawing/2014/main" id="{8D268260-9686-4057-99B0-EE7BD45D9A2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8" name="Rectangle 197">
                <a:extLst>
                  <a:ext uri="{FF2B5EF4-FFF2-40B4-BE49-F238E27FC236}">
                    <a16:creationId xmlns:a16="http://schemas.microsoft.com/office/drawing/2014/main" id="{016F14DD-70B3-4CAC-AA2F-8CA027B301C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9" name="Rectangle 198">
                <a:extLst>
                  <a:ext uri="{FF2B5EF4-FFF2-40B4-BE49-F238E27FC236}">
                    <a16:creationId xmlns:a16="http://schemas.microsoft.com/office/drawing/2014/main" id="{3D2EF879-385E-4AE0-B513-53FD694B87F3}"/>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0" name="Rectangle 199">
                <a:extLst>
                  <a:ext uri="{FF2B5EF4-FFF2-40B4-BE49-F238E27FC236}">
                    <a16:creationId xmlns:a16="http://schemas.microsoft.com/office/drawing/2014/main" id="{5866144B-A227-4762-8526-8A9C2D11283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1" name="Rectangle 200">
                <a:extLst>
                  <a:ext uri="{FF2B5EF4-FFF2-40B4-BE49-F238E27FC236}">
                    <a16:creationId xmlns:a16="http://schemas.microsoft.com/office/drawing/2014/main" id="{3B82CBA5-DF86-4CED-813F-062D362BF754}"/>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2" name="Rectangle 201">
                <a:extLst>
                  <a:ext uri="{FF2B5EF4-FFF2-40B4-BE49-F238E27FC236}">
                    <a16:creationId xmlns:a16="http://schemas.microsoft.com/office/drawing/2014/main" id="{5883CE8D-D95C-479D-A2C6-A1B085B75D8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3" name="Rectangle 202">
                <a:extLst>
                  <a:ext uri="{FF2B5EF4-FFF2-40B4-BE49-F238E27FC236}">
                    <a16:creationId xmlns:a16="http://schemas.microsoft.com/office/drawing/2014/main" id="{8304C6C2-A872-489B-91F5-A8E49FF4C05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90" name="Oval 189">
              <a:extLst>
                <a:ext uri="{FF2B5EF4-FFF2-40B4-BE49-F238E27FC236}">
                  <a16:creationId xmlns:a16="http://schemas.microsoft.com/office/drawing/2014/main" id="{C637941B-5CBF-4DA4-8DB2-87D5541C21F5}"/>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1" name="TextBox 190">
              <a:extLst>
                <a:ext uri="{FF2B5EF4-FFF2-40B4-BE49-F238E27FC236}">
                  <a16:creationId xmlns:a16="http://schemas.microsoft.com/office/drawing/2014/main" id="{74640DB6-7EA5-44E8-8F5E-A0DE9081B08E}"/>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a:t>
              </a:r>
            </a:p>
          </p:txBody>
        </p:sp>
      </p:grpSp>
      <p:grpSp>
        <p:nvGrpSpPr>
          <p:cNvPr id="204" name="Group 203">
            <a:extLst>
              <a:ext uri="{FF2B5EF4-FFF2-40B4-BE49-F238E27FC236}">
                <a16:creationId xmlns:a16="http://schemas.microsoft.com/office/drawing/2014/main" id="{E55F164A-53A8-41F3-B2B6-E14C5D4F6D5D}"/>
              </a:ext>
            </a:extLst>
          </p:cNvPr>
          <p:cNvGrpSpPr/>
          <p:nvPr/>
        </p:nvGrpSpPr>
        <p:grpSpPr>
          <a:xfrm>
            <a:off x="5232130" y="3967156"/>
            <a:ext cx="1780072" cy="1780072"/>
            <a:chOff x="3419475" y="752475"/>
            <a:chExt cx="5353050" cy="5353050"/>
          </a:xfrm>
        </p:grpSpPr>
        <p:sp>
          <p:nvSpPr>
            <p:cNvPr id="205" name="Freeform: Shape 204">
              <a:extLst>
                <a:ext uri="{FF2B5EF4-FFF2-40B4-BE49-F238E27FC236}">
                  <a16:creationId xmlns:a16="http://schemas.microsoft.com/office/drawing/2014/main" id="{B2B58F0B-F44B-4BE0-8214-AA677009AAB9}"/>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06" name="Group 205">
              <a:extLst>
                <a:ext uri="{FF2B5EF4-FFF2-40B4-BE49-F238E27FC236}">
                  <a16:creationId xmlns:a16="http://schemas.microsoft.com/office/drawing/2014/main" id="{257FE4D6-483E-431B-AA7D-E560761C29AD}"/>
                </a:ext>
              </a:extLst>
            </p:cNvPr>
            <p:cNvGrpSpPr/>
            <p:nvPr/>
          </p:nvGrpSpPr>
          <p:grpSpPr>
            <a:xfrm>
              <a:off x="3505202" y="836611"/>
              <a:ext cx="5094518" cy="5143275"/>
              <a:chOff x="3505202" y="836611"/>
              <a:chExt cx="5094518" cy="5143275"/>
            </a:xfrm>
            <a:solidFill>
              <a:schemeClr val="bg1"/>
            </a:solidFill>
          </p:grpSpPr>
          <p:sp>
            <p:nvSpPr>
              <p:cNvPr id="209" name="Rectangle 208">
                <a:extLst>
                  <a:ext uri="{FF2B5EF4-FFF2-40B4-BE49-F238E27FC236}">
                    <a16:creationId xmlns:a16="http://schemas.microsoft.com/office/drawing/2014/main" id="{FFCA97A4-A8DA-40C1-9D9E-EF932C7D05B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0" name="Rectangle 209">
                <a:extLst>
                  <a:ext uri="{FF2B5EF4-FFF2-40B4-BE49-F238E27FC236}">
                    <a16:creationId xmlns:a16="http://schemas.microsoft.com/office/drawing/2014/main" id="{090C6838-1F22-4DA9-82BD-5C37E647713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1" name="Rectangle 210">
                <a:extLst>
                  <a:ext uri="{FF2B5EF4-FFF2-40B4-BE49-F238E27FC236}">
                    <a16:creationId xmlns:a16="http://schemas.microsoft.com/office/drawing/2014/main" id="{480C4D48-9C07-430E-957C-8789FAF48C1A}"/>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2" name="Rectangle 211">
                <a:extLst>
                  <a:ext uri="{FF2B5EF4-FFF2-40B4-BE49-F238E27FC236}">
                    <a16:creationId xmlns:a16="http://schemas.microsoft.com/office/drawing/2014/main" id="{D5AB55CE-F667-43FA-A44F-F06BCE7DDB4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3" name="Rectangle 212">
                <a:extLst>
                  <a:ext uri="{FF2B5EF4-FFF2-40B4-BE49-F238E27FC236}">
                    <a16:creationId xmlns:a16="http://schemas.microsoft.com/office/drawing/2014/main" id="{55FAB3BA-970B-4154-B061-39B74E060D8F}"/>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4" name="Rectangle 213">
                <a:extLst>
                  <a:ext uri="{FF2B5EF4-FFF2-40B4-BE49-F238E27FC236}">
                    <a16:creationId xmlns:a16="http://schemas.microsoft.com/office/drawing/2014/main" id="{99000E8C-A900-44FD-B075-4CD834590E4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5" name="Rectangle 214">
                <a:extLst>
                  <a:ext uri="{FF2B5EF4-FFF2-40B4-BE49-F238E27FC236}">
                    <a16:creationId xmlns:a16="http://schemas.microsoft.com/office/drawing/2014/main" id="{A3D98097-E764-4A6B-B7A9-69D605893C8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6" name="Rectangle 215">
                <a:extLst>
                  <a:ext uri="{FF2B5EF4-FFF2-40B4-BE49-F238E27FC236}">
                    <a16:creationId xmlns:a16="http://schemas.microsoft.com/office/drawing/2014/main" id="{9A3A5A96-2583-4551-BCBD-707DB272E97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7" name="Rectangle 216">
                <a:extLst>
                  <a:ext uri="{FF2B5EF4-FFF2-40B4-BE49-F238E27FC236}">
                    <a16:creationId xmlns:a16="http://schemas.microsoft.com/office/drawing/2014/main" id="{96A80426-DC6A-4D2D-9656-9255717D3F6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8" name="Rectangle 217">
                <a:extLst>
                  <a:ext uri="{FF2B5EF4-FFF2-40B4-BE49-F238E27FC236}">
                    <a16:creationId xmlns:a16="http://schemas.microsoft.com/office/drawing/2014/main" id="{4D1A7621-A4C4-48A1-990C-8B519183F55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9" name="Rectangle 218">
                <a:extLst>
                  <a:ext uri="{FF2B5EF4-FFF2-40B4-BE49-F238E27FC236}">
                    <a16:creationId xmlns:a16="http://schemas.microsoft.com/office/drawing/2014/main" id="{7183A863-4BDA-4BFA-9F25-C215F96DA9F8}"/>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0" name="Rectangle 219">
                <a:extLst>
                  <a:ext uri="{FF2B5EF4-FFF2-40B4-BE49-F238E27FC236}">
                    <a16:creationId xmlns:a16="http://schemas.microsoft.com/office/drawing/2014/main" id="{BCA1372C-EF11-4646-800B-B42FC7CFB10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7" name="Oval 206">
              <a:extLst>
                <a:ext uri="{FF2B5EF4-FFF2-40B4-BE49-F238E27FC236}">
                  <a16:creationId xmlns:a16="http://schemas.microsoft.com/office/drawing/2014/main" id="{E1F6A30E-5FAB-487C-A741-C0C4C7BB258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8" name="TextBox 207">
              <a:extLst>
                <a:ext uri="{FF2B5EF4-FFF2-40B4-BE49-F238E27FC236}">
                  <a16:creationId xmlns:a16="http://schemas.microsoft.com/office/drawing/2014/main" id="{671D3926-1AE4-49D8-B730-0F19D912E9A0}"/>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0</a:t>
              </a:r>
            </a:p>
          </p:txBody>
        </p:sp>
      </p:grpSp>
      <p:pic>
        <p:nvPicPr>
          <p:cNvPr id="221" name="nhạc chơi rung chuông vàng">
            <a:hlinkClick r:id="" action="ppaction://media"/>
            <a:extLst>
              <a:ext uri="{FF2B5EF4-FFF2-40B4-BE49-F238E27FC236}">
                <a16:creationId xmlns:a16="http://schemas.microsoft.com/office/drawing/2014/main" id="{AC97AE6C-C162-495B-867F-FFED908FBCC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1905" y="1693878"/>
            <a:ext cx="609600" cy="609600"/>
          </a:xfrm>
          <a:prstGeom prst="rect">
            <a:avLst/>
          </a:prstGeom>
        </p:spPr>
      </p:pic>
    </p:spTree>
    <p:extLst>
      <p:ext uri="{BB962C8B-B14F-4D97-AF65-F5344CB8AC3E}">
        <p14:creationId xmlns:p14="http://schemas.microsoft.com/office/powerpoint/2010/main" val="318167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750"/>
                                        <p:tgtEl>
                                          <p:spTgt spid="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750"/>
                                        <p:tgtEl>
                                          <p:spTgt spid="3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5312" fill="hold"/>
                                        <p:tgtEl>
                                          <p:spTgt spid="221"/>
                                        </p:tgtEl>
                                      </p:cBhvr>
                                    </p:cmd>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1000"/>
                                  </p:stCondLst>
                                  <p:childTnLst>
                                    <p:set>
                                      <p:cBhvr>
                                        <p:cTn id="38" dur="1" fill="hold">
                                          <p:stCondLst>
                                            <p:cond delay="0"/>
                                          </p:stCondLst>
                                        </p:cTn>
                                        <p:tgtEl>
                                          <p:spTgt spid="51"/>
                                        </p:tgtEl>
                                        <p:attrNameLst>
                                          <p:attrName>style.visibility</p:attrName>
                                        </p:attrNameLst>
                                      </p:cBhvr>
                                      <p:to>
                                        <p:strVal val="visible"/>
                                      </p:to>
                                    </p:set>
                                  </p:childTnLst>
                                </p:cTn>
                              </p:par>
                            </p:childTnLst>
                          </p:cTn>
                        </p:par>
                        <p:par>
                          <p:cTn id="39" fill="hold">
                            <p:stCondLst>
                              <p:cond delay="1000"/>
                            </p:stCondLst>
                            <p:childTnLst>
                              <p:par>
                                <p:cTn id="40" presetID="1" presetClass="entr" presetSubtype="0" fill="hold" nodeType="afterEffect">
                                  <p:stCondLst>
                                    <p:cond delay="1000"/>
                                  </p:stCondLst>
                                  <p:childTnLst>
                                    <p:set>
                                      <p:cBhvr>
                                        <p:cTn id="41" dur="1" fill="hold">
                                          <p:stCondLst>
                                            <p:cond delay="0"/>
                                          </p:stCondLst>
                                        </p:cTn>
                                        <p:tgtEl>
                                          <p:spTgt spid="68"/>
                                        </p:tgtEl>
                                        <p:attrNameLst>
                                          <p:attrName>style.visibility</p:attrName>
                                        </p:attrNameLst>
                                      </p:cBhvr>
                                      <p:to>
                                        <p:strVal val="visible"/>
                                      </p:to>
                                    </p:set>
                                  </p:childTnLst>
                                </p:cTn>
                              </p:par>
                            </p:childTnLst>
                          </p:cTn>
                        </p:par>
                        <p:par>
                          <p:cTn id="42" fill="hold">
                            <p:stCondLst>
                              <p:cond delay="2000"/>
                            </p:stCondLst>
                            <p:childTnLst>
                              <p:par>
                                <p:cTn id="43" presetID="1" presetClass="entr" presetSubtype="0" fill="hold" nodeType="afterEffect">
                                  <p:stCondLst>
                                    <p:cond delay="1000"/>
                                  </p:stCondLst>
                                  <p:childTnLst>
                                    <p:set>
                                      <p:cBhvr>
                                        <p:cTn id="44" dur="1" fill="hold">
                                          <p:stCondLst>
                                            <p:cond delay="0"/>
                                          </p:stCondLst>
                                        </p:cTn>
                                        <p:tgtEl>
                                          <p:spTgt spid="85"/>
                                        </p:tgtEl>
                                        <p:attrNameLst>
                                          <p:attrName>style.visibility</p:attrName>
                                        </p:attrNameLst>
                                      </p:cBhvr>
                                      <p:to>
                                        <p:strVal val="visible"/>
                                      </p:to>
                                    </p:set>
                                  </p:childTnLst>
                                </p:cTn>
                              </p:par>
                            </p:childTnLst>
                          </p:cTn>
                        </p:par>
                        <p:par>
                          <p:cTn id="45" fill="hold">
                            <p:stCondLst>
                              <p:cond delay="3000"/>
                            </p:stCondLst>
                            <p:childTnLst>
                              <p:par>
                                <p:cTn id="46" presetID="1" presetClass="entr" presetSubtype="0" fill="hold" nodeType="afterEffect">
                                  <p:stCondLst>
                                    <p:cond delay="1000"/>
                                  </p:stCondLst>
                                  <p:childTnLst>
                                    <p:set>
                                      <p:cBhvr>
                                        <p:cTn id="47" dur="1" fill="hold">
                                          <p:stCondLst>
                                            <p:cond delay="0"/>
                                          </p:stCondLst>
                                        </p:cTn>
                                        <p:tgtEl>
                                          <p:spTgt spid="102"/>
                                        </p:tgtEl>
                                        <p:attrNameLst>
                                          <p:attrName>style.visibility</p:attrName>
                                        </p:attrNameLst>
                                      </p:cBhvr>
                                      <p:to>
                                        <p:strVal val="visible"/>
                                      </p:to>
                                    </p:set>
                                  </p:childTnLst>
                                </p:cTn>
                              </p:par>
                            </p:childTnLst>
                          </p:cTn>
                        </p:par>
                        <p:par>
                          <p:cTn id="48" fill="hold">
                            <p:stCondLst>
                              <p:cond delay="4000"/>
                            </p:stCondLst>
                            <p:childTnLst>
                              <p:par>
                                <p:cTn id="49" presetID="1" presetClass="entr" presetSubtype="0" fill="hold" nodeType="afterEffect">
                                  <p:stCondLst>
                                    <p:cond delay="1000"/>
                                  </p:stCondLst>
                                  <p:childTnLst>
                                    <p:set>
                                      <p:cBhvr>
                                        <p:cTn id="50" dur="1" fill="hold">
                                          <p:stCondLst>
                                            <p:cond delay="0"/>
                                          </p:stCondLst>
                                        </p:cTn>
                                        <p:tgtEl>
                                          <p:spTgt spid="119"/>
                                        </p:tgtEl>
                                        <p:attrNameLst>
                                          <p:attrName>style.visibility</p:attrName>
                                        </p:attrNameLst>
                                      </p:cBhvr>
                                      <p:to>
                                        <p:strVal val="visible"/>
                                      </p:to>
                                    </p:set>
                                  </p:childTnLst>
                                </p:cTn>
                              </p:par>
                            </p:childTnLst>
                          </p:cTn>
                        </p:par>
                        <p:par>
                          <p:cTn id="51" fill="hold">
                            <p:stCondLst>
                              <p:cond delay="5000"/>
                            </p:stCondLst>
                            <p:childTnLst>
                              <p:par>
                                <p:cTn id="52" presetID="1" presetClass="entr" presetSubtype="0" fill="hold" nodeType="afterEffect">
                                  <p:stCondLst>
                                    <p:cond delay="1000"/>
                                  </p:stCondLst>
                                  <p:childTnLst>
                                    <p:set>
                                      <p:cBhvr>
                                        <p:cTn id="53" dur="1" fill="hold">
                                          <p:stCondLst>
                                            <p:cond delay="0"/>
                                          </p:stCondLst>
                                        </p:cTn>
                                        <p:tgtEl>
                                          <p:spTgt spid="136"/>
                                        </p:tgtEl>
                                        <p:attrNameLst>
                                          <p:attrName>style.visibility</p:attrName>
                                        </p:attrNameLst>
                                      </p:cBhvr>
                                      <p:to>
                                        <p:strVal val="visible"/>
                                      </p:to>
                                    </p:set>
                                  </p:childTnLst>
                                </p:cTn>
                              </p:par>
                            </p:childTnLst>
                          </p:cTn>
                        </p:par>
                        <p:par>
                          <p:cTn id="54" fill="hold">
                            <p:stCondLst>
                              <p:cond delay="6000"/>
                            </p:stCondLst>
                            <p:childTnLst>
                              <p:par>
                                <p:cTn id="55" presetID="1" presetClass="entr" presetSubtype="0" fill="hold" nodeType="afterEffect">
                                  <p:stCondLst>
                                    <p:cond delay="1000"/>
                                  </p:stCondLst>
                                  <p:childTnLst>
                                    <p:set>
                                      <p:cBhvr>
                                        <p:cTn id="56" dur="1" fill="hold">
                                          <p:stCondLst>
                                            <p:cond delay="0"/>
                                          </p:stCondLst>
                                        </p:cTn>
                                        <p:tgtEl>
                                          <p:spTgt spid="153"/>
                                        </p:tgtEl>
                                        <p:attrNameLst>
                                          <p:attrName>style.visibility</p:attrName>
                                        </p:attrNameLst>
                                      </p:cBhvr>
                                      <p:to>
                                        <p:strVal val="visible"/>
                                      </p:to>
                                    </p:set>
                                  </p:childTnLst>
                                </p:cTn>
                              </p:par>
                            </p:childTnLst>
                          </p:cTn>
                        </p:par>
                        <p:par>
                          <p:cTn id="57" fill="hold">
                            <p:stCondLst>
                              <p:cond delay="7000"/>
                            </p:stCondLst>
                            <p:childTnLst>
                              <p:par>
                                <p:cTn id="58" presetID="1" presetClass="entr" presetSubtype="0" fill="hold" nodeType="afterEffect">
                                  <p:stCondLst>
                                    <p:cond delay="1000"/>
                                  </p:stCondLst>
                                  <p:childTnLst>
                                    <p:set>
                                      <p:cBhvr>
                                        <p:cTn id="59" dur="1" fill="hold">
                                          <p:stCondLst>
                                            <p:cond delay="0"/>
                                          </p:stCondLst>
                                        </p:cTn>
                                        <p:tgtEl>
                                          <p:spTgt spid="170"/>
                                        </p:tgtEl>
                                        <p:attrNameLst>
                                          <p:attrName>style.visibility</p:attrName>
                                        </p:attrNameLst>
                                      </p:cBhvr>
                                      <p:to>
                                        <p:strVal val="visible"/>
                                      </p:to>
                                    </p:set>
                                  </p:childTnLst>
                                </p:cTn>
                              </p:par>
                            </p:childTnLst>
                          </p:cTn>
                        </p:par>
                        <p:par>
                          <p:cTn id="60" fill="hold">
                            <p:stCondLst>
                              <p:cond delay="8000"/>
                            </p:stCondLst>
                            <p:childTnLst>
                              <p:par>
                                <p:cTn id="61" presetID="1" presetClass="entr" presetSubtype="0" fill="hold" nodeType="afterEffect">
                                  <p:stCondLst>
                                    <p:cond delay="1000"/>
                                  </p:stCondLst>
                                  <p:childTnLst>
                                    <p:set>
                                      <p:cBhvr>
                                        <p:cTn id="62" dur="1" fill="hold">
                                          <p:stCondLst>
                                            <p:cond delay="0"/>
                                          </p:stCondLst>
                                        </p:cTn>
                                        <p:tgtEl>
                                          <p:spTgt spid="187"/>
                                        </p:tgtEl>
                                        <p:attrNameLst>
                                          <p:attrName>style.visibility</p:attrName>
                                        </p:attrNameLst>
                                      </p:cBhvr>
                                      <p:to>
                                        <p:strVal val="visible"/>
                                      </p:to>
                                    </p:set>
                                  </p:childTnLst>
                                </p:cTn>
                              </p:par>
                            </p:childTnLst>
                          </p:cTn>
                        </p:par>
                        <p:par>
                          <p:cTn id="63" fill="hold">
                            <p:stCondLst>
                              <p:cond delay="9000"/>
                            </p:stCondLst>
                            <p:childTnLst>
                              <p:par>
                                <p:cTn id="64" presetID="1" presetClass="entr" presetSubtype="0" fill="hold" nodeType="afterEffect">
                                  <p:stCondLst>
                                    <p:cond delay="1000"/>
                                  </p:stCondLst>
                                  <p:childTnLst>
                                    <p:set>
                                      <p:cBhvr>
                                        <p:cTn id="65"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221"/>
                </p:tgtEl>
              </p:cMediaNode>
            </p:audio>
          </p:childTnLst>
        </p:cTn>
      </p:par>
    </p:tnLst>
    <p:bldLst>
      <p:bldP spid="12" grpId="0"/>
      <p:bldP spid="30" grpId="0"/>
      <p:bldP spid="31" grpId="0"/>
      <p:bldP spid="32" grpId="0"/>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2" descr="Gold Texture Background Image">
            <a:extLst>
              <a:ext uri="{FF2B5EF4-FFF2-40B4-BE49-F238E27FC236}">
                <a16:creationId xmlns:a16="http://schemas.microsoft.com/office/drawing/2014/main" id="{2FC07847-87E6-40B0-BF1A-DEA598797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1120908" y="1584290"/>
            <a:ext cx="14276904" cy="5502309"/>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2C57131F-C79D-4825-BD7B-1FBE387F303C}"/>
              </a:ext>
            </a:extLst>
          </p:cNvPr>
          <p:cNvSpPr txBox="1"/>
          <p:nvPr/>
        </p:nvSpPr>
        <p:spPr>
          <a:xfrm>
            <a:off x="4203954" y="81183"/>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 hỏi 3</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76050" y="-324404"/>
            <a:ext cx="2473163" cy="2473163"/>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1182620" y="2196872"/>
            <a:ext cx="9669848" cy="1077218"/>
          </a:xfrm>
          <a:prstGeom prst="rect">
            <a:avLst/>
          </a:prstGeom>
          <a:noFill/>
        </p:spPr>
        <p:txBody>
          <a:bodyPr wrap="square" rtlCol="0">
            <a:spAutoFit/>
          </a:bodyPr>
          <a:lstStyle/>
          <a:p>
            <a:r>
              <a:rPr lang="vi-VN" sz="3200">
                <a:solidFill>
                  <a:schemeClr val="bg1"/>
                </a:solidFill>
              </a:rPr>
              <a:t>Bệnh tiểu đường có liên quan đến sự thiếu hụt hoặc rối loạn hoạt tính của hoocmôn nào dưới đây?</a:t>
            </a:r>
            <a:endParaRPr lang="en-US" sz="3200">
              <a:solidFill>
                <a:schemeClr val="bg1"/>
              </a:solidFill>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302031" y="3740167"/>
            <a:ext cx="5158969" cy="1098063"/>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1" name="Group 20">
            <a:extLst>
              <a:ext uri="{FF2B5EF4-FFF2-40B4-BE49-F238E27FC236}">
                <a16:creationId xmlns:a16="http://schemas.microsoft.com/office/drawing/2014/main" id="{9E40A452-AD32-4973-93FD-F4C4003D67AF}"/>
              </a:ext>
            </a:extLst>
          </p:cNvPr>
          <p:cNvGrpSpPr/>
          <p:nvPr/>
        </p:nvGrpSpPr>
        <p:grpSpPr>
          <a:xfrm>
            <a:off x="6753843" y="3732601"/>
            <a:ext cx="5131036"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302031" y="4853547"/>
            <a:ext cx="5164282"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759155" y="4845981"/>
            <a:ext cx="5125723"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816741" y="4148205"/>
            <a:ext cx="4184940" cy="523220"/>
          </a:xfrm>
          <a:prstGeom prst="rect">
            <a:avLst/>
          </a:prstGeom>
          <a:noFill/>
        </p:spPr>
        <p:txBody>
          <a:bodyPr wrap="square" rtlCol="0">
            <a:spAutoFit/>
          </a:bodyPr>
          <a:lstStyle/>
          <a:p>
            <a:r>
              <a:rPr lang="en-US" sz="2800" b="1">
                <a:solidFill>
                  <a:schemeClr val="bg1"/>
                </a:solidFill>
                <a:effectLst/>
                <a:latin typeface="Arial" pitchFamily="34" charset="0"/>
                <a:ea typeface="Calibri" panose="020F0502020204030204" pitchFamily="34" charset="0"/>
                <a:cs typeface="Arial" pitchFamily="34" charset="0"/>
              </a:rPr>
              <a:t>A. </a:t>
            </a:r>
            <a:r>
              <a:rPr lang="en-US" sz="2800">
                <a:solidFill>
                  <a:schemeClr val="bg1"/>
                </a:solidFill>
                <a:latin typeface="Arial" pitchFamily="34" charset="0"/>
                <a:cs typeface="Arial" pitchFamily="34" charset="0"/>
              </a:rPr>
              <a:t>GH</a:t>
            </a:r>
            <a:r>
              <a:rPr lang="vi-VN" sz="2800">
                <a:solidFill>
                  <a:schemeClr val="bg1"/>
                </a:solidFill>
                <a:latin typeface="Arial" pitchFamily="34" charset="0"/>
                <a:cs typeface="Arial" pitchFamily="34" charset="0"/>
              </a:rPr>
              <a:t>.</a:t>
            </a:r>
            <a:endParaRPr lang="fr-FR" sz="2800">
              <a:solidFill>
                <a:schemeClr val="bg1"/>
              </a:solidFill>
              <a:latin typeface="Arial" pitchFamily="34" charset="0"/>
              <a:cs typeface="Arial" pitchFamily="34" charset="0"/>
            </a:endParaRPr>
          </a:p>
        </p:txBody>
      </p:sp>
      <p:sp>
        <p:nvSpPr>
          <p:cNvPr id="31" name="TextBox 30">
            <a:extLst>
              <a:ext uri="{FF2B5EF4-FFF2-40B4-BE49-F238E27FC236}">
                <a16:creationId xmlns:a16="http://schemas.microsoft.com/office/drawing/2014/main" id="{C10D5D51-143C-4D86-8F14-FCBA79843B3F}"/>
              </a:ext>
            </a:extLst>
          </p:cNvPr>
          <p:cNvSpPr txBox="1"/>
          <p:nvPr/>
        </p:nvSpPr>
        <p:spPr>
          <a:xfrm>
            <a:off x="800971" y="5226661"/>
            <a:ext cx="3923429" cy="523220"/>
          </a:xfrm>
          <a:prstGeom prst="rect">
            <a:avLst/>
          </a:prstGeom>
          <a:noFill/>
        </p:spPr>
        <p:txBody>
          <a:bodyPr wrap="square" rtlCol="0">
            <a:spAutoFit/>
          </a:bodyPr>
          <a:lstStyle/>
          <a:p>
            <a:r>
              <a:rPr lang="en-US" sz="2800" b="1">
                <a:solidFill>
                  <a:srgbClr val="FFC000"/>
                </a:solidFill>
                <a:latin typeface="Arial" pitchFamily="34" charset="0"/>
                <a:ea typeface="Calibri" panose="020F0502020204030204" pitchFamily="34" charset="0"/>
                <a:cs typeface="Arial" pitchFamily="34" charset="0"/>
              </a:rPr>
              <a:t>C</a:t>
            </a:r>
            <a:r>
              <a:rPr lang="en-US" sz="2800" b="1">
                <a:solidFill>
                  <a:srgbClr val="FFC000"/>
                </a:solidFill>
                <a:effectLst/>
                <a:latin typeface="Arial" pitchFamily="34" charset="0"/>
                <a:ea typeface="Calibri" panose="020F0502020204030204" pitchFamily="34" charset="0"/>
                <a:cs typeface="Arial" pitchFamily="34" charset="0"/>
              </a:rPr>
              <a:t>. </a:t>
            </a:r>
            <a:r>
              <a:rPr lang="vi-VN" sz="2800">
                <a:solidFill>
                  <a:srgbClr val="FFC000"/>
                </a:solidFill>
                <a:latin typeface="Arial" pitchFamily="34" charset="0"/>
                <a:cs typeface="Arial" pitchFamily="34" charset="0"/>
              </a:rPr>
              <a:t>Insulin</a:t>
            </a:r>
            <a:r>
              <a:rPr lang="en-US" sz="2800">
                <a:solidFill>
                  <a:srgbClr val="FFC000"/>
                </a:solidFill>
                <a:latin typeface="Arial" pitchFamily="34" charset="0"/>
                <a:cs typeface="Arial" pitchFamily="34" charset="0"/>
              </a:rPr>
              <a:t>.</a:t>
            </a:r>
            <a:endParaRPr lang="fr-FR" sz="2800">
              <a:solidFill>
                <a:srgbClr val="FFC000"/>
              </a:solidFill>
              <a:latin typeface="Arial" pitchFamily="34" charset="0"/>
              <a:cs typeface="Arial" pitchFamily="34" charset="0"/>
            </a:endParaRPr>
          </a:p>
        </p:txBody>
      </p:sp>
      <p:sp>
        <p:nvSpPr>
          <p:cNvPr id="32" name="TextBox 31">
            <a:extLst>
              <a:ext uri="{FF2B5EF4-FFF2-40B4-BE49-F238E27FC236}">
                <a16:creationId xmlns:a16="http://schemas.microsoft.com/office/drawing/2014/main" id="{548271ED-E1C7-4657-9182-F49EA1C44A96}"/>
              </a:ext>
            </a:extLst>
          </p:cNvPr>
          <p:cNvSpPr txBox="1"/>
          <p:nvPr/>
        </p:nvSpPr>
        <p:spPr>
          <a:xfrm>
            <a:off x="7212413" y="4081577"/>
            <a:ext cx="4215634" cy="523220"/>
          </a:xfrm>
          <a:prstGeom prst="rect">
            <a:avLst/>
          </a:prstGeom>
          <a:noFill/>
        </p:spPr>
        <p:txBody>
          <a:bodyPr wrap="square" rtlCol="0">
            <a:spAutoFit/>
          </a:bodyPr>
          <a:lstStyle/>
          <a:p>
            <a:r>
              <a:rPr lang="en-US" sz="2800" b="1">
                <a:solidFill>
                  <a:schemeClr val="bg1"/>
                </a:solidFill>
                <a:latin typeface="Arial" pitchFamily="34" charset="0"/>
                <a:ea typeface="Calibri" panose="020F0502020204030204" pitchFamily="34" charset="0"/>
                <a:cs typeface="Arial" pitchFamily="34" charset="0"/>
              </a:rPr>
              <a:t>B</a:t>
            </a:r>
            <a:r>
              <a:rPr lang="en-US" sz="2800" b="1">
                <a:solidFill>
                  <a:schemeClr val="bg1"/>
                </a:solidFill>
                <a:effectLst/>
                <a:latin typeface="Arial" pitchFamily="34" charset="0"/>
                <a:ea typeface="Calibri" panose="020F0502020204030204" pitchFamily="34" charset="0"/>
                <a:cs typeface="Arial" pitchFamily="34" charset="0"/>
              </a:rPr>
              <a:t>. </a:t>
            </a:r>
            <a:r>
              <a:rPr lang="en-US" sz="2800">
                <a:solidFill>
                  <a:schemeClr val="bg1"/>
                </a:solidFill>
                <a:latin typeface="Arial" pitchFamily="34" charset="0"/>
                <a:cs typeface="Arial" pitchFamily="34" charset="0"/>
              </a:rPr>
              <a:t>G</a:t>
            </a:r>
            <a:r>
              <a:rPr lang="vi-VN" sz="2800">
                <a:solidFill>
                  <a:schemeClr val="bg1"/>
                </a:solidFill>
                <a:latin typeface="Arial" pitchFamily="34" charset="0"/>
                <a:cs typeface="Arial" pitchFamily="34" charset="0"/>
              </a:rPr>
              <a:t>lucagôn.</a:t>
            </a:r>
            <a:endParaRPr lang="fr-FR" sz="2800">
              <a:solidFill>
                <a:schemeClr val="bg1"/>
              </a:solidFill>
              <a:latin typeface="Arial" pitchFamily="34" charset="0"/>
              <a:cs typeface="Arial" pitchFamily="34" charset="0"/>
            </a:endParaRPr>
          </a:p>
        </p:txBody>
      </p:sp>
      <p:sp>
        <p:nvSpPr>
          <p:cNvPr id="33" name="TextBox 32">
            <a:extLst>
              <a:ext uri="{FF2B5EF4-FFF2-40B4-BE49-F238E27FC236}">
                <a16:creationId xmlns:a16="http://schemas.microsoft.com/office/drawing/2014/main" id="{7FD167AD-B3DD-423C-9A0A-0EBD1C1F0A64}"/>
              </a:ext>
            </a:extLst>
          </p:cNvPr>
          <p:cNvSpPr txBox="1"/>
          <p:nvPr/>
        </p:nvSpPr>
        <p:spPr>
          <a:xfrm>
            <a:off x="7212412" y="5194957"/>
            <a:ext cx="4215635" cy="523220"/>
          </a:xfrm>
          <a:prstGeom prst="rect">
            <a:avLst/>
          </a:prstGeom>
          <a:noFill/>
        </p:spPr>
        <p:txBody>
          <a:bodyPr wrap="square" rtlCol="0">
            <a:spAutoFit/>
          </a:bodyPr>
          <a:lstStyle/>
          <a:p>
            <a:r>
              <a:rPr lang="vi-VN" sz="2800" b="1">
                <a:solidFill>
                  <a:schemeClr val="bg1"/>
                </a:solidFill>
                <a:latin typeface="Arial" pitchFamily="34" charset="0"/>
                <a:cs typeface="Arial" pitchFamily="34" charset="0"/>
              </a:rPr>
              <a:t>D.</a:t>
            </a:r>
            <a:r>
              <a:rPr lang="vi-VN" sz="2800">
                <a:solidFill>
                  <a:schemeClr val="bg1"/>
                </a:solidFill>
                <a:latin typeface="Arial" pitchFamily="34" charset="0"/>
                <a:cs typeface="Arial" pitchFamily="34" charset="0"/>
              </a:rPr>
              <a:t> </a:t>
            </a:r>
            <a:r>
              <a:rPr lang="en-US" sz="2800">
                <a:solidFill>
                  <a:schemeClr val="bg1"/>
                </a:solidFill>
                <a:latin typeface="Arial" pitchFamily="34" charset="0"/>
                <a:cs typeface="Arial" pitchFamily="34" charset="0"/>
              </a:rPr>
              <a:t>Ađrênalin.</a:t>
            </a:r>
          </a:p>
        </p:txBody>
      </p:sp>
    </p:spTree>
    <p:extLst>
      <p:ext uri="{BB962C8B-B14F-4D97-AF65-F5344CB8AC3E}">
        <p14:creationId xmlns:p14="http://schemas.microsoft.com/office/powerpoint/2010/main" val="264250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repeatCount="indefinite"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2" descr="Gold Texture Background Image">
            <a:extLst>
              <a:ext uri="{FF2B5EF4-FFF2-40B4-BE49-F238E27FC236}">
                <a16:creationId xmlns:a16="http://schemas.microsoft.com/office/drawing/2014/main" id="{2FC07847-87E6-40B0-BF1A-DEA598797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1120908" y="1584290"/>
            <a:ext cx="14276904" cy="5502309"/>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2C57131F-C79D-4825-BD7B-1FBE387F303C}"/>
              </a:ext>
            </a:extLst>
          </p:cNvPr>
          <p:cNvSpPr txBox="1"/>
          <p:nvPr/>
        </p:nvSpPr>
        <p:spPr>
          <a:xfrm>
            <a:off x="4203954" y="81183"/>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 hỏi 4</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6050" y="-324404"/>
            <a:ext cx="2473163" cy="2473163"/>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720212" y="2308109"/>
            <a:ext cx="11260038" cy="584775"/>
          </a:xfrm>
          <a:prstGeom prst="rect">
            <a:avLst/>
          </a:prstGeom>
          <a:noFill/>
        </p:spPr>
        <p:txBody>
          <a:bodyPr wrap="square" rtlCol="0">
            <a:spAutoFit/>
          </a:bodyPr>
          <a:lstStyle/>
          <a:p>
            <a:r>
              <a:rPr lang="vi-VN" sz="3200">
                <a:solidFill>
                  <a:schemeClr val="bg1"/>
                </a:solidFill>
              </a:rPr>
              <a:t>Hoocmôn nào dưới đây do phần tuỷ tuyến trên thận tiết ra?</a:t>
            </a:r>
            <a:endParaRPr lang="en-US" sz="3200">
              <a:solidFill>
                <a:schemeClr val="bg1"/>
              </a:solidFill>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302031" y="3740167"/>
            <a:ext cx="5158969" cy="1098063"/>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1" name="Group 20">
            <a:extLst>
              <a:ext uri="{FF2B5EF4-FFF2-40B4-BE49-F238E27FC236}">
                <a16:creationId xmlns:a16="http://schemas.microsoft.com/office/drawing/2014/main" id="{9E40A452-AD32-4973-93FD-F4C4003D67AF}"/>
              </a:ext>
            </a:extLst>
          </p:cNvPr>
          <p:cNvGrpSpPr/>
          <p:nvPr/>
        </p:nvGrpSpPr>
        <p:grpSpPr>
          <a:xfrm>
            <a:off x="6753843" y="3732601"/>
            <a:ext cx="5131036"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302031" y="4853547"/>
            <a:ext cx="5164282"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759155" y="4845981"/>
            <a:ext cx="5125723"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816741" y="4148205"/>
            <a:ext cx="4184940" cy="523220"/>
          </a:xfrm>
          <a:prstGeom prst="rect">
            <a:avLst/>
          </a:prstGeom>
          <a:noFill/>
        </p:spPr>
        <p:txBody>
          <a:bodyPr wrap="square" rtlCol="0">
            <a:spAutoFit/>
          </a:bodyPr>
          <a:lstStyle/>
          <a:p>
            <a:r>
              <a:rPr lang="en-US" sz="2800" b="1">
                <a:solidFill>
                  <a:schemeClr val="bg1"/>
                </a:solidFill>
                <a:effectLst/>
                <a:latin typeface="Arial" pitchFamily="34" charset="0"/>
                <a:ea typeface="Calibri" panose="020F0502020204030204" pitchFamily="34" charset="0"/>
                <a:cs typeface="Arial" pitchFamily="34" charset="0"/>
              </a:rPr>
              <a:t>A. </a:t>
            </a:r>
            <a:r>
              <a:rPr lang="en-US" sz="2800">
                <a:solidFill>
                  <a:schemeClr val="bg1"/>
                </a:solidFill>
                <a:effectLst/>
                <a:latin typeface="Arial" pitchFamily="34" charset="0"/>
                <a:ea typeface="Calibri" panose="020F0502020204030204" pitchFamily="34" charset="0"/>
                <a:cs typeface="Arial" pitchFamily="34" charset="0"/>
              </a:rPr>
              <a:t>Nora</a:t>
            </a:r>
            <a:r>
              <a:rPr lang="en-US" sz="2800">
                <a:solidFill>
                  <a:schemeClr val="bg1"/>
                </a:solidFill>
                <a:latin typeface="Arial" pitchFamily="34" charset="0"/>
                <a:cs typeface="Arial" pitchFamily="34" charset="0"/>
              </a:rPr>
              <a:t>đrênalin.</a:t>
            </a:r>
            <a:endParaRPr lang="fr-FR" sz="2800">
              <a:solidFill>
                <a:schemeClr val="bg1"/>
              </a:solidFill>
              <a:latin typeface="Arial" pitchFamily="34" charset="0"/>
              <a:cs typeface="Arial" pitchFamily="34" charset="0"/>
            </a:endParaRPr>
          </a:p>
        </p:txBody>
      </p:sp>
      <p:sp>
        <p:nvSpPr>
          <p:cNvPr id="31" name="TextBox 30">
            <a:extLst>
              <a:ext uri="{FF2B5EF4-FFF2-40B4-BE49-F238E27FC236}">
                <a16:creationId xmlns:a16="http://schemas.microsoft.com/office/drawing/2014/main" id="{C10D5D51-143C-4D86-8F14-FCBA79843B3F}"/>
              </a:ext>
            </a:extLst>
          </p:cNvPr>
          <p:cNvSpPr txBox="1"/>
          <p:nvPr/>
        </p:nvSpPr>
        <p:spPr>
          <a:xfrm>
            <a:off x="800971" y="5226661"/>
            <a:ext cx="3923429" cy="523220"/>
          </a:xfrm>
          <a:prstGeom prst="rect">
            <a:avLst/>
          </a:prstGeom>
          <a:noFill/>
        </p:spPr>
        <p:txBody>
          <a:bodyPr wrap="square" rtlCol="0">
            <a:spAutoFit/>
          </a:bodyPr>
          <a:lstStyle/>
          <a:p>
            <a:r>
              <a:rPr lang="en-US" sz="2800" b="1">
                <a:solidFill>
                  <a:schemeClr val="bg1"/>
                </a:solidFill>
                <a:latin typeface="Arial" pitchFamily="34" charset="0"/>
                <a:ea typeface="Calibri" panose="020F0502020204030204" pitchFamily="34" charset="0"/>
                <a:cs typeface="Arial" pitchFamily="34" charset="0"/>
              </a:rPr>
              <a:t>C</a:t>
            </a:r>
            <a:r>
              <a:rPr lang="en-US" sz="2800" b="1">
                <a:solidFill>
                  <a:schemeClr val="bg1"/>
                </a:solidFill>
                <a:effectLst/>
                <a:latin typeface="Arial" pitchFamily="34" charset="0"/>
                <a:ea typeface="Calibri" panose="020F0502020204030204" pitchFamily="34" charset="0"/>
                <a:cs typeface="Arial" pitchFamily="34" charset="0"/>
              </a:rPr>
              <a:t>. </a:t>
            </a:r>
            <a:r>
              <a:rPr lang="en-US" sz="2800">
                <a:solidFill>
                  <a:schemeClr val="bg1"/>
                </a:solidFill>
                <a:latin typeface="Arial" pitchFamily="34" charset="0"/>
                <a:cs typeface="Arial" pitchFamily="34" charset="0"/>
              </a:rPr>
              <a:t>Canxitônin.</a:t>
            </a:r>
            <a:endParaRPr lang="fr-FR" sz="2800">
              <a:solidFill>
                <a:schemeClr val="bg1"/>
              </a:solidFill>
              <a:latin typeface="Arial" pitchFamily="34" charset="0"/>
              <a:cs typeface="Arial" pitchFamily="34" charset="0"/>
            </a:endParaRPr>
          </a:p>
        </p:txBody>
      </p:sp>
      <p:sp>
        <p:nvSpPr>
          <p:cNvPr id="32" name="TextBox 31">
            <a:extLst>
              <a:ext uri="{FF2B5EF4-FFF2-40B4-BE49-F238E27FC236}">
                <a16:creationId xmlns:a16="http://schemas.microsoft.com/office/drawing/2014/main" id="{548271ED-E1C7-4657-9182-F49EA1C44A96}"/>
              </a:ext>
            </a:extLst>
          </p:cNvPr>
          <p:cNvSpPr txBox="1"/>
          <p:nvPr/>
        </p:nvSpPr>
        <p:spPr>
          <a:xfrm>
            <a:off x="7212413" y="4081577"/>
            <a:ext cx="4215634" cy="523220"/>
          </a:xfrm>
          <a:prstGeom prst="rect">
            <a:avLst/>
          </a:prstGeom>
          <a:noFill/>
        </p:spPr>
        <p:txBody>
          <a:bodyPr wrap="square" rtlCol="0">
            <a:spAutoFit/>
          </a:bodyPr>
          <a:lstStyle/>
          <a:p>
            <a:r>
              <a:rPr lang="en-US" sz="2800" b="1">
                <a:solidFill>
                  <a:schemeClr val="bg1"/>
                </a:solidFill>
                <a:latin typeface="Arial" pitchFamily="34" charset="0"/>
                <a:ea typeface="Calibri" panose="020F0502020204030204" pitchFamily="34" charset="0"/>
                <a:cs typeface="Arial" pitchFamily="34" charset="0"/>
              </a:rPr>
              <a:t>B</a:t>
            </a:r>
            <a:r>
              <a:rPr lang="en-US" sz="2800" b="1">
                <a:solidFill>
                  <a:schemeClr val="bg1"/>
                </a:solidFill>
                <a:effectLst/>
                <a:latin typeface="Arial" pitchFamily="34" charset="0"/>
                <a:ea typeface="Calibri" panose="020F0502020204030204" pitchFamily="34" charset="0"/>
                <a:cs typeface="Arial" pitchFamily="34" charset="0"/>
              </a:rPr>
              <a:t>. </a:t>
            </a:r>
            <a:r>
              <a:rPr lang="en-US" sz="2800">
                <a:solidFill>
                  <a:schemeClr val="bg1"/>
                </a:solidFill>
                <a:latin typeface="Arial" pitchFamily="34" charset="0"/>
                <a:cs typeface="Arial" pitchFamily="34" charset="0"/>
              </a:rPr>
              <a:t>Cooctizôn</a:t>
            </a:r>
            <a:r>
              <a:rPr lang="vi-VN" sz="2800">
                <a:solidFill>
                  <a:schemeClr val="bg1"/>
                </a:solidFill>
                <a:latin typeface="Arial" pitchFamily="34" charset="0"/>
                <a:cs typeface="Arial" pitchFamily="34" charset="0"/>
              </a:rPr>
              <a:t>.</a:t>
            </a:r>
            <a:endParaRPr lang="fr-FR" sz="2800">
              <a:solidFill>
                <a:schemeClr val="bg1"/>
              </a:solidFill>
              <a:latin typeface="Arial" pitchFamily="34" charset="0"/>
              <a:cs typeface="Arial" pitchFamily="34" charset="0"/>
            </a:endParaRPr>
          </a:p>
        </p:txBody>
      </p:sp>
      <p:sp>
        <p:nvSpPr>
          <p:cNvPr id="33" name="TextBox 32">
            <a:extLst>
              <a:ext uri="{FF2B5EF4-FFF2-40B4-BE49-F238E27FC236}">
                <a16:creationId xmlns:a16="http://schemas.microsoft.com/office/drawing/2014/main" id="{7FD167AD-B3DD-423C-9A0A-0EBD1C1F0A64}"/>
              </a:ext>
            </a:extLst>
          </p:cNvPr>
          <p:cNvSpPr txBox="1"/>
          <p:nvPr/>
        </p:nvSpPr>
        <p:spPr>
          <a:xfrm>
            <a:off x="7212412" y="5194957"/>
            <a:ext cx="4215635" cy="523220"/>
          </a:xfrm>
          <a:prstGeom prst="rect">
            <a:avLst/>
          </a:prstGeom>
          <a:noFill/>
        </p:spPr>
        <p:txBody>
          <a:bodyPr wrap="square" rtlCol="0">
            <a:spAutoFit/>
          </a:bodyPr>
          <a:lstStyle/>
          <a:p>
            <a:r>
              <a:rPr lang="vi-VN" sz="2800" b="1">
                <a:solidFill>
                  <a:schemeClr val="bg1"/>
                </a:solidFill>
                <a:latin typeface="Arial" pitchFamily="34" charset="0"/>
                <a:cs typeface="Arial" pitchFamily="34" charset="0"/>
              </a:rPr>
              <a:t>D.</a:t>
            </a:r>
            <a:r>
              <a:rPr lang="vi-VN" sz="2800">
                <a:solidFill>
                  <a:schemeClr val="bg1"/>
                </a:solidFill>
                <a:latin typeface="Arial" pitchFamily="34" charset="0"/>
                <a:cs typeface="Arial" pitchFamily="34" charset="0"/>
              </a:rPr>
              <a:t> </a:t>
            </a:r>
            <a:r>
              <a:rPr lang="en-US" sz="2800">
                <a:solidFill>
                  <a:schemeClr val="bg1"/>
                </a:solidFill>
                <a:latin typeface="Arial" pitchFamily="34" charset="0"/>
                <a:cs typeface="Arial" pitchFamily="34" charset="0"/>
              </a:rPr>
              <a:t>Tirôxin.</a:t>
            </a:r>
          </a:p>
        </p:txBody>
      </p:sp>
      <p:grpSp>
        <p:nvGrpSpPr>
          <p:cNvPr id="34" name="Group 33">
            <a:extLst>
              <a:ext uri="{FF2B5EF4-FFF2-40B4-BE49-F238E27FC236}">
                <a16:creationId xmlns:a16="http://schemas.microsoft.com/office/drawing/2014/main" id="{0145B49B-AF41-4BE0-B241-6E1B63DA18F5}"/>
              </a:ext>
            </a:extLst>
          </p:cNvPr>
          <p:cNvGrpSpPr/>
          <p:nvPr/>
        </p:nvGrpSpPr>
        <p:grpSpPr>
          <a:xfrm>
            <a:off x="5232130" y="3967156"/>
            <a:ext cx="1780072" cy="1780072"/>
            <a:chOff x="3419475" y="752475"/>
            <a:chExt cx="5353050" cy="5353050"/>
          </a:xfrm>
        </p:grpSpPr>
        <p:sp>
          <p:nvSpPr>
            <p:cNvPr id="35" name="Freeform: Shape 34">
              <a:extLst>
                <a:ext uri="{FF2B5EF4-FFF2-40B4-BE49-F238E27FC236}">
                  <a16:creationId xmlns:a16="http://schemas.microsoft.com/office/drawing/2014/main" id="{1CC8CE60-4DF8-45AC-81F8-499E2A9FAF9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6" name="Group 35">
              <a:extLst>
                <a:ext uri="{FF2B5EF4-FFF2-40B4-BE49-F238E27FC236}">
                  <a16:creationId xmlns:a16="http://schemas.microsoft.com/office/drawing/2014/main" id="{49600E49-167D-4062-9374-A73819FA6FD1}"/>
                </a:ext>
              </a:extLst>
            </p:cNvPr>
            <p:cNvGrpSpPr/>
            <p:nvPr/>
          </p:nvGrpSpPr>
          <p:grpSpPr>
            <a:xfrm>
              <a:off x="3505202" y="836611"/>
              <a:ext cx="5094518" cy="5143275"/>
              <a:chOff x="3505202" y="836611"/>
              <a:chExt cx="5094518" cy="5143275"/>
            </a:xfrm>
            <a:solidFill>
              <a:schemeClr val="bg1"/>
            </a:solidFill>
          </p:grpSpPr>
          <p:sp>
            <p:nvSpPr>
              <p:cNvPr id="39" name="Rectangle 38">
                <a:extLst>
                  <a:ext uri="{FF2B5EF4-FFF2-40B4-BE49-F238E27FC236}">
                    <a16:creationId xmlns:a16="http://schemas.microsoft.com/office/drawing/2014/main" id="{CE710985-C6EC-4776-916C-CF4CDEE7B84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 name="Rectangle 39">
                <a:extLst>
                  <a:ext uri="{FF2B5EF4-FFF2-40B4-BE49-F238E27FC236}">
                    <a16:creationId xmlns:a16="http://schemas.microsoft.com/office/drawing/2014/main" id="{42A1F6F2-7F94-4594-B47B-C03151A15A8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1" name="Rectangle 40">
                <a:extLst>
                  <a:ext uri="{FF2B5EF4-FFF2-40B4-BE49-F238E27FC236}">
                    <a16:creationId xmlns:a16="http://schemas.microsoft.com/office/drawing/2014/main" id="{A59A93E1-BB34-479A-9C36-F6C2CF1494E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 name="Rectangle 41">
                <a:extLst>
                  <a:ext uri="{FF2B5EF4-FFF2-40B4-BE49-F238E27FC236}">
                    <a16:creationId xmlns:a16="http://schemas.microsoft.com/office/drawing/2014/main" id="{22B8568D-9EAD-4F39-9C4D-08B09DB712D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3" name="Rectangle 42">
                <a:extLst>
                  <a:ext uri="{FF2B5EF4-FFF2-40B4-BE49-F238E27FC236}">
                    <a16:creationId xmlns:a16="http://schemas.microsoft.com/office/drawing/2014/main" id="{A3120A76-BB21-472A-A8AA-E439F5E34B4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 name="Rectangle 43">
                <a:extLst>
                  <a:ext uri="{FF2B5EF4-FFF2-40B4-BE49-F238E27FC236}">
                    <a16:creationId xmlns:a16="http://schemas.microsoft.com/office/drawing/2014/main" id="{247848BD-BAEF-497D-A745-A6ABE31699D4}"/>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5" name="Rectangle 44">
                <a:extLst>
                  <a:ext uri="{FF2B5EF4-FFF2-40B4-BE49-F238E27FC236}">
                    <a16:creationId xmlns:a16="http://schemas.microsoft.com/office/drawing/2014/main" id="{81E42B41-31E2-4FEB-9E22-A97483CC733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6" name="Rectangle 45">
                <a:extLst>
                  <a:ext uri="{FF2B5EF4-FFF2-40B4-BE49-F238E27FC236}">
                    <a16:creationId xmlns:a16="http://schemas.microsoft.com/office/drawing/2014/main" id="{F0F97BCD-BF21-4D31-8ABA-8A08B3C3B71F}"/>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7" name="Rectangle 46">
                <a:extLst>
                  <a:ext uri="{FF2B5EF4-FFF2-40B4-BE49-F238E27FC236}">
                    <a16:creationId xmlns:a16="http://schemas.microsoft.com/office/drawing/2014/main" id="{228EE3F4-422A-41D8-8683-2C13C83D8343}"/>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8" name="Rectangle 47">
                <a:extLst>
                  <a:ext uri="{FF2B5EF4-FFF2-40B4-BE49-F238E27FC236}">
                    <a16:creationId xmlns:a16="http://schemas.microsoft.com/office/drawing/2014/main" id="{FBACA0A1-F1E0-4D8B-AEA0-EE980929DC79}"/>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 name="Rectangle 48">
                <a:extLst>
                  <a:ext uri="{FF2B5EF4-FFF2-40B4-BE49-F238E27FC236}">
                    <a16:creationId xmlns:a16="http://schemas.microsoft.com/office/drawing/2014/main" id="{BD8BC348-D065-4E67-A3FF-3C6A83D1E5E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 name="Rectangle 49">
                <a:extLst>
                  <a:ext uri="{FF2B5EF4-FFF2-40B4-BE49-F238E27FC236}">
                    <a16:creationId xmlns:a16="http://schemas.microsoft.com/office/drawing/2014/main" id="{3C70ADD1-52CA-4130-AD92-5485BF8EAA7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7" name="Oval 36">
              <a:extLst>
                <a:ext uri="{FF2B5EF4-FFF2-40B4-BE49-F238E27FC236}">
                  <a16:creationId xmlns:a16="http://schemas.microsoft.com/office/drawing/2014/main" id="{65701FF1-5EAE-449D-BEA5-C28EDD30992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 name="TextBox 37">
              <a:extLst>
                <a:ext uri="{FF2B5EF4-FFF2-40B4-BE49-F238E27FC236}">
                  <a16:creationId xmlns:a16="http://schemas.microsoft.com/office/drawing/2014/main" id="{B26BE5EE-1C1B-46A2-88D5-3E8F732D124A}"/>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10</a:t>
              </a:r>
            </a:p>
          </p:txBody>
        </p:sp>
      </p:grpSp>
      <p:grpSp>
        <p:nvGrpSpPr>
          <p:cNvPr id="51" name="Group 50">
            <a:extLst>
              <a:ext uri="{FF2B5EF4-FFF2-40B4-BE49-F238E27FC236}">
                <a16:creationId xmlns:a16="http://schemas.microsoft.com/office/drawing/2014/main" id="{FAFDF863-A7AE-4AA7-8BB1-C8783738D452}"/>
              </a:ext>
            </a:extLst>
          </p:cNvPr>
          <p:cNvGrpSpPr/>
          <p:nvPr/>
        </p:nvGrpSpPr>
        <p:grpSpPr>
          <a:xfrm>
            <a:off x="5232130" y="3967156"/>
            <a:ext cx="1780072" cy="1780072"/>
            <a:chOff x="3419475" y="752475"/>
            <a:chExt cx="5353050" cy="5353050"/>
          </a:xfrm>
        </p:grpSpPr>
        <p:sp>
          <p:nvSpPr>
            <p:cNvPr id="52" name="Freeform: Shape 51">
              <a:extLst>
                <a:ext uri="{FF2B5EF4-FFF2-40B4-BE49-F238E27FC236}">
                  <a16:creationId xmlns:a16="http://schemas.microsoft.com/office/drawing/2014/main" id="{AEEBC968-C9CF-41C3-8810-C353B295D5D6}"/>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53" name="Group 52">
              <a:extLst>
                <a:ext uri="{FF2B5EF4-FFF2-40B4-BE49-F238E27FC236}">
                  <a16:creationId xmlns:a16="http://schemas.microsoft.com/office/drawing/2014/main" id="{B64D6F81-F5FC-419E-940A-A93964464B11}"/>
                </a:ext>
              </a:extLst>
            </p:cNvPr>
            <p:cNvGrpSpPr/>
            <p:nvPr/>
          </p:nvGrpSpPr>
          <p:grpSpPr>
            <a:xfrm>
              <a:off x="3505202" y="836611"/>
              <a:ext cx="5094518" cy="5143275"/>
              <a:chOff x="3505202" y="836611"/>
              <a:chExt cx="5094518" cy="5143275"/>
            </a:xfrm>
            <a:solidFill>
              <a:schemeClr val="bg1"/>
            </a:solidFill>
          </p:grpSpPr>
          <p:sp>
            <p:nvSpPr>
              <p:cNvPr id="56" name="Rectangle 55">
                <a:extLst>
                  <a:ext uri="{FF2B5EF4-FFF2-40B4-BE49-F238E27FC236}">
                    <a16:creationId xmlns:a16="http://schemas.microsoft.com/office/drawing/2014/main" id="{00F2FE60-180C-4D6B-A737-7F3B12E3252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 name="Rectangle 56">
                <a:extLst>
                  <a:ext uri="{FF2B5EF4-FFF2-40B4-BE49-F238E27FC236}">
                    <a16:creationId xmlns:a16="http://schemas.microsoft.com/office/drawing/2014/main" id="{2BA441F6-A7B2-4553-878D-8B3F9DFCB58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 name="Rectangle 57">
                <a:extLst>
                  <a:ext uri="{FF2B5EF4-FFF2-40B4-BE49-F238E27FC236}">
                    <a16:creationId xmlns:a16="http://schemas.microsoft.com/office/drawing/2014/main" id="{0AA3337D-4266-43B5-B82A-1AC02F92A447}"/>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 name="Rectangle 58">
                <a:extLst>
                  <a:ext uri="{FF2B5EF4-FFF2-40B4-BE49-F238E27FC236}">
                    <a16:creationId xmlns:a16="http://schemas.microsoft.com/office/drawing/2014/main" id="{421FEDAF-5FEA-4B1E-AA90-AC47BF2AA580}"/>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 name="Rectangle 59">
                <a:extLst>
                  <a:ext uri="{FF2B5EF4-FFF2-40B4-BE49-F238E27FC236}">
                    <a16:creationId xmlns:a16="http://schemas.microsoft.com/office/drawing/2014/main" id="{14F0C34D-E0A6-4074-8074-46FC4AA78354}"/>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1" name="Rectangle 60">
                <a:extLst>
                  <a:ext uri="{FF2B5EF4-FFF2-40B4-BE49-F238E27FC236}">
                    <a16:creationId xmlns:a16="http://schemas.microsoft.com/office/drawing/2014/main" id="{34A8C961-5567-4E2E-B4BA-F7F8B3F7B25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 name="Rectangle 61">
                <a:extLst>
                  <a:ext uri="{FF2B5EF4-FFF2-40B4-BE49-F238E27FC236}">
                    <a16:creationId xmlns:a16="http://schemas.microsoft.com/office/drawing/2014/main" id="{B5215E02-9611-4C79-A65B-5831A1DE378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 name="Rectangle 62">
                <a:extLst>
                  <a:ext uri="{FF2B5EF4-FFF2-40B4-BE49-F238E27FC236}">
                    <a16:creationId xmlns:a16="http://schemas.microsoft.com/office/drawing/2014/main" id="{F6E71211-23B2-44DF-96E5-AEDCDE60E88C}"/>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 name="Rectangle 63">
                <a:extLst>
                  <a:ext uri="{FF2B5EF4-FFF2-40B4-BE49-F238E27FC236}">
                    <a16:creationId xmlns:a16="http://schemas.microsoft.com/office/drawing/2014/main" id="{59537DC3-80B8-40C4-B60A-AFDF456F930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 name="Rectangle 64">
                <a:extLst>
                  <a:ext uri="{FF2B5EF4-FFF2-40B4-BE49-F238E27FC236}">
                    <a16:creationId xmlns:a16="http://schemas.microsoft.com/office/drawing/2014/main" id="{D136B4E9-F708-4878-8E96-7395EA2521A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 name="Rectangle 65">
                <a:extLst>
                  <a:ext uri="{FF2B5EF4-FFF2-40B4-BE49-F238E27FC236}">
                    <a16:creationId xmlns:a16="http://schemas.microsoft.com/office/drawing/2014/main" id="{3DD50AC9-16E0-4935-936B-C53C3C6F79FD}"/>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7" name="Rectangle 66">
                <a:extLst>
                  <a:ext uri="{FF2B5EF4-FFF2-40B4-BE49-F238E27FC236}">
                    <a16:creationId xmlns:a16="http://schemas.microsoft.com/office/drawing/2014/main" id="{0FAB2A0B-E337-4869-856B-6ED815BD2B4D}"/>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54" name="Oval 53">
              <a:extLst>
                <a:ext uri="{FF2B5EF4-FFF2-40B4-BE49-F238E27FC236}">
                  <a16:creationId xmlns:a16="http://schemas.microsoft.com/office/drawing/2014/main" id="{26C2A146-51A9-4A56-98DC-E8D80BF8F98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 name="TextBox 54">
              <a:extLst>
                <a:ext uri="{FF2B5EF4-FFF2-40B4-BE49-F238E27FC236}">
                  <a16:creationId xmlns:a16="http://schemas.microsoft.com/office/drawing/2014/main" id="{8860F34A-33CC-4F45-9A16-42FFDD1D5606}"/>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9</a:t>
              </a:r>
            </a:p>
          </p:txBody>
        </p:sp>
      </p:grpSp>
      <p:grpSp>
        <p:nvGrpSpPr>
          <p:cNvPr id="68" name="Group 67">
            <a:extLst>
              <a:ext uri="{FF2B5EF4-FFF2-40B4-BE49-F238E27FC236}">
                <a16:creationId xmlns:a16="http://schemas.microsoft.com/office/drawing/2014/main" id="{BD33D51D-4A72-4209-94A7-865A93395DFD}"/>
              </a:ext>
            </a:extLst>
          </p:cNvPr>
          <p:cNvGrpSpPr/>
          <p:nvPr/>
        </p:nvGrpSpPr>
        <p:grpSpPr>
          <a:xfrm>
            <a:off x="5232130" y="3967156"/>
            <a:ext cx="1780072" cy="1780072"/>
            <a:chOff x="3419475" y="752475"/>
            <a:chExt cx="5353050" cy="5353050"/>
          </a:xfrm>
        </p:grpSpPr>
        <p:sp>
          <p:nvSpPr>
            <p:cNvPr id="69" name="Freeform: Shape 68">
              <a:extLst>
                <a:ext uri="{FF2B5EF4-FFF2-40B4-BE49-F238E27FC236}">
                  <a16:creationId xmlns:a16="http://schemas.microsoft.com/office/drawing/2014/main" id="{20D6FA87-3D3A-4DE6-8E3B-F5548A0BF5F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70" name="Group 69">
              <a:extLst>
                <a:ext uri="{FF2B5EF4-FFF2-40B4-BE49-F238E27FC236}">
                  <a16:creationId xmlns:a16="http://schemas.microsoft.com/office/drawing/2014/main" id="{BF8DD573-0A89-42FB-AC0A-B3025409868E}"/>
                </a:ext>
              </a:extLst>
            </p:cNvPr>
            <p:cNvGrpSpPr/>
            <p:nvPr/>
          </p:nvGrpSpPr>
          <p:grpSpPr>
            <a:xfrm>
              <a:off x="3505202" y="836611"/>
              <a:ext cx="5094518" cy="5143275"/>
              <a:chOff x="3505202" y="836611"/>
              <a:chExt cx="5094518" cy="5143275"/>
            </a:xfrm>
            <a:solidFill>
              <a:schemeClr val="bg1"/>
            </a:solidFill>
          </p:grpSpPr>
          <p:sp>
            <p:nvSpPr>
              <p:cNvPr id="73" name="Rectangle 72">
                <a:extLst>
                  <a:ext uri="{FF2B5EF4-FFF2-40B4-BE49-F238E27FC236}">
                    <a16:creationId xmlns:a16="http://schemas.microsoft.com/office/drawing/2014/main" id="{1267D801-8D0E-4064-88E3-1CA08A0E242B}"/>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 name="Rectangle 73">
                <a:extLst>
                  <a:ext uri="{FF2B5EF4-FFF2-40B4-BE49-F238E27FC236}">
                    <a16:creationId xmlns:a16="http://schemas.microsoft.com/office/drawing/2014/main" id="{B8AC560C-7FAE-4A34-BE1A-C83B9E95B42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 name="Rectangle 74">
                <a:extLst>
                  <a:ext uri="{FF2B5EF4-FFF2-40B4-BE49-F238E27FC236}">
                    <a16:creationId xmlns:a16="http://schemas.microsoft.com/office/drawing/2014/main" id="{87AFEA16-CC3C-45DA-BAE1-535C5998E3F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 name="Rectangle 75">
                <a:extLst>
                  <a:ext uri="{FF2B5EF4-FFF2-40B4-BE49-F238E27FC236}">
                    <a16:creationId xmlns:a16="http://schemas.microsoft.com/office/drawing/2014/main" id="{BC7445BF-1FA5-4957-A036-AE47547179D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 name="Rectangle 76">
                <a:extLst>
                  <a:ext uri="{FF2B5EF4-FFF2-40B4-BE49-F238E27FC236}">
                    <a16:creationId xmlns:a16="http://schemas.microsoft.com/office/drawing/2014/main" id="{32576234-05A6-4261-AAD3-57B7689845A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8" name="Rectangle 77">
                <a:extLst>
                  <a:ext uri="{FF2B5EF4-FFF2-40B4-BE49-F238E27FC236}">
                    <a16:creationId xmlns:a16="http://schemas.microsoft.com/office/drawing/2014/main" id="{CCE4A0AD-F7A2-402E-9E45-07C1E9F674B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9" name="Rectangle 78">
                <a:extLst>
                  <a:ext uri="{FF2B5EF4-FFF2-40B4-BE49-F238E27FC236}">
                    <a16:creationId xmlns:a16="http://schemas.microsoft.com/office/drawing/2014/main" id="{9A3D6C92-7E51-4788-BFA2-D85FDC62F6B8}"/>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0" name="Rectangle 79">
                <a:extLst>
                  <a:ext uri="{FF2B5EF4-FFF2-40B4-BE49-F238E27FC236}">
                    <a16:creationId xmlns:a16="http://schemas.microsoft.com/office/drawing/2014/main" id="{458E4D3A-E646-42AD-BED4-3C49A71A9D9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1" name="Rectangle 80">
                <a:extLst>
                  <a:ext uri="{FF2B5EF4-FFF2-40B4-BE49-F238E27FC236}">
                    <a16:creationId xmlns:a16="http://schemas.microsoft.com/office/drawing/2014/main" id="{D20CB03B-B771-48E7-BC04-6791819AA21C}"/>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2" name="Rectangle 81">
                <a:extLst>
                  <a:ext uri="{FF2B5EF4-FFF2-40B4-BE49-F238E27FC236}">
                    <a16:creationId xmlns:a16="http://schemas.microsoft.com/office/drawing/2014/main" id="{B77BC054-0BFD-4169-A9E9-FEEB61E164A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 name="Rectangle 82">
                <a:extLst>
                  <a:ext uri="{FF2B5EF4-FFF2-40B4-BE49-F238E27FC236}">
                    <a16:creationId xmlns:a16="http://schemas.microsoft.com/office/drawing/2014/main" id="{1824E047-58CC-4E34-821C-81A510B3CD8F}"/>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 name="Rectangle 83">
                <a:extLst>
                  <a:ext uri="{FF2B5EF4-FFF2-40B4-BE49-F238E27FC236}">
                    <a16:creationId xmlns:a16="http://schemas.microsoft.com/office/drawing/2014/main" id="{55F2390B-0EED-4A44-A7F4-634954D1EBE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71" name="Oval 70">
              <a:extLst>
                <a:ext uri="{FF2B5EF4-FFF2-40B4-BE49-F238E27FC236}">
                  <a16:creationId xmlns:a16="http://schemas.microsoft.com/office/drawing/2014/main" id="{BCAC668C-B25A-4A93-985D-6A6CF3136536}"/>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 name="TextBox 71">
              <a:extLst>
                <a:ext uri="{FF2B5EF4-FFF2-40B4-BE49-F238E27FC236}">
                  <a16:creationId xmlns:a16="http://schemas.microsoft.com/office/drawing/2014/main" id="{A334D32B-9018-476E-9A77-F5E916C972CD}"/>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8</a:t>
              </a:r>
            </a:p>
          </p:txBody>
        </p:sp>
      </p:grpSp>
      <p:grpSp>
        <p:nvGrpSpPr>
          <p:cNvPr id="85" name="Group 84">
            <a:extLst>
              <a:ext uri="{FF2B5EF4-FFF2-40B4-BE49-F238E27FC236}">
                <a16:creationId xmlns:a16="http://schemas.microsoft.com/office/drawing/2014/main" id="{3E3EE526-CE64-431E-BF37-557A19A4E77C}"/>
              </a:ext>
            </a:extLst>
          </p:cNvPr>
          <p:cNvGrpSpPr/>
          <p:nvPr/>
        </p:nvGrpSpPr>
        <p:grpSpPr>
          <a:xfrm>
            <a:off x="5232130" y="3967156"/>
            <a:ext cx="1780072" cy="1780072"/>
            <a:chOff x="3419475" y="752475"/>
            <a:chExt cx="5353050" cy="5353050"/>
          </a:xfrm>
        </p:grpSpPr>
        <p:sp>
          <p:nvSpPr>
            <p:cNvPr id="86" name="Freeform: Shape 85">
              <a:extLst>
                <a:ext uri="{FF2B5EF4-FFF2-40B4-BE49-F238E27FC236}">
                  <a16:creationId xmlns:a16="http://schemas.microsoft.com/office/drawing/2014/main" id="{E584CB60-9E58-4F86-8835-1E289A46DF0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87" name="Group 86">
              <a:extLst>
                <a:ext uri="{FF2B5EF4-FFF2-40B4-BE49-F238E27FC236}">
                  <a16:creationId xmlns:a16="http://schemas.microsoft.com/office/drawing/2014/main" id="{BD30811B-750B-4433-9A38-4330922C6C19}"/>
                </a:ext>
              </a:extLst>
            </p:cNvPr>
            <p:cNvGrpSpPr/>
            <p:nvPr/>
          </p:nvGrpSpPr>
          <p:grpSpPr>
            <a:xfrm>
              <a:off x="3505202" y="836611"/>
              <a:ext cx="5094518" cy="5143275"/>
              <a:chOff x="3505202" y="836611"/>
              <a:chExt cx="5094518" cy="5143275"/>
            </a:xfrm>
            <a:solidFill>
              <a:schemeClr val="bg1"/>
            </a:solidFill>
          </p:grpSpPr>
          <p:sp>
            <p:nvSpPr>
              <p:cNvPr id="90" name="Rectangle 89">
                <a:extLst>
                  <a:ext uri="{FF2B5EF4-FFF2-40B4-BE49-F238E27FC236}">
                    <a16:creationId xmlns:a16="http://schemas.microsoft.com/office/drawing/2014/main" id="{9B2CAEE8-37DC-42B1-A335-B22221BE1A2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1" name="Rectangle 90">
                <a:extLst>
                  <a:ext uri="{FF2B5EF4-FFF2-40B4-BE49-F238E27FC236}">
                    <a16:creationId xmlns:a16="http://schemas.microsoft.com/office/drawing/2014/main" id="{3645135D-0008-4F22-9679-3D1BFB446AA9}"/>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2" name="Rectangle 91">
                <a:extLst>
                  <a:ext uri="{FF2B5EF4-FFF2-40B4-BE49-F238E27FC236}">
                    <a16:creationId xmlns:a16="http://schemas.microsoft.com/office/drawing/2014/main" id="{C1E200F3-AEE8-48A6-AA03-9B3BCAF1D99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3" name="Rectangle 92">
                <a:extLst>
                  <a:ext uri="{FF2B5EF4-FFF2-40B4-BE49-F238E27FC236}">
                    <a16:creationId xmlns:a16="http://schemas.microsoft.com/office/drawing/2014/main" id="{C5547ADD-189C-4CA7-84A8-148655116B90}"/>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4" name="Rectangle 93">
                <a:extLst>
                  <a:ext uri="{FF2B5EF4-FFF2-40B4-BE49-F238E27FC236}">
                    <a16:creationId xmlns:a16="http://schemas.microsoft.com/office/drawing/2014/main" id="{4AFF6EC3-1DF3-4B18-812F-175AF9CF11D7}"/>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5" name="Rectangle 94">
                <a:extLst>
                  <a:ext uri="{FF2B5EF4-FFF2-40B4-BE49-F238E27FC236}">
                    <a16:creationId xmlns:a16="http://schemas.microsoft.com/office/drawing/2014/main" id="{F64CB16D-B210-4B1A-A398-3399F092A16C}"/>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6" name="Rectangle 95">
                <a:extLst>
                  <a:ext uri="{FF2B5EF4-FFF2-40B4-BE49-F238E27FC236}">
                    <a16:creationId xmlns:a16="http://schemas.microsoft.com/office/drawing/2014/main" id="{FB449EB1-97BC-46E1-BAC9-4A6482B2839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7" name="Rectangle 96">
                <a:extLst>
                  <a:ext uri="{FF2B5EF4-FFF2-40B4-BE49-F238E27FC236}">
                    <a16:creationId xmlns:a16="http://schemas.microsoft.com/office/drawing/2014/main" id="{34EC1A43-01BE-49A0-9D18-628F2A6781D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8" name="Rectangle 97">
                <a:extLst>
                  <a:ext uri="{FF2B5EF4-FFF2-40B4-BE49-F238E27FC236}">
                    <a16:creationId xmlns:a16="http://schemas.microsoft.com/office/drawing/2014/main" id="{0CFF60E0-AAE0-442F-9E34-06739D7AA7B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9" name="Rectangle 98">
                <a:extLst>
                  <a:ext uri="{FF2B5EF4-FFF2-40B4-BE49-F238E27FC236}">
                    <a16:creationId xmlns:a16="http://schemas.microsoft.com/office/drawing/2014/main" id="{322FC7C5-EE2F-4DF1-BCBC-EE15AF85C8EA}"/>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0" name="Rectangle 99">
                <a:extLst>
                  <a:ext uri="{FF2B5EF4-FFF2-40B4-BE49-F238E27FC236}">
                    <a16:creationId xmlns:a16="http://schemas.microsoft.com/office/drawing/2014/main" id="{E78FB7F1-701E-4520-B798-1AA2301C2506}"/>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1" name="Rectangle 100">
                <a:extLst>
                  <a:ext uri="{FF2B5EF4-FFF2-40B4-BE49-F238E27FC236}">
                    <a16:creationId xmlns:a16="http://schemas.microsoft.com/office/drawing/2014/main" id="{18696982-E4B4-4A4F-9CE5-287BCC22B0FC}"/>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88" name="Oval 87">
              <a:extLst>
                <a:ext uri="{FF2B5EF4-FFF2-40B4-BE49-F238E27FC236}">
                  <a16:creationId xmlns:a16="http://schemas.microsoft.com/office/drawing/2014/main" id="{B926FDCF-19B1-4BF1-AF86-ADB882829750}"/>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9" name="TextBox 88">
              <a:extLst>
                <a:ext uri="{FF2B5EF4-FFF2-40B4-BE49-F238E27FC236}">
                  <a16:creationId xmlns:a16="http://schemas.microsoft.com/office/drawing/2014/main" id="{2B62DAB9-6C63-47D4-84B0-A9226731D62B}"/>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7</a:t>
              </a:r>
            </a:p>
          </p:txBody>
        </p:sp>
      </p:grpSp>
      <p:grpSp>
        <p:nvGrpSpPr>
          <p:cNvPr id="102" name="Group 101">
            <a:extLst>
              <a:ext uri="{FF2B5EF4-FFF2-40B4-BE49-F238E27FC236}">
                <a16:creationId xmlns:a16="http://schemas.microsoft.com/office/drawing/2014/main" id="{174742C4-B295-45F2-A433-CC32139F11A3}"/>
              </a:ext>
            </a:extLst>
          </p:cNvPr>
          <p:cNvGrpSpPr/>
          <p:nvPr/>
        </p:nvGrpSpPr>
        <p:grpSpPr>
          <a:xfrm>
            <a:off x="5232130" y="3967156"/>
            <a:ext cx="1780072" cy="1780072"/>
            <a:chOff x="3419475" y="752475"/>
            <a:chExt cx="5353050" cy="5353050"/>
          </a:xfrm>
        </p:grpSpPr>
        <p:sp>
          <p:nvSpPr>
            <p:cNvPr id="103" name="Freeform: Shape 102">
              <a:extLst>
                <a:ext uri="{FF2B5EF4-FFF2-40B4-BE49-F238E27FC236}">
                  <a16:creationId xmlns:a16="http://schemas.microsoft.com/office/drawing/2014/main" id="{92810728-FAD6-4A7E-A76F-78F732D74116}"/>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04" name="Group 103">
              <a:extLst>
                <a:ext uri="{FF2B5EF4-FFF2-40B4-BE49-F238E27FC236}">
                  <a16:creationId xmlns:a16="http://schemas.microsoft.com/office/drawing/2014/main" id="{491F305C-460F-4E9F-B291-951E28EFD0E2}"/>
                </a:ext>
              </a:extLst>
            </p:cNvPr>
            <p:cNvGrpSpPr/>
            <p:nvPr/>
          </p:nvGrpSpPr>
          <p:grpSpPr>
            <a:xfrm>
              <a:off x="3505202" y="836611"/>
              <a:ext cx="5094518" cy="5143275"/>
              <a:chOff x="3505202" y="836611"/>
              <a:chExt cx="5094518" cy="5143275"/>
            </a:xfrm>
            <a:solidFill>
              <a:schemeClr val="bg1"/>
            </a:solidFill>
          </p:grpSpPr>
          <p:sp>
            <p:nvSpPr>
              <p:cNvPr id="107" name="Rectangle 106">
                <a:extLst>
                  <a:ext uri="{FF2B5EF4-FFF2-40B4-BE49-F238E27FC236}">
                    <a16:creationId xmlns:a16="http://schemas.microsoft.com/office/drawing/2014/main" id="{C615FD4D-398A-44DC-927F-E2E1AF25D79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8" name="Rectangle 107">
                <a:extLst>
                  <a:ext uri="{FF2B5EF4-FFF2-40B4-BE49-F238E27FC236}">
                    <a16:creationId xmlns:a16="http://schemas.microsoft.com/office/drawing/2014/main" id="{99A649C2-59CB-4CCD-A67D-8A00253CC5C7}"/>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9" name="Rectangle 108">
                <a:extLst>
                  <a:ext uri="{FF2B5EF4-FFF2-40B4-BE49-F238E27FC236}">
                    <a16:creationId xmlns:a16="http://schemas.microsoft.com/office/drawing/2014/main" id="{33C49F4B-6BE7-4FD8-B840-2752C509193E}"/>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0" name="Rectangle 109">
                <a:extLst>
                  <a:ext uri="{FF2B5EF4-FFF2-40B4-BE49-F238E27FC236}">
                    <a16:creationId xmlns:a16="http://schemas.microsoft.com/office/drawing/2014/main" id="{E8BF65C3-B12E-4E34-9870-66BAE897A8BF}"/>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1" name="Rectangle 110">
                <a:extLst>
                  <a:ext uri="{FF2B5EF4-FFF2-40B4-BE49-F238E27FC236}">
                    <a16:creationId xmlns:a16="http://schemas.microsoft.com/office/drawing/2014/main" id="{2A7379A8-998F-4D6B-B492-DFA37230BB69}"/>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2" name="Rectangle 111">
                <a:extLst>
                  <a:ext uri="{FF2B5EF4-FFF2-40B4-BE49-F238E27FC236}">
                    <a16:creationId xmlns:a16="http://schemas.microsoft.com/office/drawing/2014/main" id="{9838C6D5-3740-4E33-8828-4B8B40BC81F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3" name="Rectangle 112">
                <a:extLst>
                  <a:ext uri="{FF2B5EF4-FFF2-40B4-BE49-F238E27FC236}">
                    <a16:creationId xmlns:a16="http://schemas.microsoft.com/office/drawing/2014/main" id="{3AAA59DD-1460-4180-A9B1-5DB6E0E66187}"/>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4" name="Rectangle 113">
                <a:extLst>
                  <a:ext uri="{FF2B5EF4-FFF2-40B4-BE49-F238E27FC236}">
                    <a16:creationId xmlns:a16="http://schemas.microsoft.com/office/drawing/2014/main" id="{23C94F4B-C416-48CD-96DD-0FC769BCEFE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5" name="Rectangle 114">
                <a:extLst>
                  <a:ext uri="{FF2B5EF4-FFF2-40B4-BE49-F238E27FC236}">
                    <a16:creationId xmlns:a16="http://schemas.microsoft.com/office/drawing/2014/main" id="{1C2EAC9B-AB93-4C69-826F-B9E2C2E6F21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6" name="Rectangle 115">
                <a:extLst>
                  <a:ext uri="{FF2B5EF4-FFF2-40B4-BE49-F238E27FC236}">
                    <a16:creationId xmlns:a16="http://schemas.microsoft.com/office/drawing/2014/main" id="{DDC019F1-A9F6-4C7B-8C4A-D14004EBFA7D}"/>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7" name="Rectangle 116">
                <a:extLst>
                  <a:ext uri="{FF2B5EF4-FFF2-40B4-BE49-F238E27FC236}">
                    <a16:creationId xmlns:a16="http://schemas.microsoft.com/office/drawing/2014/main" id="{E6528627-DEC1-43B6-ADBB-DED4554165EB}"/>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8" name="Rectangle 117">
                <a:extLst>
                  <a:ext uri="{FF2B5EF4-FFF2-40B4-BE49-F238E27FC236}">
                    <a16:creationId xmlns:a16="http://schemas.microsoft.com/office/drawing/2014/main" id="{A76B8DBA-95E6-4728-B9E7-8DC90DCDB14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05" name="Oval 104">
              <a:extLst>
                <a:ext uri="{FF2B5EF4-FFF2-40B4-BE49-F238E27FC236}">
                  <a16:creationId xmlns:a16="http://schemas.microsoft.com/office/drawing/2014/main" id="{C3FD62FA-74FE-4755-AF89-A5AF50BF2F8E}"/>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6" name="TextBox 105">
              <a:extLst>
                <a:ext uri="{FF2B5EF4-FFF2-40B4-BE49-F238E27FC236}">
                  <a16:creationId xmlns:a16="http://schemas.microsoft.com/office/drawing/2014/main" id="{EE881DF9-DAAD-49DE-946C-C7598BD39F62}"/>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6</a:t>
              </a:r>
            </a:p>
          </p:txBody>
        </p:sp>
      </p:grpSp>
      <p:grpSp>
        <p:nvGrpSpPr>
          <p:cNvPr id="119" name="Group 118">
            <a:extLst>
              <a:ext uri="{FF2B5EF4-FFF2-40B4-BE49-F238E27FC236}">
                <a16:creationId xmlns:a16="http://schemas.microsoft.com/office/drawing/2014/main" id="{42CAD5EC-DB83-4C06-9A31-7EC0791F7525}"/>
              </a:ext>
            </a:extLst>
          </p:cNvPr>
          <p:cNvGrpSpPr/>
          <p:nvPr/>
        </p:nvGrpSpPr>
        <p:grpSpPr>
          <a:xfrm>
            <a:off x="5232130" y="3967156"/>
            <a:ext cx="1780072" cy="1780072"/>
            <a:chOff x="3419475" y="752475"/>
            <a:chExt cx="5353050" cy="5353050"/>
          </a:xfrm>
        </p:grpSpPr>
        <p:sp>
          <p:nvSpPr>
            <p:cNvPr id="120" name="Freeform: Shape 119">
              <a:extLst>
                <a:ext uri="{FF2B5EF4-FFF2-40B4-BE49-F238E27FC236}">
                  <a16:creationId xmlns:a16="http://schemas.microsoft.com/office/drawing/2014/main" id="{372DCE00-45C5-45E9-9296-ED1601B952E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21" name="Group 120">
              <a:extLst>
                <a:ext uri="{FF2B5EF4-FFF2-40B4-BE49-F238E27FC236}">
                  <a16:creationId xmlns:a16="http://schemas.microsoft.com/office/drawing/2014/main" id="{30D8D0D3-08FC-45F2-910C-2208CEE4C5D7}"/>
                </a:ext>
              </a:extLst>
            </p:cNvPr>
            <p:cNvGrpSpPr/>
            <p:nvPr/>
          </p:nvGrpSpPr>
          <p:grpSpPr>
            <a:xfrm>
              <a:off x="3505202" y="836611"/>
              <a:ext cx="5094518" cy="5143275"/>
              <a:chOff x="3505202" y="836611"/>
              <a:chExt cx="5094518" cy="5143275"/>
            </a:xfrm>
            <a:solidFill>
              <a:schemeClr val="bg1"/>
            </a:solidFill>
          </p:grpSpPr>
          <p:sp>
            <p:nvSpPr>
              <p:cNvPr id="124" name="Rectangle 123">
                <a:extLst>
                  <a:ext uri="{FF2B5EF4-FFF2-40B4-BE49-F238E27FC236}">
                    <a16:creationId xmlns:a16="http://schemas.microsoft.com/office/drawing/2014/main" id="{3C83D3DA-D695-47FD-B4CD-A11F05A5A33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5" name="Rectangle 124">
                <a:extLst>
                  <a:ext uri="{FF2B5EF4-FFF2-40B4-BE49-F238E27FC236}">
                    <a16:creationId xmlns:a16="http://schemas.microsoft.com/office/drawing/2014/main" id="{3A58162F-1AD7-4483-A925-D950661120D2}"/>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6" name="Rectangle 125">
                <a:extLst>
                  <a:ext uri="{FF2B5EF4-FFF2-40B4-BE49-F238E27FC236}">
                    <a16:creationId xmlns:a16="http://schemas.microsoft.com/office/drawing/2014/main" id="{9E8A7DEA-EBE7-4287-8C0F-B7327A54BB4C}"/>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7" name="Rectangle 126">
                <a:extLst>
                  <a:ext uri="{FF2B5EF4-FFF2-40B4-BE49-F238E27FC236}">
                    <a16:creationId xmlns:a16="http://schemas.microsoft.com/office/drawing/2014/main" id="{12B5B122-7FDA-4885-B453-61456C85EA6B}"/>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8" name="Rectangle 127">
                <a:extLst>
                  <a:ext uri="{FF2B5EF4-FFF2-40B4-BE49-F238E27FC236}">
                    <a16:creationId xmlns:a16="http://schemas.microsoft.com/office/drawing/2014/main" id="{06541FE1-9EEC-4503-898B-52E9C85C2EE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9" name="Rectangle 128">
                <a:extLst>
                  <a:ext uri="{FF2B5EF4-FFF2-40B4-BE49-F238E27FC236}">
                    <a16:creationId xmlns:a16="http://schemas.microsoft.com/office/drawing/2014/main" id="{FBD5FEEC-20E2-45DC-93F2-537A8049C74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0" name="Rectangle 129">
                <a:extLst>
                  <a:ext uri="{FF2B5EF4-FFF2-40B4-BE49-F238E27FC236}">
                    <a16:creationId xmlns:a16="http://schemas.microsoft.com/office/drawing/2014/main" id="{0EE32CF4-B7FB-4EB0-8426-40D3F22C423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1" name="Rectangle 130">
                <a:extLst>
                  <a:ext uri="{FF2B5EF4-FFF2-40B4-BE49-F238E27FC236}">
                    <a16:creationId xmlns:a16="http://schemas.microsoft.com/office/drawing/2014/main" id="{DA42A683-39DB-4A07-9D5A-775C8AE7AB1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2" name="Rectangle 131">
                <a:extLst>
                  <a:ext uri="{FF2B5EF4-FFF2-40B4-BE49-F238E27FC236}">
                    <a16:creationId xmlns:a16="http://schemas.microsoft.com/office/drawing/2014/main" id="{23FC3941-24F1-4995-BA4C-A8DF6D32A854}"/>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3" name="Rectangle 132">
                <a:extLst>
                  <a:ext uri="{FF2B5EF4-FFF2-40B4-BE49-F238E27FC236}">
                    <a16:creationId xmlns:a16="http://schemas.microsoft.com/office/drawing/2014/main" id="{8663AD7A-66BF-4185-9B63-4C297898A50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4" name="Rectangle 133">
                <a:extLst>
                  <a:ext uri="{FF2B5EF4-FFF2-40B4-BE49-F238E27FC236}">
                    <a16:creationId xmlns:a16="http://schemas.microsoft.com/office/drawing/2014/main" id="{E86DFF2B-7C78-437E-B07C-B5565491D15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5" name="Rectangle 134">
                <a:extLst>
                  <a:ext uri="{FF2B5EF4-FFF2-40B4-BE49-F238E27FC236}">
                    <a16:creationId xmlns:a16="http://schemas.microsoft.com/office/drawing/2014/main" id="{D558073E-25B5-4301-8332-87E0AE50C23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22" name="Oval 121">
              <a:extLst>
                <a:ext uri="{FF2B5EF4-FFF2-40B4-BE49-F238E27FC236}">
                  <a16:creationId xmlns:a16="http://schemas.microsoft.com/office/drawing/2014/main" id="{262C1FF7-E18F-4E90-93AF-AA9EAACD4386}"/>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3" name="TextBox 122">
              <a:extLst>
                <a:ext uri="{FF2B5EF4-FFF2-40B4-BE49-F238E27FC236}">
                  <a16:creationId xmlns:a16="http://schemas.microsoft.com/office/drawing/2014/main" id="{A2590970-317B-473F-9626-FA2C84208BAD}"/>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5</a:t>
              </a:r>
            </a:p>
          </p:txBody>
        </p:sp>
      </p:grpSp>
      <p:grpSp>
        <p:nvGrpSpPr>
          <p:cNvPr id="136" name="Group 135">
            <a:extLst>
              <a:ext uri="{FF2B5EF4-FFF2-40B4-BE49-F238E27FC236}">
                <a16:creationId xmlns:a16="http://schemas.microsoft.com/office/drawing/2014/main" id="{C7585766-9A8C-407F-932F-BF674530CF54}"/>
              </a:ext>
            </a:extLst>
          </p:cNvPr>
          <p:cNvGrpSpPr/>
          <p:nvPr/>
        </p:nvGrpSpPr>
        <p:grpSpPr>
          <a:xfrm>
            <a:off x="5232130" y="3967156"/>
            <a:ext cx="1780072" cy="1780072"/>
            <a:chOff x="3419475" y="752475"/>
            <a:chExt cx="5353050" cy="5353050"/>
          </a:xfrm>
        </p:grpSpPr>
        <p:sp>
          <p:nvSpPr>
            <p:cNvPr id="137" name="Freeform: Shape 136">
              <a:extLst>
                <a:ext uri="{FF2B5EF4-FFF2-40B4-BE49-F238E27FC236}">
                  <a16:creationId xmlns:a16="http://schemas.microsoft.com/office/drawing/2014/main" id="{862042FB-5E72-4DD6-BC48-0101EC595C70}"/>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38" name="Group 137">
              <a:extLst>
                <a:ext uri="{FF2B5EF4-FFF2-40B4-BE49-F238E27FC236}">
                  <a16:creationId xmlns:a16="http://schemas.microsoft.com/office/drawing/2014/main" id="{2AA921E7-DF42-4C49-B7E5-08BC40FCD0E3}"/>
                </a:ext>
              </a:extLst>
            </p:cNvPr>
            <p:cNvGrpSpPr/>
            <p:nvPr/>
          </p:nvGrpSpPr>
          <p:grpSpPr>
            <a:xfrm>
              <a:off x="3505202" y="836611"/>
              <a:ext cx="5094518" cy="5143275"/>
              <a:chOff x="3505202" y="836611"/>
              <a:chExt cx="5094518" cy="5143275"/>
            </a:xfrm>
            <a:solidFill>
              <a:schemeClr val="bg1"/>
            </a:solidFill>
          </p:grpSpPr>
          <p:sp>
            <p:nvSpPr>
              <p:cNvPr id="141" name="Rectangle 140">
                <a:extLst>
                  <a:ext uri="{FF2B5EF4-FFF2-40B4-BE49-F238E27FC236}">
                    <a16:creationId xmlns:a16="http://schemas.microsoft.com/office/drawing/2014/main" id="{071EAAAF-4C98-438B-A8F7-F4B5C070D84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2" name="Rectangle 141">
                <a:extLst>
                  <a:ext uri="{FF2B5EF4-FFF2-40B4-BE49-F238E27FC236}">
                    <a16:creationId xmlns:a16="http://schemas.microsoft.com/office/drawing/2014/main" id="{B0D5F8B1-AE70-4C19-89B1-A74DB8FF349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3" name="Rectangle 142">
                <a:extLst>
                  <a:ext uri="{FF2B5EF4-FFF2-40B4-BE49-F238E27FC236}">
                    <a16:creationId xmlns:a16="http://schemas.microsoft.com/office/drawing/2014/main" id="{E8762B10-291E-4E78-ABBE-B60A12A8B1F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4" name="Rectangle 143">
                <a:extLst>
                  <a:ext uri="{FF2B5EF4-FFF2-40B4-BE49-F238E27FC236}">
                    <a16:creationId xmlns:a16="http://schemas.microsoft.com/office/drawing/2014/main" id="{2DFCC58B-86DB-4FE2-8F98-561A670BD06E}"/>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5" name="Rectangle 144">
                <a:extLst>
                  <a:ext uri="{FF2B5EF4-FFF2-40B4-BE49-F238E27FC236}">
                    <a16:creationId xmlns:a16="http://schemas.microsoft.com/office/drawing/2014/main" id="{A122410B-3DC0-4058-8247-E7FC486592D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6" name="Rectangle 145">
                <a:extLst>
                  <a:ext uri="{FF2B5EF4-FFF2-40B4-BE49-F238E27FC236}">
                    <a16:creationId xmlns:a16="http://schemas.microsoft.com/office/drawing/2014/main" id="{E5EBF240-7D2F-4CF4-AEB4-4DB613355E2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7" name="Rectangle 146">
                <a:extLst>
                  <a:ext uri="{FF2B5EF4-FFF2-40B4-BE49-F238E27FC236}">
                    <a16:creationId xmlns:a16="http://schemas.microsoft.com/office/drawing/2014/main" id="{15DB2BA9-D6F7-411B-BEA9-43815B26CB3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8" name="Rectangle 147">
                <a:extLst>
                  <a:ext uri="{FF2B5EF4-FFF2-40B4-BE49-F238E27FC236}">
                    <a16:creationId xmlns:a16="http://schemas.microsoft.com/office/drawing/2014/main" id="{0219D5AB-5927-48BB-9967-11DF8EA6C44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9" name="Rectangle 148">
                <a:extLst>
                  <a:ext uri="{FF2B5EF4-FFF2-40B4-BE49-F238E27FC236}">
                    <a16:creationId xmlns:a16="http://schemas.microsoft.com/office/drawing/2014/main" id="{B22048EA-D93C-45DA-B7A4-0E92F62FBD6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0" name="Rectangle 149">
                <a:extLst>
                  <a:ext uri="{FF2B5EF4-FFF2-40B4-BE49-F238E27FC236}">
                    <a16:creationId xmlns:a16="http://schemas.microsoft.com/office/drawing/2014/main" id="{3F4F307D-48C6-4566-8378-F3FB6B90D95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1" name="Rectangle 150">
                <a:extLst>
                  <a:ext uri="{FF2B5EF4-FFF2-40B4-BE49-F238E27FC236}">
                    <a16:creationId xmlns:a16="http://schemas.microsoft.com/office/drawing/2014/main" id="{02A894BF-A98B-4015-9CA3-28CE5D6A306C}"/>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2" name="Rectangle 151">
                <a:extLst>
                  <a:ext uri="{FF2B5EF4-FFF2-40B4-BE49-F238E27FC236}">
                    <a16:creationId xmlns:a16="http://schemas.microsoft.com/office/drawing/2014/main" id="{8ADC6720-F303-4AB8-85B6-DC11BCF11838}"/>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39" name="Oval 138">
              <a:extLst>
                <a:ext uri="{FF2B5EF4-FFF2-40B4-BE49-F238E27FC236}">
                  <a16:creationId xmlns:a16="http://schemas.microsoft.com/office/drawing/2014/main" id="{49D7B37B-9C2D-416C-813E-12749CBF21DC}"/>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0" name="TextBox 139">
              <a:extLst>
                <a:ext uri="{FF2B5EF4-FFF2-40B4-BE49-F238E27FC236}">
                  <a16:creationId xmlns:a16="http://schemas.microsoft.com/office/drawing/2014/main" id="{8EBAA456-4D06-499C-ABC6-F20F3DBA7EEF}"/>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4</a:t>
              </a:r>
            </a:p>
          </p:txBody>
        </p:sp>
      </p:grpSp>
      <p:grpSp>
        <p:nvGrpSpPr>
          <p:cNvPr id="153" name="Group 152">
            <a:extLst>
              <a:ext uri="{FF2B5EF4-FFF2-40B4-BE49-F238E27FC236}">
                <a16:creationId xmlns:a16="http://schemas.microsoft.com/office/drawing/2014/main" id="{E1669B18-4EF0-4D04-B4DE-DFE8319950EF}"/>
              </a:ext>
            </a:extLst>
          </p:cNvPr>
          <p:cNvGrpSpPr/>
          <p:nvPr/>
        </p:nvGrpSpPr>
        <p:grpSpPr>
          <a:xfrm>
            <a:off x="5232130" y="3967156"/>
            <a:ext cx="1780072" cy="1780072"/>
            <a:chOff x="3419475" y="752475"/>
            <a:chExt cx="5353050" cy="5353050"/>
          </a:xfrm>
        </p:grpSpPr>
        <p:sp>
          <p:nvSpPr>
            <p:cNvPr id="154" name="Freeform: Shape 153">
              <a:extLst>
                <a:ext uri="{FF2B5EF4-FFF2-40B4-BE49-F238E27FC236}">
                  <a16:creationId xmlns:a16="http://schemas.microsoft.com/office/drawing/2014/main" id="{BABC81BF-C269-49F9-9EA1-8BD406323F1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55" name="Group 154">
              <a:extLst>
                <a:ext uri="{FF2B5EF4-FFF2-40B4-BE49-F238E27FC236}">
                  <a16:creationId xmlns:a16="http://schemas.microsoft.com/office/drawing/2014/main" id="{EA606F08-55B7-4B37-945B-5B27075339DB}"/>
                </a:ext>
              </a:extLst>
            </p:cNvPr>
            <p:cNvGrpSpPr/>
            <p:nvPr/>
          </p:nvGrpSpPr>
          <p:grpSpPr>
            <a:xfrm>
              <a:off x="3505202" y="836611"/>
              <a:ext cx="5094518" cy="5143275"/>
              <a:chOff x="3505202" y="836611"/>
              <a:chExt cx="5094518" cy="5143275"/>
            </a:xfrm>
            <a:solidFill>
              <a:schemeClr val="bg1"/>
            </a:solidFill>
          </p:grpSpPr>
          <p:sp>
            <p:nvSpPr>
              <p:cNvPr id="158" name="Rectangle 157">
                <a:extLst>
                  <a:ext uri="{FF2B5EF4-FFF2-40B4-BE49-F238E27FC236}">
                    <a16:creationId xmlns:a16="http://schemas.microsoft.com/office/drawing/2014/main" id="{2AF7C167-F186-4E97-BA2A-5871D1458EAD}"/>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9" name="Rectangle 158">
                <a:extLst>
                  <a:ext uri="{FF2B5EF4-FFF2-40B4-BE49-F238E27FC236}">
                    <a16:creationId xmlns:a16="http://schemas.microsoft.com/office/drawing/2014/main" id="{73C83D52-4FFD-48F8-9900-F7FBD274359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0" name="Rectangle 159">
                <a:extLst>
                  <a:ext uri="{FF2B5EF4-FFF2-40B4-BE49-F238E27FC236}">
                    <a16:creationId xmlns:a16="http://schemas.microsoft.com/office/drawing/2014/main" id="{2A528FEE-A008-4676-8500-91C30D058252}"/>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1" name="Rectangle 160">
                <a:extLst>
                  <a:ext uri="{FF2B5EF4-FFF2-40B4-BE49-F238E27FC236}">
                    <a16:creationId xmlns:a16="http://schemas.microsoft.com/office/drawing/2014/main" id="{D96863DF-CE41-465F-8201-7878F98743F8}"/>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2" name="Rectangle 161">
                <a:extLst>
                  <a:ext uri="{FF2B5EF4-FFF2-40B4-BE49-F238E27FC236}">
                    <a16:creationId xmlns:a16="http://schemas.microsoft.com/office/drawing/2014/main" id="{3BC19FA2-A4EE-441A-9B80-B76C76F6937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3" name="Rectangle 162">
                <a:extLst>
                  <a:ext uri="{FF2B5EF4-FFF2-40B4-BE49-F238E27FC236}">
                    <a16:creationId xmlns:a16="http://schemas.microsoft.com/office/drawing/2014/main" id="{4FC13C78-2429-4E1E-94ED-253F91FA203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4" name="Rectangle 163">
                <a:extLst>
                  <a:ext uri="{FF2B5EF4-FFF2-40B4-BE49-F238E27FC236}">
                    <a16:creationId xmlns:a16="http://schemas.microsoft.com/office/drawing/2014/main" id="{D332F68A-C5CD-4CB8-ACD7-CD1D94D844D6}"/>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5" name="Rectangle 164">
                <a:extLst>
                  <a:ext uri="{FF2B5EF4-FFF2-40B4-BE49-F238E27FC236}">
                    <a16:creationId xmlns:a16="http://schemas.microsoft.com/office/drawing/2014/main" id="{7ED05AA8-A9F5-48D6-8BCC-9AB2B5C86E67}"/>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6" name="Rectangle 165">
                <a:extLst>
                  <a:ext uri="{FF2B5EF4-FFF2-40B4-BE49-F238E27FC236}">
                    <a16:creationId xmlns:a16="http://schemas.microsoft.com/office/drawing/2014/main" id="{15AEC49F-E115-4C93-BDDD-46C161D9D46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7" name="Rectangle 166">
                <a:extLst>
                  <a:ext uri="{FF2B5EF4-FFF2-40B4-BE49-F238E27FC236}">
                    <a16:creationId xmlns:a16="http://schemas.microsoft.com/office/drawing/2014/main" id="{F4831C65-10E3-4303-8372-3DC2C018ABF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8" name="Rectangle 167">
                <a:extLst>
                  <a:ext uri="{FF2B5EF4-FFF2-40B4-BE49-F238E27FC236}">
                    <a16:creationId xmlns:a16="http://schemas.microsoft.com/office/drawing/2014/main" id="{78D380F6-2325-4A93-A778-003351243372}"/>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9" name="Rectangle 168">
                <a:extLst>
                  <a:ext uri="{FF2B5EF4-FFF2-40B4-BE49-F238E27FC236}">
                    <a16:creationId xmlns:a16="http://schemas.microsoft.com/office/drawing/2014/main" id="{DB510ADF-3427-4801-B3C8-4CF2B5056D3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56" name="Oval 155">
              <a:extLst>
                <a:ext uri="{FF2B5EF4-FFF2-40B4-BE49-F238E27FC236}">
                  <a16:creationId xmlns:a16="http://schemas.microsoft.com/office/drawing/2014/main" id="{60A33251-5833-4C0C-A2C6-15FD7E8DA5CB}"/>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7" name="TextBox 156">
              <a:extLst>
                <a:ext uri="{FF2B5EF4-FFF2-40B4-BE49-F238E27FC236}">
                  <a16:creationId xmlns:a16="http://schemas.microsoft.com/office/drawing/2014/main" id="{72AC87C0-394D-443D-A219-C8EE92969818}"/>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3</a:t>
              </a:r>
            </a:p>
          </p:txBody>
        </p:sp>
      </p:grpSp>
      <p:grpSp>
        <p:nvGrpSpPr>
          <p:cNvPr id="170" name="Group 169">
            <a:extLst>
              <a:ext uri="{FF2B5EF4-FFF2-40B4-BE49-F238E27FC236}">
                <a16:creationId xmlns:a16="http://schemas.microsoft.com/office/drawing/2014/main" id="{41577DE7-5401-4A34-921C-DC48C4495E32}"/>
              </a:ext>
            </a:extLst>
          </p:cNvPr>
          <p:cNvGrpSpPr/>
          <p:nvPr/>
        </p:nvGrpSpPr>
        <p:grpSpPr>
          <a:xfrm>
            <a:off x="5232130" y="3967156"/>
            <a:ext cx="1780072" cy="1780072"/>
            <a:chOff x="3419475" y="752475"/>
            <a:chExt cx="5353050" cy="5353050"/>
          </a:xfrm>
        </p:grpSpPr>
        <p:sp>
          <p:nvSpPr>
            <p:cNvPr id="171" name="Freeform: Shape 170">
              <a:extLst>
                <a:ext uri="{FF2B5EF4-FFF2-40B4-BE49-F238E27FC236}">
                  <a16:creationId xmlns:a16="http://schemas.microsoft.com/office/drawing/2014/main" id="{E195B76B-09DB-4162-905E-E64553CABA2E}"/>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72" name="Group 171">
              <a:extLst>
                <a:ext uri="{FF2B5EF4-FFF2-40B4-BE49-F238E27FC236}">
                  <a16:creationId xmlns:a16="http://schemas.microsoft.com/office/drawing/2014/main" id="{99F695C6-C25C-421C-BEAD-8A0577EA50D3}"/>
                </a:ext>
              </a:extLst>
            </p:cNvPr>
            <p:cNvGrpSpPr/>
            <p:nvPr/>
          </p:nvGrpSpPr>
          <p:grpSpPr>
            <a:xfrm>
              <a:off x="3505202" y="836611"/>
              <a:ext cx="5094518" cy="5143275"/>
              <a:chOff x="3505202" y="836611"/>
              <a:chExt cx="5094518" cy="5143275"/>
            </a:xfrm>
            <a:solidFill>
              <a:schemeClr val="bg1"/>
            </a:solidFill>
          </p:grpSpPr>
          <p:sp>
            <p:nvSpPr>
              <p:cNvPr id="175" name="Rectangle 174">
                <a:extLst>
                  <a:ext uri="{FF2B5EF4-FFF2-40B4-BE49-F238E27FC236}">
                    <a16:creationId xmlns:a16="http://schemas.microsoft.com/office/drawing/2014/main" id="{2E633616-2064-4880-8C1C-EEFE0C8BB279}"/>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6" name="Rectangle 175">
                <a:extLst>
                  <a:ext uri="{FF2B5EF4-FFF2-40B4-BE49-F238E27FC236}">
                    <a16:creationId xmlns:a16="http://schemas.microsoft.com/office/drawing/2014/main" id="{CF9903CB-B31D-4FCC-B829-6237E21BA51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7" name="Rectangle 176">
                <a:extLst>
                  <a:ext uri="{FF2B5EF4-FFF2-40B4-BE49-F238E27FC236}">
                    <a16:creationId xmlns:a16="http://schemas.microsoft.com/office/drawing/2014/main" id="{211703D1-243C-4A8E-8D87-AD79ABE54E6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8" name="Rectangle 177">
                <a:extLst>
                  <a:ext uri="{FF2B5EF4-FFF2-40B4-BE49-F238E27FC236}">
                    <a16:creationId xmlns:a16="http://schemas.microsoft.com/office/drawing/2014/main" id="{3FB92B82-C13F-44D7-B14F-2E30F82CF79B}"/>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9" name="Rectangle 178">
                <a:extLst>
                  <a:ext uri="{FF2B5EF4-FFF2-40B4-BE49-F238E27FC236}">
                    <a16:creationId xmlns:a16="http://schemas.microsoft.com/office/drawing/2014/main" id="{6A87E63E-168C-4E90-A82E-F47437581C5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0" name="Rectangle 179">
                <a:extLst>
                  <a:ext uri="{FF2B5EF4-FFF2-40B4-BE49-F238E27FC236}">
                    <a16:creationId xmlns:a16="http://schemas.microsoft.com/office/drawing/2014/main" id="{E0994E1A-DD16-4EEA-8A70-B497258EBB3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1" name="Rectangle 180">
                <a:extLst>
                  <a:ext uri="{FF2B5EF4-FFF2-40B4-BE49-F238E27FC236}">
                    <a16:creationId xmlns:a16="http://schemas.microsoft.com/office/drawing/2014/main" id="{2BA835F5-05A5-4749-85DE-4E6D6AC126F2}"/>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2" name="Rectangle 181">
                <a:extLst>
                  <a:ext uri="{FF2B5EF4-FFF2-40B4-BE49-F238E27FC236}">
                    <a16:creationId xmlns:a16="http://schemas.microsoft.com/office/drawing/2014/main" id="{F33105B3-9DBF-4B90-A8C8-FDA40CDFBD65}"/>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3" name="Rectangle 182">
                <a:extLst>
                  <a:ext uri="{FF2B5EF4-FFF2-40B4-BE49-F238E27FC236}">
                    <a16:creationId xmlns:a16="http://schemas.microsoft.com/office/drawing/2014/main" id="{F7880327-625C-4B11-A23B-F0076C4BD3E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4" name="Rectangle 183">
                <a:extLst>
                  <a:ext uri="{FF2B5EF4-FFF2-40B4-BE49-F238E27FC236}">
                    <a16:creationId xmlns:a16="http://schemas.microsoft.com/office/drawing/2014/main" id="{27E56AC6-D2B5-4A23-8B8F-9E246732D75B}"/>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5" name="Rectangle 184">
                <a:extLst>
                  <a:ext uri="{FF2B5EF4-FFF2-40B4-BE49-F238E27FC236}">
                    <a16:creationId xmlns:a16="http://schemas.microsoft.com/office/drawing/2014/main" id="{F483722E-C5B8-4ECE-A322-92C2B757C08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6" name="Rectangle 185">
                <a:extLst>
                  <a:ext uri="{FF2B5EF4-FFF2-40B4-BE49-F238E27FC236}">
                    <a16:creationId xmlns:a16="http://schemas.microsoft.com/office/drawing/2014/main" id="{32F1960D-B188-4531-BD14-5312F3B5E62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73" name="Oval 172">
              <a:extLst>
                <a:ext uri="{FF2B5EF4-FFF2-40B4-BE49-F238E27FC236}">
                  <a16:creationId xmlns:a16="http://schemas.microsoft.com/office/drawing/2014/main" id="{FE1ADEDB-4A5C-4D14-821E-623AFF5951A1}"/>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4" name="TextBox 173">
              <a:extLst>
                <a:ext uri="{FF2B5EF4-FFF2-40B4-BE49-F238E27FC236}">
                  <a16:creationId xmlns:a16="http://schemas.microsoft.com/office/drawing/2014/main" id="{020BC3F8-5672-485D-BC14-96213F03BC53}"/>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2</a:t>
              </a:r>
            </a:p>
          </p:txBody>
        </p:sp>
      </p:grpSp>
      <p:grpSp>
        <p:nvGrpSpPr>
          <p:cNvPr id="187" name="Group 186">
            <a:extLst>
              <a:ext uri="{FF2B5EF4-FFF2-40B4-BE49-F238E27FC236}">
                <a16:creationId xmlns:a16="http://schemas.microsoft.com/office/drawing/2014/main" id="{5667F44F-E663-41E7-84CA-4550CF256858}"/>
              </a:ext>
            </a:extLst>
          </p:cNvPr>
          <p:cNvGrpSpPr/>
          <p:nvPr/>
        </p:nvGrpSpPr>
        <p:grpSpPr>
          <a:xfrm>
            <a:off x="5232130" y="3967156"/>
            <a:ext cx="1780072" cy="1780072"/>
            <a:chOff x="3419475" y="752475"/>
            <a:chExt cx="5353050" cy="5353050"/>
          </a:xfrm>
        </p:grpSpPr>
        <p:sp>
          <p:nvSpPr>
            <p:cNvPr id="188" name="Freeform: Shape 187">
              <a:extLst>
                <a:ext uri="{FF2B5EF4-FFF2-40B4-BE49-F238E27FC236}">
                  <a16:creationId xmlns:a16="http://schemas.microsoft.com/office/drawing/2014/main" id="{7A385D17-05C8-4AA3-BB69-647F71E2277C}"/>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89" name="Group 188">
              <a:extLst>
                <a:ext uri="{FF2B5EF4-FFF2-40B4-BE49-F238E27FC236}">
                  <a16:creationId xmlns:a16="http://schemas.microsoft.com/office/drawing/2014/main" id="{2E32C183-A74D-4995-87A9-F7DA9D073BAB}"/>
                </a:ext>
              </a:extLst>
            </p:cNvPr>
            <p:cNvGrpSpPr/>
            <p:nvPr/>
          </p:nvGrpSpPr>
          <p:grpSpPr>
            <a:xfrm>
              <a:off x="3505202" y="836611"/>
              <a:ext cx="5094518" cy="5143275"/>
              <a:chOff x="3505202" y="836611"/>
              <a:chExt cx="5094518" cy="5143275"/>
            </a:xfrm>
            <a:solidFill>
              <a:schemeClr val="bg1"/>
            </a:solidFill>
          </p:grpSpPr>
          <p:sp>
            <p:nvSpPr>
              <p:cNvPr id="192" name="Rectangle 191">
                <a:extLst>
                  <a:ext uri="{FF2B5EF4-FFF2-40B4-BE49-F238E27FC236}">
                    <a16:creationId xmlns:a16="http://schemas.microsoft.com/office/drawing/2014/main" id="{8038FC6C-458C-42B6-BE14-565B62D17FB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3" name="Rectangle 192">
                <a:extLst>
                  <a:ext uri="{FF2B5EF4-FFF2-40B4-BE49-F238E27FC236}">
                    <a16:creationId xmlns:a16="http://schemas.microsoft.com/office/drawing/2014/main" id="{9508F5C2-5B1E-45CF-8902-122826A07F2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4" name="Rectangle 193">
                <a:extLst>
                  <a:ext uri="{FF2B5EF4-FFF2-40B4-BE49-F238E27FC236}">
                    <a16:creationId xmlns:a16="http://schemas.microsoft.com/office/drawing/2014/main" id="{77A13ED4-4BB9-4D22-A3B7-D1C376DFF233}"/>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5" name="Rectangle 194">
                <a:extLst>
                  <a:ext uri="{FF2B5EF4-FFF2-40B4-BE49-F238E27FC236}">
                    <a16:creationId xmlns:a16="http://schemas.microsoft.com/office/drawing/2014/main" id="{B9D6779E-0E02-4735-9D4C-A9ED49A52AC2}"/>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6" name="Rectangle 195">
                <a:extLst>
                  <a:ext uri="{FF2B5EF4-FFF2-40B4-BE49-F238E27FC236}">
                    <a16:creationId xmlns:a16="http://schemas.microsoft.com/office/drawing/2014/main" id="{34AA3F6E-4029-42E4-80D3-B30EA1834A91}"/>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7" name="Rectangle 196">
                <a:extLst>
                  <a:ext uri="{FF2B5EF4-FFF2-40B4-BE49-F238E27FC236}">
                    <a16:creationId xmlns:a16="http://schemas.microsoft.com/office/drawing/2014/main" id="{8D268260-9686-4057-99B0-EE7BD45D9A2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8" name="Rectangle 197">
                <a:extLst>
                  <a:ext uri="{FF2B5EF4-FFF2-40B4-BE49-F238E27FC236}">
                    <a16:creationId xmlns:a16="http://schemas.microsoft.com/office/drawing/2014/main" id="{016F14DD-70B3-4CAC-AA2F-8CA027B301C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9" name="Rectangle 198">
                <a:extLst>
                  <a:ext uri="{FF2B5EF4-FFF2-40B4-BE49-F238E27FC236}">
                    <a16:creationId xmlns:a16="http://schemas.microsoft.com/office/drawing/2014/main" id="{3D2EF879-385E-4AE0-B513-53FD694B87F3}"/>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0" name="Rectangle 199">
                <a:extLst>
                  <a:ext uri="{FF2B5EF4-FFF2-40B4-BE49-F238E27FC236}">
                    <a16:creationId xmlns:a16="http://schemas.microsoft.com/office/drawing/2014/main" id="{5866144B-A227-4762-8526-8A9C2D11283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1" name="Rectangle 200">
                <a:extLst>
                  <a:ext uri="{FF2B5EF4-FFF2-40B4-BE49-F238E27FC236}">
                    <a16:creationId xmlns:a16="http://schemas.microsoft.com/office/drawing/2014/main" id="{3B82CBA5-DF86-4CED-813F-062D362BF754}"/>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2" name="Rectangle 201">
                <a:extLst>
                  <a:ext uri="{FF2B5EF4-FFF2-40B4-BE49-F238E27FC236}">
                    <a16:creationId xmlns:a16="http://schemas.microsoft.com/office/drawing/2014/main" id="{5883CE8D-D95C-479D-A2C6-A1B085B75D8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3" name="Rectangle 202">
                <a:extLst>
                  <a:ext uri="{FF2B5EF4-FFF2-40B4-BE49-F238E27FC236}">
                    <a16:creationId xmlns:a16="http://schemas.microsoft.com/office/drawing/2014/main" id="{8304C6C2-A872-489B-91F5-A8E49FF4C05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90" name="Oval 189">
              <a:extLst>
                <a:ext uri="{FF2B5EF4-FFF2-40B4-BE49-F238E27FC236}">
                  <a16:creationId xmlns:a16="http://schemas.microsoft.com/office/drawing/2014/main" id="{C637941B-5CBF-4DA4-8DB2-87D5541C21F5}"/>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1" name="TextBox 190">
              <a:extLst>
                <a:ext uri="{FF2B5EF4-FFF2-40B4-BE49-F238E27FC236}">
                  <a16:creationId xmlns:a16="http://schemas.microsoft.com/office/drawing/2014/main" id="{74640DB6-7EA5-44E8-8F5E-A0DE9081B08E}"/>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a:t>
              </a:r>
            </a:p>
          </p:txBody>
        </p:sp>
      </p:grpSp>
      <p:grpSp>
        <p:nvGrpSpPr>
          <p:cNvPr id="204" name="Group 203">
            <a:extLst>
              <a:ext uri="{FF2B5EF4-FFF2-40B4-BE49-F238E27FC236}">
                <a16:creationId xmlns:a16="http://schemas.microsoft.com/office/drawing/2014/main" id="{E55F164A-53A8-41F3-B2B6-E14C5D4F6D5D}"/>
              </a:ext>
            </a:extLst>
          </p:cNvPr>
          <p:cNvGrpSpPr/>
          <p:nvPr/>
        </p:nvGrpSpPr>
        <p:grpSpPr>
          <a:xfrm>
            <a:off x="5232130" y="3967156"/>
            <a:ext cx="1780072" cy="1780072"/>
            <a:chOff x="3419475" y="752475"/>
            <a:chExt cx="5353050" cy="5353050"/>
          </a:xfrm>
        </p:grpSpPr>
        <p:sp>
          <p:nvSpPr>
            <p:cNvPr id="205" name="Freeform: Shape 204">
              <a:extLst>
                <a:ext uri="{FF2B5EF4-FFF2-40B4-BE49-F238E27FC236}">
                  <a16:creationId xmlns:a16="http://schemas.microsoft.com/office/drawing/2014/main" id="{B2B58F0B-F44B-4BE0-8214-AA677009AAB9}"/>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06" name="Group 205">
              <a:extLst>
                <a:ext uri="{FF2B5EF4-FFF2-40B4-BE49-F238E27FC236}">
                  <a16:creationId xmlns:a16="http://schemas.microsoft.com/office/drawing/2014/main" id="{257FE4D6-483E-431B-AA7D-E560761C29AD}"/>
                </a:ext>
              </a:extLst>
            </p:cNvPr>
            <p:cNvGrpSpPr/>
            <p:nvPr/>
          </p:nvGrpSpPr>
          <p:grpSpPr>
            <a:xfrm>
              <a:off x="3505202" y="836611"/>
              <a:ext cx="5094518" cy="5143275"/>
              <a:chOff x="3505202" y="836611"/>
              <a:chExt cx="5094518" cy="5143275"/>
            </a:xfrm>
            <a:solidFill>
              <a:schemeClr val="bg1"/>
            </a:solidFill>
          </p:grpSpPr>
          <p:sp>
            <p:nvSpPr>
              <p:cNvPr id="209" name="Rectangle 208">
                <a:extLst>
                  <a:ext uri="{FF2B5EF4-FFF2-40B4-BE49-F238E27FC236}">
                    <a16:creationId xmlns:a16="http://schemas.microsoft.com/office/drawing/2014/main" id="{FFCA97A4-A8DA-40C1-9D9E-EF932C7D05B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0" name="Rectangle 209">
                <a:extLst>
                  <a:ext uri="{FF2B5EF4-FFF2-40B4-BE49-F238E27FC236}">
                    <a16:creationId xmlns:a16="http://schemas.microsoft.com/office/drawing/2014/main" id="{090C6838-1F22-4DA9-82BD-5C37E647713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1" name="Rectangle 210">
                <a:extLst>
                  <a:ext uri="{FF2B5EF4-FFF2-40B4-BE49-F238E27FC236}">
                    <a16:creationId xmlns:a16="http://schemas.microsoft.com/office/drawing/2014/main" id="{480C4D48-9C07-430E-957C-8789FAF48C1A}"/>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2" name="Rectangle 211">
                <a:extLst>
                  <a:ext uri="{FF2B5EF4-FFF2-40B4-BE49-F238E27FC236}">
                    <a16:creationId xmlns:a16="http://schemas.microsoft.com/office/drawing/2014/main" id="{D5AB55CE-F667-43FA-A44F-F06BCE7DDB4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3" name="Rectangle 212">
                <a:extLst>
                  <a:ext uri="{FF2B5EF4-FFF2-40B4-BE49-F238E27FC236}">
                    <a16:creationId xmlns:a16="http://schemas.microsoft.com/office/drawing/2014/main" id="{55FAB3BA-970B-4154-B061-39B74E060D8F}"/>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4" name="Rectangle 213">
                <a:extLst>
                  <a:ext uri="{FF2B5EF4-FFF2-40B4-BE49-F238E27FC236}">
                    <a16:creationId xmlns:a16="http://schemas.microsoft.com/office/drawing/2014/main" id="{99000E8C-A900-44FD-B075-4CD834590E4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5" name="Rectangle 214">
                <a:extLst>
                  <a:ext uri="{FF2B5EF4-FFF2-40B4-BE49-F238E27FC236}">
                    <a16:creationId xmlns:a16="http://schemas.microsoft.com/office/drawing/2014/main" id="{A3D98097-E764-4A6B-B7A9-69D605893C8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6" name="Rectangle 215">
                <a:extLst>
                  <a:ext uri="{FF2B5EF4-FFF2-40B4-BE49-F238E27FC236}">
                    <a16:creationId xmlns:a16="http://schemas.microsoft.com/office/drawing/2014/main" id="{9A3A5A96-2583-4551-BCBD-707DB272E97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7" name="Rectangle 216">
                <a:extLst>
                  <a:ext uri="{FF2B5EF4-FFF2-40B4-BE49-F238E27FC236}">
                    <a16:creationId xmlns:a16="http://schemas.microsoft.com/office/drawing/2014/main" id="{96A80426-DC6A-4D2D-9656-9255717D3F6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8" name="Rectangle 217">
                <a:extLst>
                  <a:ext uri="{FF2B5EF4-FFF2-40B4-BE49-F238E27FC236}">
                    <a16:creationId xmlns:a16="http://schemas.microsoft.com/office/drawing/2014/main" id="{4D1A7621-A4C4-48A1-990C-8B519183F55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9" name="Rectangle 218">
                <a:extLst>
                  <a:ext uri="{FF2B5EF4-FFF2-40B4-BE49-F238E27FC236}">
                    <a16:creationId xmlns:a16="http://schemas.microsoft.com/office/drawing/2014/main" id="{7183A863-4BDA-4BFA-9F25-C215F96DA9F8}"/>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0" name="Rectangle 219">
                <a:extLst>
                  <a:ext uri="{FF2B5EF4-FFF2-40B4-BE49-F238E27FC236}">
                    <a16:creationId xmlns:a16="http://schemas.microsoft.com/office/drawing/2014/main" id="{BCA1372C-EF11-4646-800B-B42FC7CFB10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7" name="Oval 206">
              <a:extLst>
                <a:ext uri="{FF2B5EF4-FFF2-40B4-BE49-F238E27FC236}">
                  <a16:creationId xmlns:a16="http://schemas.microsoft.com/office/drawing/2014/main" id="{E1F6A30E-5FAB-487C-A741-C0C4C7BB258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8" name="TextBox 207">
              <a:extLst>
                <a:ext uri="{FF2B5EF4-FFF2-40B4-BE49-F238E27FC236}">
                  <a16:creationId xmlns:a16="http://schemas.microsoft.com/office/drawing/2014/main" id="{671D3926-1AE4-49D8-B730-0F19D912E9A0}"/>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0</a:t>
              </a:r>
            </a:p>
          </p:txBody>
        </p:sp>
      </p:grpSp>
      <p:pic>
        <p:nvPicPr>
          <p:cNvPr id="221" name="nhạc chơi rung chuông vàng">
            <a:hlinkClick r:id="" action="ppaction://media"/>
            <a:extLst>
              <a:ext uri="{FF2B5EF4-FFF2-40B4-BE49-F238E27FC236}">
                <a16:creationId xmlns:a16="http://schemas.microsoft.com/office/drawing/2014/main" id="{AC97AE6C-C162-495B-867F-FFED908FBCC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1905" y="1693878"/>
            <a:ext cx="609600" cy="609600"/>
          </a:xfrm>
          <a:prstGeom prst="rect">
            <a:avLst/>
          </a:prstGeom>
        </p:spPr>
      </p:pic>
    </p:spTree>
    <p:extLst>
      <p:ext uri="{BB962C8B-B14F-4D97-AF65-F5344CB8AC3E}">
        <p14:creationId xmlns:p14="http://schemas.microsoft.com/office/powerpoint/2010/main" val="292308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750"/>
                                        <p:tgtEl>
                                          <p:spTgt spid="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750"/>
                                        <p:tgtEl>
                                          <p:spTgt spid="3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5312" fill="hold"/>
                                        <p:tgtEl>
                                          <p:spTgt spid="221"/>
                                        </p:tgtEl>
                                      </p:cBhvr>
                                    </p:cmd>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1000"/>
                                  </p:stCondLst>
                                  <p:childTnLst>
                                    <p:set>
                                      <p:cBhvr>
                                        <p:cTn id="38" dur="1" fill="hold">
                                          <p:stCondLst>
                                            <p:cond delay="0"/>
                                          </p:stCondLst>
                                        </p:cTn>
                                        <p:tgtEl>
                                          <p:spTgt spid="51"/>
                                        </p:tgtEl>
                                        <p:attrNameLst>
                                          <p:attrName>style.visibility</p:attrName>
                                        </p:attrNameLst>
                                      </p:cBhvr>
                                      <p:to>
                                        <p:strVal val="visible"/>
                                      </p:to>
                                    </p:set>
                                  </p:childTnLst>
                                </p:cTn>
                              </p:par>
                            </p:childTnLst>
                          </p:cTn>
                        </p:par>
                        <p:par>
                          <p:cTn id="39" fill="hold">
                            <p:stCondLst>
                              <p:cond delay="1000"/>
                            </p:stCondLst>
                            <p:childTnLst>
                              <p:par>
                                <p:cTn id="40" presetID="1" presetClass="entr" presetSubtype="0" fill="hold" nodeType="afterEffect">
                                  <p:stCondLst>
                                    <p:cond delay="1000"/>
                                  </p:stCondLst>
                                  <p:childTnLst>
                                    <p:set>
                                      <p:cBhvr>
                                        <p:cTn id="41" dur="1" fill="hold">
                                          <p:stCondLst>
                                            <p:cond delay="0"/>
                                          </p:stCondLst>
                                        </p:cTn>
                                        <p:tgtEl>
                                          <p:spTgt spid="68"/>
                                        </p:tgtEl>
                                        <p:attrNameLst>
                                          <p:attrName>style.visibility</p:attrName>
                                        </p:attrNameLst>
                                      </p:cBhvr>
                                      <p:to>
                                        <p:strVal val="visible"/>
                                      </p:to>
                                    </p:set>
                                  </p:childTnLst>
                                </p:cTn>
                              </p:par>
                            </p:childTnLst>
                          </p:cTn>
                        </p:par>
                        <p:par>
                          <p:cTn id="42" fill="hold">
                            <p:stCondLst>
                              <p:cond delay="2000"/>
                            </p:stCondLst>
                            <p:childTnLst>
                              <p:par>
                                <p:cTn id="43" presetID="1" presetClass="entr" presetSubtype="0" fill="hold" nodeType="afterEffect">
                                  <p:stCondLst>
                                    <p:cond delay="1000"/>
                                  </p:stCondLst>
                                  <p:childTnLst>
                                    <p:set>
                                      <p:cBhvr>
                                        <p:cTn id="44" dur="1" fill="hold">
                                          <p:stCondLst>
                                            <p:cond delay="0"/>
                                          </p:stCondLst>
                                        </p:cTn>
                                        <p:tgtEl>
                                          <p:spTgt spid="85"/>
                                        </p:tgtEl>
                                        <p:attrNameLst>
                                          <p:attrName>style.visibility</p:attrName>
                                        </p:attrNameLst>
                                      </p:cBhvr>
                                      <p:to>
                                        <p:strVal val="visible"/>
                                      </p:to>
                                    </p:set>
                                  </p:childTnLst>
                                </p:cTn>
                              </p:par>
                            </p:childTnLst>
                          </p:cTn>
                        </p:par>
                        <p:par>
                          <p:cTn id="45" fill="hold">
                            <p:stCondLst>
                              <p:cond delay="3000"/>
                            </p:stCondLst>
                            <p:childTnLst>
                              <p:par>
                                <p:cTn id="46" presetID="1" presetClass="entr" presetSubtype="0" fill="hold" nodeType="afterEffect">
                                  <p:stCondLst>
                                    <p:cond delay="1000"/>
                                  </p:stCondLst>
                                  <p:childTnLst>
                                    <p:set>
                                      <p:cBhvr>
                                        <p:cTn id="47" dur="1" fill="hold">
                                          <p:stCondLst>
                                            <p:cond delay="0"/>
                                          </p:stCondLst>
                                        </p:cTn>
                                        <p:tgtEl>
                                          <p:spTgt spid="102"/>
                                        </p:tgtEl>
                                        <p:attrNameLst>
                                          <p:attrName>style.visibility</p:attrName>
                                        </p:attrNameLst>
                                      </p:cBhvr>
                                      <p:to>
                                        <p:strVal val="visible"/>
                                      </p:to>
                                    </p:set>
                                  </p:childTnLst>
                                </p:cTn>
                              </p:par>
                            </p:childTnLst>
                          </p:cTn>
                        </p:par>
                        <p:par>
                          <p:cTn id="48" fill="hold">
                            <p:stCondLst>
                              <p:cond delay="4000"/>
                            </p:stCondLst>
                            <p:childTnLst>
                              <p:par>
                                <p:cTn id="49" presetID="1" presetClass="entr" presetSubtype="0" fill="hold" nodeType="afterEffect">
                                  <p:stCondLst>
                                    <p:cond delay="1000"/>
                                  </p:stCondLst>
                                  <p:childTnLst>
                                    <p:set>
                                      <p:cBhvr>
                                        <p:cTn id="50" dur="1" fill="hold">
                                          <p:stCondLst>
                                            <p:cond delay="0"/>
                                          </p:stCondLst>
                                        </p:cTn>
                                        <p:tgtEl>
                                          <p:spTgt spid="119"/>
                                        </p:tgtEl>
                                        <p:attrNameLst>
                                          <p:attrName>style.visibility</p:attrName>
                                        </p:attrNameLst>
                                      </p:cBhvr>
                                      <p:to>
                                        <p:strVal val="visible"/>
                                      </p:to>
                                    </p:set>
                                  </p:childTnLst>
                                </p:cTn>
                              </p:par>
                            </p:childTnLst>
                          </p:cTn>
                        </p:par>
                        <p:par>
                          <p:cTn id="51" fill="hold">
                            <p:stCondLst>
                              <p:cond delay="5000"/>
                            </p:stCondLst>
                            <p:childTnLst>
                              <p:par>
                                <p:cTn id="52" presetID="1" presetClass="entr" presetSubtype="0" fill="hold" nodeType="afterEffect">
                                  <p:stCondLst>
                                    <p:cond delay="1000"/>
                                  </p:stCondLst>
                                  <p:childTnLst>
                                    <p:set>
                                      <p:cBhvr>
                                        <p:cTn id="53" dur="1" fill="hold">
                                          <p:stCondLst>
                                            <p:cond delay="0"/>
                                          </p:stCondLst>
                                        </p:cTn>
                                        <p:tgtEl>
                                          <p:spTgt spid="136"/>
                                        </p:tgtEl>
                                        <p:attrNameLst>
                                          <p:attrName>style.visibility</p:attrName>
                                        </p:attrNameLst>
                                      </p:cBhvr>
                                      <p:to>
                                        <p:strVal val="visible"/>
                                      </p:to>
                                    </p:set>
                                  </p:childTnLst>
                                </p:cTn>
                              </p:par>
                            </p:childTnLst>
                          </p:cTn>
                        </p:par>
                        <p:par>
                          <p:cTn id="54" fill="hold">
                            <p:stCondLst>
                              <p:cond delay="6000"/>
                            </p:stCondLst>
                            <p:childTnLst>
                              <p:par>
                                <p:cTn id="55" presetID="1" presetClass="entr" presetSubtype="0" fill="hold" nodeType="afterEffect">
                                  <p:stCondLst>
                                    <p:cond delay="1000"/>
                                  </p:stCondLst>
                                  <p:childTnLst>
                                    <p:set>
                                      <p:cBhvr>
                                        <p:cTn id="56" dur="1" fill="hold">
                                          <p:stCondLst>
                                            <p:cond delay="0"/>
                                          </p:stCondLst>
                                        </p:cTn>
                                        <p:tgtEl>
                                          <p:spTgt spid="153"/>
                                        </p:tgtEl>
                                        <p:attrNameLst>
                                          <p:attrName>style.visibility</p:attrName>
                                        </p:attrNameLst>
                                      </p:cBhvr>
                                      <p:to>
                                        <p:strVal val="visible"/>
                                      </p:to>
                                    </p:set>
                                  </p:childTnLst>
                                </p:cTn>
                              </p:par>
                            </p:childTnLst>
                          </p:cTn>
                        </p:par>
                        <p:par>
                          <p:cTn id="57" fill="hold">
                            <p:stCondLst>
                              <p:cond delay="7000"/>
                            </p:stCondLst>
                            <p:childTnLst>
                              <p:par>
                                <p:cTn id="58" presetID="1" presetClass="entr" presetSubtype="0" fill="hold" nodeType="afterEffect">
                                  <p:stCondLst>
                                    <p:cond delay="1000"/>
                                  </p:stCondLst>
                                  <p:childTnLst>
                                    <p:set>
                                      <p:cBhvr>
                                        <p:cTn id="59" dur="1" fill="hold">
                                          <p:stCondLst>
                                            <p:cond delay="0"/>
                                          </p:stCondLst>
                                        </p:cTn>
                                        <p:tgtEl>
                                          <p:spTgt spid="170"/>
                                        </p:tgtEl>
                                        <p:attrNameLst>
                                          <p:attrName>style.visibility</p:attrName>
                                        </p:attrNameLst>
                                      </p:cBhvr>
                                      <p:to>
                                        <p:strVal val="visible"/>
                                      </p:to>
                                    </p:set>
                                  </p:childTnLst>
                                </p:cTn>
                              </p:par>
                            </p:childTnLst>
                          </p:cTn>
                        </p:par>
                        <p:par>
                          <p:cTn id="60" fill="hold">
                            <p:stCondLst>
                              <p:cond delay="8000"/>
                            </p:stCondLst>
                            <p:childTnLst>
                              <p:par>
                                <p:cTn id="61" presetID="1" presetClass="entr" presetSubtype="0" fill="hold" nodeType="afterEffect">
                                  <p:stCondLst>
                                    <p:cond delay="1000"/>
                                  </p:stCondLst>
                                  <p:childTnLst>
                                    <p:set>
                                      <p:cBhvr>
                                        <p:cTn id="62" dur="1" fill="hold">
                                          <p:stCondLst>
                                            <p:cond delay="0"/>
                                          </p:stCondLst>
                                        </p:cTn>
                                        <p:tgtEl>
                                          <p:spTgt spid="187"/>
                                        </p:tgtEl>
                                        <p:attrNameLst>
                                          <p:attrName>style.visibility</p:attrName>
                                        </p:attrNameLst>
                                      </p:cBhvr>
                                      <p:to>
                                        <p:strVal val="visible"/>
                                      </p:to>
                                    </p:set>
                                  </p:childTnLst>
                                </p:cTn>
                              </p:par>
                            </p:childTnLst>
                          </p:cTn>
                        </p:par>
                        <p:par>
                          <p:cTn id="63" fill="hold">
                            <p:stCondLst>
                              <p:cond delay="9000"/>
                            </p:stCondLst>
                            <p:childTnLst>
                              <p:par>
                                <p:cTn id="64" presetID="1" presetClass="entr" presetSubtype="0" fill="hold" nodeType="afterEffect">
                                  <p:stCondLst>
                                    <p:cond delay="1000"/>
                                  </p:stCondLst>
                                  <p:childTnLst>
                                    <p:set>
                                      <p:cBhvr>
                                        <p:cTn id="65"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221"/>
                </p:tgtEl>
              </p:cMediaNode>
            </p:audio>
          </p:childTnLst>
        </p:cTn>
      </p:par>
    </p:tnLst>
    <p:bldLst>
      <p:bldP spid="12" grpId="0"/>
      <p:bldP spid="30" grpId="0"/>
      <p:bldP spid="31" grpId="0"/>
      <p:bldP spid="32" grpId="0"/>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2" descr="Gold Texture Background Image">
            <a:extLst>
              <a:ext uri="{FF2B5EF4-FFF2-40B4-BE49-F238E27FC236}">
                <a16:creationId xmlns:a16="http://schemas.microsoft.com/office/drawing/2014/main" id="{2FC07847-87E6-40B0-BF1A-DEA598797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1120908" y="1584290"/>
            <a:ext cx="14276904" cy="5502309"/>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2C57131F-C79D-4825-BD7B-1FBE387F303C}"/>
              </a:ext>
            </a:extLst>
          </p:cNvPr>
          <p:cNvSpPr txBox="1"/>
          <p:nvPr/>
        </p:nvSpPr>
        <p:spPr>
          <a:xfrm>
            <a:off x="4203954" y="81183"/>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 hỏi 4</a:t>
            </a:r>
          </a:p>
        </p:txBody>
      </p:sp>
      <p:pic>
        <p:nvPicPr>
          <p:cNvPr id="20" name="Picture 19" descr="Logo&#10;&#10;Description automatically generated">
            <a:hlinkClick r:id="rId8" action="ppaction://hlinksldjump"/>
            <a:extLst>
              <a:ext uri="{FF2B5EF4-FFF2-40B4-BE49-F238E27FC236}">
                <a16:creationId xmlns:a16="http://schemas.microsoft.com/office/drawing/2014/main" id="{0C565E6E-F029-47F4-9374-7A5B37ACC7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6050" y="-324404"/>
            <a:ext cx="2473163" cy="2473163"/>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755792" y="2196872"/>
            <a:ext cx="11015812" cy="584775"/>
          </a:xfrm>
          <a:prstGeom prst="rect">
            <a:avLst/>
          </a:prstGeom>
          <a:noFill/>
        </p:spPr>
        <p:txBody>
          <a:bodyPr wrap="square" rtlCol="0">
            <a:spAutoFit/>
          </a:bodyPr>
          <a:lstStyle/>
          <a:p>
            <a:r>
              <a:rPr lang="vi-VN" sz="3200">
                <a:solidFill>
                  <a:schemeClr val="bg1"/>
                </a:solidFill>
              </a:rPr>
              <a:t>Hoocmôn nào dưới đây do phần tuỷ tuyến trên thận tiết ra?</a:t>
            </a:r>
            <a:endParaRPr lang="en-US" sz="3200">
              <a:solidFill>
                <a:schemeClr val="bg1"/>
              </a:solidFill>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302031" y="3740167"/>
            <a:ext cx="5158969" cy="1098063"/>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1" name="Group 20">
            <a:extLst>
              <a:ext uri="{FF2B5EF4-FFF2-40B4-BE49-F238E27FC236}">
                <a16:creationId xmlns:a16="http://schemas.microsoft.com/office/drawing/2014/main" id="{9E40A452-AD32-4973-93FD-F4C4003D67AF}"/>
              </a:ext>
            </a:extLst>
          </p:cNvPr>
          <p:cNvGrpSpPr/>
          <p:nvPr/>
        </p:nvGrpSpPr>
        <p:grpSpPr>
          <a:xfrm>
            <a:off x="6753843" y="3732601"/>
            <a:ext cx="5131036"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302031" y="4853547"/>
            <a:ext cx="5164282"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759155" y="4845981"/>
            <a:ext cx="5125723"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816741" y="4148205"/>
            <a:ext cx="4184940" cy="523220"/>
          </a:xfrm>
          <a:prstGeom prst="rect">
            <a:avLst/>
          </a:prstGeom>
          <a:noFill/>
        </p:spPr>
        <p:txBody>
          <a:bodyPr wrap="square" rtlCol="0">
            <a:spAutoFit/>
          </a:bodyPr>
          <a:lstStyle/>
          <a:p>
            <a:r>
              <a:rPr lang="en-US" sz="2800" b="1">
                <a:solidFill>
                  <a:srgbClr val="FFC000"/>
                </a:solidFill>
                <a:effectLst/>
                <a:latin typeface="Arial" pitchFamily="34" charset="0"/>
                <a:ea typeface="Calibri" panose="020F0502020204030204" pitchFamily="34" charset="0"/>
                <a:cs typeface="Arial" pitchFamily="34" charset="0"/>
              </a:rPr>
              <a:t>A. </a:t>
            </a:r>
            <a:r>
              <a:rPr lang="en-US" sz="2800">
                <a:solidFill>
                  <a:srgbClr val="FFC000"/>
                </a:solidFill>
                <a:latin typeface="Arial" pitchFamily="34" charset="0"/>
                <a:ea typeface="Calibri" panose="020F0502020204030204" pitchFamily="34" charset="0"/>
                <a:cs typeface="Arial" pitchFamily="34" charset="0"/>
              </a:rPr>
              <a:t>Nora</a:t>
            </a:r>
            <a:r>
              <a:rPr lang="en-US" sz="2800">
                <a:solidFill>
                  <a:srgbClr val="FFC000"/>
                </a:solidFill>
                <a:latin typeface="Arial" pitchFamily="34" charset="0"/>
                <a:cs typeface="Arial" pitchFamily="34" charset="0"/>
              </a:rPr>
              <a:t>đrênalin.</a:t>
            </a:r>
            <a:endParaRPr lang="fr-FR" sz="2800">
              <a:solidFill>
                <a:srgbClr val="FFC000"/>
              </a:solidFill>
              <a:latin typeface="Arial" pitchFamily="34" charset="0"/>
              <a:cs typeface="Arial" pitchFamily="34" charset="0"/>
            </a:endParaRPr>
          </a:p>
        </p:txBody>
      </p:sp>
      <p:sp>
        <p:nvSpPr>
          <p:cNvPr id="31" name="TextBox 30">
            <a:extLst>
              <a:ext uri="{FF2B5EF4-FFF2-40B4-BE49-F238E27FC236}">
                <a16:creationId xmlns:a16="http://schemas.microsoft.com/office/drawing/2014/main" id="{C10D5D51-143C-4D86-8F14-FCBA79843B3F}"/>
              </a:ext>
            </a:extLst>
          </p:cNvPr>
          <p:cNvSpPr txBox="1"/>
          <p:nvPr/>
        </p:nvSpPr>
        <p:spPr>
          <a:xfrm>
            <a:off x="800971" y="5226661"/>
            <a:ext cx="3923429" cy="523220"/>
          </a:xfrm>
          <a:prstGeom prst="rect">
            <a:avLst/>
          </a:prstGeom>
          <a:noFill/>
        </p:spPr>
        <p:txBody>
          <a:bodyPr wrap="square" rtlCol="0">
            <a:spAutoFit/>
          </a:bodyPr>
          <a:lstStyle/>
          <a:p>
            <a:r>
              <a:rPr lang="en-US" sz="2800" b="1">
                <a:solidFill>
                  <a:schemeClr val="bg1"/>
                </a:solidFill>
                <a:latin typeface="Arial" pitchFamily="34" charset="0"/>
                <a:ea typeface="Calibri" panose="020F0502020204030204" pitchFamily="34" charset="0"/>
                <a:cs typeface="Arial" pitchFamily="34" charset="0"/>
              </a:rPr>
              <a:t>C</a:t>
            </a:r>
            <a:r>
              <a:rPr lang="en-US" sz="2800" b="1">
                <a:solidFill>
                  <a:schemeClr val="bg1"/>
                </a:solidFill>
                <a:effectLst/>
                <a:latin typeface="Arial" pitchFamily="34" charset="0"/>
                <a:ea typeface="Calibri" panose="020F0502020204030204" pitchFamily="34" charset="0"/>
                <a:cs typeface="Arial" pitchFamily="34" charset="0"/>
              </a:rPr>
              <a:t>. </a:t>
            </a:r>
            <a:r>
              <a:rPr lang="en-US" sz="2800">
                <a:solidFill>
                  <a:schemeClr val="bg1"/>
                </a:solidFill>
                <a:latin typeface="Arial" pitchFamily="34" charset="0"/>
                <a:cs typeface="Arial" pitchFamily="34" charset="0"/>
              </a:rPr>
              <a:t>Canxitônin.</a:t>
            </a:r>
            <a:endParaRPr lang="fr-FR" sz="2800">
              <a:solidFill>
                <a:srgbClr val="FFC000"/>
              </a:solidFill>
              <a:latin typeface="Arial" pitchFamily="34" charset="0"/>
              <a:cs typeface="Arial" pitchFamily="34" charset="0"/>
            </a:endParaRPr>
          </a:p>
        </p:txBody>
      </p:sp>
      <p:sp>
        <p:nvSpPr>
          <p:cNvPr id="32" name="TextBox 31">
            <a:extLst>
              <a:ext uri="{FF2B5EF4-FFF2-40B4-BE49-F238E27FC236}">
                <a16:creationId xmlns:a16="http://schemas.microsoft.com/office/drawing/2014/main" id="{548271ED-E1C7-4657-9182-F49EA1C44A96}"/>
              </a:ext>
            </a:extLst>
          </p:cNvPr>
          <p:cNvSpPr txBox="1"/>
          <p:nvPr/>
        </p:nvSpPr>
        <p:spPr>
          <a:xfrm>
            <a:off x="7212413" y="4081577"/>
            <a:ext cx="4215634" cy="523220"/>
          </a:xfrm>
          <a:prstGeom prst="rect">
            <a:avLst/>
          </a:prstGeom>
          <a:noFill/>
        </p:spPr>
        <p:txBody>
          <a:bodyPr wrap="square" rtlCol="0">
            <a:spAutoFit/>
          </a:bodyPr>
          <a:lstStyle/>
          <a:p>
            <a:r>
              <a:rPr lang="en-US" sz="2800" b="1">
                <a:solidFill>
                  <a:schemeClr val="bg1"/>
                </a:solidFill>
                <a:latin typeface="Arial" pitchFamily="34" charset="0"/>
                <a:ea typeface="Calibri" panose="020F0502020204030204" pitchFamily="34" charset="0"/>
                <a:cs typeface="Arial" pitchFamily="34" charset="0"/>
              </a:rPr>
              <a:t>B</a:t>
            </a:r>
            <a:r>
              <a:rPr lang="en-US" sz="2800" b="1">
                <a:solidFill>
                  <a:schemeClr val="bg1"/>
                </a:solidFill>
                <a:effectLst/>
                <a:latin typeface="Arial" pitchFamily="34" charset="0"/>
                <a:ea typeface="Calibri" panose="020F0502020204030204" pitchFamily="34" charset="0"/>
                <a:cs typeface="Arial" pitchFamily="34" charset="0"/>
              </a:rPr>
              <a:t>. </a:t>
            </a:r>
            <a:r>
              <a:rPr lang="en-US" sz="2800">
                <a:solidFill>
                  <a:schemeClr val="bg1"/>
                </a:solidFill>
                <a:latin typeface="Arial" pitchFamily="34" charset="0"/>
                <a:cs typeface="Arial" pitchFamily="34" charset="0"/>
              </a:rPr>
              <a:t>Cooctizôn</a:t>
            </a:r>
            <a:r>
              <a:rPr lang="vi-VN" sz="2800">
                <a:solidFill>
                  <a:schemeClr val="bg1"/>
                </a:solidFill>
                <a:latin typeface="Arial" pitchFamily="34" charset="0"/>
                <a:cs typeface="Arial" pitchFamily="34" charset="0"/>
              </a:rPr>
              <a:t>.</a:t>
            </a:r>
            <a:endParaRPr lang="fr-FR" sz="2800">
              <a:solidFill>
                <a:schemeClr val="bg1"/>
              </a:solidFill>
              <a:latin typeface="Arial" pitchFamily="34" charset="0"/>
              <a:cs typeface="Arial" pitchFamily="34" charset="0"/>
            </a:endParaRPr>
          </a:p>
        </p:txBody>
      </p:sp>
      <p:sp>
        <p:nvSpPr>
          <p:cNvPr id="33" name="TextBox 32">
            <a:extLst>
              <a:ext uri="{FF2B5EF4-FFF2-40B4-BE49-F238E27FC236}">
                <a16:creationId xmlns:a16="http://schemas.microsoft.com/office/drawing/2014/main" id="{7FD167AD-B3DD-423C-9A0A-0EBD1C1F0A64}"/>
              </a:ext>
            </a:extLst>
          </p:cNvPr>
          <p:cNvSpPr txBox="1"/>
          <p:nvPr/>
        </p:nvSpPr>
        <p:spPr>
          <a:xfrm>
            <a:off x="7212412" y="5194957"/>
            <a:ext cx="4215635" cy="523220"/>
          </a:xfrm>
          <a:prstGeom prst="rect">
            <a:avLst/>
          </a:prstGeom>
          <a:noFill/>
        </p:spPr>
        <p:txBody>
          <a:bodyPr wrap="square" rtlCol="0">
            <a:spAutoFit/>
          </a:bodyPr>
          <a:lstStyle/>
          <a:p>
            <a:r>
              <a:rPr lang="vi-VN" sz="2800" b="1">
                <a:solidFill>
                  <a:schemeClr val="bg1"/>
                </a:solidFill>
                <a:latin typeface="Arial" pitchFamily="34" charset="0"/>
                <a:cs typeface="Arial" pitchFamily="34" charset="0"/>
              </a:rPr>
              <a:t>D.</a:t>
            </a:r>
            <a:r>
              <a:rPr lang="vi-VN" sz="2800">
                <a:solidFill>
                  <a:schemeClr val="bg1"/>
                </a:solidFill>
                <a:latin typeface="Arial" pitchFamily="34" charset="0"/>
                <a:cs typeface="Arial" pitchFamily="34" charset="0"/>
              </a:rPr>
              <a:t> </a:t>
            </a:r>
            <a:r>
              <a:rPr lang="en-US" sz="2800">
                <a:solidFill>
                  <a:schemeClr val="bg1"/>
                </a:solidFill>
                <a:latin typeface="Arial" pitchFamily="34" charset="0"/>
                <a:cs typeface="Arial" pitchFamily="34" charset="0"/>
              </a:rPr>
              <a:t>Tirôxin.</a:t>
            </a:r>
          </a:p>
        </p:txBody>
      </p:sp>
    </p:spTree>
    <p:extLst>
      <p:ext uri="{BB962C8B-B14F-4D97-AF65-F5344CB8AC3E}">
        <p14:creationId xmlns:p14="http://schemas.microsoft.com/office/powerpoint/2010/main" val="67225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2" descr="Gold Texture Background Image">
            <a:extLst>
              <a:ext uri="{FF2B5EF4-FFF2-40B4-BE49-F238E27FC236}">
                <a16:creationId xmlns:a16="http://schemas.microsoft.com/office/drawing/2014/main" id="{2FC07847-87E6-40B0-BF1A-DEA598797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1120908" y="1584290"/>
            <a:ext cx="14276904" cy="5502309"/>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2C57131F-C79D-4825-BD7B-1FBE387F303C}"/>
              </a:ext>
            </a:extLst>
          </p:cNvPr>
          <p:cNvSpPr txBox="1"/>
          <p:nvPr/>
        </p:nvSpPr>
        <p:spPr>
          <a:xfrm>
            <a:off x="4203954" y="81183"/>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 hỏi 5</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6050" y="-324404"/>
            <a:ext cx="2473163" cy="2473163"/>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720212" y="2308109"/>
            <a:ext cx="11260038" cy="1077218"/>
          </a:xfrm>
          <a:prstGeom prst="rect">
            <a:avLst/>
          </a:prstGeom>
          <a:noFill/>
        </p:spPr>
        <p:txBody>
          <a:bodyPr wrap="square" rtlCol="0">
            <a:spAutoFit/>
          </a:bodyPr>
          <a:lstStyle/>
          <a:p>
            <a:r>
              <a:rPr lang="vi-VN" sz="3200">
                <a:solidFill>
                  <a:schemeClr val="bg1"/>
                </a:solidFill>
              </a:rPr>
              <a:t>Hoocmôn điều hoà sinh dục nam có thể được tiết ra bởi tuyến nội tiết nào dưới đây?</a:t>
            </a:r>
            <a:endParaRPr lang="en-US" sz="3200">
              <a:solidFill>
                <a:schemeClr val="bg1"/>
              </a:solidFill>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302031" y="3740167"/>
            <a:ext cx="5158969" cy="1098063"/>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1" name="Group 20">
            <a:extLst>
              <a:ext uri="{FF2B5EF4-FFF2-40B4-BE49-F238E27FC236}">
                <a16:creationId xmlns:a16="http://schemas.microsoft.com/office/drawing/2014/main" id="{9E40A452-AD32-4973-93FD-F4C4003D67AF}"/>
              </a:ext>
            </a:extLst>
          </p:cNvPr>
          <p:cNvGrpSpPr/>
          <p:nvPr/>
        </p:nvGrpSpPr>
        <p:grpSpPr>
          <a:xfrm>
            <a:off x="6753843" y="3732601"/>
            <a:ext cx="5131036"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302031" y="4853547"/>
            <a:ext cx="5164282"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759155" y="4845981"/>
            <a:ext cx="5125723"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816741" y="4148205"/>
            <a:ext cx="4184940" cy="523220"/>
          </a:xfrm>
          <a:prstGeom prst="rect">
            <a:avLst/>
          </a:prstGeom>
          <a:noFill/>
        </p:spPr>
        <p:txBody>
          <a:bodyPr wrap="square" rtlCol="0">
            <a:spAutoFit/>
          </a:bodyPr>
          <a:lstStyle/>
          <a:p>
            <a:r>
              <a:rPr lang="en-US" sz="2800" b="1">
                <a:solidFill>
                  <a:schemeClr val="bg1"/>
                </a:solidFill>
                <a:effectLst/>
                <a:latin typeface="Arial" pitchFamily="34" charset="0"/>
                <a:ea typeface="Calibri" panose="020F0502020204030204" pitchFamily="34" charset="0"/>
                <a:cs typeface="Arial" pitchFamily="34" charset="0"/>
              </a:rPr>
              <a:t>A. </a:t>
            </a:r>
            <a:r>
              <a:rPr lang="en-US" sz="2800">
                <a:solidFill>
                  <a:schemeClr val="bg1"/>
                </a:solidFill>
                <a:effectLst/>
                <a:latin typeface="Arial" pitchFamily="34" charset="0"/>
                <a:ea typeface="Calibri" panose="020F0502020204030204" pitchFamily="34" charset="0"/>
                <a:cs typeface="Arial" pitchFamily="34" charset="0"/>
              </a:rPr>
              <a:t>Tuyến tùng</a:t>
            </a:r>
            <a:r>
              <a:rPr lang="en-US" sz="2800">
                <a:solidFill>
                  <a:schemeClr val="bg1"/>
                </a:solidFill>
                <a:latin typeface="Arial" pitchFamily="34" charset="0"/>
                <a:cs typeface="Arial" pitchFamily="34" charset="0"/>
              </a:rPr>
              <a:t>.</a:t>
            </a:r>
            <a:endParaRPr lang="fr-FR" sz="2800">
              <a:solidFill>
                <a:schemeClr val="bg1"/>
              </a:solidFill>
              <a:latin typeface="Arial" pitchFamily="34" charset="0"/>
              <a:cs typeface="Arial" pitchFamily="34" charset="0"/>
            </a:endParaRPr>
          </a:p>
        </p:txBody>
      </p:sp>
      <p:sp>
        <p:nvSpPr>
          <p:cNvPr id="31" name="TextBox 30">
            <a:extLst>
              <a:ext uri="{FF2B5EF4-FFF2-40B4-BE49-F238E27FC236}">
                <a16:creationId xmlns:a16="http://schemas.microsoft.com/office/drawing/2014/main" id="{C10D5D51-143C-4D86-8F14-FCBA79843B3F}"/>
              </a:ext>
            </a:extLst>
          </p:cNvPr>
          <p:cNvSpPr txBox="1"/>
          <p:nvPr/>
        </p:nvSpPr>
        <p:spPr>
          <a:xfrm>
            <a:off x="800971" y="5226661"/>
            <a:ext cx="3923429" cy="523220"/>
          </a:xfrm>
          <a:prstGeom prst="rect">
            <a:avLst/>
          </a:prstGeom>
          <a:noFill/>
        </p:spPr>
        <p:txBody>
          <a:bodyPr wrap="square" rtlCol="0">
            <a:spAutoFit/>
          </a:bodyPr>
          <a:lstStyle/>
          <a:p>
            <a:r>
              <a:rPr lang="en-US" sz="2800" b="1">
                <a:solidFill>
                  <a:schemeClr val="bg1"/>
                </a:solidFill>
                <a:latin typeface="Arial" pitchFamily="34" charset="0"/>
                <a:ea typeface="Calibri" panose="020F0502020204030204" pitchFamily="34" charset="0"/>
                <a:cs typeface="Arial" pitchFamily="34" charset="0"/>
              </a:rPr>
              <a:t>C</a:t>
            </a:r>
            <a:r>
              <a:rPr lang="en-US" sz="2800" b="1">
                <a:solidFill>
                  <a:schemeClr val="bg1"/>
                </a:solidFill>
                <a:effectLst/>
                <a:latin typeface="Arial" pitchFamily="34" charset="0"/>
                <a:ea typeface="Calibri" panose="020F0502020204030204" pitchFamily="34" charset="0"/>
                <a:cs typeface="Arial" pitchFamily="34" charset="0"/>
              </a:rPr>
              <a:t>. </a:t>
            </a:r>
            <a:r>
              <a:rPr lang="en-US" sz="2800">
                <a:solidFill>
                  <a:schemeClr val="bg1"/>
                </a:solidFill>
                <a:latin typeface="Arial" pitchFamily="34" charset="0"/>
                <a:cs typeface="Arial" pitchFamily="34" charset="0"/>
              </a:rPr>
              <a:t>Tuyến tụy.</a:t>
            </a:r>
            <a:endParaRPr lang="fr-FR" sz="2800">
              <a:solidFill>
                <a:schemeClr val="bg1"/>
              </a:solidFill>
              <a:latin typeface="Arial" pitchFamily="34" charset="0"/>
              <a:cs typeface="Arial" pitchFamily="34" charset="0"/>
            </a:endParaRPr>
          </a:p>
        </p:txBody>
      </p:sp>
      <p:sp>
        <p:nvSpPr>
          <p:cNvPr id="32" name="TextBox 31">
            <a:extLst>
              <a:ext uri="{FF2B5EF4-FFF2-40B4-BE49-F238E27FC236}">
                <a16:creationId xmlns:a16="http://schemas.microsoft.com/office/drawing/2014/main" id="{548271ED-E1C7-4657-9182-F49EA1C44A96}"/>
              </a:ext>
            </a:extLst>
          </p:cNvPr>
          <p:cNvSpPr txBox="1"/>
          <p:nvPr/>
        </p:nvSpPr>
        <p:spPr>
          <a:xfrm>
            <a:off x="7212413" y="4081577"/>
            <a:ext cx="4215634" cy="523220"/>
          </a:xfrm>
          <a:prstGeom prst="rect">
            <a:avLst/>
          </a:prstGeom>
          <a:noFill/>
        </p:spPr>
        <p:txBody>
          <a:bodyPr wrap="square" rtlCol="0">
            <a:spAutoFit/>
          </a:bodyPr>
          <a:lstStyle/>
          <a:p>
            <a:r>
              <a:rPr lang="en-US" sz="2800" b="1">
                <a:solidFill>
                  <a:schemeClr val="bg1"/>
                </a:solidFill>
                <a:latin typeface="Arial" pitchFamily="34" charset="0"/>
                <a:ea typeface="Calibri" panose="020F0502020204030204" pitchFamily="34" charset="0"/>
                <a:cs typeface="Arial" pitchFamily="34" charset="0"/>
              </a:rPr>
              <a:t>B</a:t>
            </a:r>
            <a:r>
              <a:rPr lang="en-US" sz="2800" b="1">
                <a:solidFill>
                  <a:schemeClr val="bg1"/>
                </a:solidFill>
                <a:effectLst/>
                <a:latin typeface="Arial" pitchFamily="34" charset="0"/>
                <a:ea typeface="Calibri" panose="020F0502020204030204" pitchFamily="34" charset="0"/>
                <a:cs typeface="Arial" pitchFamily="34" charset="0"/>
              </a:rPr>
              <a:t>. </a:t>
            </a:r>
            <a:r>
              <a:rPr lang="en-US" sz="2800">
                <a:solidFill>
                  <a:schemeClr val="bg1"/>
                </a:solidFill>
                <a:latin typeface="Arial" pitchFamily="34" charset="0"/>
                <a:cs typeface="Arial" pitchFamily="34" charset="0"/>
              </a:rPr>
              <a:t>Tuyến trên thận</a:t>
            </a:r>
            <a:r>
              <a:rPr lang="vi-VN" sz="2800">
                <a:solidFill>
                  <a:schemeClr val="bg1"/>
                </a:solidFill>
                <a:latin typeface="Arial" pitchFamily="34" charset="0"/>
                <a:cs typeface="Arial" pitchFamily="34" charset="0"/>
              </a:rPr>
              <a:t>.</a:t>
            </a:r>
            <a:endParaRPr lang="fr-FR" sz="2800">
              <a:solidFill>
                <a:schemeClr val="bg1"/>
              </a:solidFill>
              <a:latin typeface="Arial" pitchFamily="34" charset="0"/>
              <a:cs typeface="Arial" pitchFamily="34" charset="0"/>
            </a:endParaRPr>
          </a:p>
        </p:txBody>
      </p:sp>
      <p:sp>
        <p:nvSpPr>
          <p:cNvPr id="33" name="TextBox 32">
            <a:extLst>
              <a:ext uri="{FF2B5EF4-FFF2-40B4-BE49-F238E27FC236}">
                <a16:creationId xmlns:a16="http://schemas.microsoft.com/office/drawing/2014/main" id="{7FD167AD-B3DD-423C-9A0A-0EBD1C1F0A64}"/>
              </a:ext>
            </a:extLst>
          </p:cNvPr>
          <p:cNvSpPr txBox="1"/>
          <p:nvPr/>
        </p:nvSpPr>
        <p:spPr>
          <a:xfrm>
            <a:off x="7212412" y="5194957"/>
            <a:ext cx="4215635" cy="523220"/>
          </a:xfrm>
          <a:prstGeom prst="rect">
            <a:avLst/>
          </a:prstGeom>
          <a:noFill/>
        </p:spPr>
        <p:txBody>
          <a:bodyPr wrap="square" rtlCol="0">
            <a:spAutoFit/>
          </a:bodyPr>
          <a:lstStyle/>
          <a:p>
            <a:r>
              <a:rPr lang="vi-VN" sz="2800" b="1">
                <a:solidFill>
                  <a:schemeClr val="bg1"/>
                </a:solidFill>
                <a:latin typeface="Arial" pitchFamily="34" charset="0"/>
                <a:cs typeface="Arial" pitchFamily="34" charset="0"/>
              </a:rPr>
              <a:t>D.</a:t>
            </a:r>
            <a:r>
              <a:rPr lang="vi-VN" sz="2800">
                <a:solidFill>
                  <a:schemeClr val="bg1"/>
                </a:solidFill>
                <a:latin typeface="Arial" pitchFamily="34" charset="0"/>
                <a:cs typeface="Arial" pitchFamily="34" charset="0"/>
              </a:rPr>
              <a:t> </a:t>
            </a:r>
            <a:r>
              <a:rPr lang="en-US" sz="2800">
                <a:solidFill>
                  <a:schemeClr val="bg1"/>
                </a:solidFill>
                <a:latin typeface="Arial" pitchFamily="34" charset="0"/>
                <a:cs typeface="Arial" pitchFamily="34" charset="0"/>
              </a:rPr>
              <a:t>Tuyến giáp.</a:t>
            </a:r>
          </a:p>
        </p:txBody>
      </p:sp>
      <p:grpSp>
        <p:nvGrpSpPr>
          <p:cNvPr id="34" name="Group 33">
            <a:extLst>
              <a:ext uri="{FF2B5EF4-FFF2-40B4-BE49-F238E27FC236}">
                <a16:creationId xmlns:a16="http://schemas.microsoft.com/office/drawing/2014/main" id="{0145B49B-AF41-4BE0-B241-6E1B63DA18F5}"/>
              </a:ext>
            </a:extLst>
          </p:cNvPr>
          <p:cNvGrpSpPr/>
          <p:nvPr/>
        </p:nvGrpSpPr>
        <p:grpSpPr>
          <a:xfrm>
            <a:off x="5232130" y="3967156"/>
            <a:ext cx="1780072" cy="1780072"/>
            <a:chOff x="3419475" y="752475"/>
            <a:chExt cx="5353050" cy="5353050"/>
          </a:xfrm>
        </p:grpSpPr>
        <p:sp>
          <p:nvSpPr>
            <p:cNvPr id="35" name="Freeform: Shape 34">
              <a:extLst>
                <a:ext uri="{FF2B5EF4-FFF2-40B4-BE49-F238E27FC236}">
                  <a16:creationId xmlns:a16="http://schemas.microsoft.com/office/drawing/2014/main" id="{1CC8CE60-4DF8-45AC-81F8-499E2A9FAF9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6" name="Group 35">
              <a:extLst>
                <a:ext uri="{FF2B5EF4-FFF2-40B4-BE49-F238E27FC236}">
                  <a16:creationId xmlns:a16="http://schemas.microsoft.com/office/drawing/2014/main" id="{49600E49-167D-4062-9374-A73819FA6FD1}"/>
                </a:ext>
              </a:extLst>
            </p:cNvPr>
            <p:cNvGrpSpPr/>
            <p:nvPr/>
          </p:nvGrpSpPr>
          <p:grpSpPr>
            <a:xfrm>
              <a:off x="3505202" y="836611"/>
              <a:ext cx="5094518" cy="5143275"/>
              <a:chOff x="3505202" y="836611"/>
              <a:chExt cx="5094518" cy="5143275"/>
            </a:xfrm>
            <a:solidFill>
              <a:schemeClr val="bg1"/>
            </a:solidFill>
          </p:grpSpPr>
          <p:sp>
            <p:nvSpPr>
              <p:cNvPr id="39" name="Rectangle 38">
                <a:extLst>
                  <a:ext uri="{FF2B5EF4-FFF2-40B4-BE49-F238E27FC236}">
                    <a16:creationId xmlns:a16="http://schemas.microsoft.com/office/drawing/2014/main" id="{CE710985-C6EC-4776-916C-CF4CDEE7B84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 name="Rectangle 39">
                <a:extLst>
                  <a:ext uri="{FF2B5EF4-FFF2-40B4-BE49-F238E27FC236}">
                    <a16:creationId xmlns:a16="http://schemas.microsoft.com/office/drawing/2014/main" id="{42A1F6F2-7F94-4594-B47B-C03151A15A8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1" name="Rectangle 40">
                <a:extLst>
                  <a:ext uri="{FF2B5EF4-FFF2-40B4-BE49-F238E27FC236}">
                    <a16:creationId xmlns:a16="http://schemas.microsoft.com/office/drawing/2014/main" id="{A59A93E1-BB34-479A-9C36-F6C2CF1494E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 name="Rectangle 41">
                <a:extLst>
                  <a:ext uri="{FF2B5EF4-FFF2-40B4-BE49-F238E27FC236}">
                    <a16:creationId xmlns:a16="http://schemas.microsoft.com/office/drawing/2014/main" id="{22B8568D-9EAD-4F39-9C4D-08B09DB712D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3" name="Rectangle 42">
                <a:extLst>
                  <a:ext uri="{FF2B5EF4-FFF2-40B4-BE49-F238E27FC236}">
                    <a16:creationId xmlns:a16="http://schemas.microsoft.com/office/drawing/2014/main" id="{A3120A76-BB21-472A-A8AA-E439F5E34B4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 name="Rectangle 43">
                <a:extLst>
                  <a:ext uri="{FF2B5EF4-FFF2-40B4-BE49-F238E27FC236}">
                    <a16:creationId xmlns:a16="http://schemas.microsoft.com/office/drawing/2014/main" id="{247848BD-BAEF-497D-A745-A6ABE31699D4}"/>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5" name="Rectangle 44">
                <a:extLst>
                  <a:ext uri="{FF2B5EF4-FFF2-40B4-BE49-F238E27FC236}">
                    <a16:creationId xmlns:a16="http://schemas.microsoft.com/office/drawing/2014/main" id="{81E42B41-31E2-4FEB-9E22-A97483CC733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6" name="Rectangle 45">
                <a:extLst>
                  <a:ext uri="{FF2B5EF4-FFF2-40B4-BE49-F238E27FC236}">
                    <a16:creationId xmlns:a16="http://schemas.microsoft.com/office/drawing/2014/main" id="{F0F97BCD-BF21-4D31-8ABA-8A08B3C3B71F}"/>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7" name="Rectangle 46">
                <a:extLst>
                  <a:ext uri="{FF2B5EF4-FFF2-40B4-BE49-F238E27FC236}">
                    <a16:creationId xmlns:a16="http://schemas.microsoft.com/office/drawing/2014/main" id="{228EE3F4-422A-41D8-8683-2C13C83D8343}"/>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8" name="Rectangle 47">
                <a:extLst>
                  <a:ext uri="{FF2B5EF4-FFF2-40B4-BE49-F238E27FC236}">
                    <a16:creationId xmlns:a16="http://schemas.microsoft.com/office/drawing/2014/main" id="{FBACA0A1-F1E0-4D8B-AEA0-EE980929DC79}"/>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 name="Rectangle 48">
                <a:extLst>
                  <a:ext uri="{FF2B5EF4-FFF2-40B4-BE49-F238E27FC236}">
                    <a16:creationId xmlns:a16="http://schemas.microsoft.com/office/drawing/2014/main" id="{BD8BC348-D065-4E67-A3FF-3C6A83D1E5E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 name="Rectangle 49">
                <a:extLst>
                  <a:ext uri="{FF2B5EF4-FFF2-40B4-BE49-F238E27FC236}">
                    <a16:creationId xmlns:a16="http://schemas.microsoft.com/office/drawing/2014/main" id="{3C70ADD1-52CA-4130-AD92-5485BF8EAA7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7" name="Oval 36">
              <a:extLst>
                <a:ext uri="{FF2B5EF4-FFF2-40B4-BE49-F238E27FC236}">
                  <a16:creationId xmlns:a16="http://schemas.microsoft.com/office/drawing/2014/main" id="{65701FF1-5EAE-449D-BEA5-C28EDD30992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 name="TextBox 37">
              <a:extLst>
                <a:ext uri="{FF2B5EF4-FFF2-40B4-BE49-F238E27FC236}">
                  <a16:creationId xmlns:a16="http://schemas.microsoft.com/office/drawing/2014/main" id="{B26BE5EE-1C1B-46A2-88D5-3E8F732D124A}"/>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10</a:t>
              </a:r>
            </a:p>
          </p:txBody>
        </p:sp>
      </p:grpSp>
      <p:grpSp>
        <p:nvGrpSpPr>
          <p:cNvPr id="51" name="Group 50">
            <a:extLst>
              <a:ext uri="{FF2B5EF4-FFF2-40B4-BE49-F238E27FC236}">
                <a16:creationId xmlns:a16="http://schemas.microsoft.com/office/drawing/2014/main" id="{FAFDF863-A7AE-4AA7-8BB1-C8783738D452}"/>
              </a:ext>
            </a:extLst>
          </p:cNvPr>
          <p:cNvGrpSpPr/>
          <p:nvPr/>
        </p:nvGrpSpPr>
        <p:grpSpPr>
          <a:xfrm>
            <a:off x="5232130" y="3967156"/>
            <a:ext cx="1780072" cy="1780072"/>
            <a:chOff x="3419475" y="752475"/>
            <a:chExt cx="5353050" cy="5353050"/>
          </a:xfrm>
        </p:grpSpPr>
        <p:sp>
          <p:nvSpPr>
            <p:cNvPr id="52" name="Freeform: Shape 51">
              <a:extLst>
                <a:ext uri="{FF2B5EF4-FFF2-40B4-BE49-F238E27FC236}">
                  <a16:creationId xmlns:a16="http://schemas.microsoft.com/office/drawing/2014/main" id="{AEEBC968-C9CF-41C3-8810-C353B295D5D6}"/>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53" name="Group 52">
              <a:extLst>
                <a:ext uri="{FF2B5EF4-FFF2-40B4-BE49-F238E27FC236}">
                  <a16:creationId xmlns:a16="http://schemas.microsoft.com/office/drawing/2014/main" id="{B64D6F81-F5FC-419E-940A-A93964464B11}"/>
                </a:ext>
              </a:extLst>
            </p:cNvPr>
            <p:cNvGrpSpPr/>
            <p:nvPr/>
          </p:nvGrpSpPr>
          <p:grpSpPr>
            <a:xfrm>
              <a:off x="3505202" y="836611"/>
              <a:ext cx="5094518" cy="5143275"/>
              <a:chOff x="3505202" y="836611"/>
              <a:chExt cx="5094518" cy="5143275"/>
            </a:xfrm>
            <a:solidFill>
              <a:schemeClr val="bg1"/>
            </a:solidFill>
          </p:grpSpPr>
          <p:sp>
            <p:nvSpPr>
              <p:cNvPr id="56" name="Rectangle 55">
                <a:extLst>
                  <a:ext uri="{FF2B5EF4-FFF2-40B4-BE49-F238E27FC236}">
                    <a16:creationId xmlns:a16="http://schemas.microsoft.com/office/drawing/2014/main" id="{00F2FE60-180C-4D6B-A737-7F3B12E3252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 name="Rectangle 56">
                <a:extLst>
                  <a:ext uri="{FF2B5EF4-FFF2-40B4-BE49-F238E27FC236}">
                    <a16:creationId xmlns:a16="http://schemas.microsoft.com/office/drawing/2014/main" id="{2BA441F6-A7B2-4553-878D-8B3F9DFCB58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 name="Rectangle 57">
                <a:extLst>
                  <a:ext uri="{FF2B5EF4-FFF2-40B4-BE49-F238E27FC236}">
                    <a16:creationId xmlns:a16="http://schemas.microsoft.com/office/drawing/2014/main" id="{0AA3337D-4266-43B5-B82A-1AC02F92A447}"/>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 name="Rectangle 58">
                <a:extLst>
                  <a:ext uri="{FF2B5EF4-FFF2-40B4-BE49-F238E27FC236}">
                    <a16:creationId xmlns:a16="http://schemas.microsoft.com/office/drawing/2014/main" id="{421FEDAF-5FEA-4B1E-AA90-AC47BF2AA580}"/>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 name="Rectangle 59">
                <a:extLst>
                  <a:ext uri="{FF2B5EF4-FFF2-40B4-BE49-F238E27FC236}">
                    <a16:creationId xmlns:a16="http://schemas.microsoft.com/office/drawing/2014/main" id="{14F0C34D-E0A6-4074-8074-46FC4AA78354}"/>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1" name="Rectangle 60">
                <a:extLst>
                  <a:ext uri="{FF2B5EF4-FFF2-40B4-BE49-F238E27FC236}">
                    <a16:creationId xmlns:a16="http://schemas.microsoft.com/office/drawing/2014/main" id="{34A8C961-5567-4E2E-B4BA-F7F8B3F7B25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 name="Rectangle 61">
                <a:extLst>
                  <a:ext uri="{FF2B5EF4-FFF2-40B4-BE49-F238E27FC236}">
                    <a16:creationId xmlns:a16="http://schemas.microsoft.com/office/drawing/2014/main" id="{B5215E02-9611-4C79-A65B-5831A1DE378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 name="Rectangle 62">
                <a:extLst>
                  <a:ext uri="{FF2B5EF4-FFF2-40B4-BE49-F238E27FC236}">
                    <a16:creationId xmlns:a16="http://schemas.microsoft.com/office/drawing/2014/main" id="{F6E71211-23B2-44DF-96E5-AEDCDE60E88C}"/>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 name="Rectangle 63">
                <a:extLst>
                  <a:ext uri="{FF2B5EF4-FFF2-40B4-BE49-F238E27FC236}">
                    <a16:creationId xmlns:a16="http://schemas.microsoft.com/office/drawing/2014/main" id="{59537DC3-80B8-40C4-B60A-AFDF456F930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 name="Rectangle 64">
                <a:extLst>
                  <a:ext uri="{FF2B5EF4-FFF2-40B4-BE49-F238E27FC236}">
                    <a16:creationId xmlns:a16="http://schemas.microsoft.com/office/drawing/2014/main" id="{D136B4E9-F708-4878-8E96-7395EA2521A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 name="Rectangle 65">
                <a:extLst>
                  <a:ext uri="{FF2B5EF4-FFF2-40B4-BE49-F238E27FC236}">
                    <a16:creationId xmlns:a16="http://schemas.microsoft.com/office/drawing/2014/main" id="{3DD50AC9-16E0-4935-936B-C53C3C6F79FD}"/>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7" name="Rectangle 66">
                <a:extLst>
                  <a:ext uri="{FF2B5EF4-FFF2-40B4-BE49-F238E27FC236}">
                    <a16:creationId xmlns:a16="http://schemas.microsoft.com/office/drawing/2014/main" id="{0FAB2A0B-E337-4869-856B-6ED815BD2B4D}"/>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54" name="Oval 53">
              <a:extLst>
                <a:ext uri="{FF2B5EF4-FFF2-40B4-BE49-F238E27FC236}">
                  <a16:creationId xmlns:a16="http://schemas.microsoft.com/office/drawing/2014/main" id="{26C2A146-51A9-4A56-98DC-E8D80BF8F98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 name="TextBox 54">
              <a:extLst>
                <a:ext uri="{FF2B5EF4-FFF2-40B4-BE49-F238E27FC236}">
                  <a16:creationId xmlns:a16="http://schemas.microsoft.com/office/drawing/2014/main" id="{8860F34A-33CC-4F45-9A16-42FFDD1D5606}"/>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9</a:t>
              </a:r>
            </a:p>
          </p:txBody>
        </p:sp>
      </p:grpSp>
      <p:grpSp>
        <p:nvGrpSpPr>
          <p:cNvPr id="68" name="Group 67">
            <a:extLst>
              <a:ext uri="{FF2B5EF4-FFF2-40B4-BE49-F238E27FC236}">
                <a16:creationId xmlns:a16="http://schemas.microsoft.com/office/drawing/2014/main" id="{BD33D51D-4A72-4209-94A7-865A93395DFD}"/>
              </a:ext>
            </a:extLst>
          </p:cNvPr>
          <p:cNvGrpSpPr/>
          <p:nvPr/>
        </p:nvGrpSpPr>
        <p:grpSpPr>
          <a:xfrm>
            <a:off x="5232130" y="3967156"/>
            <a:ext cx="1780072" cy="1780072"/>
            <a:chOff x="3419475" y="752475"/>
            <a:chExt cx="5353050" cy="5353050"/>
          </a:xfrm>
        </p:grpSpPr>
        <p:sp>
          <p:nvSpPr>
            <p:cNvPr id="69" name="Freeform: Shape 68">
              <a:extLst>
                <a:ext uri="{FF2B5EF4-FFF2-40B4-BE49-F238E27FC236}">
                  <a16:creationId xmlns:a16="http://schemas.microsoft.com/office/drawing/2014/main" id="{20D6FA87-3D3A-4DE6-8E3B-F5548A0BF5F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70" name="Group 69">
              <a:extLst>
                <a:ext uri="{FF2B5EF4-FFF2-40B4-BE49-F238E27FC236}">
                  <a16:creationId xmlns:a16="http://schemas.microsoft.com/office/drawing/2014/main" id="{BF8DD573-0A89-42FB-AC0A-B3025409868E}"/>
                </a:ext>
              </a:extLst>
            </p:cNvPr>
            <p:cNvGrpSpPr/>
            <p:nvPr/>
          </p:nvGrpSpPr>
          <p:grpSpPr>
            <a:xfrm>
              <a:off x="3505202" y="836611"/>
              <a:ext cx="5094518" cy="5143275"/>
              <a:chOff x="3505202" y="836611"/>
              <a:chExt cx="5094518" cy="5143275"/>
            </a:xfrm>
            <a:solidFill>
              <a:schemeClr val="bg1"/>
            </a:solidFill>
          </p:grpSpPr>
          <p:sp>
            <p:nvSpPr>
              <p:cNvPr id="73" name="Rectangle 72">
                <a:extLst>
                  <a:ext uri="{FF2B5EF4-FFF2-40B4-BE49-F238E27FC236}">
                    <a16:creationId xmlns:a16="http://schemas.microsoft.com/office/drawing/2014/main" id="{1267D801-8D0E-4064-88E3-1CA08A0E242B}"/>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 name="Rectangle 73">
                <a:extLst>
                  <a:ext uri="{FF2B5EF4-FFF2-40B4-BE49-F238E27FC236}">
                    <a16:creationId xmlns:a16="http://schemas.microsoft.com/office/drawing/2014/main" id="{B8AC560C-7FAE-4A34-BE1A-C83B9E95B42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 name="Rectangle 74">
                <a:extLst>
                  <a:ext uri="{FF2B5EF4-FFF2-40B4-BE49-F238E27FC236}">
                    <a16:creationId xmlns:a16="http://schemas.microsoft.com/office/drawing/2014/main" id="{87AFEA16-CC3C-45DA-BAE1-535C5998E3F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 name="Rectangle 75">
                <a:extLst>
                  <a:ext uri="{FF2B5EF4-FFF2-40B4-BE49-F238E27FC236}">
                    <a16:creationId xmlns:a16="http://schemas.microsoft.com/office/drawing/2014/main" id="{BC7445BF-1FA5-4957-A036-AE47547179D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 name="Rectangle 76">
                <a:extLst>
                  <a:ext uri="{FF2B5EF4-FFF2-40B4-BE49-F238E27FC236}">
                    <a16:creationId xmlns:a16="http://schemas.microsoft.com/office/drawing/2014/main" id="{32576234-05A6-4261-AAD3-57B7689845A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8" name="Rectangle 77">
                <a:extLst>
                  <a:ext uri="{FF2B5EF4-FFF2-40B4-BE49-F238E27FC236}">
                    <a16:creationId xmlns:a16="http://schemas.microsoft.com/office/drawing/2014/main" id="{CCE4A0AD-F7A2-402E-9E45-07C1E9F674B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9" name="Rectangle 78">
                <a:extLst>
                  <a:ext uri="{FF2B5EF4-FFF2-40B4-BE49-F238E27FC236}">
                    <a16:creationId xmlns:a16="http://schemas.microsoft.com/office/drawing/2014/main" id="{9A3D6C92-7E51-4788-BFA2-D85FDC62F6B8}"/>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0" name="Rectangle 79">
                <a:extLst>
                  <a:ext uri="{FF2B5EF4-FFF2-40B4-BE49-F238E27FC236}">
                    <a16:creationId xmlns:a16="http://schemas.microsoft.com/office/drawing/2014/main" id="{458E4D3A-E646-42AD-BED4-3C49A71A9D9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1" name="Rectangle 80">
                <a:extLst>
                  <a:ext uri="{FF2B5EF4-FFF2-40B4-BE49-F238E27FC236}">
                    <a16:creationId xmlns:a16="http://schemas.microsoft.com/office/drawing/2014/main" id="{D20CB03B-B771-48E7-BC04-6791819AA21C}"/>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2" name="Rectangle 81">
                <a:extLst>
                  <a:ext uri="{FF2B5EF4-FFF2-40B4-BE49-F238E27FC236}">
                    <a16:creationId xmlns:a16="http://schemas.microsoft.com/office/drawing/2014/main" id="{B77BC054-0BFD-4169-A9E9-FEEB61E164A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 name="Rectangle 82">
                <a:extLst>
                  <a:ext uri="{FF2B5EF4-FFF2-40B4-BE49-F238E27FC236}">
                    <a16:creationId xmlns:a16="http://schemas.microsoft.com/office/drawing/2014/main" id="{1824E047-58CC-4E34-821C-81A510B3CD8F}"/>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 name="Rectangle 83">
                <a:extLst>
                  <a:ext uri="{FF2B5EF4-FFF2-40B4-BE49-F238E27FC236}">
                    <a16:creationId xmlns:a16="http://schemas.microsoft.com/office/drawing/2014/main" id="{55F2390B-0EED-4A44-A7F4-634954D1EBE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71" name="Oval 70">
              <a:extLst>
                <a:ext uri="{FF2B5EF4-FFF2-40B4-BE49-F238E27FC236}">
                  <a16:creationId xmlns:a16="http://schemas.microsoft.com/office/drawing/2014/main" id="{BCAC668C-B25A-4A93-985D-6A6CF3136536}"/>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 name="TextBox 71">
              <a:extLst>
                <a:ext uri="{FF2B5EF4-FFF2-40B4-BE49-F238E27FC236}">
                  <a16:creationId xmlns:a16="http://schemas.microsoft.com/office/drawing/2014/main" id="{A334D32B-9018-476E-9A77-F5E916C972CD}"/>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8</a:t>
              </a:r>
            </a:p>
          </p:txBody>
        </p:sp>
      </p:grpSp>
      <p:grpSp>
        <p:nvGrpSpPr>
          <p:cNvPr id="85" name="Group 84">
            <a:extLst>
              <a:ext uri="{FF2B5EF4-FFF2-40B4-BE49-F238E27FC236}">
                <a16:creationId xmlns:a16="http://schemas.microsoft.com/office/drawing/2014/main" id="{3E3EE526-CE64-431E-BF37-557A19A4E77C}"/>
              </a:ext>
            </a:extLst>
          </p:cNvPr>
          <p:cNvGrpSpPr/>
          <p:nvPr/>
        </p:nvGrpSpPr>
        <p:grpSpPr>
          <a:xfrm>
            <a:off x="5232130" y="3967156"/>
            <a:ext cx="1780072" cy="1780072"/>
            <a:chOff x="3419475" y="752475"/>
            <a:chExt cx="5353050" cy="5353050"/>
          </a:xfrm>
        </p:grpSpPr>
        <p:sp>
          <p:nvSpPr>
            <p:cNvPr id="86" name="Freeform: Shape 85">
              <a:extLst>
                <a:ext uri="{FF2B5EF4-FFF2-40B4-BE49-F238E27FC236}">
                  <a16:creationId xmlns:a16="http://schemas.microsoft.com/office/drawing/2014/main" id="{E584CB60-9E58-4F86-8835-1E289A46DF0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87" name="Group 86">
              <a:extLst>
                <a:ext uri="{FF2B5EF4-FFF2-40B4-BE49-F238E27FC236}">
                  <a16:creationId xmlns:a16="http://schemas.microsoft.com/office/drawing/2014/main" id="{BD30811B-750B-4433-9A38-4330922C6C19}"/>
                </a:ext>
              </a:extLst>
            </p:cNvPr>
            <p:cNvGrpSpPr/>
            <p:nvPr/>
          </p:nvGrpSpPr>
          <p:grpSpPr>
            <a:xfrm>
              <a:off x="3505202" y="836611"/>
              <a:ext cx="5094518" cy="5143275"/>
              <a:chOff x="3505202" y="836611"/>
              <a:chExt cx="5094518" cy="5143275"/>
            </a:xfrm>
            <a:solidFill>
              <a:schemeClr val="bg1"/>
            </a:solidFill>
          </p:grpSpPr>
          <p:sp>
            <p:nvSpPr>
              <p:cNvPr id="90" name="Rectangle 89">
                <a:extLst>
                  <a:ext uri="{FF2B5EF4-FFF2-40B4-BE49-F238E27FC236}">
                    <a16:creationId xmlns:a16="http://schemas.microsoft.com/office/drawing/2014/main" id="{9B2CAEE8-37DC-42B1-A335-B22221BE1A2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1" name="Rectangle 90">
                <a:extLst>
                  <a:ext uri="{FF2B5EF4-FFF2-40B4-BE49-F238E27FC236}">
                    <a16:creationId xmlns:a16="http://schemas.microsoft.com/office/drawing/2014/main" id="{3645135D-0008-4F22-9679-3D1BFB446AA9}"/>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2" name="Rectangle 91">
                <a:extLst>
                  <a:ext uri="{FF2B5EF4-FFF2-40B4-BE49-F238E27FC236}">
                    <a16:creationId xmlns:a16="http://schemas.microsoft.com/office/drawing/2014/main" id="{C1E200F3-AEE8-48A6-AA03-9B3BCAF1D99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3" name="Rectangle 92">
                <a:extLst>
                  <a:ext uri="{FF2B5EF4-FFF2-40B4-BE49-F238E27FC236}">
                    <a16:creationId xmlns:a16="http://schemas.microsoft.com/office/drawing/2014/main" id="{C5547ADD-189C-4CA7-84A8-148655116B90}"/>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4" name="Rectangle 93">
                <a:extLst>
                  <a:ext uri="{FF2B5EF4-FFF2-40B4-BE49-F238E27FC236}">
                    <a16:creationId xmlns:a16="http://schemas.microsoft.com/office/drawing/2014/main" id="{4AFF6EC3-1DF3-4B18-812F-175AF9CF11D7}"/>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5" name="Rectangle 94">
                <a:extLst>
                  <a:ext uri="{FF2B5EF4-FFF2-40B4-BE49-F238E27FC236}">
                    <a16:creationId xmlns:a16="http://schemas.microsoft.com/office/drawing/2014/main" id="{F64CB16D-B210-4B1A-A398-3399F092A16C}"/>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6" name="Rectangle 95">
                <a:extLst>
                  <a:ext uri="{FF2B5EF4-FFF2-40B4-BE49-F238E27FC236}">
                    <a16:creationId xmlns:a16="http://schemas.microsoft.com/office/drawing/2014/main" id="{FB449EB1-97BC-46E1-BAC9-4A6482B2839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7" name="Rectangle 96">
                <a:extLst>
                  <a:ext uri="{FF2B5EF4-FFF2-40B4-BE49-F238E27FC236}">
                    <a16:creationId xmlns:a16="http://schemas.microsoft.com/office/drawing/2014/main" id="{34EC1A43-01BE-49A0-9D18-628F2A6781D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8" name="Rectangle 97">
                <a:extLst>
                  <a:ext uri="{FF2B5EF4-FFF2-40B4-BE49-F238E27FC236}">
                    <a16:creationId xmlns:a16="http://schemas.microsoft.com/office/drawing/2014/main" id="{0CFF60E0-AAE0-442F-9E34-06739D7AA7B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9" name="Rectangle 98">
                <a:extLst>
                  <a:ext uri="{FF2B5EF4-FFF2-40B4-BE49-F238E27FC236}">
                    <a16:creationId xmlns:a16="http://schemas.microsoft.com/office/drawing/2014/main" id="{322FC7C5-EE2F-4DF1-BCBC-EE15AF85C8EA}"/>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0" name="Rectangle 99">
                <a:extLst>
                  <a:ext uri="{FF2B5EF4-FFF2-40B4-BE49-F238E27FC236}">
                    <a16:creationId xmlns:a16="http://schemas.microsoft.com/office/drawing/2014/main" id="{E78FB7F1-701E-4520-B798-1AA2301C2506}"/>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1" name="Rectangle 100">
                <a:extLst>
                  <a:ext uri="{FF2B5EF4-FFF2-40B4-BE49-F238E27FC236}">
                    <a16:creationId xmlns:a16="http://schemas.microsoft.com/office/drawing/2014/main" id="{18696982-E4B4-4A4F-9CE5-287BCC22B0FC}"/>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88" name="Oval 87">
              <a:extLst>
                <a:ext uri="{FF2B5EF4-FFF2-40B4-BE49-F238E27FC236}">
                  <a16:creationId xmlns:a16="http://schemas.microsoft.com/office/drawing/2014/main" id="{B926FDCF-19B1-4BF1-AF86-ADB882829750}"/>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9" name="TextBox 88">
              <a:extLst>
                <a:ext uri="{FF2B5EF4-FFF2-40B4-BE49-F238E27FC236}">
                  <a16:creationId xmlns:a16="http://schemas.microsoft.com/office/drawing/2014/main" id="{2B62DAB9-6C63-47D4-84B0-A9226731D62B}"/>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7</a:t>
              </a:r>
            </a:p>
          </p:txBody>
        </p:sp>
      </p:grpSp>
      <p:grpSp>
        <p:nvGrpSpPr>
          <p:cNvPr id="102" name="Group 101">
            <a:extLst>
              <a:ext uri="{FF2B5EF4-FFF2-40B4-BE49-F238E27FC236}">
                <a16:creationId xmlns:a16="http://schemas.microsoft.com/office/drawing/2014/main" id="{174742C4-B295-45F2-A433-CC32139F11A3}"/>
              </a:ext>
            </a:extLst>
          </p:cNvPr>
          <p:cNvGrpSpPr/>
          <p:nvPr/>
        </p:nvGrpSpPr>
        <p:grpSpPr>
          <a:xfrm>
            <a:off x="5232130" y="3967156"/>
            <a:ext cx="1780072" cy="1780072"/>
            <a:chOff x="3419475" y="752475"/>
            <a:chExt cx="5353050" cy="5353050"/>
          </a:xfrm>
        </p:grpSpPr>
        <p:sp>
          <p:nvSpPr>
            <p:cNvPr id="103" name="Freeform: Shape 102">
              <a:extLst>
                <a:ext uri="{FF2B5EF4-FFF2-40B4-BE49-F238E27FC236}">
                  <a16:creationId xmlns:a16="http://schemas.microsoft.com/office/drawing/2014/main" id="{92810728-FAD6-4A7E-A76F-78F732D74116}"/>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04" name="Group 103">
              <a:extLst>
                <a:ext uri="{FF2B5EF4-FFF2-40B4-BE49-F238E27FC236}">
                  <a16:creationId xmlns:a16="http://schemas.microsoft.com/office/drawing/2014/main" id="{491F305C-460F-4E9F-B291-951E28EFD0E2}"/>
                </a:ext>
              </a:extLst>
            </p:cNvPr>
            <p:cNvGrpSpPr/>
            <p:nvPr/>
          </p:nvGrpSpPr>
          <p:grpSpPr>
            <a:xfrm>
              <a:off x="3505202" y="836611"/>
              <a:ext cx="5094518" cy="5143275"/>
              <a:chOff x="3505202" y="836611"/>
              <a:chExt cx="5094518" cy="5143275"/>
            </a:xfrm>
            <a:solidFill>
              <a:schemeClr val="bg1"/>
            </a:solidFill>
          </p:grpSpPr>
          <p:sp>
            <p:nvSpPr>
              <p:cNvPr id="107" name="Rectangle 106">
                <a:extLst>
                  <a:ext uri="{FF2B5EF4-FFF2-40B4-BE49-F238E27FC236}">
                    <a16:creationId xmlns:a16="http://schemas.microsoft.com/office/drawing/2014/main" id="{C615FD4D-398A-44DC-927F-E2E1AF25D79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8" name="Rectangle 107">
                <a:extLst>
                  <a:ext uri="{FF2B5EF4-FFF2-40B4-BE49-F238E27FC236}">
                    <a16:creationId xmlns:a16="http://schemas.microsoft.com/office/drawing/2014/main" id="{99A649C2-59CB-4CCD-A67D-8A00253CC5C7}"/>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9" name="Rectangle 108">
                <a:extLst>
                  <a:ext uri="{FF2B5EF4-FFF2-40B4-BE49-F238E27FC236}">
                    <a16:creationId xmlns:a16="http://schemas.microsoft.com/office/drawing/2014/main" id="{33C49F4B-6BE7-4FD8-B840-2752C509193E}"/>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0" name="Rectangle 109">
                <a:extLst>
                  <a:ext uri="{FF2B5EF4-FFF2-40B4-BE49-F238E27FC236}">
                    <a16:creationId xmlns:a16="http://schemas.microsoft.com/office/drawing/2014/main" id="{E8BF65C3-B12E-4E34-9870-66BAE897A8BF}"/>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1" name="Rectangle 110">
                <a:extLst>
                  <a:ext uri="{FF2B5EF4-FFF2-40B4-BE49-F238E27FC236}">
                    <a16:creationId xmlns:a16="http://schemas.microsoft.com/office/drawing/2014/main" id="{2A7379A8-998F-4D6B-B492-DFA37230BB69}"/>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2" name="Rectangle 111">
                <a:extLst>
                  <a:ext uri="{FF2B5EF4-FFF2-40B4-BE49-F238E27FC236}">
                    <a16:creationId xmlns:a16="http://schemas.microsoft.com/office/drawing/2014/main" id="{9838C6D5-3740-4E33-8828-4B8B40BC81F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3" name="Rectangle 112">
                <a:extLst>
                  <a:ext uri="{FF2B5EF4-FFF2-40B4-BE49-F238E27FC236}">
                    <a16:creationId xmlns:a16="http://schemas.microsoft.com/office/drawing/2014/main" id="{3AAA59DD-1460-4180-A9B1-5DB6E0E66187}"/>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4" name="Rectangle 113">
                <a:extLst>
                  <a:ext uri="{FF2B5EF4-FFF2-40B4-BE49-F238E27FC236}">
                    <a16:creationId xmlns:a16="http://schemas.microsoft.com/office/drawing/2014/main" id="{23C94F4B-C416-48CD-96DD-0FC769BCEFE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5" name="Rectangle 114">
                <a:extLst>
                  <a:ext uri="{FF2B5EF4-FFF2-40B4-BE49-F238E27FC236}">
                    <a16:creationId xmlns:a16="http://schemas.microsoft.com/office/drawing/2014/main" id="{1C2EAC9B-AB93-4C69-826F-B9E2C2E6F21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6" name="Rectangle 115">
                <a:extLst>
                  <a:ext uri="{FF2B5EF4-FFF2-40B4-BE49-F238E27FC236}">
                    <a16:creationId xmlns:a16="http://schemas.microsoft.com/office/drawing/2014/main" id="{DDC019F1-A9F6-4C7B-8C4A-D14004EBFA7D}"/>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7" name="Rectangle 116">
                <a:extLst>
                  <a:ext uri="{FF2B5EF4-FFF2-40B4-BE49-F238E27FC236}">
                    <a16:creationId xmlns:a16="http://schemas.microsoft.com/office/drawing/2014/main" id="{E6528627-DEC1-43B6-ADBB-DED4554165EB}"/>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8" name="Rectangle 117">
                <a:extLst>
                  <a:ext uri="{FF2B5EF4-FFF2-40B4-BE49-F238E27FC236}">
                    <a16:creationId xmlns:a16="http://schemas.microsoft.com/office/drawing/2014/main" id="{A76B8DBA-95E6-4728-B9E7-8DC90DCDB14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05" name="Oval 104">
              <a:extLst>
                <a:ext uri="{FF2B5EF4-FFF2-40B4-BE49-F238E27FC236}">
                  <a16:creationId xmlns:a16="http://schemas.microsoft.com/office/drawing/2014/main" id="{C3FD62FA-74FE-4755-AF89-A5AF50BF2F8E}"/>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6" name="TextBox 105">
              <a:extLst>
                <a:ext uri="{FF2B5EF4-FFF2-40B4-BE49-F238E27FC236}">
                  <a16:creationId xmlns:a16="http://schemas.microsoft.com/office/drawing/2014/main" id="{EE881DF9-DAAD-49DE-946C-C7598BD39F62}"/>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6</a:t>
              </a:r>
            </a:p>
          </p:txBody>
        </p:sp>
      </p:grpSp>
      <p:grpSp>
        <p:nvGrpSpPr>
          <p:cNvPr id="119" name="Group 118">
            <a:extLst>
              <a:ext uri="{FF2B5EF4-FFF2-40B4-BE49-F238E27FC236}">
                <a16:creationId xmlns:a16="http://schemas.microsoft.com/office/drawing/2014/main" id="{42CAD5EC-DB83-4C06-9A31-7EC0791F7525}"/>
              </a:ext>
            </a:extLst>
          </p:cNvPr>
          <p:cNvGrpSpPr/>
          <p:nvPr/>
        </p:nvGrpSpPr>
        <p:grpSpPr>
          <a:xfrm>
            <a:off x="5232130" y="3967156"/>
            <a:ext cx="1780072" cy="1780072"/>
            <a:chOff x="3419475" y="752475"/>
            <a:chExt cx="5353050" cy="5353050"/>
          </a:xfrm>
        </p:grpSpPr>
        <p:sp>
          <p:nvSpPr>
            <p:cNvPr id="120" name="Freeform: Shape 119">
              <a:extLst>
                <a:ext uri="{FF2B5EF4-FFF2-40B4-BE49-F238E27FC236}">
                  <a16:creationId xmlns:a16="http://schemas.microsoft.com/office/drawing/2014/main" id="{372DCE00-45C5-45E9-9296-ED1601B952E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21" name="Group 120">
              <a:extLst>
                <a:ext uri="{FF2B5EF4-FFF2-40B4-BE49-F238E27FC236}">
                  <a16:creationId xmlns:a16="http://schemas.microsoft.com/office/drawing/2014/main" id="{30D8D0D3-08FC-45F2-910C-2208CEE4C5D7}"/>
                </a:ext>
              </a:extLst>
            </p:cNvPr>
            <p:cNvGrpSpPr/>
            <p:nvPr/>
          </p:nvGrpSpPr>
          <p:grpSpPr>
            <a:xfrm>
              <a:off x="3505202" y="836611"/>
              <a:ext cx="5094518" cy="5143275"/>
              <a:chOff x="3505202" y="836611"/>
              <a:chExt cx="5094518" cy="5143275"/>
            </a:xfrm>
            <a:solidFill>
              <a:schemeClr val="bg1"/>
            </a:solidFill>
          </p:grpSpPr>
          <p:sp>
            <p:nvSpPr>
              <p:cNvPr id="124" name="Rectangle 123">
                <a:extLst>
                  <a:ext uri="{FF2B5EF4-FFF2-40B4-BE49-F238E27FC236}">
                    <a16:creationId xmlns:a16="http://schemas.microsoft.com/office/drawing/2014/main" id="{3C83D3DA-D695-47FD-B4CD-A11F05A5A33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5" name="Rectangle 124">
                <a:extLst>
                  <a:ext uri="{FF2B5EF4-FFF2-40B4-BE49-F238E27FC236}">
                    <a16:creationId xmlns:a16="http://schemas.microsoft.com/office/drawing/2014/main" id="{3A58162F-1AD7-4483-A925-D950661120D2}"/>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6" name="Rectangle 125">
                <a:extLst>
                  <a:ext uri="{FF2B5EF4-FFF2-40B4-BE49-F238E27FC236}">
                    <a16:creationId xmlns:a16="http://schemas.microsoft.com/office/drawing/2014/main" id="{9E8A7DEA-EBE7-4287-8C0F-B7327A54BB4C}"/>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7" name="Rectangle 126">
                <a:extLst>
                  <a:ext uri="{FF2B5EF4-FFF2-40B4-BE49-F238E27FC236}">
                    <a16:creationId xmlns:a16="http://schemas.microsoft.com/office/drawing/2014/main" id="{12B5B122-7FDA-4885-B453-61456C85EA6B}"/>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8" name="Rectangle 127">
                <a:extLst>
                  <a:ext uri="{FF2B5EF4-FFF2-40B4-BE49-F238E27FC236}">
                    <a16:creationId xmlns:a16="http://schemas.microsoft.com/office/drawing/2014/main" id="{06541FE1-9EEC-4503-898B-52E9C85C2EE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9" name="Rectangle 128">
                <a:extLst>
                  <a:ext uri="{FF2B5EF4-FFF2-40B4-BE49-F238E27FC236}">
                    <a16:creationId xmlns:a16="http://schemas.microsoft.com/office/drawing/2014/main" id="{FBD5FEEC-20E2-45DC-93F2-537A8049C74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0" name="Rectangle 129">
                <a:extLst>
                  <a:ext uri="{FF2B5EF4-FFF2-40B4-BE49-F238E27FC236}">
                    <a16:creationId xmlns:a16="http://schemas.microsoft.com/office/drawing/2014/main" id="{0EE32CF4-B7FB-4EB0-8426-40D3F22C423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1" name="Rectangle 130">
                <a:extLst>
                  <a:ext uri="{FF2B5EF4-FFF2-40B4-BE49-F238E27FC236}">
                    <a16:creationId xmlns:a16="http://schemas.microsoft.com/office/drawing/2014/main" id="{DA42A683-39DB-4A07-9D5A-775C8AE7AB1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2" name="Rectangle 131">
                <a:extLst>
                  <a:ext uri="{FF2B5EF4-FFF2-40B4-BE49-F238E27FC236}">
                    <a16:creationId xmlns:a16="http://schemas.microsoft.com/office/drawing/2014/main" id="{23FC3941-24F1-4995-BA4C-A8DF6D32A854}"/>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3" name="Rectangle 132">
                <a:extLst>
                  <a:ext uri="{FF2B5EF4-FFF2-40B4-BE49-F238E27FC236}">
                    <a16:creationId xmlns:a16="http://schemas.microsoft.com/office/drawing/2014/main" id="{8663AD7A-66BF-4185-9B63-4C297898A50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4" name="Rectangle 133">
                <a:extLst>
                  <a:ext uri="{FF2B5EF4-FFF2-40B4-BE49-F238E27FC236}">
                    <a16:creationId xmlns:a16="http://schemas.microsoft.com/office/drawing/2014/main" id="{E86DFF2B-7C78-437E-B07C-B5565491D15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5" name="Rectangle 134">
                <a:extLst>
                  <a:ext uri="{FF2B5EF4-FFF2-40B4-BE49-F238E27FC236}">
                    <a16:creationId xmlns:a16="http://schemas.microsoft.com/office/drawing/2014/main" id="{D558073E-25B5-4301-8332-87E0AE50C23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22" name="Oval 121">
              <a:extLst>
                <a:ext uri="{FF2B5EF4-FFF2-40B4-BE49-F238E27FC236}">
                  <a16:creationId xmlns:a16="http://schemas.microsoft.com/office/drawing/2014/main" id="{262C1FF7-E18F-4E90-93AF-AA9EAACD4386}"/>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3" name="TextBox 122">
              <a:extLst>
                <a:ext uri="{FF2B5EF4-FFF2-40B4-BE49-F238E27FC236}">
                  <a16:creationId xmlns:a16="http://schemas.microsoft.com/office/drawing/2014/main" id="{A2590970-317B-473F-9626-FA2C84208BAD}"/>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5</a:t>
              </a:r>
            </a:p>
          </p:txBody>
        </p:sp>
      </p:grpSp>
      <p:grpSp>
        <p:nvGrpSpPr>
          <p:cNvPr id="136" name="Group 135">
            <a:extLst>
              <a:ext uri="{FF2B5EF4-FFF2-40B4-BE49-F238E27FC236}">
                <a16:creationId xmlns:a16="http://schemas.microsoft.com/office/drawing/2014/main" id="{C7585766-9A8C-407F-932F-BF674530CF54}"/>
              </a:ext>
            </a:extLst>
          </p:cNvPr>
          <p:cNvGrpSpPr/>
          <p:nvPr/>
        </p:nvGrpSpPr>
        <p:grpSpPr>
          <a:xfrm>
            <a:off x="5232130" y="3967156"/>
            <a:ext cx="1780072" cy="1780072"/>
            <a:chOff x="3419475" y="752475"/>
            <a:chExt cx="5353050" cy="5353050"/>
          </a:xfrm>
        </p:grpSpPr>
        <p:sp>
          <p:nvSpPr>
            <p:cNvPr id="137" name="Freeform: Shape 136">
              <a:extLst>
                <a:ext uri="{FF2B5EF4-FFF2-40B4-BE49-F238E27FC236}">
                  <a16:creationId xmlns:a16="http://schemas.microsoft.com/office/drawing/2014/main" id="{862042FB-5E72-4DD6-BC48-0101EC595C70}"/>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38" name="Group 137">
              <a:extLst>
                <a:ext uri="{FF2B5EF4-FFF2-40B4-BE49-F238E27FC236}">
                  <a16:creationId xmlns:a16="http://schemas.microsoft.com/office/drawing/2014/main" id="{2AA921E7-DF42-4C49-B7E5-08BC40FCD0E3}"/>
                </a:ext>
              </a:extLst>
            </p:cNvPr>
            <p:cNvGrpSpPr/>
            <p:nvPr/>
          </p:nvGrpSpPr>
          <p:grpSpPr>
            <a:xfrm>
              <a:off x="3505202" y="836611"/>
              <a:ext cx="5094518" cy="5143275"/>
              <a:chOff x="3505202" y="836611"/>
              <a:chExt cx="5094518" cy="5143275"/>
            </a:xfrm>
            <a:solidFill>
              <a:schemeClr val="bg1"/>
            </a:solidFill>
          </p:grpSpPr>
          <p:sp>
            <p:nvSpPr>
              <p:cNvPr id="141" name="Rectangle 140">
                <a:extLst>
                  <a:ext uri="{FF2B5EF4-FFF2-40B4-BE49-F238E27FC236}">
                    <a16:creationId xmlns:a16="http://schemas.microsoft.com/office/drawing/2014/main" id="{071EAAAF-4C98-438B-A8F7-F4B5C070D84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2" name="Rectangle 141">
                <a:extLst>
                  <a:ext uri="{FF2B5EF4-FFF2-40B4-BE49-F238E27FC236}">
                    <a16:creationId xmlns:a16="http://schemas.microsoft.com/office/drawing/2014/main" id="{B0D5F8B1-AE70-4C19-89B1-A74DB8FF349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3" name="Rectangle 142">
                <a:extLst>
                  <a:ext uri="{FF2B5EF4-FFF2-40B4-BE49-F238E27FC236}">
                    <a16:creationId xmlns:a16="http://schemas.microsoft.com/office/drawing/2014/main" id="{E8762B10-291E-4E78-ABBE-B60A12A8B1F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4" name="Rectangle 143">
                <a:extLst>
                  <a:ext uri="{FF2B5EF4-FFF2-40B4-BE49-F238E27FC236}">
                    <a16:creationId xmlns:a16="http://schemas.microsoft.com/office/drawing/2014/main" id="{2DFCC58B-86DB-4FE2-8F98-561A670BD06E}"/>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5" name="Rectangle 144">
                <a:extLst>
                  <a:ext uri="{FF2B5EF4-FFF2-40B4-BE49-F238E27FC236}">
                    <a16:creationId xmlns:a16="http://schemas.microsoft.com/office/drawing/2014/main" id="{A122410B-3DC0-4058-8247-E7FC486592D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6" name="Rectangle 145">
                <a:extLst>
                  <a:ext uri="{FF2B5EF4-FFF2-40B4-BE49-F238E27FC236}">
                    <a16:creationId xmlns:a16="http://schemas.microsoft.com/office/drawing/2014/main" id="{E5EBF240-7D2F-4CF4-AEB4-4DB613355E2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7" name="Rectangle 146">
                <a:extLst>
                  <a:ext uri="{FF2B5EF4-FFF2-40B4-BE49-F238E27FC236}">
                    <a16:creationId xmlns:a16="http://schemas.microsoft.com/office/drawing/2014/main" id="{15DB2BA9-D6F7-411B-BEA9-43815B26CB3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8" name="Rectangle 147">
                <a:extLst>
                  <a:ext uri="{FF2B5EF4-FFF2-40B4-BE49-F238E27FC236}">
                    <a16:creationId xmlns:a16="http://schemas.microsoft.com/office/drawing/2014/main" id="{0219D5AB-5927-48BB-9967-11DF8EA6C44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9" name="Rectangle 148">
                <a:extLst>
                  <a:ext uri="{FF2B5EF4-FFF2-40B4-BE49-F238E27FC236}">
                    <a16:creationId xmlns:a16="http://schemas.microsoft.com/office/drawing/2014/main" id="{B22048EA-D93C-45DA-B7A4-0E92F62FBD6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0" name="Rectangle 149">
                <a:extLst>
                  <a:ext uri="{FF2B5EF4-FFF2-40B4-BE49-F238E27FC236}">
                    <a16:creationId xmlns:a16="http://schemas.microsoft.com/office/drawing/2014/main" id="{3F4F307D-48C6-4566-8378-F3FB6B90D95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1" name="Rectangle 150">
                <a:extLst>
                  <a:ext uri="{FF2B5EF4-FFF2-40B4-BE49-F238E27FC236}">
                    <a16:creationId xmlns:a16="http://schemas.microsoft.com/office/drawing/2014/main" id="{02A894BF-A98B-4015-9CA3-28CE5D6A306C}"/>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2" name="Rectangle 151">
                <a:extLst>
                  <a:ext uri="{FF2B5EF4-FFF2-40B4-BE49-F238E27FC236}">
                    <a16:creationId xmlns:a16="http://schemas.microsoft.com/office/drawing/2014/main" id="{8ADC6720-F303-4AB8-85B6-DC11BCF11838}"/>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39" name="Oval 138">
              <a:extLst>
                <a:ext uri="{FF2B5EF4-FFF2-40B4-BE49-F238E27FC236}">
                  <a16:creationId xmlns:a16="http://schemas.microsoft.com/office/drawing/2014/main" id="{49D7B37B-9C2D-416C-813E-12749CBF21DC}"/>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0" name="TextBox 139">
              <a:extLst>
                <a:ext uri="{FF2B5EF4-FFF2-40B4-BE49-F238E27FC236}">
                  <a16:creationId xmlns:a16="http://schemas.microsoft.com/office/drawing/2014/main" id="{8EBAA456-4D06-499C-ABC6-F20F3DBA7EEF}"/>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4</a:t>
              </a:r>
            </a:p>
          </p:txBody>
        </p:sp>
      </p:grpSp>
      <p:grpSp>
        <p:nvGrpSpPr>
          <p:cNvPr id="153" name="Group 152">
            <a:extLst>
              <a:ext uri="{FF2B5EF4-FFF2-40B4-BE49-F238E27FC236}">
                <a16:creationId xmlns:a16="http://schemas.microsoft.com/office/drawing/2014/main" id="{E1669B18-4EF0-4D04-B4DE-DFE8319950EF}"/>
              </a:ext>
            </a:extLst>
          </p:cNvPr>
          <p:cNvGrpSpPr/>
          <p:nvPr/>
        </p:nvGrpSpPr>
        <p:grpSpPr>
          <a:xfrm>
            <a:off x="5232130" y="3967156"/>
            <a:ext cx="1780072" cy="1780072"/>
            <a:chOff x="3419475" y="752475"/>
            <a:chExt cx="5353050" cy="5353050"/>
          </a:xfrm>
        </p:grpSpPr>
        <p:sp>
          <p:nvSpPr>
            <p:cNvPr id="154" name="Freeform: Shape 153">
              <a:extLst>
                <a:ext uri="{FF2B5EF4-FFF2-40B4-BE49-F238E27FC236}">
                  <a16:creationId xmlns:a16="http://schemas.microsoft.com/office/drawing/2014/main" id="{BABC81BF-C269-49F9-9EA1-8BD406323F1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55" name="Group 154">
              <a:extLst>
                <a:ext uri="{FF2B5EF4-FFF2-40B4-BE49-F238E27FC236}">
                  <a16:creationId xmlns:a16="http://schemas.microsoft.com/office/drawing/2014/main" id="{EA606F08-55B7-4B37-945B-5B27075339DB}"/>
                </a:ext>
              </a:extLst>
            </p:cNvPr>
            <p:cNvGrpSpPr/>
            <p:nvPr/>
          </p:nvGrpSpPr>
          <p:grpSpPr>
            <a:xfrm>
              <a:off x="3505202" y="836611"/>
              <a:ext cx="5094518" cy="5143275"/>
              <a:chOff x="3505202" y="836611"/>
              <a:chExt cx="5094518" cy="5143275"/>
            </a:xfrm>
            <a:solidFill>
              <a:schemeClr val="bg1"/>
            </a:solidFill>
          </p:grpSpPr>
          <p:sp>
            <p:nvSpPr>
              <p:cNvPr id="158" name="Rectangle 157">
                <a:extLst>
                  <a:ext uri="{FF2B5EF4-FFF2-40B4-BE49-F238E27FC236}">
                    <a16:creationId xmlns:a16="http://schemas.microsoft.com/office/drawing/2014/main" id="{2AF7C167-F186-4E97-BA2A-5871D1458EAD}"/>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9" name="Rectangle 158">
                <a:extLst>
                  <a:ext uri="{FF2B5EF4-FFF2-40B4-BE49-F238E27FC236}">
                    <a16:creationId xmlns:a16="http://schemas.microsoft.com/office/drawing/2014/main" id="{73C83D52-4FFD-48F8-9900-F7FBD274359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0" name="Rectangle 159">
                <a:extLst>
                  <a:ext uri="{FF2B5EF4-FFF2-40B4-BE49-F238E27FC236}">
                    <a16:creationId xmlns:a16="http://schemas.microsoft.com/office/drawing/2014/main" id="{2A528FEE-A008-4676-8500-91C30D058252}"/>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1" name="Rectangle 160">
                <a:extLst>
                  <a:ext uri="{FF2B5EF4-FFF2-40B4-BE49-F238E27FC236}">
                    <a16:creationId xmlns:a16="http://schemas.microsoft.com/office/drawing/2014/main" id="{D96863DF-CE41-465F-8201-7878F98743F8}"/>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2" name="Rectangle 161">
                <a:extLst>
                  <a:ext uri="{FF2B5EF4-FFF2-40B4-BE49-F238E27FC236}">
                    <a16:creationId xmlns:a16="http://schemas.microsoft.com/office/drawing/2014/main" id="{3BC19FA2-A4EE-441A-9B80-B76C76F6937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3" name="Rectangle 162">
                <a:extLst>
                  <a:ext uri="{FF2B5EF4-FFF2-40B4-BE49-F238E27FC236}">
                    <a16:creationId xmlns:a16="http://schemas.microsoft.com/office/drawing/2014/main" id="{4FC13C78-2429-4E1E-94ED-253F91FA203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4" name="Rectangle 163">
                <a:extLst>
                  <a:ext uri="{FF2B5EF4-FFF2-40B4-BE49-F238E27FC236}">
                    <a16:creationId xmlns:a16="http://schemas.microsoft.com/office/drawing/2014/main" id="{D332F68A-C5CD-4CB8-ACD7-CD1D94D844D6}"/>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5" name="Rectangle 164">
                <a:extLst>
                  <a:ext uri="{FF2B5EF4-FFF2-40B4-BE49-F238E27FC236}">
                    <a16:creationId xmlns:a16="http://schemas.microsoft.com/office/drawing/2014/main" id="{7ED05AA8-A9F5-48D6-8BCC-9AB2B5C86E67}"/>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6" name="Rectangle 165">
                <a:extLst>
                  <a:ext uri="{FF2B5EF4-FFF2-40B4-BE49-F238E27FC236}">
                    <a16:creationId xmlns:a16="http://schemas.microsoft.com/office/drawing/2014/main" id="{15AEC49F-E115-4C93-BDDD-46C161D9D46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7" name="Rectangle 166">
                <a:extLst>
                  <a:ext uri="{FF2B5EF4-FFF2-40B4-BE49-F238E27FC236}">
                    <a16:creationId xmlns:a16="http://schemas.microsoft.com/office/drawing/2014/main" id="{F4831C65-10E3-4303-8372-3DC2C018ABF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8" name="Rectangle 167">
                <a:extLst>
                  <a:ext uri="{FF2B5EF4-FFF2-40B4-BE49-F238E27FC236}">
                    <a16:creationId xmlns:a16="http://schemas.microsoft.com/office/drawing/2014/main" id="{78D380F6-2325-4A93-A778-003351243372}"/>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9" name="Rectangle 168">
                <a:extLst>
                  <a:ext uri="{FF2B5EF4-FFF2-40B4-BE49-F238E27FC236}">
                    <a16:creationId xmlns:a16="http://schemas.microsoft.com/office/drawing/2014/main" id="{DB510ADF-3427-4801-B3C8-4CF2B5056D3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56" name="Oval 155">
              <a:extLst>
                <a:ext uri="{FF2B5EF4-FFF2-40B4-BE49-F238E27FC236}">
                  <a16:creationId xmlns:a16="http://schemas.microsoft.com/office/drawing/2014/main" id="{60A33251-5833-4C0C-A2C6-15FD7E8DA5CB}"/>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7" name="TextBox 156">
              <a:extLst>
                <a:ext uri="{FF2B5EF4-FFF2-40B4-BE49-F238E27FC236}">
                  <a16:creationId xmlns:a16="http://schemas.microsoft.com/office/drawing/2014/main" id="{72AC87C0-394D-443D-A219-C8EE92969818}"/>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3</a:t>
              </a:r>
            </a:p>
          </p:txBody>
        </p:sp>
      </p:grpSp>
      <p:grpSp>
        <p:nvGrpSpPr>
          <p:cNvPr id="170" name="Group 169">
            <a:extLst>
              <a:ext uri="{FF2B5EF4-FFF2-40B4-BE49-F238E27FC236}">
                <a16:creationId xmlns:a16="http://schemas.microsoft.com/office/drawing/2014/main" id="{41577DE7-5401-4A34-921C-DC48C4495E32}"/>
              </a:ext>
            </a:extLst>
          </p:cNvPr>
          <p:cNvGrpSpPr/>
          <p:nvPr/>
        </p:nvGrpSpPr>
        <p:grpSpPr>
          <a:xfrm>
            <a:off x="5232130" y="3967156"/>
            <a:ext cx="1780072" cy="1780072"/>
            <a:chOff x="3419475" y="752475"/>
            <a:chExt cx="5353050" cy="5353050"/>
          </a:xfrm>
        </p:grpSpPr>
        <p:sp>
          <p:nvSpPr>
            <p:cNvPr id="171" name="Freeform: Shape 170">
              <a:extLst>
                <a:ext uri="{FF2B5EF4-FFF2-40B4-BE49-F238E27FC236}">
                  <a16:creationId xmlns:a16="http://schemas.microsoft.com/office/drawing/2014/main" id="{E195B76B-09DB-4162-905E-E64553CABA2E}"/>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72" name="Group 171">
              <a:extLst>
                <a:ext uri="{FF2B5EF4-FFF2-40B4-BE49-F238E27FC236}">
                  <a16:creationId xmlns:a16="http://schemas.microsoft.com/office/drawing/2014/main" id="{99F695C6-C25C-421C-BEAD-8A0577EA50D3}"/>
                </a:ext>
              </a:extLst>
            </p:cNvPr>
            <p:cNvGrpSpPr/>
            <p:nvPr/>
          </p:nvGrpSpPr>
          <p:grpSpPr>
            <a:xfrm>
              <a:off x="3505202" y="836611"/>
              <a:ext cx="5094518" cy="5143275"/>
              <a:chOff x="3505202" y="836611"/>
              <a:chExt cx="5094518" cy="5143275"/>
            </a:xfrm>
            <a:solidFill>
              <a:schemeClr val="bg1"/>
            </a:solidFill>
          </p:grpSpPr>
          <p:sp>
            <p:nvSpPr>
              <p:cNvPr id="175" name="Rectangle 174">
                <a:extLst>
                  <a:ext uri="{FF2B5EF4-FFF2-40B4-BE49-F238E27FC236}">
                    <a16:creationId xmlns:a16="http://schemas.microsoft.com/office/drawing/2014/main" id="{2E633616-2064-4880-8C1C-EEFE0C8BB279}"/>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6" name="Rectangle 175">
                <a:extLst>
                  <a:ext uri="{FF2B5EF4-FFF2-40B4-BE49-F238E27FC236}">
                    <a16:creationId xmlns:a16="http://schemas.microsoft.com/office/drawing/2014/main" id="{CF9903CB-B31D-4FCC-B829-6237E21BA51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7" name="Rectangle 176">
                <a:extLst>
                  <a:ext uri="{FF2B5EF4-FFF2-40B4-BE49-F238E27FC236}">
                    <a16:creationId xmlns:a16="http://schemas.microsoft.com/office/drawing/2014/main" id="{211703D1-243C-4A8E-8D87-AD79ABE54E6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8" name="Rectangle 177">
                <a:extLst>
                  <a:ext uri="{FF2B5EF4-FFF2-40B4-BE49-F238E27FC236}">
                    <a16:creationId xmlns:a16="http://schemas.microsoft.com/office/drawing/2014/main" id="{3FB92B82-C13F-44D7-B14F-2E30F82CF79B}"/>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9" name="Rectangle 178">
                <a:extLst>
                  <a:ext uri="{FF2B5EF4-FFF2-40B4-BE49-F238E27FC236}">
                    <a16:creationId xmlns:a16="http://schemas.microsoft.com/office/drawing/2014/main" id="{6A87E63E-168C-4E90-A82E-F47437581C5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0" name="Rectangle 179">
                <a:extLst>
                  <a:ext uri="{FF2B5EF4-FFF2-40B4-BE49-F238E27FC236}">
                    <a16:creationId xmlns:a16="http://schemas.microsoft.com/office/drawing/2014/main" id="{E0994E1A-DD16-4EEA-8A70-B497258EBB3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1" name="Rectangle 180">
                <a:extLst>
                  <a:ext uri="{FF2B5EF4-FFF2-40B4-BE49-F238E27FC236}">
                    <a16:creationId xmlns:a16="http://schemas.microsoft.com/office/drawing/2014/main" id="{2BA835F5-05A5-4749-85DE-4E6D6AC126F2}"/>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2" name="Rectangle 181">
                <a:extLst>
                  <a:ext uri="{FF2B5EF4-FFF2-40B4-BE49-F238E27FC236}">
                    <a16:creationId xmlns:a16="http://schemas.microsoft.com/office/drawing/2014/main" id="{F33105B3-9DBF-4B90-A8C8-FDA40CDFBD65}"/>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3" name="Rectangle 182">
                <a:extLst>
                  <a:ext uri="{FF2B5EF4-FFF2-40B4-BE49-F238E27FC236}">
                    <a16:creationId xmlns:a16="http://schemas.microsoft.com/office/drawing/2014/main" id="{F7880327-625C-4B11-A23B-F0076C4BD3E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4" name="Rectangle 183">
                <a:extLst>
                  <a:ext uri="{FF2B5EF4-FFF2-40B4-BE49-F238E27FC236}">
                    <a16:creationId xmlns:a16="http://schemas.microsoft.com/office/drawing/2014/main" id="{27E56AC6-D2B5-4A23-8B8F-9E246732D75B}"/>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5" name="Rectangle 184">
                <a:extLst>
                  <a:ext uri="{FF2B5EF4-FFF2-40B4-BE49-F238E27FC236}">
                    <a16:creationId xmlns:a16="http://schemas.microsoft.com/office/drawing/2014/main" id="{F483722E-C5B8-4ECE-A322-92C2B757C08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6" name="Rectangle 185">
                <a:extLst>
                  <a:ext uri="{FF2B5EF4-FFF2-40B4-BE49-F238E27FC236}">
                    <a16:creationId xmlns:a16="http://schemas.microsoft.com/office/drawing/2014/main" id="{32F1960D-B188-4531-BD14-5312F3B5E62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73" name="Oval 172">
              <a:extLst>
                <a:ext uri="{FF2B5EF4-FFF2-40B4-BE49-F238E27FC236}">
                  <a16:creationId xmlns:a16="http://schemas.microsoft.com/office/drawing/2014/main" id="{FE1ADEDB-4A5C-4D14-821E-623AFF5951A1}"/>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4" name="TextBox 173">
              <a:extLst>
                <a:ext uri="{FF2B5EF4-FFF2-40B4-BE49-F238E27FC236}">
                  <a16:creationId xmlns:a16="http://schemas.microsoft.com/office/drawing/2014/main" id="{020BC3F8-5672-485D-BC14-96213F03BC53}"/>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2</a:t>
              </a:r>
            </a:p>
          </p:txBody>
        </p:sp>
      </p:grpSp>
      <p:grpSp>
        <p:nvGrpSpPr>
          <p:cNvPr id="187" name="Group 186">
            <a:extLst>
              <a:ext uri="{FF2B5EF4-FFF2-40B4-BE49-F238E27FC236}">
                <a16:creationId xmlns:a16="http://schemas.microsoft.com/office/drawing/2014/main" id="{5667F44F-E663-41E7-84CA-4550CF256858}"/>
              </a:ext>
            </a:extLst>
          </p:cNvPr>
          <p:cNvGrpSpPr/>
          <p:nvPr/>
        </p:nvGrpSpPr>
        <p:grpSpPr>
          <a:xfrm>
            <a:off x="5232130" y="3967156"/>
            <a:ext cx="1780072" cy="1780072"/>
            <a:chOff x="3419475" y="752475"/>
            <a:chExt cx="5353050" cy="5353050"/>
          </a:xfrm>
        </p:grpSpPr>
        <p:sp>
          <p:nvSpPr>
            <p:cNvPr id="188" name="Freeform: Shape 187">
              <a:extLst>
                <a:ext uri="{FF2B5EF4-FFF2-40B4-BE49-F238E27FC236}">
                  <a16:creationId xmlns:a16="http://schemas.microsoft.com/office/drawing/2014/main" id="{7A385D17-05C8-4AA3-BB69-647F71E2277C}"/>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89" name="Group 188">
              <a:extLst>
                <a:ext uri="{FF2B5EF4-FFF2-40B4-BE49-F238E27FC236}">
                  <a16:creationId xmlns:a16="http://schemas.microsoft.com/office/drawing/2014/main" id="{2E32C183-A74D-4995-87A9-F7DA9D073BAB}"/>
                </a:ext>
              </a:extLst>
            </p:cNvPr>
            <p:cNvGrpSpPr/>
            <p:nvPr/>
          </p:nvGrpSpPr>
          <p:grpSpPr>
            <a:xfrm>
              <a:off x="3505202" y="836611"/>
              <a:ext cx="5094518" cy="5143275"/>
              <a:chOff x="3505202" y="836611"/>
              <a:chExt cx="5094518" cy="5143275"/>
            </a:xfrm>
            <a:solidFill>
              <a:schemeClr val="bg1"/>
            </a:solidFill>
          </p:grpSpPr>
          <p:sp>
            <p:nvSpPr>
              <p:cNvPr id="192" name="Rectangle 191">
                <a:extLst>
                  <a:ext uri="{FF2B5EF4-FFF2-40B4-BE49-F238E27FC236}">
                    <a16:creationId xmlns:a16="http://schemas.microsoft.com/office/drawing/2014/main" id="{8038FC6C-458C-42B6-BE14-565B62D17FB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3" name="Rectangle 192">
                <a:extLst>
                  <a:ext uri="{FF2B5EF4-FFF2-40B4-BE49-F238E27FC236}">
                    <a16:creationId xmlns:a16="http://schemas.microsoft.com/office/drawing/2014/main" id="{9508F5C2-5B1E-45CF-8902-122826A07F2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4" name="Rectangle 193">
                <a:extLst>
                  <a:ext uri="{FF2B5EF4-FFF2-40B4-BE49-F238E27FC236}">
                    <a16:creationId xmlns:a16="http://schemas.microsoft.com/office/drawing/2014/main" id="{77A13ED4-4BB9-4D22-A3B7-D1C376DFF233}"/>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5" name="Rectangle 194">
                <a:extLst>
                  <a:ext uri="{FF2B5EF4-FFF2-40B4-BE49-F238E27FC236}">
                    <a16:creationId xmlns:a16="http://schemas.microsoft.com/office/drawing/2014/main" id="{B9D6779E-0E02-4735-9D4C-A9ED49A52AC2}"/>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6" name="Rectangle 195">
                <a:extLst>
                  <a:ext uri="{FF2B5EF4-FFF2-40B4-BE49-F238E27FC236}">
                    <a16:creationId xmlns:a16="http://schemas.microsoft.com/office/drawing/2014/main" id="{34AA3F6E-4029-42E4-80D3-B30EA1834A91}"/>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7" name="Rectangle 196">
                <a:extLst>
                  <a:ext uri="{FF2B5EF4-FFF2-40B4-BE49-F238E27FC236}">
                    <a16:creationId xmlns:a16="http://schemas.microsoft.com/office/drawing/2014/main" id="{8D268260-9686-4057-99B0-EE7BD45D9A2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8" name="Rectangle 197">
                <a:extLst>
                  <a:ext uri="{FF2B5EF4-FFF2-40B4-BE49-F238E27FC236}">
                    <a16:creationId xmlns:a16="http://schemas.microsoft.com/office/drawing/2014/main" id="{016F14DD-70B3-4CAC-AA2F-8CA027B301C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9" name="Rectangle 198">
                <a:extLst>
                  <a:ext uri="{FF2B5EF4-FFF2-40B4-BE49-F238E27FC236}">
                    <a16:creationId xmlns:a16="http://schemas.microsoft.com/office/drawing/2014/main" id="{3D2EF879-385E-4AE0-B513-53FD694B87F3}"/>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0" name="Rectangle 199">
                <a:extLst>
                  <a:ext uri="{FF2B5EF4-FFF2-40B4-BE49-F238E27FC236}">
                    <a16:creationId xmlns:a16="http://schemas.microsoft.com/office/drawing/2014/main" id="{5866144B-A227-4762-8526-8A9C2D11283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1" name="Rectangle 200">
                <a:extLst>
                  <a:ext uri="{FF2B5EF4-FFF2-40B4-BE49-F238E27FC236}">
                    <a16:creationId xmlns:a16="http://schemas.microsoft.com/office/drawing/2014/main" id="{3B82CBA5-DF86-4CED-813F-062D362BF754}"/>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2" name="Rectangle 201">
                <a:extLst>
                  <a:ext uri="{FF2B5EF4-FFF2-40B4-BE49-F238E27FC236}">
                    <a16:creationId xmlns:a16="http://schemas.microsoft.com/office/drawing/2014/main" id="{5883CE8D-D95C-479D-A2C6-A1B085B75D8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3" name="Rectangle 202">
                <a:extLst>
                  <a:ext uri="{FF2B5EF4-FFF2-40B4-BE49-F238E27FC236}">
                    <a16:creationId xmlns:a16="http://schemas.microsoft.com/office/drawing/2014/main" id="{8304C6C2-A872-489B-91F5-A8E49FF4C05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90" name="Oval 189">
              <a:extLst>
                <a:ext uri="{FF2B5EF4-FFF2-40B4-BE49-F238E27FC236}">
                  <a16:creationId xmlns:a16="http://schemas.microsoft.com/office/drawing/2014/main" id="{C637941B-5CBF-4DA4-8DB2-87D5541C21F5}"/>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1" name="TextBox 190">
              <a:extLst>
                <a:ext uri="{FF2B5EF4-FFF2-40B4-BE49-F238E27FC236}">
                  <a16:creationId xmlns:a16="http://schemas.microsoft.com/office/drawing/2014/main" id="{74640DB6-7EA5-44E8-8F5E-A0DE9081B08E}"/>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a:t>
              </a:r>
            </a:p>
          </p:txBody>
        </p:sp>
      </p:grpSp>
      <p:grpSp>
        <p:nvGrpSpPr>
          <p:cNvPr id="204" name="Group 203">
            <a:extLst>
              <a:ext uri="{FF2B5EF4-FFF2-40B4-BE49-F238E27FC236}">
                <a16:creationId xmlns:a16="http://schemas.microsoft.com/office/drawing/2014/main" id="{E55F164A-53A8-41F3-B2B6-E14C5D4F6D5D}"/>
              </a:ext>
            </a:extLst>
          </p:cNvPr>
          <p:cNvGrpSpPr/>
          <p:nvPr/>
        </p:nvGrpSpPr>
        <p:grpSpPr>
          <a:xfrm>
            <a:off x="5232130" y="3967156"/>
            <a:ext cx="1780072" cy="1780072"/>
            <a:chOff x="3419475" y="752475"/>
            <a:chExt cx="5353050" cy="5353050"/>
          </a:xfrm>
        </p:grpSpPr>
        <p:sp>
          <p:nvSpPr>
            <p:cNvPr id="205" name="Freeform: Shape 204">
              <a:extLst>
                <a:ext uri="{FF2B5EF4-FFF2-40B4-BE49-F238E27FC236}">
                  <a16:creationId xmlns:a16="http://schemas.microsoft.com/office/drawing/2014/main" id="{B2B58F0B-F44B-4BE0-8214-AA677009AAB9}"/>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06" name="Group 205">
              <a:extLst>
                <a:ext uri="{FF2B5EF4-FFF2-40B4-BE49-F238E27FC236}">
                  <a16:creationId xmlns:a16="http://schemas.microsoft.com/office/drawing/2014/main" id="{257FE4D6-483E-431B-AA7D-E560761C29AD}"/>
                </a:ext>
              </a:extLst>
            </p:cNvPr>
            <p:cNvGrpSpPr/>
            <p:nvPr/>
          </p:nvGrpSpPr>
          <p:grpSpPr>
            <a:xfrm>
              <a:off x="3505202" y="836611"/>
              <a:ext cx="5094518" cy="5143275"/>
              <a:chOff x="3505202" y="836611"/>
              <a:chExt cx="5094518" cy="5143275"/>
            </a:xfrm>
            <a:solidFill>
              <a:schemeClr val="bg1"/>
            </a:solidFill>
          </p:grpSpPr>
          <p:sp>
            <p:nvSpPr>
              <p:cNvPr id="209" name="Rectangle 208">
                <a:extLst>
                  <a:ext uri="{FF2B5EF4-FFF2-40B4-BE49-F238E27FC236}">
                    <a16:creationId xmlns:a16="http://schemas.microsoft.com/office/drawing/2014/main" id="{FFCA97A4-A8DA-40C1-9D9E-EF932C7D05B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0" name="Rectangle 209">
                <a:extLst>
                  <a:ext uri="{FF2B5EF4-FFF2-40B4-BE49-F238E27FC236}">
                    <a16:creationId xmlns:a16="http://schemas.microsoft.com/office/drawing/2014/main" id="{090C6838-1F22-4DA9-82BD-5C37E647713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1" name="Rectangle 210">
                <a:extLst>
                  <a:ext uri="{FF2B5EF4-FFF2-40B4-BE49-F238E27FC236}">
                    <a16:creationId xmlns:a16="http://schemas.microsoft.com/office/drawing/2014/main" id="{480C4D48-9C07-430E-957C-8789FAF48C1A}"/>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2" name="Rectangle 211">
                <a:extLst>
                  <a:ext uri="{FF2B5EF4-FFF2-40B4-BE49-F238E27FC236}">
                    <a16:creationId xmlns:a16="http://schemas.microsoft.com/office/drawing/2014/main" id="{D5AB55CE-F667-43FA-A44F-F06BCE7DDB4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3" name="Rectangle 212">
                <a:extLst>
                  <a:ext uri="{FF2B5EF4-FFF2-40B4-BE49-F238E27FC236}">
                    <a16:creationId xmlns:a16="http://schemas.microsoft.com/office/drawing/2014/main" id="{55FAB3BA-970B-4154-B061-39B74E060D8F}"/>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4" name="Rectangle 213">
                <a:extLst>
                  <a:ext uri="{FF2B5EF4-FFF2-40B4-BE49-F238E27FC236}">
                    <a16:creationId xmlns:a16="http://schemas.microsoft.com/office/drawing/2014/main" id="{99000E8C-A900-44FD-B075-4CD834590E4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5" name="Rectangle 214">
                <a:extLst>
                  <a:ext uri="{FF2B5EF4-FFF2-40B4-BE49-F238E27FC236}">
                    <a16:creationId xmlns:a16="http://schemas.microsoft.com/office/drawing/2014/main" id="{A3D98097-E764-4A6B-B7A9-69D605893C8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6" name="Rectangle 215">
                <a:extLst>
                  <a:ext uri="{FF2B5EF4-FFF2-40B4-BE49-F238E27FC236}">
                    <a16:creationId xmlns:a16="http://schemas.microsoft.com/office/drawing/2014/main" id="{9A3A5A96-2583-4551-BCBD-707DB272E97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7" name="Rectangle 216">
                <a:extLst>
                  <a:ext uri="{FF2B5EF4-FFF2-40B4-BE49-F238E27FC236}">
                    <a16:creationId xmlns:a16="http://schemas.microsoft.com/office/drawing/2014/main" id="{96A80426-DC6A-4D2D-9656-9255717D3F6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8" name="Rectangle 217">
                <a:extLst>
                  <a:ext uri="{FF2B5EF4-FFF2-40B4-BE49-F238E27FC236}">
                    <a16:creationId xmlns:a16="http://schemas.microsoft.com/office/drawing/2014/main" id="{4D1A7621-A4C4-48A1-990C-8B519183F55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9" name="Rectangle 218">
                <a:extLst>
                  <a:ext uri="{FF2B5EF4-FFF2-40B4-BE49-F238E27FC236}">
                    <a16:creationId xmlns:a16="http://schemas.microsoft.com/office/drawing/2014/main" id="{7183A863-4BDA-4BFA-9F25-C215F96DA9F8}"/>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0" name="Rectangle 219">
                <a:extLst>
                  <a:ext uri="{FF2B5EF4-FFF2-40B4-BE49-F238E27FC236}">
                    <a16:creationId xmlns:a16="http://schemas.microsoft.com/office/drawing/2014/main" id="{BCA1372C-EF11-4646-800B-B42FC7CFB10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7" name="Oval 206">
              <a:extLst>
                <a:ext uri="{FF2B5EF4-FFF2-40B4-BE49-F238E27FC236}">
                  <a16:creationId xmlns:a16="http://schemas.microsoft.com/office/drawing/2014/main" id="{E1F6A30E-5FAB-487C-A741-C0C4C7BB258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8" name="TextBox 207">
              <a:extLst>
                <a:ext uri="{FF2B5EF4-FFF2-40B4-BE49-F238E27FC236}">
                  <a16:creationId xmlns:a16="http://schemas.microsoft.com/office/drawing/2014/main" id="{671D3926-1AE4-49D8-B730-0F19D912E9A0}"/>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0</a:t>
              </a:r>
            </a:p>
          </p:txBody>
        </p:sp>
      </p:grpSp>
      <p:pic>
        <p:nvPicPr>
          <p:cNvPr id="221" name="nhạc chơi rung chuông vàng">
            <a:hlinkClick r:id="" action="ppaction://media"/>
            <a:extLst>
              <a:ext uri="{FF2B5EF4-FFF2-40B4-BE49-F238E27FC236}">
                <a16:creationId xmlns:a16="http://schemas.microsoft.com/office/drawing/2014/main" id="{AC97AE6C-C162-495B-867F-FFED908FBCC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1905" y="1693878"/>
            <a:ext cx="609600" cy="609600"/>
          </a:xfrm>
          <a:prstGeom prst="rect">
            <a:avLst/>
          </a:prstGeom>
        </p:spPr>
      </p:pic>
    </p:spTree>
    <p:extLst>
      <p:ext uri="{BB962C8B-B14F-4D97-AF65-F5344CB8AC3E}">
        <p14:creationId xmlns:p14="http://schemas.microsoft.com/office/powerpoint/2010/main" val="401057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750"/>
                                        <p:tgtEl>
                                          <p:spTgt spid="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750"/>
                                        <p:tgtEl>
                                          <p:spTgt spid="3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5312" fill="hold"/>
                                        <p:tgtEl>
                                          <p:spTgt spid="221"/>
                                        </p:tgtEl>
                                      </p:cBhvr>
                                    </p:cmd>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1000"/>
                                  </p:stCondLst>
                                  <p:childTnLst>
                                    <p:set>
                                      <p:cBhvr>
                                        <p:cTn id="38" dur="1" fill="hold">
                                          <p:stCondLst>
                                            <p:cond delay="0"/>
                                          </p:stCondLst>
                                        </p:cTn>
                                        <p:tgtEl>
                                          <p:spTgt spid="51"/>
                                        </p:tgtEl>
                                        <p:attrNameLst>
                                          <p:attrName>style.visibility</p:attrName>
                                        </p:attrNameLst>
                                      </p:cBhvr>
                                      <p:to>
                                        <p:strVal val="visible"/>
                                      </p:to>
                                    </p:set>
                                  </p:childTnLst>
                                </p:cTn>
                              </p:par>
                            </p:childTnLst>
                          </p:cTn>
                        </p:par>
                        <p:par>
                          <p:cTn id="39" fill="hold">
                            <p:stCondLst>
                              <p:cond delay="1000"/>
                            </p:stCondLst>
                            <p:childTnLst>
                              <p:par>
                                <p:cTn id="40" presetID="1" presetClass="entr" presetSubtype="0" fill="hold" nodeType="afterEffect">
                                  <p:stCondLst>
                                    <p:cond delay="1000"/>
                                  </p:stCondLst>
                                  <p:childTnLst>
                                    <p:set>
                                      <p:cBhvr>
                                        <p:cTn id="41" dur="1" fill="hold">
                                          <p:stCondLst>
                                            <p:cond delay="0"/>
                                          </p:stCondLst>
                                        </p:cTn>
                                        <p:tgtEl>
                                          <p:spTgt spid="68"/>
                                        </p:tgtEl>
                                        <p:attrNameLst>
                                          <p:attrName>style.visibility</p:attrName>
                                        </p:attrNameLst>
                                      </p:cBhvr>
                                      <p:to>
                                        <p:strVal val="visible"/>
                                      </p:to>
                                    </p:set>
                                  </p:childTnLst>
                                </p:cTn>
                              </p:par>
                            </p:childTnLst>
                          </p:cTn>
                        </p:par>
                        <p:par>
                          <p:cTn id="42" fill="hold">
                            <p:stCondLst>
                              <p:cond delay="2000"/>
                            </p:stCondLst>
                            <p:childTnLst>
                              <p:par>
                                <p:cTn id="43" presetID="1" presetClass="entr" presetSubtype="0" fill="hold" nodeType="afterEffect">
                                  <p:stCondLst>
                                    <p:cond delay="1000"/>
                                  </p:stCondLst>
                                  <p:childTnLst>
                                    <p:set>
                                      <p:cBhvr>
                                        <p:cTn id="44" dur="1" fill="hold">
                                          <p:stCondLst>
                                            <p:cond delay="0"/>
                                          </p:stCondLst>
                                        </p:cTn>
                                        <p:tgtEl>
                                          <p:spTgt spid="85"/>
                                        </p:tgtEl>
                                        <p:attrNameLst>
                                          <p:attrName>style.visibility</p:attrName>
                                        </p:attrNameLst>
                                      </p:cBhvr>
                                      <p:to>
                                        <p:strVal val="visible"/>
                                      </p:to>
                                    </p:set>
                                  </p:childTnLst>
                                </p:cTn>
                              </p:par>
                            </p:childTnLst>
                          </p:cTn>
                        </p:par>
                        <p:par>
                          <p:cTn id="45" fill="hold">
                            <p:stCondLst>
                              <p:cond delay="3000"/>
                            </p:stCondLst>
                            <p:childTnLst>
                              <p:par>
                                <p:cTn id="46" presetID="1" presetClass="entr" presetSubtype="0" fill="hold" nodeType="afterEffect">
                                  <p:stCondLst>
                                    <p:cond delay="1000"/>
                                  </p:stCondLst>
                                  <p:childTnLst>
                                    <p:set>
                                      <p:cBhvr>
                                        <p:cTn id="47" dur="1" fill="hold">
                                          <p:stCondLst>
                                            <p:cond delay="0"/>
                                          </p:stCondLst>
                                        </p:cTn>
                                        <p:tgtEl>
                                          <p:spTgt spid="102"/>
                                        </p:tgtEl>
                                        <p:attrNameLst>
                                          <p:attrName>style.visibility</p:attrName>
                                        </p:attrNameLst>
                                      </p:cBhvr>
                                      <p:to>
                                        <p:strVal val="visible"/>
                                      </p:to>
                                    </p:set>
                                  </p:childTnLst>
                                </p:cTn>
                              </p:par>
                            </p:childTnLst>
                          </p:cTn>
                        </p:par>
                        <p:par>
                          <p:cTn id="48" fill="hold">
                            <p:stCondLst>
                              <p:cond delay="4000"/>
                            </p:stCondLst>
                            <p:childTnLst>
                              <p:par>
                                <p:cTn id="49" presetID="1" presetClass="entr" presetSubtype="0" fill="hold" nodeType="afterEffect">
                                  <p:stCondLst>
                                    <p:cond delay="1000"/>
                                  </p:stCondLst>
                                  <p:childTnLst>
                                    <p:set>
                                      <p:cBhvr>
                                        <p:cTn id="50" dur="1" fill="hold">
                                          <p:stCondLst>
                                            <p:cond delay="0"/>
                                          </p:stCondLst>
                                        </p:cTn>
                                        <p:tgtEl>
                                          <p:spTgt spid="119"/>
                                        </p:tgtEl>
                                        <p:attrNameLst>
                                          <p:attrName>style.visibility</p:attrName>
                                        </p:attrNameLst>
                                      </p:cBhvr>
                                      <p:to>
                                        <p:strVal val="visible"/>
                                      </p:to>
                                    </p:set>
                                  </p:childTnLst>
                                </p:cTn>
                              </p:par>
                            </p:childTnLst>
                          </p:cTn>
                        </p:par>
                        <p:par>
                          <p:cTn id="51" fill="hold">
                            <p:stCondLst>
                              <p:cond delay="5000"/>
                            </p:stCondLst>
                            <p:childTnLst>
                              <p:par>
                                <p:cTn id="52" presetID="1" presetClass="entr" presetSubtype="0" fill="hold" nodeType="afterEffect">
                                  <p:stCondLst>
                                    <p:cond delay="1000"/>
                                  </p:stCondLst>
                                  <p:childTnLst>
                                    <p:set>
                                      <p:cBhvr>
                                        <p:cTn id="53" dur="1" fill="hold">
                                          <p:stCondLst>
                                            <p:cond delay="0"/>
                                          </p:stCondLst>
                                        </p:cTn>
                                        <p:tgtEl>
                                          <p:spTgt spid="136"/>
                                        </p:tgtEl>
                                        <p:attrNameLst>
                                          <p:attrName>style.visibility</p:attrName>
                                        </p:attrNameLst>
                                      </p:cBhvr>
                                      <p:to>
                                        <p:strVal val="visible"/>
                                      </p:to>
                                    </p:set>
                                  </p:childTnLst>
                                </p:cTn>
                              </p:par>
                            </p:childTnLst>
                          </p:cTn>
                        </p:par>
                        <p:par>
                          <p:cTn id="54" fill="hold">
                            <p:stCondLst>
                              <p:cond delay="6000"/>
                            </p:stCondLst>
                            <p:childTnLst>
                              <p:par>
                                <p:cTn id="55" presetID="1" presetClass="entr" presetSubtype="0" fill="hold" nodeType="afterEffect">
                                  <p:stCondLst>
                                    <p:cond delay="1000"/>
                                  </p:stCondLst>
                                  <p:childTnLst>
                                    <p:set>
                                      <p:cBhvr>
                                        <p:cTn id="56" dur="1" fill="hold">
                                          <p:stCondLst>
                                            <p:cond delay="0"/>
                                          </p:stCondLst>
                                        </p:cTn>
                                        <p:tgtEl>
                                          <p:spTgt spid="153"/>
                                        </p:tgtEl>
                                        <p:attrNameLst>
                                          <p:attrName>style.visibility</p:attrName>
                                        </p:attrNameLst>
                                      </p:cBhvr>
                                      <p:to>
                                        <p:strVal val="visible"/>
                                      </p:to>
                                    </p:set>
                                  </p:childTnLst>
                                </p:cTn>
                              </p:par>
                            </p:childTnLst>
                          </p:cTn>
                        </p:par>
                        <p:par>
                          <p:cTn id="57" fill="hold">
                            <p:stCondLst>
                              <p:cond delay="7000"/>
                            </p:stCondLst>
                            <p:childTnLst>
                              <p:par>
                                <p:cTn id="58" presetID="1" presetClass="entr" presetSubtype="0" fill="hold" nodeType="afterEffect">
                                  <p:stCondLst>
                                    <p:cond delay="1000"/>
                                  </p:stCondLst>
                                  <p:childTnLst>
                                    <p:set>
                                      <p:cBhvr>
                                        <p:cTn id="59" dur="1" fill="hold">
                                          <p:stCondLst>
                                            <p:cond delay="0"/>
                                          </p:stCondLst>
                                        </p:cTn>
                                        <p:tgtEl>
                                          <p:spTgt spid="170"/>
                                        </p:tgtEl>
                                        <p:attrNameLst>
                                          <p:attrName>style.visibility</p:attrName>
                                        </p:attrNameLst>
                                      </p:cBhvr>
                                      <p:to>
                                        <p:strVal val="visible"/>
                                      </p:to>
                                    </p:set>
                                  </p:childTnLst>
                                </p:cTn>
                              </p:par>
                            </p:childTnLst>
                          </p:cTn>
                        </p:par>
                        <p:par>
                          <p:cTn id="60" fill="hold">
                            <p:stCondLst>
                              <p:cond delay="8000"/>
                            </p:stCondLst>
                            <p:childTnLst>
                              <p:par>
                                <p:cTn id="61" presetID="1" presetClass="entr" presetSubtype="0" fill="hold" nodeType="afterEffect">
                                  <p:stCondLst>
                                    <p:cond delay="1000"/>
                                  </p:stCondLst>
                                  <p:childTnLst>
                                    <p:set>
                                      <p:cBhvr>
                                        <p:cTn id="62" dur="1" fill="hold">
                                          <p:stCondLst>
                                            <p:cond delay="0"/>
                                          </p:stCondLst>
                                        </p:cTn>
                                        <p:tgtEl>
                                          <p:spTgt spid="187"/>
                                        </p:tgtEl>
                                        <p:attrNameLst>
                                          <p:attrName>style.visibility</p:attrName>
                                        </p:attrNameLst>
                                      </p:cBhvr>
                                      <p:to>
                                        <p:strVal val="visible"/>
                                      </p:to>
                                    </p:set>
                                  </p:childTnLst>
                                </p:cTn>
                              </p:par>
                            </p:childTnLst>
                          </p:cTn>
                        </p:par>
                        <p:par>
                          <p:cTn id="63" fill="hold">
                            <p:stCondLst>
                              <p:cond delay="9000"/>
                            </p:stCondLst>
                            <p:childTnLst>
                              <p:par>
                                <p:cTn id="64" presetID="1" presetClass="entr" presetSubtype="0" fill="hold" nodeType="afterEffect">
                                  <p:stCondLst>
                                    <p:cond delay="1000"/>
                                  </p:stCondLst>
                                  <p:childTnLst>
                                    <p:set>
                                      <p:cBhvr>
                                        <p:cTn id="65"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221"/>
                </p:tgtEl>
              </p:cMediaNode>
            </p:audio>
          </p:childTnLst>
        </p:cTn>
      </p:par>
    </p:tnLst>
    <p:bldLst>
      <p:bldP spid="12" grpId="0"/>
      <p:bldP spid="30" grpId="0"/>
      <p:bldP spid="31" grpId="0"/>
      <p:bldP spid="32" grpId="0"/>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2" descr="Gold Texture Background Image">
            <a:extLst>
              <a:ext uri="{FF2B5EF4-FFF2-40B4-BE49-F238E27FC236}">
                <a16:creationId xmlns:a16="http://schemas.microsoft.com/office/drawing/2014/main" id="{2FC07847-87E6-40B0-BF1A-DEA598797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1120908" y="1584290"/>
            <a:ext cx="14276904" cy="5502309"/>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2C57131F-C79D-4825-BD7B-1FBE387F303C}"/>
              </a:ext>
            </a:extLst>
          </p:cNvPr>
          <p:cNvSpPr txBox="1"/>
          <p:nvPr/>
        </p:nvSpPr>
        <p:spPr>
          <a:xfrm>
            <a:off x="4203954" y="81183"/>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 hỏi 5</a:t>
            </a:r>
          </a:p>
        </p:txBody>
      </p:sp>
      <p:pic>
        <p:nvPicPr>
          <p:cNvPr id="20" name="Picture 19" descr="Logo&#10;&#10;Description automatically generated">
            <a:hlinkClick r:id="rId8" action="ppaction://hlinksldjump"/>
            <a:extLst>
              <a:ext uri="{FF2B5EF4-FFF2-40B4-BE49-F238E27FC236}">
                <a16:creationId xmlns:a16="http://schemas.microsoft.com/office/drawing/2014/main" id="{0C565E6E-F029-47F4-9374-7A5B37ACC7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6050" y="-324404"/>
            <a:ext cx="2473163" cy="2473163"/>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755792" y="2196872"/>
            <a:ext cx="11015812" cy="1077218"/>
          </a:xfrm>
          <a:prstGeom prst="rect">
            <a:avLst/>
          </a:prstGeom>
          <a:noFill/>
        </p:spPr>
        <p:txBody>
          <a:bodyPr wrap="square" rtlCol="0">
            <a:spAutoFit/>
          </a:bodyPr>
          <a:lstStyle/>
          <a:p>
            <a:r>
              <a:rPr lang="vi-VN" sz="3200">
                <a:solidFill>
                  <a:schemeClr val="bg1"/>
                </a:solidFill>
              </a:rPr>
              <a:t>Hoocmôn điều hoà sinh dục nam có thể được tiết ra bởi tuyến nội tiết nào dưới đây?</a:t>
            </a:r>
            <a:endParaRPr lang="en-US" sz="3200">
              <a:solidFill>
                <a:schemeClr val="bg1"/>
              </a:solidFill>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302031" y="3740167"/>
            <a:ext cx="5158969" cy="1098063"/>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1" name="Group 20">
            <a:extLst>
              <a:ext uri="{FF2B5EF4-FFF2-40B4-BE49-F238E27FC236}">
                <a16:creationId xmlns:a16="http://schemas.microsoft.com/office/drawing/2014/main" id="{9E40A452-AD32-4973-93FD-F4C4003D67AF}"/>
              </a:ext>
            </a:extLst>
          </p:cNvPr>
          <p:cNvGrpSpPr/>
          <p:nvPr/>
        </p:nvGrpSpPr>
        <p:grpSpPr>
          <a:xfrm>
            <a:off x="6753843" y="3732601"/>
            <a:ext cx="5131036"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302031" y="4853547"/>
            <a:ext cx="5164282"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759155" y="4845981"/>
            <a:ext cx="5125723"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816741" y="4148205"/>
            <a:ext cx="4184940" cy="523220"/>
          </a:xfrm>
          <a:prstGeom prst="rect">
            <a:avLst/>
          </a:prstGeom>
          <a:noFill/>
        </p:spPr>
        <p:txBody>
          <a:bodyPr wrap="square" rtlCol="0">
            <a:spAutoFit/>
          </a:bodyPr>
          <a:lstStyle/>
          <a:p>
            <a:r>
              <a:rPr lang="en-US" sz="2800" b="1">
                <a:solidFill>
                  <a:schemeClr val="bg1"/>
                </a:solidFill>
                <a:effectLst/>
                <a:latin typeface="Arial" pitchFamily="34" charset="0"/>
                <a:ea typeface="Calibri" panose="020F0502020204030204" pitchFamily="34" charset="0"/>
                <a:cs typeface="Arial" pitchFamily="34" charset="0"/>
              </a:rPr>
              <a:t>A. </a:t>
            </a:r>
            <a:r>
              <a:rPr lang="en-US" sz="2800">
                <a:solidFill>
                  <a:schemeClr val="bg1"/>
                </a:solidFill>
                <a:latin typeface="Arial" pitchFamily="34" charset="0"/>
                <a:ea typeface="Calibri" panose="020F0502020204030204" pitchFamily="34" charset="0"/>
                <a:cs typeface="Arial" pitchFamily="34" charset="0"/>
              </a:rPr>
              <a:t>Tuyến tùng</a:t>
            </a:r>
            <a:r>
              <a:rPr lang="en-US" sz="2800">
                <a:solidFill>
                  <a:schemeClr val="bg1"/>
                </a:solidFill>
                <a:latin typeface="Arial" pitchFamily="34" charset="0"/>
                <a:cs typeface="Arial" pitchFamily="34" charset="0"/>
              </a:rPr>
              <a:t>.</a:t>
            </a:r>
            <a:endParaRPr lang="fr-FR" sz="2800">
              <a:solidFill>
                <a:schemeClr val="bg1"/>
              </a:solidFill>
              <a:latin typeface="Arial" pitchFamily="34" charset="0"/>
              <a:cs typeface="Arial" pitchFamily="34" charset="0"/>
            </a:endParaRPr>
          </a:p>
        </p:txBody>
      </p:sp>
      <p:sp>
        <p:nvSpPr>
          <p:cNvPr id="31" name="TextBox 30">
            <a:extLst>
              <a:ext uri="{FF2B5EF4-FFF2-40B4-BE49-F238E27FC236}">
                <a16:creationId xmlns:a16="http://schemas.microsoft.com/office/drawing/2014/main" id="{C10D5D51-143C-4D86-8F14-FCBA79843B3F}"/>
              </a:ext>
            </a:extLst>
          </p:cNvPr>
          <p:cNvSpPr txBox="1"/>
          <p:nvPr/>
        </p:nvSpPr>
        <p:spPr>
          <a:xfrm>
            <a:off x="800971" y="5226661"/>
            <a:ext cx="3923429" cy="523220"/>
          </a:xfrm>
          <a:prstGeom prst="rect">
            <a:avLst/>
          </a:prstGeom>
          <a:noFill/>
        </p:spPr>
        <p:txBody>
          <a:bodyPr wrap="square" rtlCol="0">
            <a:spAutoFit/>
          </a:bodyPr>
          <a:lstStyle/>
          <a:p>
            <a:r>
              <a:rPr lang="en-US" sz="2800" b="1">
                <a:solidFill>
                  <a:schemeClr val="bg1"/>
                </a:solidFill>
                <a:latin typeface="Arial" pitchFamily="34" charset="0"/>
                <a:ea typeface="Calibri" panose="020F0502020204030204" pitchFamily="34" charset="0"/>
                <a:cs typeface="Arial" pitchFamily="34" charset="0"/>
              </a:rPr>
              <a:t>C</a:t>
            </a:r>
            <a:r>
              <a:rPr lang="en-US" sz="2800" b="1">
                <a:solidFill>
                  <a:schemeClr val="bg1"/>
                </a:solidFill>
                <a:effectLst/>
                <a:latin typeface="Arial" pitchFamily="34" charset="0"/>
                <a:ea typeface="Calibri" panose="020F0502020204030204" pitchFamily="34" charset="0"/>
                <a:cs typeface="Arial" pitchFamily="34" charset="0"/>
              </a:rPr>
              <a:t>. </a:t>
            </a:r>
            <a:r>
              <a:rPr lang="en-US" sz="2800">
                <a:solidFill>
                  <a:schemeClr val="bg1"/>
                </a:solidFill>
                <a:latin typeface="Arial" pitchFamily="34" charset="0"/>
                <a:cs typeface="Arial" pitchFamily="34" charset="0"/>
              </a:rPr>
              <a:t>Tuyến tụy.</a:t>
            </a:r>
            <a:endParaRPr lang="fr-FR" sz="2800">
              <a:solidFill>
                <a:srgbClr val="FFC000"/>
              </a:solidFill>
              <a:latin typeface="Arial" pitchFamily="34" charset="0"/>
              <a:cs typeface="Arial" pitchFamily="34" charset="0"/>
            </a:endParaRPr>
          </a:p>
        </p:txBody>
      </p:sp>
      <p:sp>
        <p:nvSpPr>
          <p:cNvPr id="32" name="TextBox 31">
            <a:extLst>
              <a:ext uri="{FF2B5EF4-FFF2-40B4-BE49-F238E27FC236}">
                <a16:creationId xmlns:a16="http://schemas.microsoft.com/office/drawing/2014/main" id="{548271ED-E1C7-4657-9182-F49EA1C44A96}"/>
              </a:ext>
            </a:extLst>
          </p:cNvPr>
          <p:cNvSpPr txBox="1"/>
          <p:nvPr/>
        </p:nvSpPr>
        <p:spPr>
          <a:xfrm>
            <a:off x="7212413" y="4081577"/>
            <a:ext cx="4215634" cy="523220"/>
          </a:xfrm>
          <a:prstGeom prst="rect">
            <a:avLst/>
          </a:prstGeom>
          <a:noFill/>
        </p:spPr>
        <p:txBody>
          <a:bodyPr wrap="square" rtlCol="0">
            <a:spAutoFit/>
          </a:bodyPr>
          <a:lstStyle/>
          <a:p>
            <a:r>
              <a:rPr lang="en-US" sz="2800" b="1">
                <a:solidFill>
                  <a:srgbClr val="FFC000"/>
                </a:solidFill>
                <a:latin typeface="Arial" pitchFamily="34" charset="0"/>
                <a:ea typeface="Calibri" panose="020F0502020204030204" pitchFamily="34" charset="0"/>
                <a:cs typeface="Arial" pitchFamily="34" charset="0"/>
              </a:rPr>
              <a:t>B</a:t>
            </a:r>
            <a:r>
              <a:rPr lang="en-US" sz="2800" b="1">
                <a:solidFill>
                  <a:srgbClr val="FFC000"/>
                </a:solidFill>
                <a:effectLst/>
                <a:latin typeface="Arial" pitchFamily="34" charset="0"/>
                <a:ea typeface="Calibri" panose="020F0502020204030204" pitchFamily="34" charset="0"/>
                <a:cs typeface="Arial" pitchFamily="34" charset="0"/>
              </a:rPr>
              <a:t>. </a:t>
            </a:r>
            <a:r>
              <a:rPr lang="en-US" sz="2800">
                <a:solidFill>
                  <a:srgbClr val="FFC000"/>
                </a:solidFill>
                <a:latin typeface="Arial" pitchFamily="34" charset="0"/>
                <a:cs typeface="Arial" pitchFamily="34" charset="0"/>
              </a:rPr>
              <a:t>Tuyến trên thận</a:t>
            </a:r>
            <a:r>
              <a:rPr lang="vi-VN" sz="2800">
                <a:solidFill>
                  <a:srgbClr val="FFC000"/>
                </a:solidFill>
                <a:latin typeface="Arial" pitchFamily="34" charset="0"/>
                <a:cs typeface="Arial" pitchFamily="34" charset="0"/>
              </a:rPr>
              <a:t>.</a:t>
            </a:r>
            <a:endParaRPr lang="fr-FR" sz="2800">
              <a:solidFill>
                <a:srgbClr val="FFC000"/>
              </a:solidFill>
              <a:latin typeface="Arial" pitchFamily="34" charset="0"/>
              <a:cs typeface="Arial" pitchFamily="34" charset="0"/>
            </a:endParaRPr>
          </a:p>
        </p:txBody>
      </p:sp>
      <p:sp>
        <p:nvSpPr>
          <p:cNvPr id="33" name="TextBox 32">
            <a:extLst>
              <a:ext uri="{FF2B5EF4-FFF2-40B4-BE49-F238E27FC236}">
                <a16:creationId xmlns:a16="http://schemas.microsoft.com/office/drawing/2014/main" id="{7FD167AD-B3DD-423C-9A0A-0EBD1C1F0A64}"/>
              </a:ext>
            </a:extLst>
          </p:cNvPr>
          <p:cNvSpPr txBox="1"/>
          <p:nvPr/>
        </p:nvSpPr>
        <p:spPr>
          <a:xfrm>
            <a:off x="7212412" y="5194957"/>
            <a:ext cx="4215635" cy="523220"/>
          </a:xfrm>
          <a:prstGeom prst="rect">
            <a:avLst/>
          </a:prstGeom>
          <a:noFill/>
        </p:spPr>
        <p:txBody>
          <a:bodyPr wrap="square" rtlCol="0">
            <a:spAutoFit/>
          </a:bodyPr>
          <a:lstStyle/>
          <a:p>
            <a:r>
              <a:rPr lang="vi-VN" sz="2800" b="1">
                <a:solidFill>
                  <a:schemeClr val="bg1"/>
                </a:solidFill>
                <a:latin typeface="Arial" pitchFamily="34" charset="0"/>
                <a:cs typeface="Arial" pitchFamily="34" charset="0"/>
              </a:rPr>
              <a:t>D.</a:t>
            </a:r>
            <a:r>
              <a:rPr lang="vi-VN" sz="2800">
                <a:solidFill>
                  <a:schemeClr val="bg1"/>
                </a:solidFill>
                <a:latin typeface="Arial" pitchFamily="34" charset="0"/>
                <a:cs typeface="Arial" pitchFamily="34" charset="0"/>
              </a:rPr>
              <a:t> </a:t>
            </a:r>
            <a:r>
              <a:rPr lang="en-US" sz="2800">
                <a:solidFill>
                  <a:schemeClr val="bg1"/>
                </a:solidFill>
                <a:latin typeface="Arial" pitchFamily="34" charset="0"/>
                <a:cs typeface="Arial" pitchFamily="34" charset="0"/>
              </a:rPr>
              <a:t>Tuyến giáp.</a:t>
            </a:r>
          </a:p>
        </p:txBody>
      </p:sp>
    </p:spTree>
    <p:extLst>
      <p:ext uri="{BB962C8B-B14F-4D97-AF65-F5344CB8AC3E}">
        <p14:creationId xmlns:p14="http://schemas.microsoft.com/office/powerpoint/2010/main" val="58437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wipe(down)">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2" descr="Gold Texture Background Image">
            <a:extLst>
              <a:ext uri="{FF2B5EF4-FFF2-40B4-BE49-F238E27FC236}">
                <a16:creationId xmlns:a16="http://schemas.microsoft.com/office/drawing/2014/main" id="{2FC07847-87E6-40B0-BF1A-DEA598797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1120908" y="1584290"/>
            <a:ext cx="14276904" cy="5502309"/>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2C57131F-C79D-4825-BD7B-1FBE387F303C}"/>
              </a:ext>
            </a:extLst>
          </p:cNvPr>
          <p:cNvSpPr txBox="1"/>
          <p:nvPr/>
        </p:nvSpPr>
        <p:spPr>
          <a:xfrm>
            <a:off x="4203954" y="81183"/>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 hỏi 6</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6050" y="-324404"/>
            <a:ext cx="2473163" cy="2473163"/>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720212" y="2308109"/>
            <a:ext cx="11260038" cy="584775"/>
          </a:xfrm>
          <a:prstGeom prst="rect">
            <a:avLst/>
          </a:prstGeom>
          <a:noFill/>
        </p:spPr>
        <p:txBody>
          <a:bodyPr wrap="square" rtlCol="0">
            <a:spAutoFit/>
          </a:bodyPr>
          <a:lstStyle/>
          <a:p>
            <a:r>
              <a:rPr lang="vi-VN" sz="3200">
                <a:solidFill>
                  <a:schemeClr val="bg1"/>
                </a:solidFill>
              </a:rPr>
              <a:t>Hoocmôn ađrênalin gây ra tác dụng sinh lí nào dưới đây?</a:t>
            </a:r>
            <a:endParaRPr lang="en-US" sz="3200">
              <a:solidFill>
                <a:schemeClr val="bg1"/>
              </a:solidFill>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302031" y="3740167"/>
            <a:ext cx="5158969" cy="1098063"/>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1" name="Group 20">
            <a:extLst>
              <a:ext uri="{FF2B5EF4-FFF2-40B4-BE49-F238E27FC236}">
                <a16:creationId xmlns:a16="http://schemas.microsoft.com/office/drawing/2014/main" id="{9E40A452-AD32-4973-93FD-F4C4003D67AF}"/>
              </a:ext>
            </a:extLst>
          </p:cNvPr>
          <p:cNvGrpSpPr/>
          <p:nvPr/>
        </p:nvGrpSpPr>
        <p:grpSpPr>
          <a:xfrm>
            <a:off x="6753843" y="3732601"/>
            <a:ext cx="5131036"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302031" y="4853547"/>
            <a:ext cx="5164282"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759155" y="4845981"/>
            <a:ext cx="5125723"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816741" y="4148205"/>
            <a:ext cx="4184940" cy="523220"/>
          </a:xfrm>
          <a:prstGeom prst="rect">
            <a:avLst/>
          </a:prstGeom>
          <a:noFill/>
        </p:spPr>
        <p:txBody>
          <a:bodyPr wrap="square" rtlCol="0">
            <a:spAutoFit/>
          </a:bodyPr>
          <a:lstStyle/>
          <a:p>
            <a:r>
              <a:rPr lang="en-US" sz="2800" b="1">
                <a:solidFill>
                  <a:schemeClr val="bg1"/>
                </a:solidFill>
                <a:effectLst/>
                <a:latin typeface="Arial" pitchFamily="34" charset="0"/>
                <a:ea typeface="Calibri" panose="020F0502020204030204" pitchFamily="34" charset="0"/>
                <a:cs typeface="Arial" pitchFamily="34" charset="0"/>
              </a:rPr>
              <a:t>A. </a:t>
            </a:r>
            <a:r>
              <a:rPr lang="en-US" sz="2800">
                <a:solidFill>
                  <a:schemeClr val="bg1"/>
                </a:solidFill>
                <a:effectLst/>
                <a:latin typeface="Arial" pitchFamily="34" charset="0"/>
                <a:ea typeface="Calibri" panose="020F0502020204030204" pitchFamily="34" charset="0"/>
                <a:cs typeface="Arial" pitchFamily="34" charset="0"/>
              </a:rPr>
              <a:t>Cả A, B, C</a:t>
            </a:r>
            <a:r>
              <a:rPr lang="en-US" sz="2800">
                <a:solidFill>
                  <a:schemeClr val="bg1"/>
                </a:solidFill>
                <a:latin typeface="Arial" pitchFamily="34" charset="0"/>
                <a:cs typeface="Arial" pitchFamily="34" charset="0"/>
              </a:rPr>
              <a:t>.</a:t>
            </a:r>
            <a:endParaRPr lang="fr-FR" sz="2800">
              <a:solidFill>
                <a:schemeClr val="bg1"/>
              </a:solidFill>
              <a:latin typeface="Arial" pitchFamily="34" charset="0"/>
              <a:cs typeface="Arial" pitchFamily="34" charset="0"/>
            </a:endParaRPr>
          </a:p>
        </p:txBody>
      </p:sp>
      <p:sp>
        <p:nvSpPr>
          <p:cNvPr id="31" name="TextBox 30">
            <a:extLst>
              <a:ext uri="{FF2B5EF4-FFF2-40B4-BE49-F238E27FC236}">
                <a16:creationId xmlns:a16="http://schemas.microsoft.com/office/drawing/2014/main" id="{C10D5D51-143C-4D86-8F14-FCBA79843B3F}"/>
              </a:ext>
            </a:extLst>
          </p:cNvPr>
          <p:cNvSpPr txBox="1"/>
          <p:nvPr/>
        </p:nvSpPr>
        <p:spPr>
          <a:xfrm>
            <a:off x="800971" y="5226661"/>
            <a:ext cx="3923429" cy="523220"/>
          </a:xfrm>
          <a:prstGeom prst="rect">
            <a:avLst/>
          </a:prstGeom>
          <a:noFill/>
        </p:spPr>
        <p:txBody>
          <a:bodyPr wrap="square" rtlCol="0">
            <a:spAutoFit/>
          </a:bodyPr>
          <a:lstStyle/>
          <a:p>
            <a:r>
              <a:rPr lang="en-US" sz="2800" b="1">
                <a:solidFill>
                  <a:schemeClr val="bg1"/>
                </a:solidFill>
                <a:latin typeface="Arial" pitchFamily="34" charset="0"/>
                <a:ea typeface="Calibri" panose="020F0502020204030204" pitchFamily="34" charset="0"/>
                <a:cs typeface="Arial" pitchFamily="34" charset="0"/>
              </a:rPr>
              <a:t>C</a:t>
            </a:r>
            <a:r>
              <a:rPr lang="en-US" sz="2800" b="1">
                <a:solidFill>
                  <a:schemeClr val="bg1"/>
                </a:solidFill>
                <a:effectLst/>
                <a:latin typeface="Arial" pitchFamily="34" charset="0"/>
                <a:ea typeface="Calibri" panose="020F0502020204030204" pitchFamily="34" charset="0"/>
                <a:cs typeface="Arial" pitchFamily="34" charset="0"/>
              </a:rPr>
              <a:t>. </a:t>
            </a:r>
            <a:r>
              <a:rPr lang="en-US" sz="2800">
                <a:solidFill>
                  <a:schemeClr val="bg1"/>
                </a:solidFill>
                <a:effectLst/>
                <a:latin typeface="Arial" pitchFamily="34" charset="0"/>
                <a:ea typeface="Calibri" panose="020F0502020204030204" pitchFamily="34" charset="0"/>
                <a:cs typeface="Arial" pitchFamily="34" charset="0"/>
              </a:rPr>
              <a:t>Tăng nhịp tim</a:t>
            </a:r>
            <a:r>
              <a:rPr lang="en-US" sz="2800">
                <a:solidFill>
                  <a:schemeClr val="bg1"/>
                </a:solidFill>
                <a:latin typeface="Arial" pitchFamily="34" charset="0"/>
                <a:cs typeface="Arial" pitchFamily="34" charset="0"/>
              </a:rPr>
              <a:t>.</a:t>
            </a:r>
            <a:endParaRPr lang="fr-FR" sz="2800">
              <a:solidFill>
                <a:schemeClr val="bg1"/>
              </a:solidFill>
              <a:latin typeface="Arial" pitchFamily="34" charset="0"/>
              <a:cs typeface="Arial" pitchFamily="34" charset="0"/>
            </a:endParaRPr>
          </a:p>
        </p:txBody>
      </p:sp>
      <p:sp>
        <p:nvSpPr>
          <p:cNvPr id="32" name="TextBox 31">
            <a:extLst>
              <a:ext uri="{FF2B5EF4-FFF2-40B4-BE49-F238E27FC236}">
                <a16:creationId xmlns:a16="http://schemas.microsoft.com/office/drawing/2014/main" id="{548271ED-E1C7-4657-9182-F49EA1C44A96}"/>
              </a:ext>
            </a:extLst>
          </p:cNvPr>
          <p:cNvSpPr txBox="1"/>
          <p:nvPr/>
        </p:nvSpPr>
        <p:spPr>
          <a:xfrm>
            <a:off x="7212413" y="4081577"/>
            <a:ext cx="4215634" cy="523220"/>
          </a:xfrm>
          <a:prstGeom prst="rect">
            <a:avLst/>
          </a:prstGeom>
          <a:noFill/>
        </p:spPr>
        <p:txBody>
          <a:bodyPr wrap="square" rtlCol="0">
            <a:spAutoFit/>
          </a:bodyPr>
          <a:lstStyle/>
          <a:p>
            <a:r>
              <a:rPr lang="en-US" sz="2800" b="1">
                <a:solidFill>
                  <a:schemeClr val="bg1"/>
                </a:solidFill>
                <a:latin typeface="Arial" pitchFamily="34" charset="0"/>
                <a:ea typeface="Calibri" panose="020F0502020204030204" pitchFamily="34" charset="0"/>
                <a:cs typeface="Arial" pitchFamily="34" charset="0"/>
              </a:rPr>
              <a:t>B</a:t>
            </a:r>
            <a:r>
              <a:rPr lang="en-US" sz="2800" b="1">
                <a:solidFill>
                  <a:schemeClr val="bg1"/>
                </a:solidFill>
                <a:effectLst/>
                <a:latin typeface="Arial" pitchFamily="34" charset="0"/>
                <a:ea typeface="Calibri" panose="020F0502020204030204" pitchFamily="34" charset="0"/>
                <a:cs typeface="Arial" pitchFamily="34" charset="0"/>
              </a:rPr>
              <a:t>. </a:t>
            </a:r>
            <a:r>
              <a:rPr lang="en-US" sz="2800">
                <a:solidFill>
                  <a:schemeClr val="bg1"/>
                </a:solidFill>
                <a:latin typeface="Arial" pitchFamily="34" charset="0"/>
                <a:cs typeface="Arial" pitchFamily="34" charset="0"/>
              </a:rPr>
              <a:t>Dãn phế quản</a:t>
            </a:r>
            <a:r>
              <a:rPr lang="vi-VN" sz="2800">
                <a:solidFill>
                  <a:schemeClr val="bg1"/>
                </a:solidFill>
                <a:latin typeface="Arial" pitchFamily="34" charset="0"/>
                <a:cs typeface="Arial" pitchFamily="34" charset="0"/>
              </a:rPr>
              <a:t>.</a:t>
            </a:r>
            <a:endParaRPr lang="fr-FR" sz="2800">
              <a:solidFill>
                <a:schemeClr val="bg1"/>
              </a:solidFill>
              <a:latin typeface="Arial" pitchFamily="34" charset="0"/>
              <a:cs typeface="Arial" pitchFamily="34" charset="0"/>
            </a:endParaRPr>
          </a:p>
        </p:txBody>
      </p:sp>
      <p:sp>
        <p:nvSpPr>
          <p:cNvPr id="33" name="TextBox 32">
            <a:extLst>
              <a:ext uri="{FF2B5EF4-FFF2-40B4-BE49-F238E27FC236}">
                <a16:creationId xmlns:a16="http://schemas.microsoft.com/office/drawing/2014/main" id="{7FD167AD-B3DD-423C-9A0A-0EBD1C1F0A64}"/>
              </a:ext>
            </a:extLst>
          </p:cNvPr>
          <p:cNvSpPr txBox="1"/>
          <p:nvPr/>
        </p:nvSpPr>
        <p:spPr>
          <a:xfrm>
            <a:off x="7212412" y="5194957"/>
            <a:ext cx="4215635" cy="523220"/>
          </a:xfrm>
          <a:prstGeom prst="rect">
            <a:avLst/>
          </a:prstGeom>
          <a:noFill/>
        </p:spPr>
        <p:txBody>
          <a:bodyPr wrap="square" rtlCol="0">
            <a:spAutoFit/>
          </a:bodyPr>
          <a:lstStyle/>
          <a:p>
            <a:r>
              <a:rPr lang="vi-VN" sz="2800" b="1">
                <a:solidFill>
                  <a:schemeClr val="bg1"/>
                </a:solidFill>
                <a:latin typeface="Arial" pitchFamily="34" charset="0"/>
                <a:cs typeface="Arial" pitchFamily="34" charset="0"/>
              </a:rPr>
              <a:t>D.</a:t>
            </a:r>
            <a:r>
              <a:rPr lang="vi-VN" sz="2800">
                <a:solidFill>
                  <a:schemeClr val="bg1"/>
                </a:solidFill>
                <a:latin typeface="Arial" pitchFamily="34" charset="0"/>
                <a:cs typeface="Arial" pitchFamily="34" charset="0"/>
              </a:rPr>
              <a:t> </a:t>
            </a:r>
            <a:r>
              <a:rPr lang="en-US" sz="2800">
                <a:solidFill>
                  <a:schemeClr val="bg1"/>
                </a:solidFill>
                <a:latin typeface="Arial" pitchFamily="34" charset="0"/>
                <a:cs typeface="Arial" pitchFamily="34" charset="0"/>
              </a:rPr>
              <a:t>Tăng nhịp hô hấp.</a:t>
            </a:r>
          </a:p>
        </p:txBody>
      </p:sp>
      <p:grpSp>
        <p:nvGrpSpPr>
          <p:cNvPr id="34" name="Group 33">
            <a:extLst>
              <a:ext uri="{FF2B5EF4-FFF2-40B4-BE49-F238E27FC236}">
                <a16:creationId xmlns:a16="http://schemas.microsoft.com/office/drawing/2014/main" id="{0145B49B-AF41-4BE0-B241-6E1B63DA18F5}"/>
              </a:ext>
            </a:extLst>
          </p:cNvPr>
          <p:cNvGrpSpPr/>
          <p:nvPr/>
        </p:nvGrpSpPr>
        <p:grpSpPr>
          <a:xfrm>
            <a:off x="5232130" y="3967156"/>
            <a:ext cx="1780072" cy="1780072"/>
            <a:chOff x="3419475" y="752475"/>
            <a:chExt cx="5353050" cy="5353050"/>
          </a:xfrm>
        </p:grpSpPr>
        <p:sp>
          <p:nvSpPr>
            <p:cNvPr id="35" name="Freeform: Shape 34">
              <a:extLst>
                <a:ext uri="{FF2B5EF4-FFF2-40B4-BE49-F238E27FC236}">
                  <a16:creationId xmlns:a16="http://schemas.microsoft.com/office/drawing/2014/main" id="{1CC8CE60-4DF8-45AC-81F8-499E2A9FAF9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6" name="Group 35">
              <a:extLst>
                <a:ext uri="{FF2B5EF4-FFF2-40B4-BE49-F238E27FC236}">
                  <a16:creationId xmlns:a16="http://schemas.microsoft.com/office/drawing/2014/main" id="{49600E49-167D-4062-9374-A73819FA6FD1}"/>
                </a:ext>
              </a:extLst>
            </p:cNvPr>
            <p:cNvGrpSpPr/>
            <p:nvPr/>
          </p:nvGrpSpPr>
          <p:grpSpPr>
            <a:xfrm>
              <a:off x="3505202" y="836611"/>
              <a:ext cx="5094518" cy="5143275"/>
              <a:chOff x="3505202" y="836611"/>
              <a:chExt cx="5094518" cy="5143275"/>
            </a:xfrm>
            <a:solidFill>
              <a:schemeClr val="bg1"/>
            </a:solidFill>
          </p:grpSpPr>
          <p:sp>
            <p:nvSpPr>
              <p:cNvPr id="39" name="Rectangle 38">
                <a:extLst>
                  <a:ext uri="{FF2B5EF4-FFF2-40B4-BE49-F238E27FC236}">
                    <a16:creationId xmlns:a16="http://schemas.microsoft.com/office/drawing/2014/main" id="{CE710985-C6EC-4776-916C-CF4CDEE7B84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 name="Rectangle 39">
                <a:extLst>
                  <a:ext uri="{FF2B5EF4-FFF2-40B4-BE49-F238E27FC236}">
                    <a16:creationId xmlns:a16="http://schemas.microsoft.com/office/drawing/2014/main" id="{42A1F6F2-7F94-4594-B47B-C03151A15A8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1" name="Rectangle 40">
                <a:extLst>
                  <a:ext uri="{FF2B5EF4-FFF2-40B4-BE49-F238E27FC236}">
                    <a16:creationId xmlns:a16="http://schemas.microsoft.com/office/drawing/2014/main" id="{A59A93E1-BB34-479A-9C36-F6C2CF1494E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 name="Rectangle 41">
                <a:extLst>
                  <a:ext uri="{FF2B5EF4-FFF2-40B4-BE49-F238E27FC236}">
                    <a16:creationId xmlns:a16="http://schemas.microsoft.com/office/drawing/2014/main" id="{22B8568D-9EAD-4F39-9C4D-08B09DB712D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3" name="Rectangle 42">
                <a:extLst>
                  <a:ext uri="{FF2B5EF4-FFF2-40B4-BE49-F238E27FC236}">
                    <a16:creationId xmlns:a16="http://schemas.microsoft.com/office/drawing/2014/main" id="{A3120A76-BB21-472A-A8AA-E439F5E34B4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 name="Rectangle 43">
                <a:extLst>
                  <a:ext uri="{FF2B5EF4-FFF2-40B4-BE49-F238E27FC236}">
                    <a16:creationId xmlns:a16="http://schemas.microsoft.com/office/drawing/2014/main" id="{247848BD-BAEF-497D-A745-A6ABE31699D4}"/>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5" name="Rectangle 44">
                <a:extLst>
                  <a:ext uri="{FF2B5EF4-FFF2-40B4-BE49-F238E27FC236}">
                    <a16:creationId xmlns:a16="http://schemas.microsoft.com/office/drawing/2014/main" id="{81E42B41-31E2-4FEB-9E22-A97483CC733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6" name="Rectangle 45">
                <a:extLst>
                  <a:ext uri="{FF2B5EF4-FFF2-40B4-BE49-F238E27FC236}">
                    <a16:creationId xmlns:a16="http://schemas.microsoft.com/office/drawing/2014/main" id="{F0F97BCD-BF21-4D31-8ABA-8A08B3C3B71F}"/>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7" name="Rectangle 46">
                <a:extLst>
                  <a:ext uri="{FF2B5EF4-FFF2-40B4-BE49-F238E27FC236}">
                    <a16:creationId xmlns:a16="http://schemas.microsoft.com/office/drawing/2014/main" id="{228EE3F4-422A-41D8-8683-2C13C83D8343}"/>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8" name="Rectangle 47">
                <a:extLst>
                  <a:ext uri="{FF2B5EF4-FFF2-40B4-BE49-F238E27FC236}">
                    <a16:creationId xmlns:a16="http://schemas.microsoft.com/office/drawing/2014/main" id="{FBACA0A1-F1E0-4D8B-AEA0-EE980929DC79}"/>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 name="Rectangle 48">
                <a:extLst>
                  <a:ext uri="{FF2B5EF4-FFF2-40B4-BE49-F238E27FC236}">
                    <a16:creationId xmlns:a16="http://schemas.microsoft.com/office/drawing/2014/main" id="{BD8BC348-D065-4E67-A3FF-3C6A83D1E5E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 name="Rectangle 49">
                <a:extLst>
                  <a:ext uri="{FF2B5EF4-FFF2-40B4-BE49-F238E27FC236}">
                    <a16:creationId xmlns:a16="http://schemas.microsoft.com/office/drawing/2014/main" id="{3C70ADD1-52CA-4130-AD92-5485BF8EAA7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7" name="Oval 36">
              <a:extLst>
                <a:ext uri="{FF2B5EF4-FFF2-40B4-BE49-F238E27FC236}">
                  <a16:creationId xmlns:a16="http://schemas.microsoft.com/office/drawing/2014/main" id="{65701FF1-5EAE-449D-BEA5-C28EDD30992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 name="TextBox 37">
              <a:extLst>
                <a:ext uri="{FF2B5EF4-FFF2-40B4-BE49-F238E27FC236}">
                  <a16:creationId xmlns:a16="http://schemas.microsoft.com/office/drawing/2014/main" id="{B26BE5EE-1C1B-46A2-88D5-3E8F732D124A}"/>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10</a:t>
              </a:r>
            </a:p>
          </p:txBody>
        </p:sp>
      </p:grpSp>
      <p:grpSp>
        <p:nvGrpSpPr>
          <p:cNvPr id="51" name="Group 50">
            <a:extLst>
              <a:ext uri="{FF2B5EF4-FFF2-40B4-BE49-F238E27FC236}">
                <a16:creationId xmlns:a16="http://schemas.microsoft.com/office/drawing/2014/main" id="{FAFDF863-A7AE-4AA7-8BB1-C8783738D452}"/>
              </a:ext>
            </a:extLst>
          </p:cNvPr>
          <p:cNvGrpSpPr/>
          <p:nvPr/>
        </p:nvGrpSpPr>
        <p:grpSpPr>
          <a:xfrm>
            <a:off x="5232130" y="3967156"/>
            <a:ext cx="1780072" cy="1780072"/>
            <a:chOff x="3419475" y="752475"/>
            <a:chExt cx="5353050" cy="5353050"/>
          </a:xfrm>
        </p:grpSpPr>
        <p:sp>
          <p:nvSpPr>
            <p:cNvPr id="52" name="Freeform: Shape 51">
              <a:extLst>
                <a:ext uri="{FF2B5EF4-FFF2-40B4-BE49-F238E27FC236}">
                  <a16:creationId xmlns:a16="http://schemas.microsoft.com/office/drawing/2014/main" id="{AEEBC968-C9CF-41C3-8810-C353B295D5D6}"/>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53" name="Group 52">
              <a:extLst>
                <a:ext uri="{FF2B5EF4-FFF2-40B4-BE49-F238E27FC236}">
                  <a16:creationId xmlns:a16="http://schemas.microsoft.com/office/drawing/2014/main" id="{B64D6F81-F5FC-419E-940A-A93964464B11}"/>
                </a:ext>
              </a:extLst>
            </p:cNvPr>
            <p:cNvGrpSpPr/>
            <p:nvPr/>
          </p:nvGrpSpPr>
          <p:grpSpPr>
            <a:xfrm>
              <a:off x="3505202" y="836611"/>
              <a:ext cx="5094518" cy="5143275"/>
              <a:chOff x="3505202" y="836611"/>
              <a:chExt cx="5094518" cy="5143275"/>
            </a:xfrm>
            <a:solidFill>
              <a:schemeClr val="bg1"/>
            </a:solidFill>
          </p:grpSpPr>
          <p:sp>
            <p:nvSpPr>
              <p:cNvPr id="56" name="Rectangle 55">
                <a:extLst>
                  <a:ext uri="{FF2B5EF4-FFF2-40B4-BE49-F238E27FC236}">
                    <a16:creationId xmlns:a16="http://schemas.microsoft.com/office/drawing/2014/main" id="{00F2FE60-180C-4D6B-A737-7F3B12E3252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 name="Rectangle 56">
                <a:extLst>
                  <a:ext uri="{FF2B5EF4-FFF2-40B4-BE49-F238E27FC236}">
                    <a16:creationId xmlns:a16="http://schemas.microsoft.com/office/drawing/2014/main" id="{2BA441F6-A7B2-4553-878D-8B3F9DFCB58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 name="Rectangle 57">
                <a:extLst>
                  <a:ext uri="{FF2B5EF4-FFF2-40B4-BE49-F238E27FC236}">
                    <a16:creationId xmlns:a16="http://schemas.microsoft.com/office/drawing/2014/main" id="{0AA3337D-4266-43B5-B82A-1AC02F92A447}"/>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 name="Rectangle 58">
                <a:extLst>
                  <a:ext uri="{FF2B5EF4-FFF2-40B4-BE49-F238E27FC236}">
                    <a16:creationId xmlns:a16="http://schemas.microsoft.com/office/drawing/2014/main" id="{421FEDAF-5FEA-4B1E-AA90-AC47BF2AA580}"/>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 name="Rectangle 59">
                <a:extLst>
                  <a:ext uri="{FF2B5EF4-FFF2-40B4-BE49-F238E27FC236}">
                    <a16:creationId xmlns:a16="http://schemas.microsoft.com/office/drawing/2014/main" id="{14F0C34D-E0A6-4074-8074-46FC4AA78354}"/>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1" name="Rectangle 60">
                <a:extLst>
                  <a:ext uri="{FF2B5EF4-FFF2-40B4-BE49-F238E27FC236}">
                    <a16:creationId xmlns:a16="http://schemas.microsoft.com/office/drawing/2014/main" id="{34A8C961-5567-4E2E-B4BA-F7F8B3F7B25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 name="Rectangle 61">
                <a:extLst>
                  <a:ext uri="{FF2B5EF4-FFF2-40B4-BE49-F238E27FC236}">
                    <a16:creationId xmlns:a16="http://schemas.microsoft.com/office/drawing/2014/main" id="{B5215E02-9611-4C79-A65B-5831A1DE378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 name="Rectangle 62">
                <a:extLst>
                  <a:ext uri="{FF2B5EF4-FFF2-40B4-BE49-F238E27FC236}">
                    <a16:creationId xmlns:a16="http://schemas.microsoft.com/office/drawing/2014/main" id="{F6E71211-23B2-44DF-96E5-AEDCDE60E88C}"/>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 name="Rectangle 63">
                <a:extLst>
                  <a:ext uri="{FF2B5EF4-FFF2-40B4-BE49-F238E27FC236}">
                    <a16:creationId xmlns:a16="http://schemas.microsoft.com/office/drawing/2014/main" id="{59537DC3-80B8-40C4-B60A-AFDF456F930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 name="Rectangle 64">
                <a:extLst>
                  <a:ext uri="{FF2B5EF4-FFF2-40B4-BE49-F238E27FC236}">
                    <a16:creationId xmlns:a16="http://schemas.microsoft.com/office/drawing/2014/main" id="{D136B4E9-F708-4878-8E96-7395EA2521A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 name="Rectangle 65">
                <a:extLst>
                  <a:ext uri="{FF2B5EF4-FFF2-40B4-BE49-F238E27FC236}">
                    <a16:creationId xmlns:a16="http://schemas.microsoft.com/office/drawing/2014/main" id="{3DD50AC9-16E0-4935-936B-C53C3C6F79FD}"/>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7" name="Rectangle 66">
                <a:extLst>
                  <a:ext uri="{FF2B5EF4-FFF2-40B4-BE49-F238E27FC236}">
                    <a16:creationId xmlns:a16="http://schemas.microsoft.com/office/drawing/2014/main" id="{0FAB2A0B-E337-4869-856B-6ED815BD2B4D}"/>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54" name="Oval 53">
              <a:extLst>
                <a:ext uri="{FF2B5EF4-FFF2-40B4-BE49-F238E27FC236}">
                  <a16:creationId xmlns:a16="http://schemas.microsoft.com/office/drawing/2014/main" id="{26C2A146-51A9-4A56-98DC-E8D80BF8F98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 name="TextBox 54">
              <a:extLst>
                <a:ext uri="{FF2B5EF4-FFF2-40B4-BE49-F238E27FC236}">
                  <a16:creationId xmlns:a16="http://schemas.microsoft.com/office/drawing/2014/main" id="{8860F34A-33CC-4F45-9A16-42FFDD1D5606}"/>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9</a:t>
              </a:r>
            </a:p>
          </p:txBody>
        </p:sp>
      </p:grpSp>
      <p:grpSp>
        <p:nvGrpSpPr>
          <p:cNvPr id="68" name="Group 67">
            <a:extLst>
              <a:ext uri="{FF2B5EF4-FFF2-40B4-BE49-F238E27FC236}">
                <a16:creationId xmlns:a16="http://schemas.microsoft.com/office/drawing/2014/main" id="{BD33D51D-4A72-4209-94A7-865A93395DFD}"/>
              </a:ext>
            </a:extLst>
          </p:cNvPr>
          <p:cNvGrpSpPr/>
          <p:nvPr/>
        </p:nvGrpSpPr>
        <p:grpSpPr>
          <a:xfrm>
            <a:off x="5232130" y="3967156"/>
            <a:ext cx="1780072" cy="1780072"/>
            <a:chOff x="3419475" y="752475"/>
            <a:chExt cx="5353050" cy="5353050"/>
          </a:xfrm>
        </p:grpSpPr>
        <p:sp>
          <p:nvSpPr>
            <p:cNvPr id="69" name="Freeform: Shape 68">
              <a:extLst>
                <a:ext uri="{FF2B5EF4-FFF2-40B4-BE49-F238E27FC236}">
                  <a16:creationId xmlns:a16="http://schemas.microsoft.com/office/drawing/2014/main" id="{20D6FA87-3D3A-4DE6-8E3B-F5548A0BF5F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70" name="Group 69">
              <a:extLst>
                <a:ext uri="{FF2B5EF4-FFF2-40B4-BE49-F238E27FC236}">
                  <a16:creationId xmlns:a16="http://schemas.microsoft.com/office/drawing/2014/main" id="{BF8DD573-0A89-42FB-AC0A-B3025409868E}"/>
                </a:ext>
              </a:extLst>
            </p:cNvPr>
            <p:cNvGrpSpPr/>
            <p:nvPr/>
          </p:nvGrpSpPr>
          <p:grpSpPr>
            <a:xfrm>
              <a:off x="3505202" y="836611"/>
              <a:ext cx="5094518" cy="5143275"/>
              <a:chOff x="3505202" y="836611"/>
              <a:chExt cx="5094518" cy="5143275"/>
            </a:xfrm>
            <a:solidFill>
              <a:schemeClr val="bg1"/>
            </a:solidFill>
          </p:grpSpPr>
          <p:sp>
            <p:nvSpPr>
              <p:cNvPr id="73" name="Rectangle 72">
                <a:extLst>
                  <a:ext uri="{FF2B5EF4-FFF2-40B4-BE49-F238E27FC236}">
                    <a16:creationId xmlns:a16="http://schemas.microsoft.com/office/drawing/2014/main" id="{1267D801-8D0E-4064-88E3-1CA08A0E242B}"/>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 name="Rectangle 73">
                <a:extLst>
                  <a:ext uri="{FF2B5EF4-FFF2-40B4-BE49-F238E27FC236}">
                    <a16:creationId xmlns:a16="http://schemas.microsoft.com/office/drawing/2014/main" id="{B8AC560C-7FAE-4A34-BE1A-C83B9E95B42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 name="Rectangle 74">
                <a:extLst>
                  <a:ext uri="{FF2B5EF4-FFF2-40B4-BE49-F238E27FC236}">
                    <a16:creationId xmlns:a16="http://schemas.microsoft.com/office/drawing/2014/main" id="{87AFEA16-CC3C-45DA-BAE1-535C5998E3F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 name="Rectangle 75">
                <a:extLst>
                  <a:ext uri="{FF2B5EF4-FFF2-40B4-BE49-F238E27FC236}">
                    <a16:creationId xmlns:a16="http://schemas.microsoft.com/office/drawing/2014/main" id="{BC7445BF-1FA5-4957-A036-AE47547179D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 name="Rectangle 76">
                <a:extLst>
                  <a:ext uri="{FF2B5EF4-FFF2-40B4-BE49-F238E27FC236}">
                    <a16:creationId xmlns:a16="http://schemas.microsoft.com/office/drawing/2014/main" id="{32576234-05A6-4261-AAD3-57B7689845A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8" name="Rectangle 77">
                <a:extLst>
                  <a:ext uri="{FF2B5EF4-FFF2-40B4-BE49-F238E27FC236}">
                    <a16:creationId xmlns:a16="http://schemas.microsoft.com/office/drawing/2014/main" id="{CCE4A0AD-F7A2-402E-9E45-07C1E9F674B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9" name="Rectangle 78">
                <a:extLst>
                  <a:ext uri="{FF2B5EF4-FFF2-40B4-BE49-F238E27FC236}">
                    <a16:creationId xmlns:a16="http://schemas.microsoft.com/office/drawing/2014/main" id="{9A3D6C92-7E51-4788-BFA2-D85FDC62F6B8}"/>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0" name="Rectangle 79">
                <a:extLst>
                  <a:ext uri="{FF2B5EF4-FFF2-40B4-BE49-F238E27FC236}">
                    <a16:creationId xmlns:a16="http://schemas.microsoft.com/office/drawing/2014/main" id="{458E4D3A-E646-42AD-BED4-3C49A71A9D9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1" name="Rectangle 80">
                <a:extLst>
                  <a:ext uri="{FF2B5EF4-FFF2-40B4-BE49-F238E27FC236}">
                    <a16:creationId xmlns:a16="http://schemas.microsoft.com/office/drawing/2014/main" id="{D20CB03B-B771-48E7-BC04-6791819AA21C}"/>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2" name="Rectangle 81">
                <a:extLst>
                  <a:ext uri="{FF2B5EF4-FFF2-40B4-BE49-F238E27FC236}">
                    <a16:creationId xmlns:a16="http://schemas.microsoft.com/office/drawing/2014/main" id="{B77BC054-0BFD-4169-A9E9-FEEB61E164A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 name="Rectangle 82">
                <a:extLst>
                  <a:ext uri="{FF2B5EF4-FFF2-40B4-BE49-F238E27FC236}">
                    <a16:creationId xmlns:a16="http://schemas.microsoft.com/office/drawing/2014/main" id="{1824E047-58CC-4E34-821C-81A510B3CD8F}"/>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 name="Rectangle 83">
                <a:extLst>
                  <a:ext uri="{FF2B5EF4-FFF2-40B4-BE49-F238E27FC236}">
                    <a16:creationId xmlns:a16="http://schemas.microsoft.com/office/drawing/2014/main" id="{55F2390B-0EED-4A44-A7F4-634954D1EBE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71" name="Oval 70">
              <a:extLst>
                <a:ext uri="{FF2B5EF4-FFF2-40B4-BE49-F238E27FC236}">
                  <a16:creationId xmlns:a16="http://schemas.microsoft.com/office/drawing/2014/main" id="{BCAC668C-B25A-4A93-985D-6A6CF3136536}"/>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 name="TextBox 71">
              <a:extLst>
                <a:ext uri="{FF2B5EF4-FFF2-40B4-BE49-F238E27FC236}">
                  <a16:creationId xmlns:a16="http://schemas.microsoft.com/office/drawing/2014/main" id="{A334D32B-9018-476E-9A77-F5E916C972CD}"/>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8</a:t>
              </a:r>
            </a:p>
          </p:txBody>
        </p:sp>
      </p:grpSp>
      <p:grpSp>
        <p:nvGrpSpPr>
          <p:cNvPr id="85" name="Group 84">
            <a:extLst>
              <a:ext uri="{FF2B5EF4-FFF2-40B4-BE49-F238E27FC236}">
                <a16:creationId xmlns:a16="http://schemas.microsoft.com/office/drawing/2014/main" id="{3E3EE526-CE64-431E-BF37-557A19A4E77C}"/>
              </a:ext>
            </a:extLst>
          </p:cNvPr>
          <p:cNvGrpSpPr/>
          <p:nvPr/>
        </p:nvGrpSpPr>
        <p:grpSpPr>
          <a:xfrm>
            <a:off x="5232130" y="3967156"/>
            <a:ext cx="1780072" cy="1780072"/>
            <a:chOff x="3419475" y="752475"/>
            <a:chExt cx="5353050" cy="5353050"/>
          </a:xfrm>
        </p:grpSpPr>
        <p:sp>
          <p:nvSpPr>
            <p:cNvPr id="86" name="Freeform: Shape 85">
              <a:extLst>
                <a:ext uri="{FF2B5EF4-FFF2-40B4-BE49-F238E27FC236}">
                  <a16:creationId xmlns:a16="http://schemas.microsoft.com/office/drawing/2014/main" id="{E584CB60-9E58-4F86-8835-1E289A46DF0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87" name="Group 86">
              <a:extLst>
                <a:ext uri="{FF2B5EF4-FFF2-40B4-BE49-F238E27FC236}">
                  <a16:creationId xmlns:a16="http://schemas.microsoft.com/office/drawing/2014/main" id="{BD30811B-750B-4433-9A38-4330922C6C19}"/>
                </a:ext>
              </a:extLst>
            </p:cNvPr>
            <p:cNvGrpSpPr/>
            <p:nvPr/>
          </p:nvGrpSpPr>
          <p:grpSpPr>
            <a:xfrm>
              <a:off x="3505202" y="836611"/>
              <a:ext cx="5094518" cy="5143275"/>
              <a:chOff x="3505202" y="836611"/>
              <a:chExt cx="5094518" cy="5143275"/>
            </a:xfrm>
            <a:solidFill>
              <a:schemeClr val="bg1"/>
            </a:solidFill>
          </p:grpSpPr>
          <p:sp>
            <p:nvSpPr>
              <p:cNvPr id="90" name="Rectangle 89">
                <a:extLst>
                  <a:ext uri="{FF2B5EF4-FFF2-40B4-BE49-F238E27FC236}">
                    <a16:creationId xmlns:a16="http://schemas.microsoft.com/office/drawing/2014/main" id="{9B2CAEE8-37DC-42B1-A335-B22221BE1A2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1" name="Rectangle 90">
                <a:extLst>
                  <a:ext uri="{FF2B5EF4-FFF2-40B4-BE49-F238E27FC236}">
                    <a16:creationId xmlns:a16="http://schemas.microsoft.com/office/drawing/2014/main" id="{3645135D-0008-4F22-9679-3D1BFB446AA9}"/>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2" name="Rectangle 91">
                <a:extLst>
                  <a:ext uri="{FF2B5EF4-FFF2-40B4-BE49-F238E27FC236}">
                    <a16:creationId xmlns:a16="http://schemas.microsoft.com/office/drawing/2014/main" id="{C1E200F3-AEE8-48A6-AA03-9B3BCAF1D99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3" name="Rectangle 92">
                <a:extLst>
                  <a:ext uri="{FF2B5EF4-FFF2-40B4-BE49-F238E27FC236}">
                    <a16:creationId xmlns:a16="http://schemas.microsoft.com/office/drawing/2014/main" id="{C5547ADD-189C-4CA7-84A8-148655116B90}"/>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4" name="Rectangle 93">
                <a:extLst>
                  <a:ext uri="{FF2B5EF4-FFF2-40B4-BE49-F238E27FC236}">
                    <a16:creationId xmlns:a16="http://schemas.microsoft.com/office/drawing/2014/main" id="{4AFF6EC3-1DF3-4B18-812F-175AF9CF11D7}"/>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5" name="Rectangle 94">
                <a:extLst>
                  <a:ext uri="{FF2B5EF4-FFF2-40B4-BE49-F238E27FC236}">
                    <a16:creationId xmlns:a16="http://schemas.microsoft.com/office/drawing/2014/main" id="{F64CB16D-B210-4B1A-A398-3399F092A16C}"/>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6" name="Rectangle 95">
                <a:extLst>
                  <a:ext uri="{FF2B5EF4-FFF2-40B4-BE49-F238E27FC236}">
                    <a16:creationId xmlns:a16="http://schemas.microsoft.com/office/drawing/2014/main" id="{FB449EB1-97BC-46E1-BAC9-4A6482B2839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7" name="Rectangle 96">
                <a:extLst>
                  <a:ext uri="{FF2B5EF4-FFF2-40B4-BE49-F238E27FC236}">
                    <a16:creationId xmlns:a16="http://schemas.microsoft.com/office/drawing/2014/main" id="{34EC1A43-01BE-49A0-9D18-628F2A6781D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8" name="Rectangle 97">
                <a:extLst>
                  <a:ext uri="{FF2B5EF4-FFF2-40B4-BE49-F238E27FC236}">
                    <a16:creationId xmlns:a16="http://schemas.microsoft.com/office/drawing/2014/main" id="{0CFF60E0-AAE0-442F-9E34-06739D7AA7B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9" name="Rectangle 98">
                <a:extLst>
                  <a:ext uri="{FF2B5EF4-FFF2-40B4-BE49-F238E27FC236}">
                    <a16:creationId xmlns:a16="http://schemas.microsoft.com/office/drawing/2014/main" id="{322FC7C5-EE2F-4DF1-BCBC-EE15AF85C8EA}"/>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0" name="Rectangle 99">
                <a:extLst>
                  <a:ext uri="{FF2B5EF4-FFF2-40B4-BE49-F238E27FC236}">
                    <a16:creationId xmlns:a16="http://schemas.microsoft.com/office/drawing/2014/main" id="{E78FB7F1-701E-4520-B798-1AA2301C2506}"/>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1" name="Rectangle 100">
                <a:extLst>
                  <a:ext uri="{FF2B5EF4-FFF2-40B4-BE49-F238E27FC236}">
                    <a16:creationId xmlns:a16="http://schemas.microsoft.com/office/drawing/2014/main" id="{18696982-E4B4-4A4F-9CE5-287BCC22B0FC}"/>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88" name="Oval 87">
              <a:extLst>
                <a:ext uri="{FF2B5EF4-FFF2-40B4-BE49-F238E27FC236}">
                  <a16:creationId xmlns:a16="http://schemas.microsoft.com/office/drawing/2014/main" id="{B926FDCF-19B1-4BF1-AF86-ADB882829750}"/>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9" name="TextBox 88">
              <a:extLst>
                <a:ext uri="{FF2B5EF4-FFF2-40B4-BE49-F238E27FC236}">
                  <a16:creationId xmlns:a16="http://schemas.microsoft.com/office/drawing/2014/main" id="{2B62DAB9-6C63-47D4-84B0-A9226731D62B}"/>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7</a:t>
              </a:r>
            </a:p>
          </p:txBody>
        </p:sp>
      </p:grpSp>
      <p:grpSp>
        <p:nvGrpSpPr>
          <p:cNvPr id="102" name="Group 101">
            <a:extLst>
              <a:ext uri="{FF2B5EF4-FFF2-40B4-BE49-F238E27FC236}">
                <a16:creationId xmlns:a16="http://schemas.microsoft.com/office/drawing/2014/main" id="{174742C4-B295-45F2-A433-CC32139F11A3}"/>
              </a:ext>
            </a:extLst>
          </p:cNvPr>
          <p:cNvGrpSpPr/>
          <p:nvPr/>
        </p:nvGrpSpPr>
        <p:grpSpPr>
          <a:xfrm>
            <a:off x="5232130" y="3967156"/>
            <a:ext cx="1780072" cy="1780072"/>
            <a:chOff x="3419475" y="752475"/>
            <a:chExt cx="5353050" cy="5353050"/>
          </a:xfrm>
        </p:grpSpPr>
        <p:sp>
          <p:nvSpPr>
            <p:cNvPr id="103" name="Freeform: Shape 102">
              <a:extLst>
                <a:ext uri="{FF2B5EF4-FFF2-40B4-BE49-F238E27FC236}">
                  <a16:creationId xmlns:a16="http://schemas.microsoft.com/office/drawing/2014/main" id="{92810728-FAD6-4A7E-A76F-78F732D74116}"/>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04" name="Group 103">
              <a:extLst>
                <a:ext uri="{FF2B5EF4-FFF2-40B4-BE49-F238E27FC236}">
                  <a16:creationId xmlns:a16="http://schemas.microsoft.com/office/drawing/2014/main" id="{491F305C-460F-4E9F-B291-951E28EFD0E2}"/>
                </a:ext>
              </a:extLst>
            </p:cNvPr>
            <p:cNvGrpSpPr/>
            <p:nvPr/>
          </p:nvGrpSpPr>
          <p:grpSpPr>
            <a:xfrm>
              <a:off x="3505202" y="836611"/>
              <a:ext cx="5094518" cy="5143275"/>
              <a:chOff x="3505202" y="836611"/>
              <a:chExt cx="5094518" cy="5143275"/>
            </a:xfrm>
            <a:solidFill>
              <a:schemeClr val="bg1"/>
            </a:solidFill>
          </p:grpSpPr>
          <p:sp>
            <p:nvSpPr>
              <p:cNvPr id="107" name="Rectangle 106">
                <a:extLst>
                  <a:ext uri="{FF2B5EF4-FFF2-40B4-BE49-F238E27FC236}">
                    <a16:creationId xmlns:a16="http://schemas.microsoft.com/office/drawing/2014/main" id="{C615FD4D-398A-44DC-927F-E2E1AF25D79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8" name="Rectangle 107">
                <a:extLst>
                  <a:ext uri="{FF2B5EF4-FFF2-40B4-BE49-F238E27FC236}">
                    <a16:creationId xmlns:a16="http://schemas.microsoft.com/office/drawing/2014/main" id="{99A649C2-59CB-4CCD-A67D-8A00253CC5C7}"/>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9" name="Rectangle 108">
                <a:extLst>
                  <a:ext uri="{FF2B5EF4-FFF2-40B4-BE49-F238E27FC236}">
                    <a16:creationId xmlns:a16="http://schemas.microsoft.com/office/drawing/2014/main" id="{33C49F4B-6BE7-4FD8-B840-2752C509193E}"/>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0" name="Rectangle 109">
                <a:extLst>
                  <a:ext uri="{FF2B5EF4-FFF2-40B4-BE49-F238E27FC236}">
                    <a16:creationId xmlns:a16="http://schemas.microsoft.com/office/drawing/2014/main" id="{E8BF65C3-B12E-4E34-9870-66BAE897A8BF}"/>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1" name="Rectangle 110">
                <a:extLst>
                  <a:ext uri="{FF2B5EF4-FFF2-40B4-BE49-F238E27FC236}">
                    <a16:creationId xmlns:a16="http://schemas.microsoft.com/office/drawing/2014/main" id="{2A7379A8-998F-4D6B-B492-DFA37230BB69}"/>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2" name="Rectangle 111">
                <a:extLst>
                  <a:ext uri="{FF2B5EF4-FFF2-40B4-BE49-F238E27FC236}">
                    <a16:creationId xmlns:a16="http://schemas.microsoft.com/office/drawing/2014/main" id="{9838C6D5-3740-4E33-8828-4B8B40BC81F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3" name="Rectangle 112">
                <a:extLst>
                  <a:ext uri="{FF2B5EF4-FFF2-40B4-BE49-F238E27FC236}">
                    <a16:creationId xmlns:a16="http://schemas.microsoft.com/office/drawing/2014/main" id="{3AAA59DD-1460-4180-A9B1-5DB6E0E66187}"/>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4" name="Rectangle 113">
                <a:extLst>
                  <a:ext uri="{FF2B5EF4-FFF2-40B4-BE49-F238E27FC236}">
                    <a16:creationId xmlns:a16="http://schemas.microsoft.com/office/drawing/2014/main" id="{23C94F4B-C416-48CD-96DD-0FC769BCEFE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5" name="Rectangle 114">
                <a:extLst>
                  <a:ext uri="{FF2B5EF4-FFF2-40B4-BE49-F238E27FC236}">
                    <a16:creationId xmlns:a16="http://schemas.microsoft.com/office/drawing/2014/main" id="{1C2EAC9B-AB93-4C69-826F-B9E2C2E6F21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6" name="Rectangle 115">
                <a:extLst>
                  <a:ext uri="{FF2B5EF4-FFF2-40B4-BE49-F238E27FC236}">
                    <a16:creationId xmlns:a16="http://schemas.microsoft.com/office/drawing/2014/main" id="{DDC019F1-A9F6-4C7B-8C4A-D14004EBFA7D}"/>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7" name="Rectangle 116">
                <a:extLst>
                  <a:ext uri="{FF2B5EF4-FFF2-40B4-BE49-F238E27FC236}">
                    <a16:creationId xmlns:a16="http://schemas.microsoft.com/office/drawing/2014/main" id="{E6528627-DEC1-43B6-ADBB-DED4554165EB}"/>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8" name="Rectangle 117">
                <a:extLst>
                  <a:ext uri="{FF2B5EF4-FFF2-40B4-BE49-F238E27FC236}">
                    <a16:creationId xmlns:a16="http://schemas.microsoft.com/office/drawing/2014/main" id="{A76B8DBA-95E6-4728-B9E7-8DC90DCDB14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05" name="Oval 104">
              <a:extLst>
                <a:ext uri="{FF2B5EF4-FFF2-40B4-BE49-F238E27FC236}">
                  <a16:creationId xmlns:a16="http://schemas.microsoft.com/office/drawing/2014/main" id="{C3FD62FA-74FE-4755-AF89-A5AF50BF2F8E}"/>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6" name="TextBox 105">
              <a:extLst>
                <a:ext uri="{FF2B5EF4-FFF2-40B4-BE49-F238E27FC236}">
                  <a16:creationId xmlns:a16="http://schemas.microsoft.com/office/drawing/2014/main" id="{EE881DF9-DAAD-49DE-946C-C7598BD39F62}"/>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6</a:t>
              </a:r>
            </a:p>
          </p:txBody>
        </p:sp>
      </p:grpSp>
      <p:grpSp>
        <p:nvGrpSpPr>
          <p:cNvPr id="119" name="Group 118">
            <a:extLst>
              <a:ext uri="{FF2B5EF4-FFF2-40B4-BE49-F238E27FC236}">
                <a16:creationId xmlns:a16="http://schemas.microsoft.com/office/drawing/2014/main" id="{42CAD5EC-DB83-4C06-9A31-7EC0791F7525}"/>
              </a:ext>
            </a:extLst>
          </p:cNvPr>
          <p:cNvGrpSpPr/>
          <p:nvPr/>
        </p:nvGrpSpPr>
        <p:grpSpPr>
          <a:xfrm>
            <a:off x="5232130" y="3967156"/>
            <a:ext cx="1780072" cy="1780072"/>
            <a:chOff x="3419475" y="752475"/>
            <a:chExt cx="5353050" cy="5353050"/>
          </a:xfrm>
        </p:grpSpPr>
        <p:sp>
          <p:nvSpPr>
            <p:cNvPr id="120" name="Freeform: Shape 119">
              <a:extLst>
                <a:ext uri="{FF2B5EF4-FFF2-40B4-BE49-F238E27FC236}">
                  <a16:creationId xmlns:a16="http://schemas.microsoft.com/office/drawing/2014/main" id="{372DCE00-45C5-45E9-9296-ED1601B952E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21" name="Group 120">
              <a:extLst>
                <a:ext uri="{FF2B5EF4-FFF2-40B4-BE49-F238E27FC236}">
                  <a16:creationId xmlns:a16="http://schemas.microsoft.com/office/drawing/2014/main" id="{30D8D0D3-08FC-45F2-910C-2208CEE4C5D7}"/>
                </a:ext>
              </a:extLst>
            </p:cNvPr>
            <p:cNvGrpSpPr/>
            <p:nvPr/>
          </p:nvGrpSpPr>
          <p:grpSpPr>
            <a:xfrm>
              <a:off x="3505202" y="836611"/>
              <a:ext cx="5094518" cy="5143275"/>
              <a:chOff x="3505202" y="836611"/>
              <a:chExt cx="5094518" cy="5143275"/>
            </a:xfrm>
            <a:solidFill>
              <a:schemeClr val="bg1"/>
            </a:solidFill>
          </p:grpSpPr>
          <p:sp>
            <p:nvSpPr>
              <p:cNvPr id="124" name="Rectangle 123">
                <a:extLst>
                  <a:ext uri="{FF2B5EF4-FFF2-40B4-BE49-F238E27FC236}">
                    <a16:creationId xmlns:a16="http://schemas.microsoft.com/office/drawing/2014/main" id="{3C83D3DA-D695-47FD-B4CD-A11F05A5A33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5" name="Rectangle 124">
                <a:extLst>
                  <a:ext uri="{FF2B5EF4-FFF2-40B4-BE49-F238E27FC236}">
                    <a16:creationId xmlns:a16="http://schemas.microsoft.com/office/drawing/2014/main" id="{3A58162F-1AD7-4483-A925-D950661120D2}"/>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6" name="Rectangle 125">
                <a:extLst>
                  <a:ext uri="{FF2B5EF4-FFF2-40B4-BE49-F238E27FC236}">
                    <a16:creationId xmlns:a16="http://schemas.microsoft.com/office/drawing/2014/main" id="{9E8A7DEA-EBE7-4287-8C0F-B7327A54BB4C}"/>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7" name="Rectangle 126">
                <a:extLst>
                  <a:ext uri="{FF2B5EF4-FFF2-40B4-BE49-F238E27FC236}">
                    <a16:creationId xmlns:a16="http://schemas.microsoft.com/office/drawing/2014/main" id="{12B5B122-7FDA-4885-B453-61456C85EA6B}"/>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8" name="Rectangle 127">
                <a:extLst>
                  <a:ext uri="{FF2B5EF4-FFF2-40B4-BE49-F238E27FC236}">
                    <a16:creationId xmlns:a16="http://schemas.microsoft.com/office/drawing/2014/main" id="{06541FE1-9EEC-4503-898B-52E9C85C2EE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9" name="Rectangle 128">
                <a:extLst>
                  <a:ext uri="{FF2B5EF4-FFF2-40B4-BE49-F238E27FC236}">
                    <a16:creationId xmlns:a16="http://schemas.microsoft.com/office/drawing/2014/main" id="{FBD5FEEC-20E2-45DC-93F2-537A8049C74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0" name="Rectangle 129">
                <a:extLst>
                  <a:ext uri="{FF2B5EF4-FFF2-40B4-BE49-F238E27FC236}">
                    <a16:creationId xmlns:a16="http://schemas.microsoft.com/office/drawing/2014/main" id="{0EE32CF4-B7FB-4EB0-8426-40D3F22C423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1" name="Rectangle 130">
                <a:extLst>
                  <a:ext uri="{FF2B5EF4-FFF2-40B4-BE49-F238E27FC236}">
                    <a16:creationId xmlns:a16="http://schemas.microsoft.com/office/drawing/2014/main" id="{DA42A683-39DB-4A07-9D5A-775C8AE7AB1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2" name="Rectangle 131">
                <a:extLst>
                  <a:ext uri="{FF2B5EF4-FFF2-40B4-BE49-F238E27FC236}">
                    <a16:creationId xmlns:a16="http://schemas.microsoft.com/office/drawing/2014/main" id="{23FC3941-24F1-4995-BA4C-A8DF6D32A854}"/>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3" name="Rectangle 132">
                <a:extLst>
                  <a:ext uri="{FF2B5EF4-FFF2-40B4-BE49-F238E27FC236}">
                    <a16:creationId xmlns:a16="http://schemas.microsoft.com/office/drawing/2014/main" id="{8663AD7A-66BF-4185-9B63-4C297898A50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4" name="Rectangle 133">
                <a:extLst>
                  <a:ext uri="{FF2B5EF4-FFF2-40B4-BE49-F238E27FC236}">
                    <a16:creationId xmlns:a16="http://schemas.microsoft.com/office/drawing/2014/main" id="{E86DFF2B-7C78-437E-B07C-B5565491D15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5" name="Rectangle 134">
                <a:extLst>
                  <a:ext uri="{FF2B5EF4-FFF2-40B4-BE49-F238E27FC236}">
                    <a16:creationId xmlns:a16="http://schemas.microsoft.com/office/drawing/2014/main" id="{D558073E-25B5-4301-8332-87E0AE50C23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22" name="Oval 121">
              <a:extLst>
                <a:ext uri="{FF2B5EF4-FFF2-40B4-BE49-F238E27FC236}">
                  <a16:creationId xmlns:a16="http://schemas.microsoft.com/office/drawing/2014/main" id="{262C1FF7-E18F-4E90-93AF-AA9EAACD4386}"/>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3" name="TextBox 122">
              <a:extLst>
                <a:ext uri="{FF2B5EF4-FFF2-40B4-BE49-F238E27FC236}">
                  <a16:creationId xmlns:a16="http://schemas.microsoft.com/office/drawing/2014/main" id="{A2590970-317B-473F-9626-FA2C84208BAD}"/>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5</a:t>
              </a:r>
            </a:p>
          </p:txBody>
        </p:sp>
      </p:grpSp>
      <p:grpSp>
        <p:nvGrpSpPr>
          <p:cNvPr id="136" name="Group 135">
            <a:extLst>
              <a:ext uri="{FF2B5EF4-FFF2-40B4-BE49-F238E27FC236}">
                <a16:creationId xmlns:a16="http://schemas.microsoft.com/office/drawing/2014/main" id="{C7585766-9A8C-407F-932F-BF674530CF54}"/>
              </a:ext>
            </a:extLst>
          </p:cNvPr>
          <p:cNvGrpSpPr/>
          <p:nvPr/>
        </p:nvGrpSpPr>
        <p:grpSpPr>
          <a:xfrm>
            <a:off x="5232130" y="3967156"/>
            <a:ext cx="1780072" cy="1780072"/>
            <a:chOff x="3419475" y="752475"/>
            <a:chExt cx="5353050" cy="5353050"/>
          </a:xfrm>
        </p:grpSpPr>
        <p:sp>
          <p:nvSpPr>
            <p:cNvPr id="137" name="Freeform: Shape 136">
              <a:extLst>
                <a:ext uri="{FF2B5EF4-FFF2-40B4-BE49-F238E27FC236}">
                  <a16:creationId xmlns:a16="http://schemas.microsoft.com/office/drawing/2014/main" id="{862042FB-5E72-4DD6-BC48-0101EC595C70}"/>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38" name="Group 137">
              <a:extLst>
                <a:ext uri="{FF2B5EF4-FFF2-40B4-BE49-F238E27FC236}">
                  <a16:creationId xmlns:a16="http://schemas.microsoft.com/office/drawing/2014/main" id="{2AA921E7-DF42-4C49-B7E5-08BC40FCD0E3}"/>
                </a:ext>
              </a:extLst>
            </p:cNvPr>
            <p:cNvGrpSpPr/>
            <p:nvPr/>
          </p:nvGrpSpPr>
          <p:grpSpPr>
            <a:xfrm>
              <a:off x="3505202" y="836611"/>
              <a:ext cx="5094518" cy="5143275"/>
              <a:chOff x="3505202" y="836611"/>
              <a:chExt cx="5094518" cy="5143275"/>
            </a:xfrm>
            <a:solidFill>
              <a:schemeClr val="bg1"/>
            </a:solidFill>
          </p:grpSpPr>
          <p:sp>
            <p:nvSpPr>
              <p:cNvPr id="141" name="Rectangle 140">
                <a:extLst>
                  <a:ext uri="{FF2B5EF4-FFF2-40B4-BE49-F238E27FC236}">
                    <a16:creationId xmlns:a16="http://schemas.microsoft.com/office/drawing/2014/main" id="{071EAAAF-4C98-438B-A8F7-F4B5C070D84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2" name="Rectangle 141">
                <a:extLst>
                  <a:ext uri="{FF2B5EF4-FFF2-40B4-BE49-F238E27FC236}">
                    <a16:creationId xmlns:a16="http://schemas.microsoft.com/office/drawing/2014/main" id="{B0D5F8B1-AE70-4C19-89B1-A74DB8FF349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3" name="Rectangle 142">
                <a:extLst>
                  <a:ext uri="{FF2B5EF4-FFF2-40B4-BE49-F238E27FC236}">
                    <a16:creationId xmlns:a16="http://schemas.microsoft.com/office/drawing/2014/main" id="{E8762B10-291E-4E78-ABBE-B60A12A8B1F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4" name="Rectangle 143">
                <a:extLst>
                  <a:ext uri="{FF2B5EF4-FFF2-40B4-BE49-F238E27FC236}">
                    <a16:creationId xmlns:a16="http://schemas.microsoft.com/office/drawing/2014/main" id="{2DFCC58B-86DB-4FE2-8F98-561A670BD06E}"/>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5" name="Rectangle 144">
                <a:extLst>
                  <a:ext uri="{FF2B5EF4-FFF2-40B4-BE49-F238E27FC236}">
                    <a16:creationId xmlns:a16="http://schemas.microsoft.com/office/drawing/2014/main" id="{A122410B-3DC0-4058-8247-E7FC486592D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6" name="Rectangle 145">
                <a:extLst>
                  <a:ext uri="{FF2B5EF4-FFF2-40B4-BE49-F238E27FC236}">
                    <a16:creationId xmlns:a16="http://schemas.microsoft.com/office/drawing/2014/main" id="{E5EBF240-7D2F-4CF4-AEB4-4DB613355E2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7" name="Rectangle 146">
                <a:extLst>
                  <a:ext uri="{FF2B5EF4-FFF2-40B4-BE49-F238E27FC236}">
                    <a16:creationId xmlns:a16="http://schemas.microsoft.com/office/drawing/2014/main" id="{15DB2BA9-D6F7-411B-BEA9-43815B26CB3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8" name="Rectangle 147">
                <a:extLst>
                  <a:ext uri="{FF2B5EF4-FFF2-40B4-BE49-F238E27FC236}">
                    <a16:creationId xmlns:a16="http://schemas.microsoft.com/office/drawing/2014/main" id="{0219D5AB-5927-48BB-9967-11DF8EA6C44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9" name="Rectangle 148">
                <a:extLst>
                  <a:ext uri="{FF2B5EF4-FFF2-40B4-BE49-F238E27FC236}">
                    <a16:creationId xmlns:a16="http://schemas.microsoft.com/office/drawing/2014/main" id="{B22048EA-D93C-45DA-B7A4-0E92F62FBD6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0" name="Rectangle 149">
                <a:extLst>
                  <a:ext uri="{FF2B5EF4-FFF2-40B4-BE49-F238E27FC236}">
                    <a16:creationId xmlns:a16="http://schemas.microsoft.com/office/drawing/2014/main" id="{3F4F307D-48C6-4566-8378-F3FB6B90D95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1" name="Rectangle 150">
                <a:extLst>
                  <a:ext uri="{FF2B5EF4-FFF2-40B4-BE49-F238E27FC236}">
                    <a16:creationId xmlns:a16="http://schemas.microsoft.com/office/drawing/2014/main" id="{02A894BF-A98B-4015-9CA3-28CE5D6A306C}"/>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2" name="Rectangle 151">
                <a:extLst>
                  <a:ext uri="{FF2B5EF4-FFF2-40B4-BE49-F238E27FC236}">
                    <a16:creationId xmlns:a16="http://schemas.microsoft.com/office/drawing/2014/main" id="{8ADC6720-F303-4AB8-85B6-DC11BCF11838}"/>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39" name="Oval 138">
              <a:extLst>
                <a:ext uri="{FF2B5EF4-FFF2-40B4-BE49-F238E27FC236}">
                  <a16:creationId xmlns:a16="http://schemas.microsoft.com/office/drawing/2014/main" id="{49D7B37B-9C2D-416C-813E-12749CBF21DC}"/>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0" name="TextBox 139">
              <a:extLst>
                <a:ext uri="{FF2B5EF4-FFF2-40B4-BE49-F238E27FC236}">
                  <a16:creationId xmlns:a16="http://schemas.microsoft.com/office/drawing/2014/main" id="{8EBAA456-4D06-499C-ABC6-F20F3DBA7EEF}"/>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4</a:t>
              </a:r>
            </a:p>
          </p:txBody>
        </p:sp>
      </p:grpSp>
      <p:grpSp>
        <p:nvGrpSpPr>
          <p:cNvPr id="153" name="Group 152">
            <a:extLst>
              <a:ext uri="{FF2B5EF4-FFF2-40B4-BE49-F238E27FC236}">
                <a16:creationId xmlns:a16="http://schemas.microsoft.com/office/drawing/2014/main" id="{E1669B18-4EF0-4D04-B4DE-DFE8319950EF}"/>
              </a:ext>
            </a:extLst>
          </p:cNvPr>
          <p:cNvGrpSpPr/>
          <p:nvPr/>
        </p:nvGrpSpPr>
        <p:grpSpPr>
          <a:xfrm>
            <a:off x="5232130" y="3967156"/>
            <a:ext cx="1780072" cy="1780072"/>
            <a:chOff x="3419475" y="752475"/>
            <a:chExt cx="5353050" cy="5353050"/>
          </a:xfrm>
        </p:grpSpPr>
        <p:sp>
          <p:nvSpPr>
            <p:cNvPr id="154" name="Freeform: Shape 153">
              <a:extLst>
                <a:ext uri="{FF2B5EF4-FFF2-40B4-BE49-F238E27FC236}">
                  <a16:creationId xmlns:a16="http://schemas.microsoft.com/office/drawing/2014/main" id="{BABC81BF-C269-49F9-9EA1-8BD406323F1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55" name="Group 154">
              <a:extLst>
                <a:ext uri="{FF2B5EF4-FFF2-40B4-BE49-F238E27FC236}">
                  <a16:creationId xmlns:a16="http://schemas.microsoft.com/office/drawing/2014/main" id="{EA606F08-55B7-4B37-945B-5B27075339DB}"/>
                </a:ext>
              </a:extLst>
            </p:cNvPr>
            <p:cNvGrpSpPr/>
            <p:nvPr/>
          </p:nvGrpSpPr>
          <p:grpSpPr>
            <a:xfrm>
              <a:off x="3505202" y="836611"/>
              <a:ext cx="5094518" cy="5143275"/>
              <a:chOff x="3505202" y="836611"/>
              <a:chExt cx="5094518" cy="5143275"/>
            </a:xfrm>
            <a:solidFill>
              <a:schemeClr val="bg1"/>
            </a:solidFill>
          </p:grpSpPr>
          <p:sp>
            <p:nvSpPr>
              <p:cNvPr id="158" name="Rectangle 157">
                <a:extLst>
                  <a:ext uri="{FF2B5EF4-FFF2-40B4-BE49-F238E27FC236}">
                    <a16:creationId xmlns:a16="http://schemas.microsoft.com/office/drawing/2014/main" id="{2AF7C167-F186-4E97-BA2A-5871D1458EAD}"/>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9" name="Rectangle 158">
                <a:extLst>
                  <a:ext uri="{FF2B5EF4-FFF2-40B4-BE49-F238E27FC236}">
                    <a16:creationId xmlns:a16="http://schemas.microsoft.com/office/drawing/2014/main" id="{73C83D52-4FFD-48F8-9900-F7FBD274359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0" name="Rectangle 159">
                <a:extLst>
                  <a:ext uri="{FF2B5EF4-FFF2-40B4-BE49-F238E27FC236}">
                    <a16:creationId xmlns:a16="http://schemas.microsoft.com/office/drawing/2014/main" id="{2A528FEE-A008-4676-8500-91C30D058252}"/>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1" name="Rectangle 160">
                <a:extLst>
                  <a:ext uri="{FF2B5EF4-FFF2-40B4-BE49-F238E27FC236}">
                    <a16:creationId xmlns:a16="http://schemas.microsoft.com/office/drawing/2014/main" id="{D96863DF-CE41-465F-8201-7878F98743F8}"/>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2" name="Rectangle 161">
                <a:extLst>
                  <a:ext uri="{FF2B5EF4-FFF2-40B4-BE49-F238E27FC236}">
                    <a16:creationId xmlns:a16="http://schemas.microsoft.com/office/drawing/2014/main" id="{3BC19FA2-A4EE-441A-9B80-B76C76F6937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3" name="Rectangle 162">
                <a:extLst>
                  <a:ext uri="{FF2B5EF4-FFF2-40B4-BE49-F238E27FC236}">
                    <a16:creationId xmlns:a16="http://schemas.microsoft.com/office/drawing/2014/main" id="{4FC13C78-2429-4E1E-94ED-253F91FA203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4" name="Rectangle 163">
                <a:extLst>
                  <a:ext uri="{FF2B5EF4-FFF2-40B4-BE49-F238E27FC236}">
                    <a16:creationId xmlns:a16="http://schemas.microsoft.com/office/drawing/2014/main" id="{D332F68A-C5CD-4CB8-ACD7-CD1D94D844D6}"/>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5" name="Rectangle 164">
                <a:extLst>
                  <a:ext uri="{FF2B5EF4-FFF2-40B4-BE49-F238E27FC236}">
                    <a16:creationId xmlns:a16="http://schemas.microsoft.com/office/drawing/2014/main" id="{7ED05AA8-A9F5-48D6-8BCC-9AB2B5C86E67}"/>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6" name="Rectangle 165">
                <a:extLst>
                  <a:ext uri="{FF2B5EF4-FFF2-40B4-BE49-F238E27FC236}">
                    <a16:creationId xmlns:a16="http://schemas.microsoft.com/office/drawing/2014/main" id="{15AEC49F-E115-4C93-BDDD-46C161D9D46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7" name="Rectangle 166">
                <a:extLst>
                  <a:ext uri="{FF2B5EF4-FFF2-40B4-BE49-F238E27FC236}">
                    <a16:creationId xmlns:a16="http://schemas.microsoft.com/office/drawing/2014/main" id="{F4831C65-10E3-4303-8372-3DC2C018ABF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8" name="Rectangle 167">
                <a:extLst>
                  <a:ext uri="{FF2B5EF4-FFF2-40B4-BE49-F238E27FC236}">
                    <a16:creationId xmlns:a16="http://schemas.microsoft.com/office/drawing/2014/main" id="{78D380F6-2325-4A93-A778-003351243372}"/>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9" name="Rectangle 168">
                <a:extLst>
                  <a:ext uri="{FF2B5EF4-FFF2-40B4-BE49-F238E27FC236}">
                    <a16:creationId xmlns:a16="http://schemas.microsoft.com/office/drawing/2014/main" id="{DB510ADF-3427-4801-B3C8-4CF2B5056D3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56" name="Oval 155">
              <a:extLst>
                <a:ext uri="{FF2B5EF4-FFF2-40B4-BE49-F238E27FC236}">
                  <a16:creationId xmlns:a16="http://schemas.microsoft.com/office/drawing/2014/main" id="{60A33251-5833-4C0C-A2C6-15FD7E8DA5CB}"/>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7" name="TextBox 156">
              <a:extLst>
                <a:ext uri="{FF2B5EF4-FFF2-40B4-BE49-F238E27FC236}">
                  <a16:creationId xmlns:a16="http://schemas.microsoft.com/office/drawing/2014/main" id="{72AC87C0-394D-443D-A219-C8EE92969818}"/>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3</a:t>
              </a:r>
            </a:p>
          </p:txBody>
        </p:sp>
      </p:grpSp>
      <p:grpSp>
        <p:nvGrpSpPr>
          <p:cNvPr id="170" name="Group 169">
            <a:extLst>
              <a:ext uri="{FF2B5EF4-FFF2-40B4-BE49-F238E27FC236}">
                <a16:creationId xmlns:a16="http://schemas.microsoft.com/office/drawing/2014/main" id="{41577DE7-5401-4A34-921C-DC48C4495E32}"/>
              </a:ext>
            </a:extLst>
          </p:cNvPr>
          <p:cNvGrpSpPr/>
          <p:nvPr/>
        </p:nvGrpSpPr>
        <p:grpSpPr>
          <a:xfrm>
            <a:off x="5232130" y="3967156"/>
            <a:ext cx="1780072" cy="1780072"/>
            <a:chOff x="3419475" y="752475"/>
            <a:chExt cx="5353050" cy="5353050"/>
          </a:xfrm>
        </p:grpSpPr>
        <p:sp>
          <p:nvSpPr>
            <p:cNvPr id="171" name="Freeform: Shape 170">
              <a:extLst>
                <a:ext uri="{FF2B5EF4-FFF2-40B4-BE49-F238E27FC236}">
                  <a16:creationId xmlns:a16="http://schemas.microsoft.com/office/drawing/2014/main" id="{E195B76B-09DB-4162-905E-E64553CABA2E}"/>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72" name="Group 171">
              <a:extLst>
                <a:ext uri="{FF2B5EF4-FFF2-40B4-BE49-F238E27FC236}">
                  <a16:creationId xmlns:a16="http://schemas.microsoft.com/office/drawing/2014/main" id="{99F695C6-C25C-421C-BEAD-8A0577EA50D3}"/>
                </a:ext>
              </a:extLst>
            </p:cNvPr>
            <p:cNvGrpSpPr/>
            <p:nvPr/>
          </p:nvGrpSpPr>
          <p:grpSpPr>
            <a:xfrm>
              <a:off x="3505202" y="836611"/>
              <a:ext cx="5094518" cy="5143275"/>
              <a:chOff x="3505202" y="836611"/>
              <a:chExt cx="5094518" cy="5143275"/>
            </a:xfrm>
            <a:solidFill>
              <a:schemeClr val="bg1"/>
            </a:solidFill>
          </p:grpSpPr>
          <p:sp>
            <p:nvSpPr>
              <p:cNvPr id="175" name="Rectangle 174">
                <a:extLst>
                  <a:ext uri="{FF2B5EF4-FFF2-40B4-BE49-F238E27FC236}">
                    <a16:creationId xmlns:a16="http://schemas.microsoft.com/office/drawing/2014/main" id="{2E633616-2064-4880-8C1C-EEFE0C8BB279}"/>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6" name="Rectangle 175">
                <a:extLst>
                  <a:ext uri="{FF2B5EF4-FFF2-40B4-BE49-F238E27FC236}">
                    <a16:creationId xmlns:a16="http://schemas.microsoft.com/office/drawing/2014/main" id="{CF9903CB-B31D-4FCC-B829-6237E21BA51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7" name="Rectangle 176">
                <a:extLst>
                  <a:ext uri="{FF2B5EF4-FFF2-40B4-BE49-F238E27FC236}">
                    <a16:creationId xmlns:a16="http://schemas.microsoft.com/office/drawing/2014/main" id="{211703D1-243C-4A8E-8D87-AD79ABE54E6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8" name="Rectangle 177">
                <a:extLst>
                  <a:ext uri="{FF2B5EF4-FFF2-40B4-BE49-F238E27FC236}">
                    <a16:creationId xmlns:a16="http://schemas.microsoft.com/office/drawing/2014/main" id="{3FB92B82-C13F-44D7-B14F-2E30F82CF79B}"/>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9" name="Rectangle 178">
                <a:extLst>
                  <a:ext uri="{FF2B5EF4-FFF2-40B4-BE49-F238E27FC236}">
                    <a16:creationId xmlns:a16="http://schemas.microsoft.com/office/drawing/2014/main" id="{6A87E63E-168C-4E90-A82E-F47437581C5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0" name="Rectangle 179">
                <a:extLst>
                  <a:ext uri="{FF2B5EF4-FFF2-40B4-BE49-F238E27FC236}">
                    <a16:creationId xmlns:a16="http://schemas.microsoft.com/office/drawing/2014/main" id="{E0994E1A-DD16-4EEA-8A70-B497258EBB3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1" name="Rectangle 180">
                <a:extLst>
                  <a:ext uri="{FF2B5EF4-FFF2-40B4-BE49-F238E27FC236}">
                    <a16:creationId xmlns:a16="http://schemas.microsoft.com/office/drawing/2014/main" id="{2BA835F5-05A5-4749-85DE-4E6D6AC126F2}"/>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2" name="Rectangle 181">
                <a:extLst>
                  <a:ext uri="{FF2B5EF4-FFF2-40B4-BE49-F238E27FC236}">
                    <a16:creationId xmlns:a16="http://schemas.microsoft.com/office/drawing/2014/main" id="{F33105B3-9DBF-4B90-A8C8-FDA40CDFBD65}"/>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3" name="Rectangle 182">
                <a:extLst>
                  <a:ext uri="{FF2B5EF4-FFF2-40B4-BE49-F238E27FC236}">
                    <a16:creationId xmlns:a16="http://schemas.microsoft.com/office/drawing/2014/main" id="{F7880327-625C-4B11-A23B-F0076C4BD3E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4" name="Rectangle 183">
                <a:extLst>
                  <a:ext uri="{FF2B5EF4-FFF2-40B4-BE49-F238E27FC236}">
                    <a16:creationId xmlns:a16="http://schemas.microsoft.com/office/drawing/2014/main" id="{27E56AC6-D2B5-4A23-8B8F-9E246732D75B}"/>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5" name="Rectangle 184">
                <a:extLst>
                  <a:ext uri="{FF2B5EF4-FFF2-40B4-BE49-F238E27FC236}">
                    <a16:creationId xmlns:a16="http://schemas.microsoft.com/office/drawing/2014/main" id="{F483722E-C5B8-4ECE-A322-92C2B757C08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6" name="Rectangle 185">
                <a:extLst>
                  <a:ext uri="{FF2B5EF4-FFF2-40B4-BE49-F238E27FC236}">
                    <a16:creationId xmlns:a16="http://schemas.microsoft.com/office/drawing/2014/main" id="{32F1960D-B188-4531-BD14-5312F3B5E62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73" name="Oval 172">
              <a:extLst>
                <a:ext uri="{FF2B5EF4-FFF2-40B4-BE49-F238E27FC236}">
                  <a16:creationId xmlns:a16="http://schemas.microsoft.com/office/drawing/2014/main" id="{FE1ADEDB-4A5C-4D14-821E-623AFF5951A1}"/>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4" name="TextBox 173">
              <a:extLst>
                <a:ext uri="{FF2B5EF4-FFF2-40B4-BE49-F238E27FC236}">
                  <a16:creationId xmlns:a16="http://schemas.microsoft.com/office/drawing/2014/main" id="{020BC3F8-5672-485D-BC14-96213F03BC53}"/>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2</a:t>
              </a:r>
            </a:p>
          </p:txBody>
        </p:sp>
      </p:grpSp>
      <p:grpSp>
        <p:nvGrpSpPr>
          <p:cNvPr id="187" name="Group 186">
            <a:extLst>
              <a:ext uri="{FF2B5EF4-FFF2-40B4-BE49-F238E27FC236}">
                <a16:creationId xmlns:a16="http://schemas.microsoft.com/office/drawing/2014/main" id="{5667F44F-E663-41E7-84CA-4550CF256858}"/>
              </a:ext>
            </a:extLst>
          </p:cNvPr>
          <p:cNvGrpSpPr/>
          <p:nvPr/>
        </p:nvGrpSpPr>
        <p:grpSpPr>
          <a:xfrm>
            <a:off x="5232130" y="3967156"/>
            <a:ext cx="1780072" cy="1780072"/>
            <a:chOff x="3419475" y="752475"/>
            <a:chExt cx="5353050" cy="5353050"/>
          </a:xfrm>
        </p:grpSpPr>
        <p:sp>
          <p:nvSpPr>
            <p:cNvPr id="188" name="Freeform: Shape 187">
              <a:extLst>
                <a:ext uri="{FF2B5EF4-FFF2-40B4-BE49-F238E27FC236}">
                  <a16:creationId xmlns:a16="http://schemas.microsoft.com/office/drawing/2014/main" id="{7A385D17-05C8-4AA3-BB69-647F71E2277C}"/>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89" name="Group 188">
              <a:extLst>
                <a:ext uri="{FF2B5EF4-FFF2-40B4-BE49-F238E27FC236}">
                  <a16:creationId xmlns:a16="http://schemas.microsoft.com/office/drawing/2014/main" id="{2E32C183-A74D-4995-87A9-F7DA9D073BAB}"/>
                </a:ext>
              </a:extLst>
            </p:cNvPr>
            <p:cNvGrpSpPr/>
            <p:nvPr/>
          </p:nvGrpSpPr>
          <p:grpSpPr>
            <a:xfrm>
              <a:off x="3505202" y="836611"/>
              <a:ext cx="5094518" cy="5143275"/>
              <a:chOff x="3505202" y="836611"/>
              <a:chExt cx="5094518" cy="5143275"/>
            </a:xfrm>
            <a:solidFill>
              <a:schemeClr val="bg1"/>
            </a:solidFill>
          </p:grpSpPr>
          <p:sp>
            <p:nvSpPr>
              <p:cNvPr id="192" name="Rectangle 191">
                <a:extLst>
                  <a:ext uri="{FF2B5EF4-FFF2-40B4-BE49-F238E27FC236}">
                    <a16:creationId xmlns:a16="http://schemas.microsoft.com/office/drawing/2014/main" id="{8038FC6C-458C-42B6-BE14-565B62D17FB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3" name="Rectangle 192">
                <a:extLst>
                  <a:ext uri="{FF2B5EF4-FFF2-40B4-BE49-F238E27FC236}">
                    <a16:creationId xmlns:a16="http://schemas.microsoft.com/office/drawing/2014/main" id="{9508F5C2-5B1E-45CF-8902-122826A07F2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4" name="Rectangle 193">
                <a:extLst>
                  <a:ext uri="{FF2B5EF4-FFF2-40B4-BE49-F238E27FC236}">
                    <a16:creationId xmlns:a16="http://schemas.microsoft.com/office/drawing/2014/main" id="{77A13ED4-4BB9-4D22-A3B7-D1C376DFF233}"/>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5" name="Rectangle 194">
                <a:extLst>
                  <a:ext uri="{FF2B5EF4-FFF2-40B4-BE49-F238E27FC236}">
                    <a16:creationId xmlns:a16="http://schemas.microsoft.com/office/drawing/2014/main" id="{B9D6779E-0E02-4735-9D4C-A9ED49A52AC2}"/>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6" name="Rectangle 195">
                <a:extLst>
                  <a:ext uri="{FF2B5EF4-FFF2-40B4-BE49-F238E27FC236}">
                    <a16:creationId xmlns:a16="http://schemas.microsoft.com/office/drawing/2014/main" id="{34AA3F6E-4029-42E4-80D3-B30EA1834A91}"/>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7" name="Rectangle 196">
                <a:extLst>
                  <a:ext uri="{FF2B5EF4-FFF2-40B4-BE49-F238E27FC236}">
                    <a16:creationId xmlns:a16="http://schemas.microsoft.com/office/drawing/2014/main" id="{8D268260-9686-4057-99B0-EE7BD45D9A2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8" name="Rectangle 197">
                <a:extLst>
                  <a:ext uri="{FF2B5EF4-FFF2-40B4-BE49-F238E27FC236}">
                    <a16:creationId xmlns:a16="http://schemas.microsoft.com/office/drawing/2014/main" id="{016F14DD-70B3-4CAC-AA2F-8CA027B301C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9" name="Rectangle 198">
                <a:extLst>
                  <a:ext uri="{FF2B5EF4-FFF2-40B4-BE49-F238E27FC236}">
                    <a16:creationId xmlns:a16="http://schemas.microsoft.com/office/drawing/2014/main" id="{3D2EF879-385E-4AE0-B513-53FD694B87F3}"/>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0" name="Rectangle 199">
                <a:extLst>
                  <a:ext uri="{FF2B5EF4-FFF2-40B4-BE49-F238E27FC236}">
                    <a16:creationId xmlns:a16="http://schemas.microsoft.com/office/drawing/2014/main" id="{5866144B-A227-4762-8526-8A9C2D11283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1" name="Rectangle 200">
                <a:extLst>
                  <a:ext uri="{FF2B5EF4-FFF2-40B4-BE49-F238E27FC236}">
                    <a16:creationId xmlns:a16="http://schemas.microsoft.com/office/drawing/2014/main" id="{3B82CBA5-DF86-4CED-813F-062D362BF754}"/>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2" name="Rectangle 201">
                <a:extLst>
                  <a:ext uri="{FF2B5EF4-FFF2-40B4-BE49-F238E27FC236}">
                    <a16:creationId xmlns:a16="http://schemas.microsoft.com/office/drawing/2014/main" id="{5883CE8D-D95C-479D-A2C6-A1B085B75D8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3" name="Rectangle 202">
                <a:extLst>
                  <a:ext uri="{FF2B5EF4-FFF2-40B4-BE49-F238E27FC236}">
                    <a16:creationId xmlns:a16="http://schemas.microsoft.com/office/drawing/2014/main" id="{8304C6C2-A872-489B-91F5-A8E49FF4C05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90" name="Oval 189">
              <a:extLst>
                <a:ext uri="{FF2B5EF4-FFF2-40B4-BE49-F238E27FC236}">
                  <a16:creationId xmlns:a16="http://schemas.microsoft.com/office/drawing/2014/main" id="{C637941B-5CBF-4DA4-8DB2-87D5541C21F5}"/>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1" name="TextBox 190">
              <a:extLst>
                <a:ext uri="{FF2B5EF4-FFF2-40B4-BE49-F238E27FC236}">
                  <a16:creationId xmlns:a16="http://schemas.microsoft.com/office/drawing/2014/main" id="{74640DB6-7EA5-44E8-8F5E-A0DE9081B08E}"/>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a:t>
              </a:r>
            </a:p>
          </p:txBody>
        </p:sp>
      </p:grpSp>
      <p:grpSp>
        <p:nvGrpSpPr>
          <p:cNvPr id="204" name="Group 203">
            <a:extLst>
              <a:ext uri="{FF2B5EF4-FFF2-40B4-BE49-F238E27FC236}">
                <a16:creationId xmlns:a16="http://schemas.microsoft.com/office/drawing/2014/main" id="{E55F164A-53A8-41F3-B2B6-E14C5D4F6D5D}"/>
              </a:ext>
            </a:extLst>
          </p:cNvPr>
          <p:cNvGrpSpPr/>
          <p:nvPr/>
        </p:nvGrpSpPr>
        <p:grpSpPr>
          <a:xfrm>
            <a:off x="5232130" y="3967156"/>
            <a:ext cx="1780072" cy="1780072"/>
            <a:chOff x="3419475" y="752475"/>
            <a:chExt cx="5353050" cy="5353050"/>
          </a:xfrm>
        </p:grpSpPr>
        <p:sp>
          <p:nvSpPr>
            <p:cNvPr id="205" name="Freeform: Shape 204">
              <a:extLst>
                <a:ext uri="{FF2B5EF4-FFF2-40B4-BE49-F238E27FC236}">
                  <a16:creationId xmlns:a16="http://schemas.microsoft.com/office/drawing/2014/main" id="{B2B58F0B-F44B-4BE0-8214-AA677009AAB9}"/>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06" name="Group 205">
              <a:extLst>
                <a:ext uri="{FF2B5EF4-FFF2-40B4-BE49-F238E27FC236}">
                  <a16:creationId xmlns:a16="http://schemas.microsoft.com/office/drawing/2014/main" id="{257FE4D6-483E-431B-AA7D-E560761C29AD}"/>
                </a:ext>
              </a:extLst>
            </p:cNvPr>
            <p:cNvGrpSpPr/>
            <p:nvPr/>
          </p:nvGrpSpPr>
          <p:grpSpPr>
            <a:xfrm>
              <a:off x="3505202" y="836611"/>
              <a:ext cx="5094518" cy="5143275"/>
              <a:chOff x="3505202" y="836611"/>
              <a:chExt cx="5094518" cy="5143275"/>
            </a:xfrm>
            <a:solidFill>
              <a:schemeClr val="bg1"/>
            </a:solidFill>
          </p:grpSpPr>
          <p:sp>
            <p:nvSpPr>
              <p:cNvPr id="209" name="Rectangle 208">
                <a:extLst>
                  <a:ext uri="{FF2B5EF4-FFF2-40B4-BE49-F238E27FC236}">
                    <a16:creationId xmlns:a16="http://schemas.microsoft.com/office/drawing/2014/main" id="{FFCA97A4-A8DA-40C1-9D9E-EF932C7D05B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0" name="Rectangle 209">
                <a:extLst>
                  <a:ext uri="{FF2B5EF4-FFF2-40B4-BE49-F238E27FC236}">
                    <a16:creationId xmlns:a16="http://schemas.microsoft.com/office/drawing/2014/main" id="{090C6838-1F22-4DA9-82BD-5C37E647713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1" name="Rectangle 210">
                <a:extLst>
                  <a:ext uri="{FF2B5EF4-FFF2-40B4-BE49-F238E27FC236}">
                    <a16:creationId xmlns:a16="http://schemas.microsoft.com/office/drawing/2014/main" id="{480C4D48-9C07-430E-957C-8789FAF48C1A}"/>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2" name="Rectangle 211">
                <a:extLst>
                  <a:ext uri="{FF2B5EF4-FFF2-40B4-BE49-F238E27FC236}">
                    <a16:creationId xmlns:a16="http://schemas.microsoft.com/office/drawing/2014/main" id="{D5AB55CE-F667-43FA-A44F-F06BCE7DDB4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3" name="Rectangle 212">
                <a:extLst>
                  <a:ext uri="{FF2B5EF4-FFF2-40B4-BE49-F238E27FC236}">
                    <a16:creationId xmlns:a16="http://schemas.microsoft.com/office/drawing/2014/main" id="{55FAB3BA-970B-4154-B061-39B74E060D8F}"/>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4" name="Rectangle 213">
                <a:extLst>
                  <a:ext uri="{FF2B5EF4-FFF2-40B4-BE49-F238E27FC236}">
                    <a16:creationId xmlns:a16="http://schemas.microsoft.com/office/drawing/2014/main" id="{99000E8C-A900-44FD-B075-4CD834590E4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5" name="Rectangle 214">
                <a:extLst>
                  <a:ext uri="{FF2B5EF4-FFF2-40B4-BE49-F238E27FC236}">
                    <a16:creationId xmlns:a16="http://schemas.microsoft.com/office/drawing/2014/main" id="{A3D98097-E764-4A6B-B7A9-69D605893C8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6" name="Rectangle 215">
                <a:extLst>
                  <a:ext uri="{FF2B5EF4-FFF2-40B4-BE49-F238E27FC236}">
                    <a16:creationId xmlns:a16="http://schemas.microsoft.com/office/drawing/2014/main" id="{9A3A5A96-2583-4551-BCBD-707DB272E97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7" name="Rectangle 216">
                <a:extLst>
                  <a:ext uri="{FF2B5EF4-FFF2-40B4-BE49-F238E27FC236}">
                    <a16:creationId xmlns:a16="http://schemas.microsoft.com/office/drawing/2014/main" id="{96A80426-DC6A-4D2D-9656-9255717D3F6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8" name="Rectangle 217">
                <a:extLst>
                  <a:ext uri="{FF2B5EF4-FFF2-40B4-BE49-F238E27FC236}">
                    <a16:creationId xmlns:a16="http://schemas.microsoft.com/office/drawing/2014/main" id="{4D1A7621-A4C4-48A1-990C-8B519183F55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9" name="Rectangle 218">
                <a:extLst>
                  <a:ext uri="{FF2B5EF4-FFF2-40B4-BE49-F238E27FC236}">
                    <a16:creationId xmlns:a16="http://schemas.microsoft.com/office/drawing/2014/main" id="{7183A863-4BDA-4BFA-9F25-C215F96DA9F8}"/>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0" name="Rectangle 219">
                <a:extLst>
                  <a:ext uri="{FF2B5EF4-FFF2-40B4-BE49-F238E27FC236}">
                    <a16:creationId xmlns:a16="http://schemas.microsoft.com/office/drawing/2014/main" id="{BCA1372C-EF11-4646-800B-B42FC7CFB10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7" name="Oval 206">
              <a:extLst>
                <a:ext uri="{FF2B5EF4-FFF2-40B4-BE49-F238E27FC236}">
                  <a16:creationId xmlns:a16="http://schemas.microsoft.com/office/drawing/2014/main" id="{E1F6A30E-5FAB-487C-A741-C0C4C7BB258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8" name="TextBox 207">
              <a:extLst>
                <a:ext uri="{FF2B5EF4-FFF2-40B4-BE49-F238E27FC236}">
                  <a16:creationId xmlns:a16="http://schemas.microsoft.com/office/drawing/2014/main" id="{671D3926-1AE4-49D8-B730-0F19D912E9A0}"/>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0</a:t>
              </a:r>
            </a:p>
          </p:txBody>
        </p:sp>
      </p:grpSp>
      <p:pic>
        <p:nvPicPr>
          <p:cNvPr id="221" name="nhạc chơi rung chuông vàng">
            <a:hlinkClick r:id="" action="ppaction://media"/>
            <a:extLst>
              <a:ext uri="{FF2B5EF4-FFF2-40B4-BE49-F238E27FC236}">
                <a16:creationId xmlns:a16="http://schemas.microsoft.com/office/drawing/2014/main" id="{AC97AE6C-C162-495B-867F-FFED908FBCC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1905" y="1693878"/>
            <a:ext cx="609600" cy="609600"/>
          </a:xfrm>
          <a:prstGeom prst="rect">
            <a:avLst/>
          </a:prstGeom>
        </p:spPr>
      </p:pic>
    </p:spTree>
    <p:extLst>
      <p:ext uri="{BB962C8B-B14F-4D97-AF65-F5344CB8AC3E}">
        <p14:creationId xmlns:p14="http://schemas.microsoft.com/office/powerpoint/2010/main" val="376047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750"/>
                                        <p:tgtEl>
                                          <p:spTgt spid="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750"/>
                                        <p:tgtEl>
                                          <p:spTgt spid="3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5312" fill="hold"/>
                                        <p:tgtEl>
                                          <p:spTgt spid="221"/>
                                        </p:tgtEl>
                                      </p:cBhvr>
                                    </p:cmd>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1000"/>
                                  </p:stCondLst>
                                  <p:childTnLst>
                                    <p:set>
                                      <p:cBhvr>
                                        <p:cTn id="38" dur="1" fill="hold">
                                          <p:stCondLst>
                                            <p:cond delay="0"/>
                                          </p:stCondLst>
                                        </p:cTn>
                                        <p:tgtEl>
                                          <p:spTgt spid="51"/>
                                        </p:tgtEl>
                                        <p:attrNameLst>
                                          <p:attrName>style.visibility</p:attrName>
                                        </p:attrNameLst>
                                      </p:cBhvr>
                                      <p:to>
                                        <p:strVal val="visible"/>
                                      </p:to>
                                    </p:set>
                                  </p:childTnLst>
                                </p:cTn>
                              </p:par>
                            </p:childTnLst>
                          </p:cTn>
                        </p:par>
                        <p:par>
                          <p:cTn id="39" fill="hold">
                            <p:stCondLst>
                              <p:cond delay="1000"/>
                            </p:stCondLst>
                            <p:childTnLst>
                              <p:par>
                                <p:cTn id="40" presetID="1" presetClass="entr" presetSubtype="0" fill="hold" nodeType="afterEffect">
                                  <p:stCondLst>
                                    <p:cond delay="1000"/>
                                  </p:stCondLst>
                                  <p:childTnLst>
                                    <p:set>
                                      <p:cBhvr>
                                        <p:cTn id="41" dur="1" fill="hold">
                                          <p:stCondLst>
                                            <p:cond delay="0"/>
                                          </p:stCondLst>
                                        </p:cTn>
                                        <p:tgtEl>
                                          <p:spTgt spid="68"/>
                                        </p:tgtEl>
                                        <p:attrNameLst>
                                          <p:attrName>style.visibility</p:attrName>
                                        </p:attrNameLst>
                                      </p:cBhvr>
                                      <p:to>
                                        <p:strVal val="visible"/>
                                      </p:to>
                                    </p:set>
                                  </p:childTnLst>
                                </p:cTn>
                              </p:par>
                            </p:childTnLst>
                          </p:cTn>
                        </p:par>
                        <p:par>
                          <p:cTn id="42" fill="hold">
                            <p:stCondLst>
                              <p:cond delay="2000"/>
                            </p:stCondLst>
                            <p:childTnLst>
                              <p:par>
                                <p:cTn id="43" presetID="1" presetClass="entr" presetSubtype="0" fill="hold" nodeType="afterEffect">
                                  <p:stCondLst>
                                    <p:cond delay="1000"/>
                                  </p:stCondLst>
                                  <p:childTnLst>
                                    <p:set>
                                      <p:cBhvr>
                                        <p:cTn id="44" dur="1" fill="hold">
                                          <p:stCondLst>
                                            <p:cond delay="0"/>
                                          </p:stCondLst>
                                        </p:cTn>
                                        <p:tgtEl>
                                          <p:spTgt spid="85"/>
                                        </p:tgtEl>
                                        <p:attrNameLst>
                                          <p:attrName>style.visibility</p:attrName>
                                        </p:attrNameLst>
                                      </p:cBhvr>
                                      <p:to>
                                        <p:strVal val="visible"/>
                                      </p:to>
                                    </p:set>
                                  </p:childTnLst>
                                </p:cTn>
                              </p:par>
                            </p:childTnLst>
                          </p:cTn>
                        </p:par>
                        <p:par>
                          <p:cTn id="45" fill="hold">
                            <p:stCondLst>
                              <p:cond delay="3000"/>
                            </p:stCondLst>
                            <p:childTnLst>
                              <p:par>
                                <p:cTn id="46" presetID="1" presetClass="entr" presetSubtype="0" fill="hold" nodeType="afterEffect">
                                  <p:stCondLst>
                                    <p:cond delay="1000"/>
                                  </p:stCondLst>
                                  <p:childTnLst>
                                    <p:set>
                                      <p:cBhvr>
                                        <p:cTn id="47" dur="1" fill="hold">
                                          <p:stCondLst>
                                            <p:cond delay="0"/>
                                          </p:stCondLst>
                                        </p:cTn>
                                        <p:tgtEl>
                                          <p:spTgt spid="102"/>
                                        </p:tgtEl>
                                        <p:attrNameLst>
                                          <p:attrName>style.visibility</p:attrName>
                                        </p:attrNameLst>
                                      </p:cBhvr>
                                      <p:to>
                                        <p:strVal val="visible"/>
                                      </p:to>
                                    </p:set>
                                  </p:childTnLst>
                                </p:cTn>
                              </p:par>
                            </p:childTnLst>
                          </p:cTn>
                        </p:par>
                        <p:par>
                          <p:cTn id="48" fill="hold">
                            <p:stCondLst>
                              <p:cond delay="4000"/>
                            </p:stCondLst>
                            <p:childTnLst>
                              <p:par>
                                <p:cTn id="49" presetID="1" presetClass="entr" presetSubtype="0" fill="hold" nodeType="afterEffect">
                                  <p:stCondLst>
                                    <p:cond delay="1000"/>
                                  </p:stCondLst>
                                  <p:childTnLst>
                                    <p:set>
                                      <p:cBhvr>
                                        <p:cTn id="50" dur="1" fill="hold">
                                          <p:stCondLst>
                                            <p:cond delay="0"/>
                                          </p:stCondLst>
                                        </p:cTn>
                                        <p:tgtEl>
                                          <p:spTgt spid="119"/>
                                        </p:tgtEl>
                                        <p:attrNameLst>
                                          <p:attrName>style.visibility</p:attrName>
                                        </p:attrNameLst>
                                      </p:cBhvr>
                                      <p:to>
                                        <p:strVal val="visible"/>
                                      </p:to>
                                    </p:set>
                                  </p:childTnLst>
                                </p:cTn>
                              </p:par>
                            </p:childTnLst>
                          </p:cTn>
                        </p:par>
                        <p:par>
                          <p:cTn id="51" fill="hold">
                            <p:stCondLst>
                              <p:cond delay="5000"/>
                            </p:stCondLst>
                            <p:childTnLst>
                              <p:par>
                                <p:cTn id="52" presetID="1" presetClass="entr" presetSubtype="0" fill="hold" nodeType="afterEffect">
                                  <p:stCondLst>
                                    <p:cond delay="1000"/>
                                  </p:stCondLst>
                                  <p:childTnLst>
                                    <p:set>
                                      <p:cBhvr>
                                        <p:cTn id="53" dur="1" fill="hold">
                                          <p:stCondLst>
                                            <p:cond delay="0"/>
                                          </p:stCondLst>
                                        </p:cTn>
                                        <p:tgtEl>
                                          <p:spTgt spid="136"/>
                                        </p:tgtEl>
                                        <p:attrNameLst>
                                          <p:attrName>style.visibility</p:attrName>
                                        </p:attrNameLst>
                                      </p:cBhvr>
                                      <p:to>
                                        <p:strVal val="visible"/>
                                      </p:to>
                                    </p:set>
                                  </p:childTnLst>
                                </p:cTn>
                              </p:par>
                            </p:childTnLst>
                          </p:cTn>
                        </p:par>
                        <p:par>
                          <p:cTn id="54" fill="hold">
                            <p:stCondLst>
                              <p:cond delay="6000"/>
                            </p:stCondLst>
                            <p:childTnLst>
                              <p:par>
                                <p:cTn id="55" presetID="1" presetClass="entr" presetSubtype="0" fill="hold" nodeType="afterEffect">
                                  <p:stCondLst>
                                    <p:cond delay="1000"/>
                                  </p:stCondLst>
                                  <p:childTnLst>
                                    <p:set>
                                      <p:cBhvr>
                                        <p:cTn id="56" dur="1" fill="hold">
                                          <p:stCondLst>
                                            <p:cond delay="0"/>
                                          </p:stCondLst>
                                        </p:cTn>
                                        <p:tgtEl>
                                          <p:spTgt spid="153"/>
                                        </p:tgtEl>
                                        <p:attrNameLst>
                                          <p:attrName>style.visibility</p:attrName>
                                        </p:attrNameLst>
                                      </p:cBhvr>
                                      <p:to>
                                        <p:strVal val="visible"/>
                                      </p:to>
                                    </p:set>
                                  </p:childTnLst>
                                </p:cTn>
                              </p:par>
                            </p:childTnLst>
                          </p:cTn>
                        </p:par>
                        <p:par>
                          <p:cTn id="57" fill="hold">
                            <p:stCondLst>
                              <p:cond delay="7000"/>
                            </p:stCondLst>
                            <p:childTnLst>
                              <p:par>
                                <p:cTn id="58" presetID="1" presetClass="entr" presetSubtype="0" fill="hold" nodeType="afterEffect">
                                  <p:stCondLst>
                                    <p:cond delay="1000"/>
                                  </p:stCondLst>
                                  <p:childTnLst>
                                    <p:set>
                                      <p:cBhvr>
                                        <p:cTn id="59" dur="1" fill="hold">
                                          <p:stCondLst>
                                            <p:cond delay="0"/>
                                          </p:stCondLst>
                                        </p:cTn>
                                        <p:tgtEl>
                                          <p:spTgt spid="170"/>
                                        </p:tgtEl>
                                        <p:attrNameLst>
                                          <p:attrName>style.visibility</p:attrName>
                                        </p:attrNameLst>
                                      </p:cBhvr>
                                      <p:to>
                                        <p:strVal val="visible"/>
                                      </p:to>
                                    </p:set>
                                  </p:childTnLst>
                                </p:cTn>
                              </p:par>
                            </p:childTnLst>
                          </p:cTn>
                        </p:par>
                        <p:par>
                          <p:cTn id="60" fill="hold">
                            <p:stCondLst>
                              <p:cond delay="8000"/>
                            </p:stCondLst>
                            <p:childTnLst>
                              <p:par>
                                <p:cTn id="61" presetID="1" presetClass="entr" presetSubtype="0" fill="hold" nodeType="afterEffect">
                                  <p:stCondLst>
                                    <p:cond delay="1000"/>
                                  </p:stCondLst>
                                  <p:childTnLst>
                                    <p:set>
                                      <p:cBhvr>
                                        <p:cTn id="62" dur="1" fill="hold">
                                          <p:stCondLst>
                                            <p:cond delay="0"/>
                                          </p:stCondLst>
                                        </p:cTn>
                                        <p:tgtEl>
                                          <p:spTgt spid="187"/>
                                        </p:tgtEl>
                                        <p:attrNameLst>
                                          <p:attrName>style.visibility</p:attrName>
                                        </p:attrNameLst>
                                      </p:cBhvr>
                                      <p:to>
                                        <p:strVal val="visible"/>
                                      </p:to>
                                    </p:set>
                                  </p:childTnLst>
                                </p:cTn>
                              </p:par>
                            </p:childTnLst>
                          </p:cTn>
                        </p:par>
                        <p:par>
                          <p:cTn id="63" fill="hold">
                            <p:stCondLst>
                              <p:cond delay="9000"/>
                            </p:stCondLst>
                            <p:childTnLst>
                              <p:par>
                                <p:cTn id="64" presetID="1" presetClass="entr" presetSubtype="0" fill="hold" nodeType="afterEffect">
                                  <p:stCondLst>
                                    <p:cond delay="1000"/>
                                  </p:stCondLst>
                                  <p:childTnLst>
                                    <p:set>
                                      <p:cBhvr>
                                        <p:cTn id="65"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221"/>
                </p:tgtEl>
              </p:cMediaNode>
            </p:audio>
          </p:childTnLst>
        </p:cTn>
      </p:par>
    </p:tnLst>
    <p:bldLst>
      <p:bldP spid="12" grpId="0"/>
      <p:bldP spid="30" grpId="0"/>
      <p:bldP spid="31" grpId="0"/>
      <p:bldP spid="32" grpId="0"/>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2" descr="Gold Texture Background Image">
            <a:extLst>
              <a:ext uri="{FF2B5EF4-FFF2-40B4-BE49-F238E27FC236}">
                <a16:creationId xmlns:a16="http://schemas.microsoft.com/office/drawing/2014/main" id="{2FC07847-87E6-40B0-BF1A-DEA598797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1120908" y="1584290"/>
            <a:ext cx="14276904" cy="5502309"/>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2C57131F-C79D-4825-BD7B-1FBE387F303C}"/>
              </a:ext>
            </a:extLst>
          </p:cNvPr>
          <p:cNvSpPr txBox="1"/>
          <p:nvPr/>
        </p:nvSpPr>
        <p:spPr>
          <a:xfrm>
            <a:off x="4203954" y="81183"/>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 hỏi 6</a:t>
            </a:r>
          </a:p>
        </p:txBody>
      </p:sp>
      <p:pic>
        <p:nvPicPr>
          <p:cNvPr id="20" name="Picture 19" descr="Logo&#10;&#10;Description automatically generated">
            <a:hlinkClick r:id="rId8" action="ppaction://hlinksldjump"/>
            <a:extLst>
              <a:ext uri="{FF2B5EF4-FFF2-40B4-BE49-F238E27FC236}">
                <a16:creationId xmlns:a16="http://schemas.microsoft.com/office/drawing/2014/main" id="{0C565E6E-F029-47F4-9374-7A5B37ACC7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6050" y="-324404"/>
            <a:ext cx="2473163" cy="2473163"/>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755792" y="2196872"/>
            <a:ext cx="11015812" cy="584775"/>
          </a:xfrm>
          <a:prstGeom prst="rect">
            <a:avLst/>
          </a:prstGeom>
          <a:noFill/>
        </p:spPr>
        <p:txBody>
          <a:bodyPr wrap="square" rtlCol="0">
            <a:spAutoFit/>
          </a:bodyPr>
          <a:lstStyle/>
          <a:p>
            <a:r>
              <a:rPr lang="vi-VN" sz="3200">
                <a:solidFill>
                  <a:schemeClr val="bg1"/>
                </a:solidFill>
              </a:rPr>
              <a:t>Hoocmôn ađrênalin gây ra tác dụng sinh lí nào dưới đây?</a:t>
            </a:r>
            <a:endParaRPr lang="en-US" sz="3200">
              <a:solidFill>
                <a:schemeClr val="bg1"/>
              </a:solidFill>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302031" y="3740167"/>
            <a:ext cx="5158969" cy="1098063"/>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1" name="Group 20">
            <a:extLst>
              <a:ext uri="{FF2B5EF4-FFF2-40B4-BE49-F238E27FC236}">
                <a16:creationId xmlns:a16="http://schemas.microsoft.com/office/drawing/2014/main" id="{9E40A452-AD32-4973-93FD-F4C4003D67AF}"/>
              </a:ext>
            </a:extLst>
          </p:cNvPr>
          <p:cNvGrpSpPr/>
          <p:nvPr/>
        </p:nvGrpSpPr>
        <p:grpSpPr>
          <a:xfrm>
            <a:off x="6753843" y="3732601"/>
            <a:ext cx="5131036"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302031" y="4853547"/>
            <a:ext cx="5164282"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759155" y="4845981"/>
            <a:ext cx="5125723"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816741" y="4148205"/>
            <a:ext cx="4184940" cy="523220"/>
          </a:xfrm>
          <a:prstGeom prst="rect">
            <a:avLst/>
          </a:prstGeom>
          <a:noFill/>
        </p:spPr>
        <p:txBody>
          <a:bodyPr wrap="square" rtlCol="0">
            <a:spAutoFit/>
          </a:bodyPr>
          <a:lstStyle/>
          <a:p>
            <a:r>
              <a:rPr lang="en-US" sz="2800" b="1">
                <a:solidFill>
                  <a:srgbClr val="FFC000"/>
                </a:solidFill>
                <a:effectLst/>
                <a:latin typeface="Arial" pitchFamily="34" charset="0"/>
                <a:ea typeface="Calibri" panose="020F0502020204030204" pitchFamily="34" charset="0"/>
                <a:cs typeface="Arial" pitchFamily="34" charset="0"/>
              </a:rPr>
              <a:t>A. </a:t>
            </a:r>
            <a:r>
              <a:rPr lang="en-US" sz="2800">
                <a:solidFill>
                  <a:srgbClr val="FFC000"/>
                </a:solidFill>
                <a:latin typeface="Arial" pitchFamily="34" charset="0"/>
                <a:ea typeface="Calibri" panose="020F0502020204030204" pitchFamily="34" charset="0"/>
                <a:cs typeface="Arial" pitchFamily="34" charset="0"/>
              </a:rPr>
              <a:t>Cả B, C, D</a:t>
            </a:r>
            <a:r>
              <a:rPr lang="en-US" sz="2800">
                <a:solidFill>
                  <a:srgbClr val="FFC000"/>
                </a:solidFill>
                <a:latin typeface="Arial" pitchFamily="34" charset="0"/>
                <a:cs typeface="Arial" pitchFamily="34" charset="0"/>
              </a:rPr>
              <a:t>.</a:t>
            </a:r>
            <a:endParaRPr lang="fr-FR" sz="2800">
              <a:solidFill>
                <a:srgbClr val="FFC000"/>
              </a:solidFill>
              <a:latin typeface="Arial" pitchFamily="34" charset="0"/>
              <a:cs typeface="Arial" pitchFamily="34" charset="0"/>
            </a:endParaRPr>
          </a:p>
        </p:txBody>
      </p:sp>
      <p:sp>
        <p:nvSpPr>
          <p:cNvPr id="31" name="TextBox 30">
            <a:extLst>
              <a:ext uri="{FF2B5EF4-FFF2-40B4-BE49-F238E27FC236}">
                <a16:creationId xmlns:a16="http://schemas.microsoft.com/office/drawing/2014/main" id="{C10D5D51-143C-4D86-8F14-FCBA79843B3F}"/>
              </a:ext>
            </a:extLst>
          </p:cNvPr>
          <p:cNvSpPr txBox="1"/>
          <p:nvPr/>
        </p:nvSpPr>
        <p:spPr>
          <a:xfrm>
            <a:off x="800971" y="5226661"/>
            <a:ext cx="3923429" cy="523220"/>
          </a:xfrm>
          <a:prstGeom prst="rect">
            <a:avLst/>
          </a:prstGeom>
          <a:noFill/>
        </p:spPr>
        <p:txBody>
          <a:bodyPr wrap="square" rtlCol="0">
            <a:spAutoFit/>
          </a:bodyPr>
          <a:lstStyle/>
          <a:p>
            <a:r>
              <a:rPr lang="en-US" sz="2800" b="1">
                <a:solidFill>
                  <a:schemeClr val="bg1"/>
                </a:solidFill>
                <a:latin typeface="Arial" pitchFamily="34" charset="0"/>
                <a:ea typeface="Calibri" panose="020F0502020204030204" pitchFamily="34" charset="0"/>
                <a:cs typeface="Arial" pitchFamily="34" charset="0"/>
              </a:rPr>
              <a:t>C</a:t>
            </a:r>
            <a:r>
              <a:rPr lang="en-US" sz="2800" b="1">
                <a:solidFill>
                  <a:schemeClr val="bg1"/>
                </a:solidFill>
                <a:effectLst/>
                <a:latin typeface="Arial" pitchFamily="34" charset="0"/>
                <a:ea typeface="Calibri" panose="020F0502020204030204" pitchFamily="34" charset="0"/>
                <a:cs typeface="Arial" pitchFamily="34" charset="0"/>
              </a:rPr>
              <a:t>. </a:t>
            </a:r>
            <a:r>
              <a:rPr lang="en-US" sz="2800">
                <a:solidFill>
                  <a:schemeClr val="bg1"/>
                </a:solidFill>
                <a:latin typeface="Arial" pitchFamily="34" charset="0"/>
                <a:cs typeface="Arial" pitchFamily="34" charset="0"/>
              </a:rPr>
              <a:t>Tăng nhịp tim.</a:t>
            </a:r>
            <a:endParaRPr lang="fr-FR" sz="2800">
              <a:solidFill>
                <a:srgbClr val="FFC000"/>
              </a:solidFill>
              <a:latin typeface="Arial" pitchFamily="34" charset="0"/>
              <a:cs typeface="Arial" pitchFamily="34" charset="0"/>
            </a:endParaRPr>
          </a:p>
        </p:txBody>
      </p:sp>
      <p:sp>
        <p:nvSpPr>
          <p:cNvPr id="32" name="TextBox 31">
            <a:extLst>
              <a:ext uri="{FF2B5EF4-FFF2-40B4-BE49-F238E27FC236}">
                <a16:creationId xmlns:a16="http://schemas.microsoft.com/office/drawing/2014/main" id="{548271ED-E1C7-4657-9182-F49EA1C44A96}"/>
              </a:ext>
            </a:extLst>
          </p:cNvPr>
          <p:cNvSpPr txBox="1"/>
          <p:nvPr/>
        </p:nvSpPr>
        <p:spPr>
          <a:xfrm>
            <a:off x="7212413" y="4081577"/>
            <a:ext cx="4215634" cy="523220"/>
          </a:xfrm>
          <a:prstGeom prst="rect">
            <a:avLst/>
          </a:prstGeom>
          <a:noFill/>
        </p:spPr>
        <p:txBody>
          <a:bodyPr wrap="square" rtlCol="0">
            <a:spAutoFit/>
          </a:bodyPr>
          <a:lstStyle/>
          <a:p>
            <a:r>
              <a:rPr lang="en-US" sz="2800" b="1">
                <a:solidFill>
                  <a:schemeClr val="bg1"/>
                </a:solidFill>
                <a:latin typeface="Arial" pitchFamily="34" charset="0"/>
                <a:ea typeface="Calibri" panose="020F0502020204030204" pitchFamily="34" charset="0"/>
                <a:cs typeface="Arial" pitchFamily="34" charset="0"/>
              </a:rPr>
              <a:t>B</a:t>
            </a:r>
            <a:r>
              <a:rPr lang="en-US" sz="2800" b="1">
                <a:solidFill>
                  <a:schemeClr val="bg1"/>
                </a:solidFill>
                <a:effectLst/>
                <a:latin typeface="Arial" pitchFamily="34" charset="0"/>
                <a:ea typeface="Calibri" panose="020F0502020204030204" pitchFamily="34" charset="0"/>
                <a:cs typeface="Arial" pitchFamily="34" charset="0"/>
              </a:rPr>
              <a:t>. </a:t>
            </a:r>
            <a:r>
              <a:rPr lang="en-US" sz="2800">
                <a:solidFill>
                  <a:schemeClr val="bg1"/>
                </a:solidFill>
                <a:latin typeface="Arial" pitchFamily="34" charset="0"/>
                <a:cs typeface="Arial" pitchFamily="34" charset="0"/>
              </a:rPr>
              <a:t>Dãn phế quản</a:t>
            </a:r>
            <a:r>
              <a:rPr lang="vi-VN" sz="2800">
                <a:solidFill>
                  <a:schemeClr val="bg1"/>
                </a:solidFill>
                <a:latin typeface="Arial" pitchFamily="34" charset="0"/>
                <a:cs typeface="Arial" pitchFamily="34" charset="0"/>
              </a:rPr>
              <a:t>.</a:t>
            </a:r>
            <a:endParaRPr lang="fr-FR" sz="2800">
              <a:solidFill>
                <a:schemeClr val="bg1"/>
              </a:solidFill>
              <a:latin typeface="Arial" pitchFamily="34" charset="0"/>
              <a:cs typeface="Arial" pitchFamily="34" charset="0"/>
            </a:endParaRPr>
          </a:p>
        </p:txBody>
      </p:sp>
      <p:sp>
        <p:nvSpPr>
          <p:cNvPr id="33" name="TextBox 32">
            <a:extLst>
              <a:ext uri="{FF2B5EF4-FFF2-40B4-BE49-F238E27FC236}">
                <a16:creationId xmlns:a16="http://schemas.microsoft.com/office/drawing/2014/main" id="{7FD167AD-B3DD-423C-9A0A-0EBD1C1F0A64}"/>
              </a:ext>
            </a:extLst>
          </p:cNvPr>
          <p:cNvSpPr txBox="1"/>
          <p:nvPr/>
        </p:nvSpPr>
        <p:spPr>
          <a:xfrm>
            <a:off x="7212412" y="5194957"/>
            <a:ext cx="4215635" cy="523220"/>
          </a:xfrm>
          <a:prstGeom prst="rect">
            <a:avLst/>
          </a:prstGeom>
          <a:noFill/>
        </p:spPr>
        <p:txBody>
          <a:bodyPr wrap="square" rtlCol="0">
            <a:spAutoFit/>
          </a:bodyPr>
          <a:lstStyle/>
          <a:p>
            <a:r>
              <a:rPr lang="vi-VN" sz="2800" b="1">
                <a:solidFill>
                  <a:schemeClr val="bg1"/>
                </a:solidFill>
                <a:latin typeface="Arial" pitchFamily="34" charset="0"/>
                <a:cs typeface="Arial" pitchFamily="34" charset="0"/>
              </a:rPr>
              <a:t>D.</a:t>
            </a:r>
            <a:r>
              <a:rPr lang="vi-VN" sz="2800">
                <a:solidFill>
                  <a:schemeClr val="bg1"/>
                </a:solidFill>
                <a:latin typeface="Arial" pitchFamily="34" charset="0"/>
                <a:cs typeface="Arial" pitchFamily="34" charset="0"/>
              </a:rPr>
              <a:t> </a:t>
            </a:r>
            <a:r>
              <a:rPr lang="en-US" sz="2800">
                <a:solidFill>
                  <a:schemeClr val="bg1"/>
                </a:solidFill>
                <a:latin typeface="Arial" pitchFamily="34" charset="0"/>
                <a:cs typeface="Arial" pitchFamily="34" charset="0"/>
              </a:rPr>
              <a:t>Tăng nhịp hô hấp.</a:t>
            </a:r>
          </a:p>
        </p:txBody>
      </p:sp>
    </p:spTree>
    <p:extLst>
      <p:ext uri="{BB962C8B-B14F-4D97-AF65-F5344CB8AC3E}">
        <p14:creationId xmlns:p14="http://schemas.microsoft.com/office/powerpoint/2010/main" val="46435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wipe(down)">
                                      <p:cBhvr>
                                        <p:cTn id="7"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2" descr="Gold Texture Background Image">
            <a:extLst>
              <a:ext uri="{FF2B5EF4-FFF2-40B4-BE49-F238E27FC236}">
                <a16:creationId xmlns:a16="http://schemas.microsoft.com/office/drawing/2014/main" id="{2FC07847-87E6-40B0-BF1A-DEA598797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1120908" y="1584290"/>
            <a:ext cx="14276904" cy="5502309"/>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2C57131F-C79D-4825-BD7B-1FBE387F303C}"/>
              </a:ext>
            </a:extLst>
          </p:cNvPr>
          <p:cNvSpPr txBox="1"/>
          <p:nvPr/>
        </p:nvSpPr>
        <p:spPr>
          <a:xfrm>
            <a:off x="4203954" y="81183"/>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 hỏi 7</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6050" y="-324404"/>
            <a:ext cx="2473163" cy="2473163"/>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720212" y="2308109"/>
            <a:ext cx="11260038" cy="1077218"/>
          </a:xfrm>
          <a:prstGeom prst="rect">
            <a:avLst/>
          </a:prstGeom>
          <a:noFill/>
        </p:spPr>
        <p:txBody>
          <a:bodyPr wrap="square" rtlCol="0">
            <a:spAutoFit/>
          </a:bodyPr>
          <a:lstStyle/>
          <a:p>
            <a:r>
              <a:rPr lang="vi-VN" sz="3200">
                <a:solidFill>
                  <a:schemeClr val="bg1"/>
                </a:solidFill>
              </a:rPr>
              <a:t>Ở đảo tuỵ của người có bao nhiêu loại tế bào có khả năng tiết hoocmôn điều hoà đường huyết?</a:t>
            </a:r>
            <a:endParaRPr lang="en-US" sz="3200">
              <a:solidFill>
                <a:schemeClr val="bg1"/>
              </a:solidFill>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302031" y="3740167"/>
            <a:ext cx="5158969" cy="1098063"/>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1" name="Group 20">
            <a:extLst>
              <a:ext uri="{FF2B5EF4-FFF2-40B4-BE49-F238E27FC236}">
                <a16:creationId xmlns:a16="http://schemas.microsoft.com/office/drawing/2014/main" id="{9E40A452-AD32-4973-93FD-F4C4003D67AF}"/>
              </a:ext>
            </a:extLst>
          </p:cNvPr>
          <p:cNvGrpSpPr/>
          <p:nvPr/>
        </p:nvGrpSpPr>
        <p:grpSpPr>
          <a:xfrm>
            <a:off x="6753843" y="3732601"/>
            <a:ext cx="5131036"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302031" y="4853547"/>
            <a:ext cx="5164282"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759155" y="4845981"/>
            <a:ext cx="5125723"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816741" y="4148205"/>
            <a:ext cx="4184940" cy="523220"/>
          </a:xfrm>
          <a:prstGeom prst="rect">
            <a:avLst/>
          </a:prstGeom>
          <a:noFill/>
        </p:spPr>
        <p:txBody>
          <a:bodyPr wrap="square" rtlCol="0">
            <a:spAutoFit/>
          </a:bodyPr>
          <a:lstStyle/>
          <a:p>
            <a:r>
              <a:rPr lang="en-US" sz="2800" b="1">
                <a:solidFill>
                  <a:schemeClr val="bg1"/>
                </a:solidFill>
                <a:effectLst/>
                <a:latin typeface="Arial" pitchFamily="34" charset="0"/>
                <a:ea typeface="Calibri" panose="020F0502020204030204" pitchFamily="34" charset="0"/>
                <a:cs typeface="Arial" pitchFamily="34" charset="0"/>
              </a:rPr>
              <a:t>A. </a:t>
            </a:r>
            <a:r>
              <a:rPr lang="en-US" sz="2800">
                <a:solidFill>
                  <a:schemeClr val="bg1"/>
                </a:solidFill>
                <a:effectLst/>
                <a:latin typeface="Arial" pitchFamily="34" charset="0"/>
                <a:ea typeface="Calibri" panose="020F0502020204030204" pitchFamily="34" charset="0"/>
                <a:cs typeface="Arial" pitchFamily="34" charset="0"/>
              </a:rPr>
              <a:t>5 loại</a:t>
            </a:r>
            <a:r>
              <a:rPr lang="en-US" sz="2800">
                <a:solidFill>
                  <a:schemeClr val="bg1"/>
                </a:solidFill>
                <a:latin typeface="Arial" pitchFamily="34" charset="0"/>
                <a:cs typeface="Arial" pitchFamily="34" charset="0"/>
              </a:rPr>
              <a:t>.</a:t>
            </a:r>
            <a:endParaRPr lang="fr-FR" sz="2800">
              <a:solidFill>
                <a:schemeClr val="bg1"/>
              </a:solidFill>
              <a:latin typeface="Arial" pitchFamily="34" charset="0"/>
              <a:cs typeface="Arial" pitchFamily="34" charset="0"/>
            </a:endParaRPr>
          </a:p>
        </p:txBody>
      </p:sp>
      <p:sp>
        <p:nvSpPr>
          <p:cNvPr id="31" name="TextBox 30">
            <a:extLst>
              <a:ext uri="{FF2B5EF4-FFF2-40B4-BE49-F238E27FC236}">
                <a16:creationId xmlns:a16="http://schemas.microsoft.com/office/drawing/2014/main" id="{C10D5D51-143C-4D86-8F14-FCBA79843B3F}"/>
              </a:ext>
            </a:extLst>
          </p:cNvPr>
          <p:cNvSpPr txBox="1"/>
          <p:nvPr/>
        </p:nvSpPr>
        <p:spPr>
          <a:xfrm>
            <a:off x="800971" y="5226661"/>
            <a:ext cx="3923429" cy="523220"/>
          </a:xfrm>
          <a:prstGeom prst="rect">
            <a:avLst/>
          </a:prstGeom>
          <a:noFill/>
        </p:spPr>
        <p:txBody>
          <a:bodyPr wrap="square" rtlCol="0">
            <a:spAutoFit/>
          </a:bodyPr>
          <a:lstStyle/>
          <a:p>
            <a:r>
              <a:rPr lang="en-US" sz="2800" b="1">
                <a:solidFill>
                  <a:schemeClr val="bg1"/>
                </a:solidFill>
                <a:latin typeface="Arial" pitchFamily="34" charset="0"/>
                <a:ea typeface="Calibri" panose="020F0502020204030204" pitchFamily="34" charset="0"/>
                <a:cs typeface="Arial" pitchFamily="34" charset="0"/>
              </a:rPr>
              <a:t>C</a:t>
            </a:r>
            <a:r>
              <a:rPr lang="en-US" sz="2800" b="1">
                <a:solidFill>
                  <a:schemeClr val="bg1"/>
                </a:solidFill>
                <a:effectLst/>
                <a:latin typeface="Arial" pitchFamily="34" charset="0"/>
                <a:ea typeface="Calibri" panose="020F0502020204030204" pitchFamily="34" charset="0"/>
                <a:cs typeface="Arial" pitchFamily="34" charset="0"/>
              </a:rPr>
              <a:t>. </a:t>
            </a:r>
            <a:r>
              <a:rPr lang="en-US" sz="2800">
                <a:solidFill>
                  <a:schemeClr val="bg1"/>
                </a:solidFill>
                <a:effectLst/>
                <a:latin typeface="Arial" pitchFamily="34" charset="0"/>
                <a:ea typeface="Calibri" panose="020F0502020204030204" pitchFamily="34" charset="0"/>
                <a:cs typeface="Arial" pitchFamily="34" charset="0"/>
              </a:rPr>
              <a:t>2 loại</a:t>
            </a:r>
            <a:r>
              <a:rPr lang="en-US" sz="2800">
                <a:solidFill>
                  <a:schemeClr val="bg1"/>
                </a:solidFill>
                <a:latin typeface="Arial" pitchFamily="34" charset="0"/>
                <a:cs typeface="Arial" pitchFamily="34" charset="0"/>
              </a:rPr>
              <a:t>.</a:t>
            </a:r>
            <a:endParaRPr lang="fr-FR" sz="2800">
              <a:solidFill>
                <a:schemeClr val="bg1"/>
              </a:solidFill>
              <a:latin typeface="Arial" pitchFamily="34" charset="0"/>
              <a:cs typeface="Arial" pitchFamily="34" charset="0"/>
            </a:endParaRPr>
          </a:p>
        </p:txBody>
      </p:sp>
      <p:sp>
        <p:nvSpPr>
          <p:cNvPr id="32" name="TextBox 31">
            <a:extLst>
              <a:ext uri="{FF2B5EF4-FFF2-40B4-BE49-F238E27FC236}">
                <a16:creationId xmlns:a16="http://schemas.microsoft.com/office/drawing/2014/main" id="{548271ED-E1C7-4657-9182-F49EA1C44A96}"/>
              </a:ext>
            </a:extLst>
          </p:cNvPr>
          <p:cNvSpPr txBox="1"/>
          <p:nvPr/>
        </p:nvSpPr>
        <p:spPr>
          <a:xfrm>
            <a:off x="7212413" y="4081577"/>
            <a:ext cx="4215634" cy="523220"/>
          </a:xfrm>
          <a:prstGeom prst="rect">
            <a:avLst/>
          </a:prstGeom>
          <a:noFill/>
        </p:spPr>
        <p:txBody>
          <a:bodyPr wrap="square" rtlCol="0">
            <a:spAutoFit/>
          </a:bodyPr>
          <a:lstStyle/>
          <a:p>
            <a:r>
              <a:rPr lang="en-US" sz="2800" b="1">
                <a:solidFill>
                  <a:schemeClr val="bg1"/>
                </a:solidFill>
                <a:latin typeface="Arial" pitchFamily="34" charset="0"/>
                <a:ea typeface="Calibri" panose="020F0502020204030204" pitchFamily="34" charset="0"/>
                <a:cs typeface="Arial" pitchFamily="34" charset="0"/>
              </a:rPr>
              <a:t>B</a:t>
            </a:r>
            <a:r>
              <a:rPr lang="en-US" sz="2800" b="1">
                <a:solidFill>
                  <a:schemeClr val="bg1"/>
                </a:solidFill>
                <a:effectLst/>
                <a:latin typeface="Arial" pitchFamily="34" charset="0"/>
                <a:ea typeface="Calibri" panose="020F0502020204030204" pitchFamily="34" charset="0"/>
                <a:cs typeface="Arial" pitchFamily="34" charset="0"/>
              </a:rPr>
              <a:t>. </a:t>
            </a:r>
            <a:r>
              <a:rPr lang="en-US" sz="2800">
                <a:solidFill>
                  <a:schemeClr val="bg1"/>
                </a:solidFill>
                <a:latin typeface="Arial" pitchFamily="34" charset="0"/>
                <a:cs typeface="Arial" pitchFamily="34" charset="0"/>
              </a:rPr>
              <a:t>4 loại</a:t>
            </a:r>
            <a:r>
              <a:rPr lang="vi-VN" sz="2800">
                <a:solidFill>
                  <a:schemeClr val="bg1"/>
                </a:solidFill>
                <a:latin typeface="Arial" pitchFamily="34" charset="0"/>
                <a:cs typeface="Arial" pitchFamily="34" charset="0"/>
              </a:rPr>
              <a:t>.</a:t>
            </a:r>
            <a:endParaRPr lang="fr-FR" sz="2800">
              <a:solidFill>
                <a:schemeClr val="bg1"/>
              </a:solidFill>
              <a:latin typeface="Arial" pitchFamily="34" charset="0"/>
              <a:cs typeface="Arial" pitchFamily="34" charset="0"/>
            </a:endParaRPr>
          </a:p>
        </p:txBody>
      </p:sp>
      <p:sp>
        <p:nvSpPr>
          <p:cNvPr id="33" name="TextBox 32">
            <a:extLst>
              <a:ext uri="{FF2B5EF4-FFF2-40B4-BE49-F238E27FC236}">
                <a16:creationId xmlns:a16="http://schemas.microsoft.com/office/drawing/2014/main" id="{7FD167AD-B3DD-423C-9A0A-0EBD1C1F0A64}"/>
              </a:ext>
            </a:extLst>
          </p:cNvPr>
          <p:cNvSpPr txBox="1"/>
          <p:nvPr/>
        </p:nvSpPr>
        <p:spPr>
          <a:xfrm>
            <a:off x="7212412" y="5194957"/>
            <a:ext cx="4215635" cy="523220"/>
          </a:xfrm>
          <a:prstGeom prst="rect">
            <a:avLst/>
          </a:prstGeom>
          <a:noFill/>
        </p:spPr>
        <p:txBody>
          <a:bodyPr wrap="square" rtlCol="0">
            <a:spAutoFit/>
          </a:bodyPr>
          <a:lstStyle/>
          <a:p>
            <a:r>
              <a:rPr lang="vi-VN" sz="2800" b="1">
                <a:solidFill>
                  <a:schemeClr val="bg1"/>
                </a:solidFill>
                <a:latin typeface="Arial" pitchFamily="34" charset="0"/>
                <a:cs typeface="Arial" pitchFamily="34" charset="0"/>
              </a:rPr>
              <a:t>D.</a:t>
            </a:r>
            <a:r>
              <a:rPr lang="vi-VN" sz="2800">
                <a:solidFill>
                  <a:schemeClr val="bg1"/>
                </a:solidFill>
                <a:latin typeface="Arial" pitchFamily="34" charset="0"/>
                <a:cs typeface="Arial" pitchFamily="34" charset="0"/>
              </a:rPr>
              <a:t> </a:t>
            </a:r>
            <a:r>
              <a:rPr lang="en-US" sz="2800">
                <a:solidFill>
                  <a:schemeClr val="bg1"/>
                </a:solidFill>
                <a:latin typeface="Arial" pitchFamily="34" charset="0"/>
                <a:cs typeface="Arial" pitchFamily="34" charset="0"/>
              </a:rPr>
              <a:t>3 loại.</a:t>
            </a:r>
          </a:p>
        </p:txBody>
      </p:sp>
      <p:grpSp>
        <p:nvGrpSpPr>
          <p:cNvPr id="34" name="Group 33">
            <a:extLst>
              <a:ext uri="{FF2B5EF4-FFF2-40B4-BE49-F238E27FC236}">
                <a16:creationId xmlns:a16="http://schemas.microsoft.com/office/drawing/2014/main" id="{0145B49B-AF41-4BE0-B241-6E1B63DA18F5}"/>
              </a:ext>
            </a:extLst>
          </p:cNvPr>
          <p:cNvGrpSpPr/>
          <p:nvPr/>
        </p:nvGrpSpPr>
        <p:grpSpPr>
          <a:xfrm>
            <a:off x="5232130" y="3967156"/>
            <a:ext cx="1780072" cy="1780072"/>
            <a:chOff x="3419475" y="752475"/>
            <a:chExt cx="5353050" cy="5353050"/>
          </a:xfrm>
        </p:grpSpPr>
        <p:sp>
          <p:nvSpPr>
            <p:cNvPr id="35" name="Freeform: Shape 34">
              <a:extLst>
                <a:ext uri="{FF2B5EF4-FFF2-40B4-BE49-F238E27FC236}">
                  <a16:creationId xmlns:a16="http://schemas.microsoft.com/office/drawing/2014/main" id="{1CC8CE60-4DF8-45AC-81F8-499E2A9FAF9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6" name="Group 35">
              <a:extLst>
                <a:ext uri="{FF2B5EF4-FFF2-40B4-BE49-F238E27FC236}">
                  <a16:creationId xmlns:a16="http://schemas.microsoft.com/office/drawing/2014/main" id="{49600E49-167D-4062-9374-A73819FA6FD1}"/>
                </a:ext>
              </a:extLst>
            </p:cNvPr>
            <p:cNvGrpSpPr/>
            <p:nvPr/>
          </p:nvGrpSpPr>
          <p:grpSpPr>
            <a:xfrm>
              <a:off x="3505202" y="836611"/>
              <a:ext cx="5094518" cy="5143275"/>
              <a:chOff x="3505202" y="836611"/>
              <a:chExt cx="5094518" cy="5143275"/>
            </a:xfrm>
            <a:solidFill>
              <a:schemeClr val="bg1"/>
            </a:solidFill>
          </p:grpSpPr>
          <p:sp>
            <p:nvSpPr>
              <p:cNvPr id="39" name="Rectangle 38">
                <a:extLst>
                  <a:ext uri="{FF2B5EF4-FFF2-40B4-BE49-F238E27FC236}">
                    <a16:creationId xmlns:a16="http://schemas.microsoft.com/office/drawing/2014/main" id="{CE710985-C6EC-4776-916C-CF4CDEE7B84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 name="Rectangle 39">
                <a:extLst>
                  <a:ext uri="{FF2B5EF4-FFF2-40B4-BE49-F238E27FC236}">
                    <a16:creationId xmlns:a16="http://schemas.microsoft.com/office/drawing/2014/main" id="{42A1F6F2-7F94-4594-B47B-C03151A15A8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1" name="Rectangle 40">
                <a:extLst>
                  <a:ext uri="{FF2B5EF4-FFF2-40B4-BE49-F238E27FC236}">
                    <a16:creationId xmlns:a16="http://schemas.microsoft.com/office/drawing/2014/main" id="{A59A93E1-BB34-479A-9C36-F6C2CF1494E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 name="Rectangle 41">
                <a:extLst>
                  <a:ext uri="{FF2B5EF4-FFF2-40B4-BE49-F238E27FC236}">
                    <a16:creationId xmlns:a16="http://schemas.microsoft.com/office/drawing/2014/main" id="{22B8568D-9EAD-4F39-9C4D-08B09DB712D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3" name="Rectangle 42">
                <a:extLst>
                  <a:ext uri="{FF2B5EF4-FFF2-40B4-BE49-F238E27FC236}">
                    <a16:creationId xmlns:a16="http://schemas.microsoft.com/office/drawing/2014/main" id="{A3120A76-BB21-472A-A8AA-E439F5E34B4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 name="Rectangle 43">
                <a:extLst>
                  <a:ext uri="{FF2B5EF4-FFF2-40B4-BE49-F238E27FC236}">
                    <a16:creationId xmlns:a16="http://schemas.microsoft.com/office/drawing/2014/main" id="{247848BD-BAEF-497D-A745-A6ABE31699D4}"/>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5" name="Rectangle 44">
                <a:extLst>
                  <a:ext uri="{FF2B5EF4-FFF2-40B4-BE49-F238E27FC236}">
                    <a16:creationId xmlns:a16="http://schemas.microsoft.com/office/drawing/2014/main" id="{81E42B41-31E2-4FEB-9E22-A97483CC733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6" name="Rectangle 45">
                <a:extLst>
                  <a:ext uri="{FF2B5EF4-FFF2-40B4-BE49-F238E27FC236}">
                    <a16:creationId xmlns:a16="http://schemas.microsoft.com/office/drawing/2014/main" id="{F0F97BCD-BF21-4D31-8ABA-8A08B3C3B71F}"/>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7" name="Rectangle 46">
                <a:extLst>
                  <a:ext uri="{FF2B5EF4-FFF2-40B4-BE49-F238E27FC236}">
                    <a16:creationId xmlns:a16="http://schemas.microsoft.com/office/drawing/2014/main" id="{228EE3F4-422A-41D8-8683-2C13C83D8343}"/>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8" name="Rectangle 47">
                <a:extLst>
                  <a:ext uri="{FF2B5EF4-FFF2-40B4-BE49-F238E27FC236}">
                    <a16:creationId xmlns:a16="http://schemas.microsoft.com/office/drawing/2014/main" id="{FBACA0A1-F1E0-4D8B-AEA0-EE980929DC79}"/>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 name="Rectangle 48">
                <a:extLst>
                  <a:ext uri="{FF2B5EF4-FFF2-40B4-BE49-F238E27FC236}">
                    <a16:creationId xmlns:a16="http://schemas.microsoft.com/office/drawing/2014/main" id="{BD8BC348-D065-4E67-A3FF-3C6A83D1E5E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 name="Rectangle 49">
                <a:extLst>
                  <a:ext uri="{FF2B5EF4-FFF2-40B4-BE49-F238E27FC236}">
                    <a16:creationId xmlns:a16="http://schemas.microsoft.com/office/drawing/2014/main" id="{3C70ADD1-52CA-4130-AD92-5485BF8EAA7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7" name="Oval 36">
              <a:extLst>
                <a:ext uri="{FF2B5EF4-FFF2-40B4-BE49-F238E27FC236}">
                  <a16:creationId xmlns:a16="http://schemas.microsoft.com/office/drawing/2014/main" id="{65701FF1-5EAE-449D-BEA5-C28EDD30992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 name="TextBox 37">
              <a:extLst>
                <a:ext uri="{FF2B5EF4-FFF2-40B4-BE49-F238E27FC236}">
                  <a16:creationId xmlns:a16="http://schemas.microsoft.com/office/drawing/2014/main" id="{B26BE5EE-1C1B-46A2-88D5-3E8F732D124A}"/>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10</a:t>
              </a:r>
            </a:p>
          </p:txBody>
        </p:sp>
      </p:grpSp>
      <p:grpSp>
        <p:nvGrpSpPr>
          <p:cNvPr id="51" name="Group 50">
            <a:extLst>
              <a:ext uri="{FF2B5EF4-FFF2-40B4-BE49-F238E27FC236}">
                <a16:creationId xmlns:a16="http://schemas.microsoft.com/office/drawing/2014/main" id="{FAFDF863-A7AE-4AA7-8BB1-C8783738D452}"/>
              </a:ext>
            </a:extLst>
          </p:cNvPr>
          <p:cNvGrpSpPr/>
          <p:nvPr/>
        </p:nvGrpSpPr>
        <p:grpSpPr>
          <a:xfrm>
            <a:off x="5232130" y="3967156"/>
            <a:ext cx="1780072" cy="1780072"/>
            <a:chOff x="3419475" y="752475"/>
            <a:chExt cx="5353050" cy="5353050"/>
          </a:xfrm>
        </p:grpSpPr>
        <p:sp>
          <p:nvSpPr>
            <p:cNvPr id="52" name="Freeform: Shape 51">
              <a:extLst>
                <a:ext uri="{FF2B5EF4-FFF2-40B4-BE49-F238E27FC236}">
                  <a16:creationId xmlns:a16="http://schemas.microsoft.com/office/drawing/2014/main" id="{AEEBC968-C9CF-41C3-8810-C353B295D5D6}"/>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53" name="Group 52">
              <a:extLst>
                <a:ext uri="{FF2B5EF4-FFF2-40B4-BE49-F238E27FC236}">
                  <a16:creationId xmlns:a16="http://schemas.microsoft.com/office/drawing/2014/main" id="{B64D6F81-F5FC-419E-940A-A93964464B11}"/>
                </a:ext>
              </a:extLst>
            </p:cNvPr>
            <p:cNvGrpSpPr/>
            <p:nvPr/>
          </p:nvGrpSpPr>
          <p:grpSpPr>
            <a:xfrm>
              <a:off x="3505202" y="836611"/>
              <a:ext cx="5094518" cy="5143275"/>
              <a:chOff x="3505202" y="836611"/>
              <a:chExt cx="5094518" cy="5143275"/>
            </a:xfrm>
            <a:solidFill>
              <a:schemeClr val="bg1"/>
            </a:solidFill>
          </p:grpSpPr>
          <p:sp>
            <p:nvSpPr>
              <p:cNvPr id="56" name="Rectangle 55">
                <a:extLst>
                  <a:ext uri="{FF2B5EF4-FFF2-40B4-BE49-F238E27FC236}">
                    <a16:creationId xmlns:a16="http://schemas.microsoft.com/office/drawing/2014/main" id="{00F2FE60-180C-4D6B-A737-7F3B12E3252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 name="Rectangle 56">
                <a:extLst>
                  <a:ext uri="{FF2B5EF4-FFF2-40B4-BE49-F238E27FC236}">
                    <a16:creationId xmlns:a16="http://schemas.microsoft.com/office/drawing/2014/main" id="{2BA441F6-A7B2-4553-878D-8B3F9DFCB58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 name="Rectangle 57">
                <a:extLst>
                  <a:ext uri="{FF2B5EF4-FFF2-40B4-BE49-F238E27FC236}">
                    <a16:creationId xmlns:a16="http://schemas.microsoft.com/office/drawing/2014/main" id="{0AA3337D-4266-43B5-B82A-1AC02F92A447}"/>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 name="Rectangle 58">
                <a:extLst>
                  <a:ext uri="{FF2B5EF4-FFF2-40B4-BE49-F238E27FC236}">
                    <a16:creationId xmlns:a16="http://schemas.microsoft.com/office/drawing/2014/main" id="{421FEDAF-5FEA-4B1E-AA90-AC47BF2AA580}"/>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 name="Rectangle 59">
                <a:extLst>
                  <a:ext uri="{FF2B5EF4-FFF2-40B4-BE49-F238E27FC236}">
                    <a16:creationId xmlns:a16="http://schemas.microsoft.com/office/drawing/2014/main" id="{14F0C34D-E0A6-4074-8074-46FC4AA78354}"/>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1" name="Rectangle 60">
                <a:extLst>
                  <a:ext uri="{FF2B5EF4-FFF2-40B4-BE49-F238E27FC236}">
                    <a16:creationId xmlns:a16="http://schemas.microsoft.com/office/drawing/2014/main" id="{34A8C961-5567-4E2E-B4BA-F7F8B3F7B25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 name="Rectangle 61">
                <a:extLst>
                  <a:ext uri="{FF2B5EF4-FFF2-40B4-BE49-F238E27FC236}">
                    <a16:creationId xmlns:a16="http://schemas.microsoft.com/office/drawing/2014/main" id="{B5215E02-9611-4C79-A65B-5831A1DE378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 name="Rectangle 62">
                <a:extLst>
                  <a:ext uri="{FF2B5EF4-FFF2-40B4-BE49-F238E27FC236}">
                    <a16:creationId xmlns:a16="http://schemas.microsoft.com/office/drawing/2014/main" id="{F6E71211-23B2-44DF-96E5-AEDCDE60E88C}"/>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 name="Rectangle 63">
                <a:extLst>
                  <a:ext uri="{FF2B5EF4-FFF2-40B4-BE49-F238E27FC236}">
                    <a16:creationId xmlns:a16="http://schemas.microsoft.com/office/drawing/2014/main" id="{59537DC3-80B8-40C4-B60A-AFDF456F930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 name="Rectangle 64">
                <a:extLst>
                  <a:ext uri="{FF2B5EF4-FFF2-40B4-BE49-F238E27FC236}">
                    <a16:creationId xmlns:a16="http://schemas.microsoft.com/office/drawing/2014/main" id="{D136B4E9-F708-4878-8E96-7395EA2521A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 name="Rectangle 65">
                <a:extLst>
                  <a:ext uri="{FF2B5EF4-FFF2-40B4-BE49-F238E27FC236}">
                    <a16:creationId xmlns:a16="http://schemas.microsoft.com/office/drawing/2014/main" id="{3DD50AC9-16E0-4935-936B-C53C3C6F79FD}"/>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7" name="Rectangle 66">
                <a:extLst>
                  <a:ext uri="{FF2B5EF4-FFF2-40B4-BE49-F238E27FC236}">
                    <a16:creationId xmlns:a16="http://schemas.microsoft.com/office/drawing/2014/main" id="{0FAB2A0B-E337-4869-856B-6ED815BD2B4D}"/>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54" name="Oval 53">
              <a:extLst>
                <a:ext uri="{FF2B5EF4-FFF2-40B4-BE49-F238E27FC236}">
                  <a16:creationId xmlns:a16="http://schemas.microsoft.com/office/drawing/2014/main" id="{26C2A146-51A9-4A56-98DC-E8D80BF8F98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 name="TextBox 54">
              <a:extLst>
                <a:ext uri="{FF2B5EF4-FFF2-40B4-BE49-F238E27FC236}">
                  <a16:creationId xmlns:a16="http://schemas.microsoft.com/office/drawing/2014/main" id="{8860F34A-33CC-4F45-9A16-42FFDD1D5606}"/>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9</a:t>
              </a:r>
            </a:p>
          </p:txBody>
        </p:sp>
      </p:grpSp>
      <p:grpSp>
        <p:nvGrpSpPr>
          <p:cNvPr id="68" name="Group 67">
            <a:extLst>
              <a:ext uri="{FF2B5EF4-FFF2-40B4-BE49-F238E27FC236}">
                <a16:creationId xmlns:a16="http://schemas.microsoft.com/office/drawing/2014/main" id="{BD33D51D-4A72-4209-94A7-865A93395DFD}"/>
              </a:ext>
            </a:extLst>
          </p:cNvPr>
          <p:cNvGrpSpPr/>
          <p:nvPr/>
        </p:nvGrpSpPr>
        <p:grpSpPr>
          <a:xfrm>
            <a:off x="5232130" y="3967156"/>
            <a:ext cx="1780072" cy="1780072"/>
            <a:chOff x="3419475" y="752475"/>
            <a:chExt cx="5353050" cy="5353050"/>
          </a:xfrm>
        </p:grpSpPr>
        <p:sp>
          <p:nvSpPr>
            <p:cNvPr id="69" name="Freeform: Shape 68">
              <a:extLst>
                <a:ext uri="{FF2B5EF4-FFF2-40B4-BE49-F238E27FC236}">
                  <a16:creationId xmlns:a16="http://schemas.microsoft.com/office/drawing/2014/main" id="{20D6FA87-3D3A-4DE6-8E3B-F5548A0BF5F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70" name="Group 69">
              <a:extLst>
                <a:ext uri="{FF2B5EF4-FFF2-40B4-BE49-F238E27FC236}">
                  <a16:creationId xmlns:a16="http://schemas.microsoft.com/office/drawing/2014/main" id="{BF8DD573-0A89-42FB-AC0A-B3025409868E}"/>
                </a:ext>
              </a:extLst>
            </p:cNvPr>
            <p:cNvGrpSpPr/>
            <p:nvPr/>
          </p:nvGrpSpPr>
          <p:grpSpPr>
            <a:xfrm>
              <a:off x="3505202" y="836611"/>
              <a:ext cx="5094518" cy="5143275"/>
              <a:chOff x="3505202" y="836611"/>
              <a:chExt cx="5094518" cy="5143275"/>
            </a:xfrm>
            <a:solidFill>
              <a:schemeClr val="bg1"/>
            </a:solidFill>
          </p:grpSpPr>
          <p:sp>
            <p:nvSpPr>
              <p:cNvPr id="73" name="Rectangle 72">
                <a:extLst>
                  <a:ext uri="{FF2B5EF4-FFF2-40B4-BE49-F238E27FC236}">
                    <a16:creationId xmlns:a16="http://schemas.microsoft.com/office/drawing/2014/main" id="{1267D801-8D0E-4064-88E3-1CA08A0E242B}"/>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 name="Rectangle 73">
                <a:extLst>
                  <a:ext uri="{FF2B5EF4-FFF2-40B4-BE49-F238E27FC236}">
                    <a16:creationId xmlns:a16="http://schemas.microsoft.com/office/drawing/2014/main" id="{B8AC560C-7FAE-4A34-BE1A-C83B9E95B42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 name="Rectangle 74">
                <a:extLst>
                  <a:ext uri="{FF2B5EF4-FFF2-40B4-BE49-F238E27FC236}">
                    <a16:creationId xmlns:a16="http://schemas.microsoft.com/office/drawing/2014/main" id="{87AFEA16-CC3C-45DA-BAE1-535C5998E3F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 name="Rectangle 75">
                <a:extLst>
                  <a:ext uri="{FF2B5EF4-FFF2-40B4-BE49-F238E27FC236}">
                    <a16:creationId xmlns:a16="http://schemas.microsoft.com/office/drawing/2014/main" id="{BC7445BF-1FA5-4957-A036-AE47547179D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 name="Rectangle 76">
                <a:extLst>
                  <a:ext uri="{FF2B5EF4-FFF2-40B4-BE49-F238E27FC236}">
                    <a16:creationId xmlns:a16="http://schemas.microsoft.com/office/drawing/2014/main" id="{32576234-05A6-4261-AAD3-57B7689845A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8" name="Rectangle 77">
                <a:extLst>
                  <a:ext uri="{FF2B5EF4-FFF2-40B4-BE49-F238E27FC236}">
                    <a16:creationId xmlns:a16="http://schemas.microsoft.com/office/drawing/2014/main" id="{CCE4A0AD-F7A2-402E-9E45-07C1E9F674B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9" name="Rectangle 78">
                <a:extLst>
                  <a:ext uri="{FF2B5EF4-FFF2-40B4-BE49-F238E27FC236}">
                    <a16:creationId xmlns:a16="http://schemas.microsoft.com/office/drawing/2014/main" id="{9A3D6C92-7E51-4788-BFA2-D85FDC62F6B8}"/>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0" name="Rectangle 79">
                <a:extLst>
                  <a:ext uri="{FF2B5EF4-FFF2-40B4-BE49-F238E27FC236}">
                    <a16:creationId xmlns:a16="http://schemas.microsoft.com/office/drawing/2014/main" id="{458E4D3A-E646-42AD-BED4-3C49A71A9D9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1" name="Rectangle 80">
                <a:extLst>
                  <a:ext uri="{FF2B5EF4-FFF2-40B4-BE49-F238E27FC236}">
                    <a16:creationId xmlns:a16="http://schemas.microsoft.com/office/drawing/2014/main" id="{D20CB03B-B771-48E7-BC04-6791819AA21C}"/>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2" name="Rectangle 81">
                <a:extLst>
                  <a:ext uri="{FF2B5EF4-FFF2-40B4-BE49-F238E27FC236}">
                    <a16:creationId xmlns:a16="http://schemas.microsoft.com/office/drawing/2014/main" id="{B77BC054-0BFD-4169-A9E9-FEEB61E164A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 name="Rectangle 82">
                <a:extLst>
                  <a:ext uri="{FF2B5EF4-FFF2-40B4-BE49-F238E27FC236}">
                    <a16:creationId xmlns:a16="http://schemas.microsoft.com/office/drawing/2014/main" id="{1824E047-58CC-4E34-821C-81A510B3CD8F}"/>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 name="Rectangle 83">
                <a:extLst>
                  <a:ext uri="{FF2B5EF4-FFF2-40B4-BE49-F238E27FC236}">
                    <a16:creationId xmlns:a16="http://schemas.microsoft.com/office/drawing/2014/main" id="{55F2390B-0EED-4A44-A7F4-634954D1EBE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71" name="Oval 70">
              <a:extLst>
                <a:ext uri="{FF2B5EF4-FFF2-40B4-BE49-F238E27FC236}">
                  <a16:creationId xmlns:a16="http://schemas.microsoft.com/office/drawing/2014/main" id="{BCAC668C-B25A-4A93-985D-6A6CF3136536}"/>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 name="TextBox 71">
              <a:extLst>
                <a:ext uri="{FF2B5EF4-FFF2-40B4-BE49-F238E27FC236}">
                  <a16:creationId xmlns:a16="http://schemas.microsoft.com/office/drawing/2014/main" id="{A334D32B-9018-476E-9A77-F5E916C972CD}"/>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8</a:t>
              </a:r>
            </a:p>
          </p:txBody>
        </p:sp>
      </p:grpSp>
      <p:grpSp>
        <p:nvGrpSpPr>
          <p:cNvPr id="85" name="Group 84">
            <a:extLst>
              <a:ext uri="{FF2B5EF4-FFF2-40B4-BE49-F238E27FC236}">
                <a16:creationId xmlns:a16="http://schemas.microsoft.com/office/drawing/2014/main" id="{3E3EE526-CE64-431E-BF37-557A19A4E77C}"/>
              </a:ext>
            </a:extLst>
          </p:cNvPr>
          <p:cNvGrpSpPr/>
          <p:nvPr/>
        </p:nvGrpSpPr>
        <p:grpSpPr>
          <a:xfrm>
            <a:off x="5232130" y="3967156"/>
            <a:ext cx="1780072" cy="1780072"/>
            <a:chOff x="3419475" y="752475"/>
            <a:chExt cx="5353050" cy="5353050"/>
          </a:xfrm>
        </p:grpSpPr>
        <p:sp>
          <p:nvSpPr>
            <p:cNvPr id="86" name="Freeform: Shape 85">
              <a:extLst>
                <a:ext uri="{FF2B5EF4-FFF2-40B4-BE49-F238E27FC236}">
                  <a16:creationId xmlns:a16="http://schemas.microsoft.com/office/drawing/2014/main" id="{E584CB60-9E58-4F86-8835-1E289A46DF0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87" name="Group 86">
              <a:extLst>
                <a:ext uri="{FF2B5EF4-FFF2-40B4-BE49-F238E27FC236}">
                  <a16:creationId xmlns:a16="http://schemas.microsoft.com/office/drawing/2014/main" id="{BD30811B-750B-4433-9A38-4330922C6C19}"/>
                </a:ext>
              </a:extLst>
            </p:cNvPr>
            <p:cNvGrpSpPr/>
            <p:nvPr/>
          </p:nvGrpSpPr>
          <p:grpSpPr>
            <a:xfrm>
              <a:off x="3505202" y="836611"/>
              <a:ext cx="5094518" cy="5143275"/>
              <a:chOff x="3505202" y="836611"/>
              <a:chExt cx="5094518" cy="5143275"/>
            </a:xfrm>
            <a:solidFill>
              <a:schemeClr val="bg1"/>
            </a:solidFill>
          </p:grpSpPr>
          <p:sp>
            <p:nvSpPr>
              <p:cNvPr id="90" name="Rectangle 89">
                <a:extLst>
                  <a:ext uri="{FF2B5EF4-FFF2-40B4-BE49-F238E27FC236}">
                    <a16:creationId xmlns:a16="http://schemas.microsoft.com/office/drawing/2014/main" id="{9B2CAEE8-37DC-42B1-A335-B22221BE1A2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1" name="Rectangle 90">
                <a:extLst>
                  <a:ext uri="{FF2B5EF4-FFF2-40B4-BE49-F238E27FC236}">
                    <a16:creationId xmlns:a16="http://schemas.microsoft.com/office/drawing/2014/main" id="{3645135D-0008-4F22-9679-3D1BFB446AA9}"/>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2" name="Rectangle 91">
                <a:extLst>
                  <a:ext uri="{FF2B5EF4-FFF2-40B4-BE49-F238E27FC236}">
                    <a16:creationId xmlns:a16="http://schemas.microsoft.com/office/drawing/2014/main" id="{C1E200F3-AEE8-48A6-AA03-9B3BCAF1D99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3" name="Rectangle 92">
                <a:extLst>
                  <a:ext uri="{FF2B5EF4-FFF2-40B4-BE49-F238E27FC236}">
                    <a16:creationId xmlns:a16="http://schemas.microsoft.com/office/drawing/2014/main" id="{C5547ADD-189C-4CA7-84A8-148655116B90}"/>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4" name="Rectangle 93">
                <a:extLst>
                  <a:ext uri="{FF2B5EF4-FFF2-40B4-BE49-F238E27FC236}">
                    <a16:creationId xmlns:a16="http://schemas.microsoft.com/office/drawing/2014/main" id="{4AFF6EC3-1DF3-4B18-812F-175AF9CF11D7}"/>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5" name="Rectangle 94">
                <a:extLst>
                  <a:ext uri="{FF2B5EF4-FFF2-40B4-BE49-F238E27FC236}">
                    <a16:creationId xmlns:a16="http://schemas.microsoft.com/office/drawing/2014/main" id="{F64CB16D-B210-4B1A-A398-3399F092A16C}"/>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6" name="Rectangle 95">
                <a:extLst>
                  <a:ext uri="{FF2B5EF4-FFF2-40B4-BE49-F238E27FC236}">
                    <a16:creationId xmlns:a16="http://schemas.microsoft.com/office/drawing/2014/main" id="{FB449EB1-97BC-46E1-BAC9-4A6482B2839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7" name="Rectangle 96">
                <a:extLst>
                  <a:ext uri="{FF2B5EF4-FFF2-40B4-BE49-F238E27FC236}">
                    <a16:creationId xmlns:a16="http://schemas.microsoft.com/office/drawing/2014/main" id="{34EC1A43-01BE-49A0-9D18-628F2A6781D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8" name="Rectangle 97">
                <a:extLst>
                  <a:ext uri="{FF2B5EF4-FFF2-40B4-BE49-F238E27FC236}">
                    <a16:creationId xmlns:a16="http://schemas.microsoft.com/office/drawing/2014/main" id="{0CFF60E0-AAE0-442F-9E34-06739D7AA7B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9" name="Rectangle 98">
                <a:extLst>
                  <a:ext uri="{FF2B5EF4-FFF2-40B4-BE49-F238E27FC236}">
                    <a16:creationId xmlns:a16="http://schemas.microsoft.com/office/drawing/2014/main" id="{322FC7C5-EE2F-4DF1-BCBC-EE15AF85C8EA}"/>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0" name="Rectangle 99">
                <a:extLst>
                  <a:ext uri="{FF2B5EF4-FFF2-40B4-BE49-F238E27FC236}">
                    <a16:creationId xmlns:a16="http://schemas.microsoft.com/office/drawing/2014/main" id="{E78FB7F1-701E-4520-B798-1AA2301C2506}"/>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1" name="Rectangle 100">
                <a:extLst>
                  <a:ext uri="{FF2B5EF4-FFF2-40B4-BE49-F238E27FC236}">
                    <a16:creationId xmlns:a16="http://schemas.microsoft.com/office/drawing/2014/main" id="{18696982-E4B4-4A4F-9CE5-287BCC22B0FC}"/>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88" name="Oval 87">
              <a:extLst>
                <a:ext uri="{FF2B5EF4-FFF2-40B4-BE49-F238E27FC236}">
                  <a16:creationId xmlns:a16="http://schemas.microsoft.com/office/drawing/2014/main" id="{B926FDCF-19B1-4BF1-AF86-ADB882829750}"/>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9" name="TextBox 88">
              <a:extLst>
                <a:ext uri="{FF2B5EF4-FFF2-40B4-BE49-F238E27FC236}">
                  <a16:creationId xmlns:a16="http://schemas.microsoft.com/office/drawing/2014/main" id="{2B62DAB9-6C63-47D4-84B0-A9226731D62B}"/>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7</a:t>
              </a:r>
            </a:p>
          </p:txBody>
        </p:sp>
      </p:grpSp>
      <p:grpSp>
        <p:nvGrpSpPr>
          <p:cNvPr id="102" name="Group 101">
            <a:extLst>
              <a:ext uri="{FF2B5EF4-FFF2-40B4-BE49-F238E27FC236}">
                <a16:creationId xmlns:a16="http://schemas.microsoft.com/office/drawing/2014/main" id="{174742C4-B295-45F2-A433-CC32139F11A3}"/>
              </a:ext>
            </a:extLst>
          </p:cNvPr>
          <p:cNvGrpSpPr/>
          <p:nvPr/>
        </p:nvGrpSpPr>
        <p:grpSpPr>
          <a:xfrm>
            <a:off x="5232130" y="3967156"/>
            <a:ext cx="1780072" cy="1780072"/>
            <a:chOff x="3419475" y="752475"/>
            <a:chExt cx="5353050" cy="5353050"/>
          </a:xfrm>
        </p:grpSpPr>
        <p:sp>
          <p:nvSpPr>
            <p:cNvPr id="103" name="Freeform: Shape 102">
              <a:extLst>
                <a:ext uri="{FF2B5EF4-FFF2-40B4-BE49-F238E27FC236}">
                  <a16:creationId xmlns:a16="http://schemas.microsoft.com/office/drawing/2014/main" id="{92810728-FAD6-4A7E-A76F-78F732D74116}"/>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04" name="Group 103">
              <a:extLst>
                <a:ext uri="{FF2B5EF4-FFF2-40B4-BE49-F238E27FC236}">
                  <a16:creationId xmlns:a16="http://schemas.microsoft.com/office/drawing/2014/main" id="{491F305C-460F-4E9F-B291-951E28EFD0E2}"/>
                </a:ext>
              </a:extLst>
            </p:cNvPr>
            <p:cNvGrpSpPr/>
            <p:nvPr/>
          </p:nvGrpSpPr>
          <p:grpSpPr>
            <a:xfrm>
              <a:off x="3505202" y="836611"/>
              <a:ext cx="5094518" cy="5143275"/>
              <a:chOff x="3505202" y="836611"/>
              <a:chExt cx="5094518" cy="5143275"/>
            </a:xfrm>
            <a:solidFill>
              <a:schemeClr val="bg1"/>
            </a:solidFill>
          </p:grpSpPr>
          <p:sp>
            <p:nvSpPr>
              <p:cNvPr id="107" name="Rectangle 106">
                <a:extLst>
                  <a:ext uri="{FF2B5EF4-FFF2-40B4-BE49-F238E27FC236}">
                    <a16:creationId xmlns:a16="http://schemas.microsoft.com/office/drawing/2014/main" id="{C615FD4D-398A-44DC-927F-E2E1AF25D79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8" name="Rectangle 107">
                <a:extLst>
                  <a:ext uri="{FF2B5EF4-FFF2-40B4-BE49-F238E27FC236}">
                    <a16:creationId xmlns:a16="http://schemas.microsoft.com/office/drawing/2014/main" id="{99A649C2-59CB-4CCD-A67D-8A00253CC5C7}"/>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9" name="Rectangle 108">
                <a:extLst>
                  <a:ext uri="{FF2B5EF4-FFF2-40B4-BE49-F238E27FC236}">
                    <a16:creationId xmlns:a16="http://schemas.microsoft.com/office/drawing/2014/main" id="{33C49F4B-6BE7-4FD8-B840-2752C509193E}"/>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0" name="Rectangle 109">
                <a:extLst>
                  <a:ext uri="{FF2B5EF4-FFF2-40B4-BE49-F238E27FC236}">
                    <a16:creationId xmlns:a16="http://schemas.microsoft.com/office/drawing/2014/main" id="{E8BF65C3-B12E-4E34-9870-66BAE897A8BF}"/>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1" name="Rectangle 110">
                <a:extLst>
                  <a:ext uri="{FF2B5EF4-FFF2-40B4-BE49-F238E27FC236}">
                    <a16:creationId xmlns:a16="http://schemas.microsoft.com/office/drawing/2014/main" id="{2A7379A8-998F-4D6B-B492-DFA37230BB69}"/>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2" name="Rectangle 111">
                <a:extLst>
                  <a:ext uri="{FF2B5EF4-FFF2-40B4-BE49-F238E27FC236}">
                    <a16:creationId xmlns:a16="http://schemas.microsoft.com/office/drawing/2014/main" id="{9838C6D5-3740-4E33-8828-4B8B40BC81F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3" name="Rectangle 112">
                <a:extLst>
                  <a:ext uri="{FF2B5EF4-FFF2-40B4-BE49-F238E27FC236}">
                    <a16:creationId xmlns:a16="http://schemas.microsoft.com/office/drawing/2014/main" id="{3AAA59DD-1460-4180-A9B1-5DB6E0E66187}"/>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4" name="Rectangle 113">
                <a:extLst>
                  <a:ext uri="{FF2B5EF4-FFF2-40B4-BE49-F238E27FC236}">
                    <a16:creationId xmlns:a16="http://schemas.microsoft.com/office/drawing/2014/main" id="{23C94F4B-C416-48CD-96DD-0FC769BCEFE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5" name="Rectangle 114">
                <a:extLst>
                  <a:ext uri="{FF2B5EF4-FFF2-40B4-BE49-F238E27FC236}">
                    <a16:creationId xmlns:a16="http://schemas.microsoft.com/office/drawing/2014/main" id="{1C2EAC9B-AB93-4C69-826F-B9E2C2E6F21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6" name="Rectangle 115">
                <a:extLst>
                  <a:ext uri="{FF2B5EF4-FFF2-40B4-BE49-F238E27FC236}">
                    <a16:creationId xmlns:a16="http://schemas.microsoft.com/office/drawing/2014/main" id="{DDC019F1-A9F6-4C7B-8C4A-D14004EBFA7D}"/>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7" name="Rectangle 116">
                <a:extLst>
                  <a:ext uri="{FF2B5EF4-FFF2-40B4-BE49-F238E27FC236}">
                    <a16:creationId xmlns:a16="http://schemas.microsoft.com/office/drawing/2014/main" id="{E6528627-DEC1-43B6-ADBB-DED4554165EB}"/>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8" name="Rectangle 117">
                <a:extLst>
                  <a:ext uri="{FF2B5EF4-FFF2-40B4-BE49-F238E27FC236}">
                    <a16:creationId xmlns:a16="http://schemas.microsoft.com/office/drawing/2014/main" id="{A76B8DBA-95E6-4728-B9E7-8DC90DCDB14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05" name="Oval 104">
              <a:extLst>
                <a:ext uri="{FF2B5EF4-FFF2-40B4-BE49-F238E27FC236}">
                  <a16:creationId xmlns:a16="http://schemas.microsoft.com/office/drawing/2014/main" id="{C3FD62FA-74FE-4755-AF89-A5AF50BF2F8E}"/>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6" name="TextBox 105">
              <a:extLst>
                <a:ext uri="{FF2B5EF4-FFF2-40B4-BE49-F238E27FC236}">
                  <a16:creationId xmlns:a16="http://schemas.microsoft.com/office/drawing/2014/main" id="{EE881DF9-DAAD-49DE-946C-C7598BD39F62}"/>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6</a:t>
              </a:r>
            </a:p>
          </p:txBody>
        </p:sp>
      </p:grpSp>
      <p:grpSp>
        <p:nvGrpSpPr>
          <p:cNvPr id="119" name="Group 118">
            <a:extLst>
              <a:ext uri="{FF2B5EF4-FFF2-40B4-BE49-F238E27FC236}">
                <a16:creationId xmlns:a16="http://schemas.microsoft.com/office/drawing/2014/main" id="{42CAD5EC-DB83-4C06-9A31-7EC0791F7525}"/>
              </a:ext>
            </a:extLst>
          </p:cNvPr>
          <p:cNvGrpSpPr/>
          <p:nvPr/>
        </p:nvGrpSpPr>
        <p:grpSpPr>
          <a:xfrm>
            <a:off x="5232130" y="3967156"/>
            <a:ext cx="1780072" cy="1780072"/>
            <a:chOff x="3419475" y="752475"/>
            <a:chExt cx="5353050" cy="5353050"/>
          </a:xfrm>
        </p:grpSpPr>
        <p:sp>
          <p:nvSpPr>
            <p:cNvPr id="120" name="Freeform: Shape 119">
              <a:extLst>
                <a:ext uri="{FF2B5EF4-FFF2-40B4-BE49-F238E27FC236}">
                  <a16:creationId xmlns:a16="http://schemas.microsoft.com/office/drawing/2014/main" id="{372DCE00-45C5-45E9-9296-ED1601B952E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21" name="Group 120">
              <a:extLst>
                <a:ext uri="{FF2B5EF4-FFF2-40B4-BE49-F238E27FC236}">
                  <a16:creationId xmlns:a16="http://schemas.microsoft.com/office/drawing/2014/main" id="{30D8D0D3-08FC-45F2-910C-2208CEE4C5D7}"/>
                </a:ext>
              </a:extLst>
            </p:cNvPr>
            <p:cNvGrpSpPr/>
            <p:nvPr/>
          </p:nvGrpSpPr>
          <p:grpSpPr>
            <a:xfrm>
              <a:off x="3505202" y="836611"/>
              <a:ext cx="5094518" cy="5143275"/>
              <a:chOff x="3505202" y="836611"/>
              <a:chExt cx="5094518" cy="5143275"/>
            </a:xfrm>
            <a:solidFill>
              <a:schemeClr val="bg1"/>
            </a:solidFill>
          </p:grpSpPr>
          <p:sp>
            <p:nvSpPr>
              <p:cNvPr id="124" name="Rectangle 123">
                <a:extLst>
                  <a:ext uri="{FF2B5EF4-FFF2-40B4-BE49-F238E27FC236}">
                    <a16:creationId xmlns:a16="http://schemas.microsoft.com/office/drawing/2014/main" id="{3C83D3DA-D695-47FD-B4CD-A11F05A5A33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5" name="Rectangle 124">
                <a:extLst>
                  <a:ext uri="{FF2B5EF4-FFF2-40B4-BE49-F238E27FC236}">
                    <a16:creationId xmlns:a16="http://schemas.microsoft.com/office/drawing/2014/main" id="{3A58162F-1AD7-4483-A925-D950661120D2}"/>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6" name="Rectangle 125">
                <a:extLst>
                  <a:ext uri="{FF2B5EF4-FFF2-40B4-BE49-F238E27FC236}">
                    <a16:creationId xmlns:a16="http://schemas.microsoft.com/office/drawing/2014/main" id="{9E8A7DEA-EBE7-4287-8C0F-B7327A54BB4C}"/>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7" name="Rectangle 126">
                <a:extLst>
                  <a:ext uri="{FF2B5EF4-FFF2-40B4-BE49-F238E27FC236}">
                    <a16:creationId xmlns:a16="http://schemas.microsoft.com/office/drawing/2014/main" id="{12B5B122-7FDA-4885-B453-61456C85EA6B}"/>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8" name="Rectangle 127">
                <a:extLst>
                  <a:ext uri="{FF2B5EF4-FFF2-40B4-BE49-F238E27FC236}">
                    <a16:creationId xmlns:a16="http://schemas.microsoft.com/office/drawing/2014/main" id="{06541FE1-9EEC-4503-898B-52E9C85C2EE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9" name="Rectangle 128">
                <a:extLst>
                  <a:ext uri="{FF2B5EF4-FFF2-40B4-BE49-F238E27FC236}">
                    <a16:creationId xmlns:a16="http://schemas.microsoft.com/office/drawing/2014/main" id="{FBD5FEEC-20E2-45DC-93F2-537A8049C74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0" name="Rectangle 129">
                <a:extLst>
                  <a:ext uri="{FF2B5EF4-FFF2-40B4-BE49-F238E27FC236}">
                    <a16:creationId xmlns:a16="http://schemas.microsoft.com/office/drawing/2014/main" id="{0EE32CF4-B7FB-4EB0-8426-40D3F22C423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1" name="Rectangle 130">
                <a:extLst>
                  <a:ext uri="{FF2B5EF4-FFF2-40B4-BE49-F238E27FC236}">
                    <a16:creationId xmlns:a16="http://schemas.microsoft.com/office/drawing/2014/main" id="{DA42A683-39DB-4A07-9D5A-775C8AE7AB1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2" name="Rectangle 131">
                <a:extLst>
                  <a:ext uri="{FF2B5EF4-FFF2-40B4-BE49-F238E27FC236}">
                    <a16:creationId xmlns:a16="http://schemas.microsoft.com/office/drawing/2014/main" id="{23FC3941-24F1-4995-BA4C-A8DF6D32A854}"/>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3" name="Rectangle 132">
                <a:extLst>
                  <a:ext uri="{FF2B5EF4-FFF2-40B4-BE49-F238E27FC236}">
                    <a16:creationId xmlns:a16="http://schemas.microsoft.com/office/drawing/2014/main" id="{8663AD7A-66BF-4185-9B63-4C297898A50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4" name="Rectangle 133">
                <a:extLst>
                  <a:ext uri="{FF2B5EF4-FFF2-40B4-BE49-F238E27FC236}">
                    <a16:creationId xmlns:a16="http://schemas.microsoft.com/office/drawing/2014/main" id="{E86DFF2B-7C78-437E-B07C-B5565491D15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5" name="Rectangle 134">
                <a:extLst>
                  <a:ext uri="{FF2B5EF4-FFF2-40B4-BE49-F238E27FC236}">
                    <a16:creationId xmlns:a16="http://schemas.microsoft.com/office/drawing/2014/main" id="{D558073E-25B5-4301-8332-87E0AE50C23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22" name="Oval 121">
              <a:extLst>
                <a:ext uri="{FF2B5EF4-FFF2-40B4-BE49-F238E27FC236}">
                  <a16:creationId xmlns:a16="http://schemas.microsoft.com/office/drawing/2014/main" id="{262C1FF7-E18F-4E90-93AF-AA9EAACD4386}"/>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3" name="TextBox 122">
              <a:extLst>
                <a:ext uri="{FF2B5EF4-FFF2-40B4-BE49-F238E27FC236}">
                  <a16:creationId xmlns:a16="http://schemas.microsoft.com/office/drawing/2014/main" id="{A2590970-317B-473F-9626-FA2C84208BAD}"/>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5</a:t>
              </a:r>
            </a:p>
          </p:txBody>
        </p:sp>
      </p:grpSp>
      <p:grpSp>
        <p:nvGrpSpPr>
          <p:cNvPr id="136" name="Group 135">
            <a:extLst>
              <a:ext uri="{FF2B5EF4-FFF2-40B4-BE49-F238E27FC236}">
                <a16:creationId xmlns:a16="http://schemas.microsoft.com/office/drawing/2014/main" id="{C7585766-9A8C-407F-932F-BF674530CF54}"/>
              </a:ext>
            </a:extLst>
          </p:cNvPr>
          <p:cNvGrpSpPr/>
          <p:nvPr/>
        </p:nvGrpSpPr>
        <p:grpSpPr>
          <a:xfrm>
            <a:off x="5232130" y="3967156"/>
            <a:ext cx="1780072" cy="1780072"/>
            <a:chOff x="3419475" y="752475"/>
            <a:chExt cx="5353050" cy="5353050"/>
          </a:xfrm>
        </p:grpSpPr>
        <p:sp>
          <p:nvSpPr>
            <p:cNvPr id="137" name="Freeform: Shape 136">
              <a:extLst>
                <a:ext uri="{FF2B5EF4-FFF2-40B4-BE49-F238E27FC236}">
                  <a16:creationId xmlns:a16="http://schemas.microsoft.com/office/drawing/2014/main" id="{862042FB-5E72-4DD6-BC48-0101EC595C70}"/>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38" name="Group 137">
              <a:extLst>
                <a:ext uri="{FF2B5EF4-FFF2-40B4-BE49-F238E27FC236}">
                  <a16:creationId xmlns:a16="http://schemas.microsoft.com/office/drawing/2014/main" id="{2AA921E7-DF42-4C49-B7E5-08BC40FCD0E3}"/>
                </a:ext>
              </a:extLst>
            </p:cNvPr>
            <p:cNvGrpSpPr/>
            <p:nvPr/>
          </p:nvGrpSpPr>
          <p:grpSpPr>
            <a:xfrm>
              <a:off x="3505202" y="836611"/>
              <a:ext cx="5094518" cy="5143275"/>
              <a:chOff x="3505202" y="836611"/>
              <a:chExt cx="5094518" cy="5143275"/>
            </a:xfrm>
            <a:solidFill>
              <a:schemeClr val="bg1"/>
            </a:solidFill>
          </p:grpSpPr>
          <p:sp>
            <p:nvSpPr>
              <p:cNvPr id="141" name="Rectangle 140">
                <a:extLst>
                  <a:ext uri="{FF2B5EF4-FFF2-40B4-BE49-F238E27FC236}">
                    <a16:creationId xmlns:a16="http://schemas.microsoft.com/office/drawing/2014/main" id="{071EAAAF-4C98-438B-A8F7-F4B5C070D84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2" name="Rectangle 141">
                <a:extLst>
                  <a:ext uri="{FF2B5EF4-FFF2-40B4-BE49-F238E27FC236}">
                    <a16:creationId xmlns:a16="http://schemas.microsoft.com/office/drawing/2014/main" id="{B0D5F8B1-AE70-4C19-89B1-A74DB8FF349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3" name="Rectangle 142">
                <a:extLst>
                  <a:ext uri="{FF2B5EF4-FFF2-40B4-BE49-F238E27FC236}">
                    <a16:creationId xmlns:a16="http://schemas.microsoft.com/office/drawing/2014/main" id="{E8762B10-291E-4E78-ABBE-B60A12A8B1F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4" name="Rectangle 143">
                <a:extLst>
                  <a:ext uri="{FF2B5EF4-FFF2-40B4-BE49-F238E27FC236}">
                    <a16:creationId xmlns:a16="http://schemas.microsoft.com/office/drawing/2014/main" id="{2DFCC58B-86DB-4FE2-8F98-561A670BD06E}"/>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5" name="Rectangle 144">
                <a:extLst>
                  <a:ext uri="{FF2B5EF4-FFF2-40B4-BE49-F238E27FC236}">
                    <a16:creationId xmlns:a16="http://schemas.microsoft.com/office/drawing/2014/main" id="{A122410B-3DC0-4058-8247-E7FC486592D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6" name="Rectangle 145">
                <a:extLst>
                  <a:ext uri="{FF2B5EF4-FFF2-40B4-BE49-F238E27FC236}">
                    <a16:creationId xmlns:a16="http://schemas.microsoft.com/office/drawing/2014/main" id="{E5EBF240-7D2F-4CF4-AEB4-4DB613355E2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7" name="Rectangle 146">
                <a:extLst>
                  <a:ext uri="{FF2B5EF4-FFF2-40B4-BE49-F238E27FC236}">
                    <a16:creationId xmlns:a16="http://schemas.microsoft.com/office/drawing/2014/main" id="{15DB2BA9-D6F7-411B-BEA9-43815B26CB3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8" name="Rectangle 147">
                <a:extLst>
                  <a:ext uri="{FF2B5EF4-FFF2-40B4-BE49-F238E27FC236}">
                    <a16:creationId xmlns:a16="http://schemas.microsoft.com/office/drawing/2014/main" id="{0219D5AB-5927-48BB-9967-11DF8EA6C44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9" name="Rectangle 148">
                <a:extLst>
                  <a:ext uri="{FF2B5EF4-FFF2-40B4-BE49-F238E27FC236}">
                    <a16:creationId xmlns:a16="http://schemas.microsoft.com/office/drawing/2014/main" id="{B22048EA-D93C-45DA-B7A4-0E92F62FBD6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0" name="Rectangle 149">
                <a:extLst>
                  <a:ext uri="{FF2B5EF4-FFF2-40B4-BE49-F238E27FC236}">
                    <a16:creationId xmlns:a16="http://schemas.microsoft.com/office/drawing/2014/main" id="{3F4F307D-48C6-4566-8378-F3FB6B90D95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1" name="Rectangle 150">
                <a:extLst>
                  <a:ext uri="{FF2B5EF4-FFF2-40B4-BE49-F238E27FC236}">
                    <a16:creationId xmlns:a16="http://schemas.microsoft.com/office/drawing/2014/main" id="{02A894BF-A98B-4015-9CA3-28CE5D6A306C}"/>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2" name="Rectangle 151">
                <a:extLst>
                  <a:ext uri="{FF2B5EF4-FFF2-40B4-BE49-F238E27FC236}">
                    <a16:creationId xmlns:a16="http://schemas.microsoft.com/office/drawing/2014/main" id="{8ADC6720-F303-4AB8-85B6-DC11BCF11838}"/>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39" name="Oval 138">
              <a:extLst>
                <a:ext uri="{FF2B5EF4-FFF2-40B4-BE49-F238E27FC236}">
                  <a16:creationId xmlns:a16="http://schemas.microsoft.com/office/drawing/2014/main" id="{49D7B37B-9C2D-416C-813E-12749CBF21DC}"/>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0" name="TextBox 139">
              <a:extLst>
                <a:ext uri="{FF2B5EF4-FFF2-40B4-BE49-F238E27FC236}">
                  <a16:creationId xmlns:a16="http://schemas.microsoft.com/office/drawing/2014/main" id="{8EBAA456-4D06-499C-ABC6-F20F3DBA7EEF}"/>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4</a:t>
              </a:r>
            </a:p>
          </p:txBody>
        </p:sp>
      </p:grpSp>
      <p:grpSp>
        <p:nvGrpSpPr>
          <p:cNvPr id="153" name="Group 152">
            <a:extLst>
              <a:ext uri="{FF2B5EF4-FFF2-40B4-BE49-F238E27FC236}">
                <a16:creationId xmlns:a16="http://schemas.microsoft.com/office/drawing/2014/main" id="{E1669B18-4EF0-4D04-B4DE-DFE8319950EF}"/>
              </a:ext>
            </a:extLst>
          </p:cNvPr>
          <p:cNvGrpSpPr/>
          <p:nvPr/>
        </p:nvGrpSpPr>
        <p:grpSpPr>
          <a:xfrm>
            <a:off x="5232130" y="3967156"/>
            <a:ext cx="1780072" cy="1780072"/>
            <a:chOff x="3419475" y="752475"/>
            <a:chExt cx="5353050" cy="5353050"/>
          </a:xfrm>
        </p:grpSpPr>
        <p:sp>
          <p:nvSpPr>
            <p:cNvPr id="154" name="Freeform: Shape 153">
              <a:extLst>
                <a:ext uri="{FF2B5EF4-FFF2-40B4-BE49-F238E27FC236}">
                  <a16:creationId xmlns:a16="http://schemas.microsoft.com/office/drawing/2014/main" id="{BABC81BF-C269-49F9-9EA1-8BD406323F1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55" name="Group 154">
              <a:extLst>
                <a:ext uri="{FF2B5EF4-FFF2-40B4-BE49-F238E27FC236}">
                  <a16:creationId xmlns:a16="http://schemas.microsoft.com/office/drawing/2014/main" id="{EA606F08-55B7-4B37-945B-5B27075339DB}"/>
                </a:ext>
              </a:extLst>
            </p:cNvPr>
            <p:cNvGrpSpPr/>
            <p:nvPr/>
          </p:nvGrpSpPr>
          <p:grpSpPr>
            <a:xfrm>
              <a:off x="3505202" y="836611"/>
              <a:ext cx="5094518" cy="5143275"/>
              <a:chOff x="3505202" y="836611"/>
              <a:chExt cx="5094518" cy="5143275"/>
            </a:xfrm>
            <a:solidFill>
              <a:schemeClr val="bg1"/>
            </a:solidFill>
          </p:grpSpPr>
          <p:sp>
            <p:nvSpPr>
              <p:cNvPr id="158" name="Rectangle 157">
                <a:extLst>
                  <a:ext uri="{FF2B5EF4-FFF2-40B4-BE49-F238E27FC236}">
                    <a16:creationId xmlns:a16="http://schemas.microsoft.com/office/drawing/2014/main" id="{2AF7C167-F186-4E97-BA2A-5871D1458EAD}"/>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9" name="Rectangle 158">
                <a:extLst>
                  <a:ext uri="{FF2B5EF4-FFF2-40B4-BE49-F238E27FC236}">
                    <a16:creationId xmlns:a16="http://schemas.microsoft.com/office/drawing/2014/main" id="{73C83D52-4FFD-48F8-9900-F7FBD274359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0" name="Rectangle 159">
                <a:extLst>
                  <a:ext uri="{FF2B5EF4-FFF2-40B4-BE49-F238E27FC236}">
                    <a16:creationId xmlns:a16="http://schemas.microsoft.com/office/drawing/2014/main" id="{2A528FEE-A008-4676-8500-91C30D058252}"/>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1" name="Rectangle 160">
                <a:extLst>
                  <a:ext uri="{FF2B5EF4-FFF2-40B4-BE49-F238E27FC236}">
                    <a16:creationId xmlns:a16="http://schemas.microsoft.com/office/drawing/2014/main" id="{D96863DF-CE41-465F-8201-7878F98743F8}"/>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2" name="Rectangle 161">
                <a:extLst>
                  <a:ext uri="{FF2B5EF4-FFF2-40B4-BE49-F238E27FC236}">
                    <a16:creationId xmlns:a16="http://schemas.microsoft.com/office/drawing/2014/main" id="{3BC19FA2-A4EE-441A-9B80-B76C76F6937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3" name="Rectangle 162">
                <a:extLst>
                  <a:ext uri="{FF2B5EF4-FFF2-40B4-BE49-F238E27FC236}">
                    <a16:creationId xmlns:a16="http://schemas.microsoft.com/office/drawing/2014/main" id="{4FC13C78-2429-4E1E-94ED-253F91FA203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4" name="Rectangle 163">
                <a:extLst>
                  <a:ext uri="{FF2B5EF4-FFF2-40B4-BE49-F238E27FC236}">
                    <a16:creationId xmlns:a16="http://schemas.microsoft.com/office/drawing/2014/main" id="{D332F68A-C5CD-4CB8-ACD7-CD1D94D844D6}"/>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5" name="Rectangle 164">
                <a:extLst>
                  <a:ext uri="{FF2B5EF4-FFF2-40B4-BE49-F238E27FC236}">
                    <a16:creationId xmlns:a16="http://schemas.microsoft.com/office/drawing/2014/main" id="{7ED05AA8-A9F5-48D6-8BCC-9AB2B5C86E67}"/>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6" name="Rectangle 165">
                <a:extLst>
                  <a:ext uri="{FF2B5EF4-FFF2-40B4-BE49-F238E27FC236}">
                    <a16:creationId xmlns:a16="http://schemas.microsoft.com/office/drawing/2014/main" id="{15AEC49F-E115-4C93-BDDD-46C161D9D46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7" name="Rectangle 166">
                <a:extLst>
                  <a:ext uri="{FF2B5EF4-FFF2-40B4-BE49-F238E27FC236}">
                    <a16:creationId xmlns:a16="http://schemas.microsoft.com/office/drawing/2014/main" id="{F4831C65-10E3-4303-8372-3DC2C018ABF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8" name="Rectangle 167">
                <a:extLst>
                  <a:ext uri="{FF2B5EF4-FFF2-40B4-BE49-F238E27FC236}">
                    <a16:creationId xmlns:a16="http://schemas.microsoft.com/office/drawing/2014/main" id="{78D380F6-2325-4A93-A778-003351243372}"/>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9" name="Rectangle 168">
                <a:extLst>
                  <a:ext uri="{FF2B5EF4-FFF2-40B4-BE49-F238E27FC236}">
                    <a16:creationId xmlns:a16="http://schemas.microsoft.com/office/drawing/2014/main" id="{DB510ADF-3427-4801-B3C8-4CF2B5056D3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56" name="Oval 155">
              <a:extLst>
                <a:ext uri="{FF2B5EF4-FFF2-40B4-BE49-F238E27FC236}">
                  <a16:creationId xmlns:a16="http://schemas.microsoft.com/office/drawing/2014/main" id="{60A33251-5833-4C0C-A2C6-15FD7E8DA5CB}"/>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7" name="TextBox 156">
              <a:extLst>
                <a:ext uri="{FF2B5EF4-FFF2-40B4-BE49-F238E27FC236}">
                  <a16:creationId xmlns:a16="http://schemas.microsoft.com/office/drawing/2014/main" id="{72AC87C0-394D-443D-A219-C8EE92969818}"/>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3</a:t>
              </a:r>
            </a:p>
          </p:txBody>
        </p:sp>
      </p:grpSp>
      <p:grpSp>
        <p:nvGrpSpPr>
          <p:cNvPr id="170" name="Group 169">
            <a:extLst>
              <a:ext uri="{FF2B5EF4-FFF2-40B4-BE49-F238E27FC236}">
                <a16:creationId xmlns:a16="http://schemas.microsoft.com/office/drawing/2014/main" id="{41577DE7-5401-4A34-921C-DC48C4495E32}"/>
              </a:ext>
            </a:extLst>
          </p:cNvPr>
          <p:cNvGrpSpPr/>
          <p:nvPr/>
        </p:nvGrpSpPr>
        <p:grpSpPr>
          <a:xfrm>
            <a:off x="5232130" y="3967156"/>
            <a:ext cx="1780072" cy="1780072"/>
            <a:chOff x="3419475" y="752475"/>
            <a:chExt cx="5353050" cy="5353050"/>
          </a:xfrm>
        </p:grpSpPr>
        <p:sp>
          <p:nvSpPr>
            <p:cNvPr id="171" name="Freeform: Shape 170">
              <a:extLst>
                <a:ext uri="{FF2B5EF4-FFF2-40B4-BE49-F238E27FC236}">
                  <a16:creationId xmlns:a16="http://schemas.microsoft.com/office/drawing/2014/main" id="{E195B76B-09DB-4162-905E-E64553CABA2E}"/>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72" name="Group 171">
              <a:extLst>
                <a:ext uri="{FF2B5EF4-FFF2-40B4-BE49-F238E27FC236}">
                  <a16:creationId xmlns:a16="http://schemas.microsoft.com/office/drawing/2014/main" id="{99F695C6-C25C-421C-BEAD-8A0577EA50D3}"/>
                </a:ext>
              </a:extLst>
            </p:cNvPr>
            <p:cNvGrpSpPr/>
            <p:nvPr/>
          </p:nvGrpSpPr>
          <p:grpSpPr>
            <a:xfrm>
              <a:off x="3505202" y="836611"/>
              <a:ext cx="5094518" cy="5143275"/>
              <a:chOff x="3505202" y="836611"/>
              <a:chExt cx="5094518" cy="5143275"/>
            </a:xfrm>
            <a:solidFill>
              <a:schemeClr val="bg1"/>
            </a:solidFill>
          </p:grpSpPr>
          <p:sp>
            <p:nvSpPr>
              <p:cNvPr id="175" name="Rectangle 174">
                <a:extLst>
                  <a:ext uri="{FF2B5EF4-FFF2-40B4-BE49-F238E27FC236}">
                    <a16:creationId xmlns:a16="http://schemas.microsoft.com/office/drawing/2014/main" id="{2E633616-2064-4880-8C1C-EEFE0C8BB279}"/>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6" name="Rectangle 175">
                <a:extLst>
                  <a:ext uri="{FF2B5EF4-FFF2-40B4-BE49-F238E27FC236}">
                    <a16:creationId xmlns:a16="http://schemas.microsoft.com/office/drawing/2014/main" id="{CF9903CB-B31D-4FCC-B829-6237E21BA51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7" name="Rectangle 176">
                <a:extLst>
                  <a:ext uri="{FF2B5EF4-FFF2-40B4-BE49-F238E27FC236}">
                    <a16:creationId xmlns:a16="http://schemas.microsoft.com/office/drawing/2014/main" id="{211703D1-243C-4A8E-8D87-AD79ABE54E6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8" name="Rectangle 177">
                <a:extLst>
                  <a:ext uri="{FF2B5EF4-FFF2-40B4-BE49-F238E27FC236}">
                    <a16:creationId xmlns:a16="http://schemas.microsoft.com/office/drawing/2014/main" id="{3FB92B82-C13F-44D7-B14F-2E30F82CF79B}"/>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9" name="Rectangle 178">
                <a:extLst>
                  <a:ext uri="{FF2B5EF4-FFF2-40B4-BE49-F238E27FC236}">
                    <a16:creationId xmlns:a16="http://schemas.microsoft.com/office/drawing/2014/main" id="{6A87E63E-168C-4E90-A82E-F47437581C5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0" name="Rectangle 179">
                <a:extLst>
                  <a:ext uri="{FF2B5EF4-FFF2-40B4-BE49-F238E27FC236}">
                    <a16:creationId xmlns:a16="http://schemas.microsoft.com/office/drawing/2014/main" id="{E0994E1A-DD16-4EEA-8A70-B497258EBB3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1" name="Rectangle 180">
                <a:extLst>
                  <a:ext uri="{FF2B5EF4-FFF2-40B4-BE49-F238E27FC236}">
                    <a16:creationId xmlns:a16="http://schemas.microsoft.com/office/drawing/2014/main" id="{2BA835F5-05A5-4749-85DE-4E6D6AC126F2}"/>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2" name="Rectangle 181">
                <a:extLst>
                  <a:ext uri="{FF2B5EF4-FFF2-40B4-BE49-F238E27FC236}">
                    <a16:creationId xmlns:a16="http://schemas.microsoft.com/office/drawing/2014/main" id="{F33105B3-9DBF-4B90-A8C8-FDA40CDFBD65}"/>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3" name="Rectangle 182">
                <a:extLst>
                  <a:ext uri="{FF2B5EF4-FFF2-40B4-BE49-F238E27FC236}">
                    <a16:creationId xmlns:a16="http://schemas.microsoft.com/office/drawing/2014/main" id="{F7880327-625C-4B11-A23B-F0076C4BD3E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4" name="Rectangle 183">
                <a:extLst>
                  <a:ext uri="{FF2B5EF4-FFF2-40B4-BE49-F238E27FC236}">
                    <a16:creationId xmlns:a16="http://schemas.microsoft.com/office/drawing/2014/main" id="{27E56AC6-D2B5-4A23-8B8F-9E246732D75B}"/>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5" name="Rectangle 184">
                <a:extLst>
                  <a:ext uri="{FF2B5EF4-FFF2-40B4-BE49-F238E27FC236}">
                    <a16:creationId xmlns:a16="http://schemas.microsoft.com/office/drawing/2014/main" id="{F483722E-C5B8-4ECE-A322-92C2B757C08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6" name="Rectangle 185">
                <a:extLst>
                  <a:ext uri="{FF2B5EF4-FFF2-40B4-BE49-F238E27FC236}">
                    <a16:creationId xmlns:a16="http://schemas.microsoft.com/office/drawing/2014/main" id="{32F1960D-B188-4531-BD14-5312F3B5E62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73" name="Oval 172">
              <a:extLst>
                <a:ext uri="{FF2B5EF4-FFF2-40B4-BE49-F238E27FC236}">
                  <a16:creationId xmlns:a16="http://schemas.microsoft.com/office/drawing/2014/main" id="{FE1ADEDB-4A5C-4D14-821E-623AFF5951A1}"/>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4" name="TextBox 173">
              <a:extLst>
                <a:ext uri="{FF2B5EF4-FFF2-40B4-BE49-F238E27FC236}">
                  <a16:creationId xmlns:a16="http://schemas.microsoft.com/office/drawing/2014/main" id="{020BC3F8-5672-485D-BC14-96213F03BC53}"/>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2</a:t>
              </a:r>
            </a:p>
          </p:txBody>
        </p:sp>
      </p:grpSp>
      <p:grpSp>
        <p:nvGrpSpPr>
          <p:cNvPr id="187" name="Group 186">
            <a:extLst>
              <a:ext uri="{FF2B5EF4-FFF2-40B4-BE49-F238E27FC236}">
                <a16:creationId xmlns:a16="http://schemas.microsoft.com/office/drawing/2014/main" id="{5667F44F-E663-41E7-84CA-4550CF256858}"/>
              </a:ext>
            </a:extLst>
          </p:cNvPr>
          <p:cNvGrpSpPr/>
          <p:nvPr/>
        </p:nvGrpSpPr>
        <p:grpSpPr>
          <a:xfrm>
            <a:off x="5232130" y="3967156"/>
            <a:ext cx="1780072" cy="1780072"/>
            <a:chOff x="3419475" y="752475"/>
            <a:chExt cx="5353050" cy="5353050"/>
          </a:xfrm>
        </p:grpSpPr>
        <p:sp>
          <p:nvSpPr>
            <p:cNvPr id="188" name="Freeform: Shape 187">
              <a:extLst>
                <a:ext uri="{FF2B5EF4-FFF2-40B4-BE49-F238E27FC236}">
                  <a16:creationId xmlns:a16="http://schemas.microsoft.com/office/drawing/2014/main" id="{7A385D17-05C8-4AA3-BB69-647F71E2277C}"/>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89" name="Group 188">
              <a:extLst>
                <a:ext uri="{FF2B5EF4-FFF2-40B4-BE49-F238E27FC236}">
                  <a16:creationId xmlns:a16="http://schemas.microsoft.com/office/drawing/2014/main" id="{2E32C183-A74D-4995-87A9-F7DA9D073BAB}"/>
                </a:ext>
              </a:extLst>
            </p:cNvPr>
            <p:cNvGrpSpPr/>
            <p:nvPr/>
          </p:nvGrpSpPr>
          <p:grpSpPr>
            <a:xfrm>
              <a:off x="3505202" y="836611"/>
              <a:ext cx="5094518" cy="5143275"/>
              <a:chOff x="3505202" y="836611"/>
              <a:chExt cx="5094518" cy="5143275"/>
            </a:xfrm>
            <a:solidFill>
              <a:schemeClr val="bg1"/>
            </a:solidFill>
          </p:grpSpPr>
          <p:sp>
            <p:nvSpPr>
              <p:cNvPr id="192" name="Rectangle 191">
                <a:extLst>
                  <a:ext uri="{FF2B5EF4-FFF2-40B4-BE49-F238E27FC236}">
                    <a16:creationId xmlns:a16="http://schemas.microsoft.com/office/drawing/2014/main" id="{8038FC6C-458C-42B6-BE14-565B62D17FB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3" name="Rectangle 192">
                <a:extLst>
                  <a:ext uri="{FF2B5EF4-FFF2-40B4-BE49-F238E27FC236}">
                    <a16:creationId xmlns:a16="http://schemas.microsoft.com/office/drawing/2014/main" id="{9508F5C2-5B1E-45CF-8902-122826A07F2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4" name="Rectangle 193">
                <a:extLst>
                  <a:ext uri="{FF2B5EF4-FFF2-40B4-BE49-F238E27FC236}">
                    <a16:creationId xmlns:a16="http://schemas.microsoft.com/office/drawing/2014/main" id="{77A13ED4-4BB9-4D22-A3B7-D1C376DFF233}"/>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5" name="Rectangle 194">
                <a:extLst>
                  <a:ext uri="{FF2B5EF4-FFF2-40B4-BE49-F238E27FC236}">
                    <a16:creationId xmlns:a16="http://schemas.microsoft.com/office/drawing/2014/main" id="{B9D6779E-0E02-4735-9D4C-A9ED49A52AC2}"/>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6" name="Rectangle 195">
                <a:extLst>
                  <a:ext uri="{FF2B5EF4-FFF2-40B4-BE49-F238E27FC236}">
                    <a16:creationId xmlns:a16="http://schemas.microsoft.com/office/drawing/2014/main" id="{34AA3F6E-4029-42E4-80D3-B30EA1834A91}"/>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7" name="Rectangle 196">
                <a:extLst>
                  <a:ext uri="{FF2B5EF4-FFF2-40B4-BE49-F238E27FC236}">
                    <a16:creationId xmlns:a16="http://schemas.microsoft.com/office/drawing/2014/main" id="{8D268260-9686-4057-99B0-EE7BD45D9A2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8" name="Rectangle 197">
                <a:extLst>
                  <a:ext uri="{FF2B5EF4-FFF2-40B4-BE49-F238E27FC236}">
                    <a16:creationId xmlns:a16="http://schemas.microsoft.com/office/drawing/2014/main" id="{016F14DD-70B3-4CAC-AA2F-8CA027B301C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9" name="Rectangle 198">
                <a:extLst>
                  <a:ext uri="{FF2B5EF4-FFF2-40B4-BE49-F238E27FC236}">
                    <a16:creationId xmlns:a16="http://schemas.microsoft.com/office/drawing/2014/main" id="{3D2EF879-385E-4AE0-B513-53FD694B87F3}"/>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0" name="Rectangle 199">
                <a:extLst>
                  <a:ext uri="{FF2B5EF4-FFF2-40B4-BE49-F238E27FC236}">
                    <a16:creationId xmlns:a16="http://schemas.microsoft.com/office/drawing/2014/main" id="{5866144B-A227-4762-8526-8A9C2D11283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1" name="Rectangle 200">
                <a:extLst>
                  <a:ext uri="{FF2B5EF4-FFF2-40B4-BE49-F238E27FC236}">
                    <a16:creationId xmlns:a16="http://schemas.microsoft.com/office/drawing/2014/main" id="{3B82CBA5-DF86-4CED-813F-062D362BF754}"/>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2" name="Rectangle 201">
                <a:extLst>
                  <a:ext uri="{FF2B5EF4-FFF2-40B4-BE49-F238E27FC236}">
                    <a16:creationId xmlns:a16="http://schemas.microsoft.com/office/drawing/2014/main" id="{5883CE8D-D95C-479D-A2C6-A1B085B75D8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3" name="Rectangle 202">
                <a:extLst>
                  <a:ext uri="{FF2B5EF4-FFF2-40B4-BE49-F238E27FC236}">
                    <a16:creationId xmlns:a16="http://schemas.microsoft.com/office/drawing/2014/main" id="{8304C6C2-A872-489B-91F5-A8E49FF4C05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90" name="Oval 189">
              <a:extLst>
                <a:ext uri="{FF2B5EF4-FFF2-40B4-BE49-F238E27FC236}">
                  <a16:creationId xmlns:a16="http://schemas.microsoft.com/office/drawing/2014/main" id="{C637941B-5CBF-4DA4-8DB2-87D5541C21F5}"/>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1" name="TextBox 190">
              <a:extLst>
                <a:ext uri="{FF2B5EF4-FFF2-40B4-BE49-F238E27FC236}">
                  <a16:creationId xmlns:a16="http://schemas.microsoft.com/office/drawing/2014/main" id="{74640DB6-7EA5-44E8-8F5E-A0DE9081B08E}"/>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a:t>
              </a:r>
            </a:p>
          </p:txBody>
        </p:sp>
      </p:grpSp>
      <p:grpSp>
        <p:nvGrpSpPr>
          <p:cNvPr id="204" name="Group 203">
            <a:extLst>
              <a:ext uri="{FF2B5EF4-FFF2-40B4-BE49-F238E27FC236}">
                <a16:creationId xmlns:a16="http://schemas.microsoft.com/office/drawing/2014/main" id="{E55F164A-53A8-41F3-B2B6-E14C5D4F6D5D}"/>
              </a:ext>
            </a:extLst>
          </p:cNvPr>
          <p:cNvGrpSpPr/>
          <p:nvPr/>
        </p:nvGrpSpPr>
        <p:grpSpPr>
          <a:xfrm>
            <a:off x="5232130" y="3967156"/>
            <a:ext cx="1780072" cy="1780072"/>
            <a:chOff x="3419475" y="752475"/>
            <a:chExt cx="5353050" cy="5353050"/>
          </a:xfrm>
        </p:grpSpPr>
        <p:sp>
          <p:nvSpPr>
            <p:cNvPr id="205" name="Freeform: Shape 204">
              <a:extLst>
                <a:ext uri="{FF2B5EF4-FFF2-40B4-BE49-F238E27FC236}">
                  <a16:creationId xmlns:a16="http://schemas.microsoft.com/office/drawing/2014/main" id="{B2B58F0B-F44B-4BE0-8214-AA677009AAB9}"/>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06" name="Group 205">
              <a:extLst>
                <a:ext uri="{FF2B5EF4-FFF2-40B4-BE49-F238E27FC236}">
                  <a16:creationId xmlns:a16="http://schemas.microsoft.com/office/drawing/2014/main" id="{257FE4D6-483E-431B-AA7D-E560761C29AD}"/>
                </a:ext>
              </a:extLst>
            </p:cNvPr>
            <p:cNvGrpSpPr/>
            <p:nvPr/>
          </p:nvGrpSpPr>
          <p:grpSpPr>
            <a:xfrm>
              <a:off x="3505202" y="836611"/>
              <a:ext cx="5094518" cy="5143275"/>
              <a:chOff x="3505202" y="836611"/>
              <a:chExt cx="5094518" cy="5143275"/>
            </a:xfrm>
            <a:solidFill>
              <a:schemeClr val="bg1"/>
            </a:solidFill>
          </p:grpSpPr>
          <p:sp>
            <p:nvSpPr>
              <p:cNvPr id="209" name="Rectangle 208">
                <a:extLst>
                  <a:ext uri="{FF2B5EF4-FFF2-40B4-BE49-F238E27FC236}">
                    <a16:creationId xmlns:a16="http://schemas.microsoft.com/office/drawing/2014/main" id="{FFCA97A4-A8DA-40C1-9D9E-EF932C7D05B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0" name="Rectangle 209">
                <a:extLst>
                  <a:ext uri="{FF2B5EF4-FFF2-40B4-BE49-F238E27FC236}">
                    <a16:creationId xmlns:a16="http://schemas.microsoft.com/office/drawing/2014/main" id="{090C6838-1F22-4DA9-82BD-5C37E647713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1" name="Rectangle 210">
                <a:extLst>
                  <a:ext uri="{FF2B5EF4-FFF2-40B4-BE49-F238E27FC236}">
                    <a16:creationId xmlns:a16="http://schemas.microsoft.com/office/drawing/2014/main" id="{480C4D48-9C07-430E-957C-8789FAF48C1A}"/>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2" name="Rectangle 211">
                <a:extLst>
                  <a:ext uri="{FF2B5EF4-FFF2-40B4-BE49-F238E27FC236}">
                    <a16:creationId xmlns:a16="http://schemas.microsoft.com/office/drawing/2014/main" id="{D5AB55CE-F667-43FA-A44F-F06BCE7DDB4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3" name="Rectangle 212">
                <a:extLst>
                  <a:ext uri="{FF2B5EF4-FFF2-40B4-BE49-F238E27FC236}">
                    <a16:creationId xmlns:a16="http://schemas.microsoft.com/office/drawing/2014/main" id="{55FAB3BA-970B-4154-B061-39B74E060D8F}"/>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4" name="Rectangle 213">
                <a:extLst>
                  <a:ext uri="{FF2B5EF4-FFF2-40B4-BE49-F238E27FC236}">
                    <a16:creationId xmlns:a16="http://schemas.microsoft.com/office/drawing/2014/main" id="{99000E8C-A900-44FD-B075-4CD834590E4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5" name="Rectangle 214">
                <a:extLst>
                  <a:ext uri="{FF2B5EF4-FFF2-40B4-BE49-F238E27FC236}">
                    <a16:creationId xmlns:a16="http://schemas.microsoft.com/office/drawing/2014/main" id="{A3D98097-E764-4A6B-B7A9-69D605893C8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6" name="Rectangle 215">
                <a:extLst>
                  <a:ext uri="{FF2B5EF4-FFF2-40B4-BE49-F238E27FC236}">
                    <a16:creationId xmlns:a16="http://schemas.microsoft.com/office/drawing/2014/main" id="{9A3A5A96-2583-4551-BCBD-707DB272E97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7" name="Rectangle 216">
                <a:extLst>
                  <a:ext uri="{FF2B5EF4-FFF2-40B4-BE49-F238E27FC236}">
                    <a16:creationId xmlns:a16="http://schemas.microsoft.com/office/drawing/2014/main" id="{96A80426-DC6A-4D2D-9656-9255717D3F6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8" name="Rectangle 217">
                <a:extLst>
                  <a:ext uri="{FF2B5EF4-FFF2-40B4-BE49-F238E27FC236}">
                    <a16:creationId xmlns:a16="http://schemas.microsoft.com/office/drawing/2014/main" id="{4D1A7621-A4C4-48A1-990C-8B519183F55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9" name="Rectangle 218">
                <a:extLst>
                  <a:ext uri="{FF2B5EF4-FFF2-40B4-BE49-F238E27FC236}">
                    <a16:creationId xmlns:a16="http://schemas.microsoft.com/office/drawing/2014/main" id="{7183A863-4BDA-4BFA-9F25-C215F96DA9F8}"/>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0" name="Rectangle 219">
                <a:extLst>
                  <a:ext uri="{FF2B5EF4-FFF2-40B4-BE49-F238E27FC236}">
                    <a16:creationId xmlns:a16="http://schemas.microsoft.com/office/drawing/2014/main" id="{BCA1372C-EF11-4646-800B-B42FC7CFB10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7" name="Oval 206">
              <a:extLst>
                <a:ext uri="{FF2B5EF4-FFF2-40B4-BE49-F238E27FC236}">
                  <a16:creationId xmlns:a16="http://schemas.microsoft.com/office/drawing/2014/main" id="{E1F6A30E-5FAB-487C-A741-C0C4C7BB258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8" name="TextBox 207">
              <a:extLst>
                <a:ext uri="{FF2B5EF4-FFF2-40B4-BE49-F238E27FC236}">
                  <a16:creationId xmlns:a16="http://schemas.microsoft.com/office/drawing/2014/main" id="{671D3926-1AE4-49D8-B730-0F19D912E9A0}"/>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0</a:t>
              </a:r>
            </a:p>
          </p:txBody>
        </p:sp>
      </p:grpSp>
      <p:pic>
        <p:nvPicPr>
          <p:cNvPr id="221" name="nhạc chơi rung chuông vàng">
            <a:hlinkClick r:id="" action="ppaction://media"/>
            <a:extLst>
              <a:ext uri="{FF2B5EF4-FFF2-40B4-BE49-F238E27FC236}">
                <a16:creationId xmlns:a16="http://schemas.microsoft.com/office/drawing/2014/main" id="{AC97AE6C-C162-495B-867F-FFED908FBCC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1905" y="1693878"/>
            <a:ext cx="609600" cy="609600"/>
          </a:xfrm>
          <a:prstGeom prst="rect">
            <a:avLst/>
          </a:prstGeom>
        </p:spPr>
      </p:pic>
    </p:spTree>
    <p:extLst>
      <p:ext uri="{BB962C8B-B14F-4D97-AF65-F5344CB8AC3E}">
        <p14:creationId xmlns:p14="http://schemas.microsoft.com/office/powerpoint/2010/main" val="363528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75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750"/>
                                        <p:tgtEl>
                                          <p:spTgt spid="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750"/>
                                        <p:tgtEl>
                                          <p:spTgt spid="3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5312" fill="hold"/>
                                        <p:tgtEl>
                                          <p:spTgt spid="221"/>
                                        </p:tgtEl>
                                      </p:cBhvr>
                                    </p:cmd>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1000"/>
                                  </p:stCondLst>
                                  <p:childTnLst>
                                    <p:set>
                                      <p:cBhvr>
                                        <p:cTn id="38" dur="1" fill="hold">
                                          <p:stCondLst>
                                            <p:cond delay="0"/>
                                          </p:stCondLst>
                                        </p:cTn>
                                        <p:tgtEl>
                                          <p:spTgt spid="51"/>
                                        </p:tgtEl>
                                        <p:attrNameLst>
                                          <p:attrName>style.visibility</p:attrName>
                                        </p:attrNameLst>
                                      </p:cBhvr>
                                      <p:to>
                                        <p:strVal val="visible"/>
                                      </p:to>
                                    </p:set>
                                  </p:childTnLst>
                                </p:cTn>
                              </p:par>
                            </p:childTnLst>
                          </p:cTn>
                        </p:par>
                        <p:par>
                          <p:cTn id="39" fill="hold">
                            <p:stCondLst>
                              <p:cond delay="1000"/>
                            </p:stCondLst>
                            <p:childTnLst>
                              <p:par>
                                <p:cTn id="40" presetID="1" presetClass="entr" presetSubtype="0" fill="hold" nodeType="afterEffect">
                                  <p:stCondLst>
                                    <p:cond delay="1000"/>
                                  </p:stCondLst>
                                  <p:childTnLst>
                                    <p:set>
                                      <p:cBhvr>
                                        <p:cTn id="41" dur="1" fill="hold">
                                          <p:stCondLst>
                                            <p:cond delay="0"/>
                                          </p:stCondLst>
                                        </p:cTn>
                                        <p:tgtEl>
                                          <p:spTgt spid="68"/>
                                        </p:tgtEl>
                                        <p:attrNameLst>
                                          <p:attrName>style.visibility</p:attrName>
                                        </p:attrNameLst>
                                      </p:cBhvr>
                                      <p:to>
                                        <p:strVal val="visible"/>
                                      </p:to>
                                    </p:set>
                                  </p:childTnLst>
                                </p:cTn>
                              </p:par>
                            </p:childTnLst>
                          </p:cTn>
                        </p:par>
                        <p:par>
                          <p:cTn id="42" fill="hold">
                            <p:stCondLst>
                              <p:cond delay="2000"/>
                            </p:stCondLst>
                            <p:childTnLst>
                              <p:par>
                                <p:cTn id="43" presetID="1" presetClass="entr" presetSubtype="0" fill="hold" nodeType="afterEffect">
                                  <p:stCondLst>
                                    <p:cond delay="1000"/>
                                  </p:stCondLst>
                                  <p:childTnLst>
                                    <p:set>
                                      <p:cBhvr>
                                        <p:cTn id="44" dur="1" fill="hold">
                                          <p:stCondLst>
                                            <p:cond delay="0"/>
                                          </p:stCondLst>
                                        </p:cTn>
                                        <p:tgtEl>
                                          <p:spTgt spid="85"/>
                                        </p:tgtEl>
                                        <p:attrNameLst>
                                          <p:attrName>style.visibility</p:attrName>
                                        </p:attrNameLst>
                                      </p:cBhvr>
                                      <p:to>
                                        <p:strVal val="visible"/>
                                      </p:to>
                                    </p:set>
                                  </p:childTnLst>
                                </p:cTn>
                              </p:par>
                            </p:childTnLst>
                          </p:cTn>
                        </p:par>
                        <p:par>
                          <p:cTn id="45" fill="hold">
                            <p:stCondLst>
                              <p:cond delay="3000"/>
                            </p:stCondLst>
                            <p:childTnLst>
                              <p:par>
                                <p:cTn id="46" presetID="1" presetClass="entr" presetSubtype="0" fill="hold" nodeType="afterEffect">
                                  <p:stCondLst>
                                    <p:cond delay="1000"/>
                                  </p:stCondLst>
                                  <p:childTnLst>
                                    <p:set>
                                      <p:cBhvr>
                                        <p:cTn id="47" dur="1" fill="hold">
                                          <p:stCondLst>
                                            <p:cond delay="0"/>
                                          </p:stCondLst>
                                        </p:cTn>
                                        <p:tgtEl>
                                          <p:spTgt spid="102"/>
                                        </p:tgtEl>
                                        <p:attrNameLst>
                                          <p:attrName>style.visibility</p:attrName>
                                        </p:attrNameLst>
                                      </p:cBhvr>
                                      <p:to>
                                        <p:strVal val="visible"/>
                                      </p:to>
                                    </p:set>
                                  </p:childTnLst>
                                </p:cTn>
                              </p:par>
                            </p:childTnLst>
                          </p:cTn>
                        </p:par>
                        <p:par>
                          <p:cTn id="48" fill="hold">
                            <p:stCondLst>
                              <p:cond delay="4000"/>
                            </p:stCondLst>
                            <p:childTnLst>
                              <p:par>
                                <p:cTn id="49" presetID="1" presetClass="entr" presetSubtype="0" fill="hold" nodeType="afterEffect">
                                  <p:stCondLst>
                                    <p:cond delay="1000"/>
                                  </p:stCondLst>
                                  <p:childTnLst>
                                    <p:set>
                                      <p:cBhvr>
                                        <p:cTn id="50" dur="1" fill="hold">
                                          <p:stCondLst>
                                            <p:cond delay="0"/>
                                          </p:stCondLst>
                                        </p:cTn>
                                        <p:tgtEl>
                                          <p:spTgt spid="119"/>
                                        </p:tgtEl>
                                        <p:attrNameLst>
                                          <p:attrName>style.visibility</p:attrName>
                                        </p:attrNameLst>
                                      </p:cBhvr>
                                      <p:to>
                                        <p:strVal val="visible"/>
                                      </p:to>
                                    </p:set>
                                  </p:childTnLst>
                                </p:cTn>
                              </p:par>
                            </p:childTnLst>
                          </p:cTn>
                        </p:par>
                        <p:par>
                          <p:cTn id="51" fill="hold">
                            <p:stCondLst>
                              <p:cond delay="5000"/>
                            </p:stCondLst>
                            <p:childTnLst>
                              <p:par>
                                <p:cTn id="52" presetID="1" presetClass="entr" presetSubtype="0" fill="hold" nodeType="afterEffect">
                                  <p:stCondLst>
                                    <p:cond delay="1000"/>
                                  </p:stCondLst>
                                  <p:childTnLst>
                                    <p:set>
                                      <p:cBhvr>
                                        <p:cTn id="53" dur="1" fill="hold">
                                          <p:stCondLst>
                                            <p:cond delay="0"/>
                                          </p:stCondLst>
                                        </p:cTn>
                                        <p:tgtEl>
                                          <p:spTgt spid="136"/>
                                        </p:tgtEl>
                                        <p:attrNameLst>
                                          <p:attrName>style.visibility</p:attrName>
                                        </p:attrNameLst>
                                      </p:cBhvr>
                                      <p:to>
                                        <p:strVal val="visible"/>
                                      </p:to>
                                    </p:set>
                                  </p:childTnLst>
                                </p:cTn>
                              </p:par>
                            </p:childTnLst>
                          </p:cTn>
                        </p:par>
                        <p:par>
                          <p:cTn id="54" fill="hold">
                            <p:stCondLst>
                              <p:cond delay="6000"/>
                            </p:stCondLst>
                            <p:childTnLst>
                              <p:par>
                                <p:cTn id="55" presetID="1" presetClass="entr" presetSubtype="0" fill="hold" nodeType="afterEffect">
                                  <p:stCondLst>
                                    <p:cond delay="1000"/>
                                  </p:stCondLst>
                                  <p:childTnLst>
                                    <p:set>
                                      <p:cBhvr>
                                        <p:cTn id="56" dur="1" fill="hold">
                                          <p:stCondLst>
                                            <p:cond delay="0"/>
                                          </p:stCondLst>
                                        </p:cTn>
                                        <p:tgtEl>
                                          <p:spTgt spid="153"/>
                                        </p:tgtEl>
                                        <p:attrNameLst>
                                          <p:attrName>style.visibility</p:attrName>
                                        </p:attrNameLst>
                                      </p:cBhvr>
                                      <p:to>
                                        <p:strVal val="visible"/>
                                      </p:to>
                                    </p:set>
                                  </p:childTnLst>
                                </p:cTn>
                              </p:par>
                            </p:childTnLst>
                          </p:cTn>
                        </p:par>
                        <p:par>
                          <p:cTn id="57" fill="hold">
                            <p:stCondLst>
                              <p:cond delay="7000"/>
                            </p:stCondLst>
                            <p:childTnLst>
                              <p:par>
                                <p:cTn id="58" presetID="1" presetClass="entr" presetSubtype="0" fill="hold" nodeType="afterEffect">
                                  <p:stCondLst>
                                    <p:cond delay="1000"/>
                                  </p:stCondLst>
                                  <p:childTnLst>
                                    <p:set>
                                      <p:cBhvr>
                                        <p:cTn id="59" dur="1" fill="hold">
                                          <p:stCondLst>
                                            <p:cond delay="0"/>
                                          </p:stCondLst>
                                        </p:cTn>
                                        <p:tgtEl>
                                          <p:spTgt spid="170"/>
                                        </p:tgtEl>
                                        <p:attrNameLst>
                                          <p:attrName>style.visibility</p:attrName>
                                        </p:attrNameLst>
                                      </p:cBhvr>
                                      <p:to>
                                        <p:strVal val="visible"/>
                                      </p:to>
                                    </p:set>
                                  </p:childTnLst>
                                </p:cTn>
                              </p:par>
                            </p:childTnLst>
                          </p:cTn>
                        </p:par>
                        <p:par>
                          <p:cTn id="60" fill="hold">
                            <p:stCondLst>
                              <p:cond delay="8000"/>
                            </p:stCondLst>
                            <p:childTnLst>
                              <p:par>
                                <p:cTn id="61" presetID="1" presetClass="entr" presetSubtype="0" fill="hold" nodeType="afterEffect">
                                  <p:stCondLst>
                                    <p:cond delay="1000"/>
                                  </p:stCondLst>
                                  <p:childTnLst>
                                    <p:set>
                                      <p:cBhvr>
                                        <p:cTn id="62" dur="1" fill="hold">
                                          <p:stCondLst>
                                            <p:cond delay="0"/>
                                          </p:stCondLst>
                                        </p:cTn>
                                        <p:tgtEl>
                                          <p:spTgt spid="187"/>
                                        </p:tgtEl>
                                        <p:attrNameLst>
                                          <p:attrName>style.visibility</p:attrName>
                                        </p:attrNameLst>
                                      </p:cBhvr>
                                      <p:to>
                                        <p:strVal val="visible"/>
                                      </p:to>
                                    </p:set>
                                  </p:childTnLst>
                                </p:cTn>
                              </p:par>
                            </p:childTnLst>
                          </p:cTn>
                        </p:par>
                        <p:par>
                          <p:cTn id="63" fill="hold">
                            <p:stCondLst>
                              <p:cond delay="9000"/>
                            </p:stCondLst>
                            <p:childTnLst>
                              <p:par>
                                <p:cTn id="64" presetID="1" presetClass="entr" presetSubtype="0" fill="hold" nodeType="afterEffect">
                                  <p:stCondLst>
                                    <p:cond delay="1000"/>
                                  </p:stCondLst>
                                  <p:childTnLst>
                                    <p:set>
                                      <p:cBhvr>
                                        <p:cTn id="65"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221"/>
                </p:tgtEl>
              </p:cMediaNode>
            </p:audio>
          </p:childTnLst>
        </p:cTn>
      </p:par>
    </p:tnLst>
    <p:bldLst>
      <p:bldP spid="12" grpId="0"/>
      <p:bldP spid="30" grpId="0"/>
      <p:bldP spid="31" grpId="0"/>
      <p:bldP spid="3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4" y="-1"/>
            <a:ext cx="12150246" cy="6858001"/>
          </a:xfrm>
          <a:prstGeom prst="rect">
            <a:avLst/>
          </a:prstGeom>
        </p:spPr>
      </p:pic>
      <p:sp>
        <p:nvSpPr>
          <p:cNvPr id="3" name="TextBox 2"/>
          <p:cNvSpPr txBox="1"/>
          <p:nvPr/>
        </p:nvSpPr>
        <p:spPr>
          <a:xfrm>
            <a:off x="914400" y="304800"/>
            <a:ext cx="11049000" cy="2308324"/>
          </a:xfrm>
          <a:prstGeom prst="rect">
            <a:avLst/>
          </a:prstGeom>
          <a:noFill/>
        </p:spPr>
        <p:txBody>
          <a:bodyPr wrap="square" rtlCol="0">
            <a:spAutoFit/>
          </a:bodyPr>
          <a:lstStyle/>
          <a:p>
            <a:r>
              <a:rPr lang="en-US" sz="4800" b="1" dirty="0" err="1">
                <a:solidFill>
                  <a:srgbClr val="0033CC"/>
                </a:solidFill>
              </a:rPr>
              <a:t>Câu</a:t>
            </a:r>
            <a:r>
              <a:rPr lang="en-US" sz="4800" b="1" dirty="0">
                <a:solidFill>
                  <a:srgbClr val="0033CC"/>
                </a:solidFill>
              </a:rPr>
              <a:t> 3: </a:t>
            </a:r>
            <a:r>
              <a:rPr lang="en-US" sz="4800" b="1" dirty="0" err="1">
                <a:solidFill>
                  <a:srgbClr val="0033CC"/>
                </a:solidFill>
              </a:rPr>
              <a:t>Hoocmon</a:t>
            </a:r>
            <a:r>
              <a:rPr lang="en-US" sz="4800" b="1" dirty="0">
                <a:solidFill>
                  <a:srgbClr val="0033CC"/>
                </a:solidFill>
              </a:rPr>
              <a:t> </a:t>
            </a:r>
            <a:r>
              <a:rPr lang="en-US" sz="4800" b="1" dirty="0" err="1">
                <a:solidFill>
                  <a:srgbClr val="0033CC"/>
                </a:solidFill>
              </a:rPr>
              <a:t>nào</a:t>
            </a:r>
            <a:r>
              <a:rPr lang="en-US" sz="4800" b="1" dirty="0">
                <a:solidFill>
                  <a:srgbClr val="0033CC"/>
                </a:solidFill>
              </a:rPr>
              <a:t> do </a:t>
            </a:r>
            <a:r>
              <a:rPr lang="en-US" sz="4800" b="1" dirty="0" err="1">
                <a:solidFill>
                  <a:srgbClr val="0033CC"/>
                </a:solidFill>
              </a:rPr>
              <a:t>thùy</a:t>
            </a:r>
            <a:r>
              <a:rPr lang="en-US" sz="4800" b="1" dirty="0">
                <a:solidFill>
                  <a:srgbClr val="0033CC"/>
                </a:solidFill>
              </a:rPr>
              <a:t> </a:t>
            </a:r>
            <a:r>
              <a:rPr lang="en-US" sz="4800" b="1" dirty="0" err="1">
                <a:solidFill>
                  <a:srgbClr val="0033CC"/>
                </a:solidFill>
              </a:rPr>
              <a:t>trước</a:t>
            </a:r>
            <a:r>
              <a:rPr lang="en-US" sz="4800" b="1" dirty="0">
                <a:solidFill>
                  <a:srgbClr val="0033CC"/>
                </a:solidFill>
              </a:rPr>
              <a:t> </a:t>
            </a:r>
            <a:r>
              <a:rPr lang="en-US" sz="4800" b="1" dirty="0" err="1">
                <a:solidFill>
                  <a:srgbClr val="0033CC"/>
                </a:solidFill>
              </a:rPr>
              <a:t>tuyến</a:t>
            </a:r>
            <a:r>
              <a:rPr lang="en-US" sz="4800" b="1" dirty="0">
                <a:solidFill>
                  <a:srgbClr val="0033CC"/>
                </a:solidFill>
              </a:rPr>
              <a:t> </a:t>
            </a:r>
            <a:r>
              <a:rPr lang="en-US" sz="4800" b="1" dirty="0" err="1">
                <a:solidFill>
                  <a:srgbClr val="0033CC"/>
                </a:solidFill>
              </a:rPr>
              <a:t>yên</a:t>
            </a:r>
            <a:r>
              <a:rPr lang="en-US" sz="4800" b="1" dirty="0">
                <a:solidFill>
                  <a:srgbClr val="0033CC"/>
                </a:solidFill>
              </a:rPr>
              <a:t> </a:t>
            </a:r>
            <a:r>
              <a:rPr lang="en-US" sz="4800" b="1" dirty="0" err="1">
                <a:solidFill>
                  <a:srgbClr val="0033CC"/>
                </a:solidFill>
              </a:rPr>
              <a:t>tiết</a:t>
            </a:r>
            <a:r>
              <a:rPr lang="en-US" sz="4800" b="1" dirty="0">
                <a:solidFill>
                  <a:srgbClr val="0033CC"/>
                </a:solidFill>
              </a:rPr>
              <a:t> </a:t>
            </a:r>
            <a:r>
              <a:rPr lang="en-US" sz="4800" b="1" dirty="0" err="1">
                <a:solidFill>
                  <a:srgbClr val="0033CC"/>
                </a:solidFill>
              </a:rPr>
              <a:t>ra</a:t>
            </a:r>
            <a:r>
              <a:rPr lang="en-US" sz="4800" b="1" dirty="0">
                <a:solidFill>
                  <a:srgbClr val="0033CC"/>
                </a:solidFill>
              </a:rPr>
              <a:t> </a:t>
            </a:r>
            <a:r>
              <a:rPr lang="en-US" sz="4800" b="1" dirty="0" err="1">
                <a:solidFill>
                  <a:srgbClr val="0033CC"/>
                </a:solidFill>
              </a:rPr>
              <a:t>có</a:t>
            </a:r>
            <a:r>
              <a:rPr lang="en-US" sz="4800" b="1" dirty="0">
                <a:solidFill>
                  <a:srgbClr val="0033CC"/>
                </a:solidFill>
              </a:rPr>
              <a:t> </a:t>
            </a:r>
            <a:r>
              <a:rPr lang="en-US" sz="4800" b="1" dirty="0" err="1">
                <a:solidFill>
                  <a:srgbClr val="0033CC"/>
                </a:solidFill>
              </a:rPr>
              <a:t>tác</a:t>
            </a:r>
            <a:r>
              <a:rPr lang="en-US" sz="4800" b="1" dirty="0">
                <a:solidFill>
                  <a:srgbClr val="0033CC"/>
                </a:solidFill>
              </a:rPr>
              <a:t> </a:t>
            </a:r>
            <a:r>
              <a:rPr lang="en-US" sz="4800" b="1" dirty="0" err="1">
                <a:solidFill>
                  <a:srgbClr val="0033CC"/>
                </a:solidFill>
              </a:rPr>
              <a:t>dụng</a:t>
            </a:r>
            <a:r>
              <a:rPr lang="en-US" sz="4800" b="1" dirty="0">
                <a:solidFill>
                  <a:srgbClr val="0033CC"/>
                </a:solidFill>
              </a:rPr>
              <a:t> </a:t>
            </a:r>
            <a:r>
              <a:rPr lang="en-US" sz="4800" b="1" dirty="0" err="1">
                <a:solidFill>
                  <a:srgbClr val="0033CC"/>
                </a:solidFill>
              </a:rPr>
              <a:t>lên</a:t>
            </a:r>
            <a:r>
              <a:rPr lang="en-US" sz="4800" b="1" dirty="0">
                <a:solidFill>
                  <a:srgbClr val="0033CC"/>
                </a:solidFill>
              </a:rPr>
              <a:t> </a:t>
            </a:r>
            <a:r>
              <a:rPr lang="en-US" sz="4800" b="1" dirty="0" err="1">
                <a:solidFill>
                  <a:srgbClr val="0033CC"/>
                </a:solidFill>
              </a:rPr>
              <a:t>sự</a:t>
            </a:r>
            <a:r>
              <a:rPr lang="en-US" sz="4800" b="1" dirty="0">
                <a:solidFill>
                  <a:srgbClr val="0033CC"/>
                </a:solidFill>
              </a:rPr>
              <a:t> </a:t>
            </a:r>
            <a:r>
              <a:rPr lang="en-US" sz="4800" b="1" dirty="0" err="1">
                <a:solidFill>
                  <a:srgbClr val="0033CC"/>
                </a:solidFill>
              </a:rPr>
              <a:t>tăng</a:t>
            </a:r>
            <a:r>
              <a:rPr lang="en-US" sz="4800" b="1" dirty="0">
                <a:solidFill>
                  <a:srgbClr val="0033CC"/>
                </a:solidFill>
              </a:rPr>
              <a:t> </a:t>
            </a:r>
            <a:r>
              <a:rPr lang="en-US" sz="4800" b="1" dirty="0" err="1">
                <a:solidFill>
                  <a:srgbClr val="0033CC"/>
                </a:solidFill>
              </a:rPr>
              <a:t>trưởng</a:t>
            </a:r>
            <a:r>
              <a:rPr lang="en-US" sz="4800" b="1" dirty="0">
                <a:solidFill>
                  <a:srgbClr val="0033CC"/>
                </a:solidFill>
              </a:rPr>
              <a:t> </a:t>
            </a:r>
            <a:r>
              <a:rPr lang="en-US" sz="4800" b="1" dirty="0" err="1">
                <a:solidFill>
                  <a:srgbClr val="0033CC"/>
                </a:solidFill>
              </a:rPr>
              <a:t>của</a:t>
            </a:r>
            <a:r>
              <a:rPr lang="en-US" sz="4800" b="1" dirty="0">
                <a:solidFill>
                  <a:srgbClr val="0033CC"/>
                </a:solidFill>
              </a:rPr>
              <a:t> </a:t>
            </a:r>
            <a:r>
              <a:rPr lang="en-US" sz="4800" b="1" dirty="0" err="1">
                <a:solidFill>
                  <a:srgbClr val="0033CC"/>
                </a:solidFill>
              </a:rPr>
              <a:t>cơ</a:t>
            </a:r>
            <a:r>
              <a:rPr lang="en-US" sz="4800" b="1" dirty="0">
                <a:solidFill>
                  <a:srgbClr val="0033CC"/>
                </a:solidFill>
              </a:rPr>
              <a:t> </a:t>
            </a:r>
            <a:r>
              <a:rPr lang="en-US" sz="4800" b="1" dirty="0" err="1">
                <a:solidFill>
                  <a:srgbClr val="0033CC"/>
                </a:solidFill>
              </a:rPr>
              <a:t>thể</a:t>
            </a:r>
            <a:r>
              <a:rPr lang="en-US" sz="4800" b="1" dirty="0">
                <a:solidFill>
                  <a:srgbClr val="0033CC"/>
                </a:solidFill>
              </a:rPr>
              <a:t>?</a:t>
            </a:r>
          </a:p>
        </p:txBody>
      </p:sp>
      <p:sp>
        <p:nvSpPr>
          <p:cNvPr id="4" name="Left Arrow 3">
            <a:hlinkClick r:id="rId3" action="ppaction://hlinksldjump"/>
          </p:cNvPr>
          <p:cNvSpPr/>
          <p:nvPr/>
        </p:nvSpPr>
        <p:spPr>
          <a:xfrm>
            <a:off x="7620000" y="6096000"/>
            <a:ext cx="978408" cy="484632"/>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70052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2" descr="Gold Texture Background Image">
            <a:extLst>
              <a:ext uri="{FF2B5EF4-FFF2-40B4-BE49-F238E27FC236}">
                <a16:creationId xmlns:a16="http://schemas.microsoft.com/office/drawing/2014/main" id="{2FC07847-87E6-40B0-BF1A-DEA598797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1120908" y="1584290"/>
            <a:ext cx="14276904" cy="5502309"/>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2C57131F-C79D-4825-BD7B-1FBE387F303C}"/>
              </a:ext>
            </a:extLst>
          </p:cNvPr>
          <p:cNvSpPr txBox="1"/>
          <p:nvPr/>
        </p:nvSpPr>
        <p:spPr>
          <a:xfrm>
            <a:off x="4203954" y="81183"/>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 hỏi 7</a:t>
            </a:r>
          </a:p>
        </p:txBody>
      </p:sp>
      <p:pic>
        <p:nvPicPr>
          <p:cNvPr id="20" name="Picture 19" descr="Logo&#10;&#10;Description automatically generated">
            <a:hlinkClick r:id="rId8" action="ppaction://hlinksldjump"/>
            <a:extLst>
              <a:ext uri="{FF2B5EF4-FFF2-40B4-BE49-F238E27FC236}">
                <a16:creationId xmlns:a16="http://schemas.microsoft.com/office/drawing/2014/main" id="{0C565E6E-F029-47F4-9374-7A5B37ACC7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6050" y="-324404"/>
            <a:ext cx="2473163" cy="2473163"/>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755792" y="2196872"/>
            <a:ext cx="11015812" cy="1077218"/>
          </a:xfrm>
          <a:prstGeom prst="rect">
            <a:avLst/>
          </a:prstGeom>
          <a:noFill/>
        </p:spPr>
        <p:txBody>
          <a:bodyPr wrap="square" rtlCol="0">
            <a:spAutoFit/>
          </a:bodyPr>
          <a:lstStyle/>
          <a:p>
            <a:r>
              <a:rPr lang="vi-VN" sz="3200">
                <a:solidFill>
                  <a:schemeClr val="bg1"/>
                </a:solidFill>
              </a:rPr>
              <a:t>Ở đảo tuỵ của người có bao nhiêu loại tế bào có khả năng tiết hoocmôn điều hoà đường huyết?</a:t>
            </a:r>
            <a:endParaRPr lang="en-US" sz="3200">
              <a:solidFill>
                <a:schemeClr val="bg1"/>
              </a:solidFill>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302031" y="3740167"/>
            <a:ext cx="5158969" cy="1098063"/>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1" name="Group 20">
            <a:extLst>
              <a:ext uri="{FF2B5EF4-FFF2-40B4-BE49-F238E27FC236}">
                <a16:creationId xmlns:a16="http://schemas.microsoft.com/office/drawing/2014/main" id="{9E40A452-AD32-4973-93FD-F4C4003D67AF}"/>
              </a:ext>
            </a:extLst>
          </p:cNvPr>
          <p:cNvGrpSpPr/>
          <p:nvPr/>
        </p:nvGrpSpPr>
        <p:grpSpPr>
          <a:xfrm>
            <a:off x="6753843" y="3732601"/>
            <a:ext cx="5131036"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302031" y="4853547"/>
            <a:ext cx="5164282"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759155" y="4845981"/>
            <a:ext cx="5125723"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816741" y="4148205"/>
            <a:ext cx="4184940" cy="523220"/>
          </a:xfrm>
          <a:prstGeom prst="rect">
            <a:avLst/>
          </a:prstGeom>
          <a:noFill/>
        </p:spPr>
        <p:txBody>
          <a:bodyPr wrap="square" rtlCol="0">
            <a:spAutoFit/>
          </a:bodyPr>
          <a:lstStyle/>
          <a:p>
            <a:r>
              <a:rPr lang="en-US" sz="2800" b="1">
                <a:solidFill>
                  <a:schemeClr val="bg1"/>
                </a:solidFill>
                <a:effectLst/>
                <a:latin typeface="Arial" pitchFamily="34" charset="0"/>
                <a:ea typeface="Calibri" panose="020F0502020204030204" pitchFamily="34" charset="0"/>
                <a:cs typeface="Arial" pitchFamily="34" charset="0"/>
              </a:rPr>
              <a:t>A. </a:t>
            </a:r>
            <a:r>
              <a:rPr lang="en-US" sz="2800">
                <a:solidFill>
                  <a:schemeClr val="bg1"/>
                </a:solidFill>
                <a:latin typeface="Arial" pitchFamily="34" charset="0"/>
                <a:ea typeface="Calibri" panose="020F0502020204030204" pitchFamily="34" charset="0"/>
                <a:cs typeface="Arial" pitchFamily="34" charset="0"/>
              </a:rPr>
              <a:t>5 loại.</a:t>
            </a:r>
            <a:endParaRPr lang="fr-FR" sz="2800">
              <a:solidFill>
                <a:schemeClr val="bg1"/>
              </a:solidFill>
              <a:latin typeface="Arial" pitchFamily="34" charset="0"/>
              <a:cs typeface="Arial" pitchFamily="34" charset="0"/>
            </a:endParaRPr>
          </a:p>
        </p:txBody>
      </p:sp>
      <p:sp>
        <p:nvSpPr>
          <p:cNvPr id="31" name="TextBox 30">
            <a:extLst>
              <a:ext uri="{FF2B5EF4-FFF2-40B4-BE49-F238E27FC236}">
                <a16:creationId xmlns:a16="http://schemas.microsoft.com/office/drawing/2014/main" id="{C10D5D51-143C-4D86-8F14-FCBA79843B3F}"/>
              </a:ext>
            </a:extLst>
          </p:cNvPr>
          <p:cNvSpPr txBox="1"/>
          <p:nvPr/>
        </p:nvSpPr>
        <p:spPr>
          <a:xfrm>
            <a:off x="800971" y="5226661"/>
            <a:ext cx="3923429" cy="523220"/>
          </a:xfrm>
          <a:prstGeom prst="rect">
            <a:avLst/>
          </a:prstGeom>
          <a:noFill/>
        </p:spPr>
        <p:txBody>
          <a:bodyPr wrap="square" rtlCol="0">
            <a:spAutoFit/>
          </a:bodyPr>
          <a:lstStyle/>
          <a:p>
            <a:r>
              <a:rPr lang="en-US" sz="2800" b="1">
                <a:solidFill>
                  <a:srgbClr val="FFC000"/>
                </a:solidFill>
                <a:latin typeface="Arial" pitchFamily="34" charset="0"/>
                <a:ea typeface="Calibri" panose="020F0502020204030204" pitchFamily="34" charset="0"/>
                <a:cs typeface="Arial" pitchFamily="34" charset="0"/>
              </a:rPr>
              <a:t>C</a:t>
            </a:r>
            <a:r>
              <a:rPr lang="en-US" sz="2800" b="1">
                <a:solidFill>
                  <a:srgbClr val="FFC000"/>
                </a:solidFill>
                <a:effectLst/>
                <a:latin typeface="Arial" pitchFamily="34" charset="0"/>
                <a:ea typeface="Calibri" panose="020F0502020204030204" pitchFamily="34" charset="0"/>
                <a:cs typeface="Arial" pitchFamily="34" charset="0"/>
              </a:rPr>
              <a:t>. </a:t>
            </a:r>
            <a:r>
              <a:rPr lang="en-US" sz="2800">
                <a:solidFill>
                  <a:srgbClr val="FFC000"/>
                </a:solidFill>
                <a:latin typeface="Arial" pitchFamily="34" charset="0"/>
                <a:cs typeface="Arial" pitchFamily="34" charset="0"/>
              </a:rPr>
              <a:t>2 loại.</a:t>
            </a:r>
            <a:endParaRPr lang="fr-FR" sz="2800">
              <a:solidFill>
                <a:srgbClr val="FFC000"/>
              </a:solidFill>
              <a:latin typeface="Arial" pitchFamily="34" charset="0"/>
              <a:cs typeface="Arial" pitchFamily="34" charset="0"/>
            </a:endParaRPr>
          </a:p>
        </p:txBody>
      </p:sp>
      <p:sp>
        <p:nvSpPr>
          <p:cNvPr id="32" name="TextBox 31">
            <a:extLst>
              <a:ext uri="{FF2B5EF4-FFF2-40B4-BE49-F238E27FC236}">
                <a16:creationId xmlns:a16="http://schemas.microsoft.com/office/drawing/2014/main" id="{548271ED-E1C7-4657-9182-F49EA1C44A96}"/>
              </a:ext>
            </a:extLst>
          </p:cNvPr>
          <p:cNvSpPr txBox="1"/>
          <p:nvPr/>
        </p:nvSpPr>
        <p:spPr>
          <a:xfrm>
            <a:off x="7212413" y="4081577"/>
            <a:ext cx="4215634" cy="523220"/>
          </a:xfrm>
          <a:prstGeom prst="rect">
            <a:avLst/>
          </a:prstGeom>
          <a:noFill/>
        </p:spPr>
        <p:txBody>
          <a:bodyPr wrap="square" rtlCol="0">
            <a:spAutoFit/>
          </a:bodyPr>
          <a:lstStyle/>
          <a:p>
            <a:r>
              <a:rPr lang="en-US" sz="2800" b="1">
                <a:solidFill>
                  <a:schemeClr val="bg1"/>
                </a:solidFill>
                <a:latin typeface="Arial" pitchFamily="34" charset="0"/>
                <a:ea typeface="Calibri" panose="020F0502020204030204" pitchFamily="34" charset="0"/>
                <a:cs typeface="Arial" pitchFamily="34" charset="0"/>
              </a:rPr>
              <a:t>B</a:t>
            </a:r>
            <a:r>
              <a:rPr lang="en-US" sz="2800" b="1">
                <a:solidFill>
                  <a:schemeClr val="bg1"/>
                </a:solidFill>
                <a:effectLst/>
                <a:latin typeface="Arial" pitchFamily="34" charset="0"/>
                <a:ea typeface="Calibri" panose="020F0502020204030204" pitchFamily="34" charset="0"/>
                <a:cs typeface="Arial" pitchFamily="34" charset="0"/>
              </a:rPr>
              <a:t>. </a:t>
            </a:r>
            <a:r>
              <a:rPr lang="en-US" sz="2800">
                <a:solidFill>
                  <a:schemeClr val="bg1"/>
                </a:solidFill>
                <a:latin typeface="Arial" pitchFamily="34" charset="0"/>
                <a:cs typeface="Arial" pitchFamily="34" charset="0"/>
              </a:rPr>
              <a:t>4 loại</a:t>
            </a:r>
            <a:r>
              <a:rPr lang="vi-VN" sz="2800">
                <a:solidFill>
                  <a:schemeClr val="bg1"/>
                </a:solidFill>
                <a:latin typeface="Arial" pitchFamily="34" charset="0"/>
                <a:cs typeface="Arial" pitchFamily="34" charset="0"/>
              </a:rPr>
              <a:t>.</a:t>
            </a:r>
            <a:endParaRPr lang="fr-FR" sz="2800">
              <a:solidFill>
                <a:schemeClr val="bg1"/>
              </a:solidFill>
              <a:latin typeface="Arial" pitchFamily="34" charset="0"/>
              <a:cs typeface="Arial" pitchFamily="34" charset="0"/>
            </a:endParaRPr>
          </a:p>
        </p:txBody>
      </p:sp>
      <p:sp>
        <p:nvSpPr>
          <p:cNvPr id="33" name="TextBox 32">
            <a:extLst>
              <a:ext uri="{FF2B5EF4-FFF2-40B4-BE49-F238E27FC236}">
                <a16:creationId xmlns:a16="http://schemas.microsoft.com/office/drawing/2014/main" id="{7FD167AD-B3DD-423C-9A0A-0EBD1C1F0A64}"/>
              </a:ext>
            </a:extLst>
          </p:cNvPr>
          <p:cNvSpPr txBox="1"/>
          <p:nvPr/>
        </p:nvSpPr>
        <p:spPr>
          <a:xfrm>
            <a:off x="7212412" y="5194957"/>
            <a:ext cx="4215635" cy="523220"/>
          </a:xfrm>
          <a:prstGeom prst="rect">
            <a:avLst/>
          </a:prstGeom>
          <a:noFill/>
        </p:spPr>
        <p:txBody>
          <a:bodyPr wrap="square" rtlCol="0">
            <a:spAutoFit/>
          </a:bodyPr>
          <a:lstStyle/>
          <a:p>
            <a:r>
              <a:rPr lang="vi-VN" sz="2800" b="1">
                <a:solidFill>
                  <a:schemeClr val="bg1"/>
                </a:solidFill>
                <a:latin typeface="Arial" pitchFamily="34" charset="0"/>
                <a:cs typeface="Arial" pitchFamily="34" charset="0"/>
              </a:rPr>
              <a:t>D.</a:t>
            </a:r>
            <a:r>
              <a:rPr lang="vi-VN" sz="2800">
                <a:solidFill>
                  <a:schemeClr val="bg1"/>
                </a:solidFill>
                <a:latin typeface="Arial" pitchFamily="34" charset="0"/>
                <a:cs typeface="Arial" pitchFamily="34" charset="0"/>
              </a:rPr>
              <a:t> </a:t>
            </a:r>
            <a:r>
              <a:rPr lang="en-US" sz="2800">
                <a:solidFill>
                  <a:schemeClr val="bg1"/>
                </a:solidFill>
                <a:latin typeface="Arial" pitchFamily="34" charset="0"/>
                <a:cs typeface="Arial" pitchFamily="34" charset="0"/>
              </a:rPr>
              <a:t>3 loại.</a:t>
            </a:r>
          </a:p>
        </p:txBody>
      </p:sp>
    </p:spTree>
    <p:extLst>
      <p:ext uri="{BB962C8B-B14F-4D97-AF65-F5344CB8AC3E}">
        <p14:creationId xmlns:p14="http://schemas.microsoft.com/office/powerpoint/2010/main" val="377073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2" descr="Gold Texture Background Image">
            <a:extLst>
              <a:ext uri="{FF2B5EF4-FFF2-40B4-BE49-F238E27FC236}">
                <a16:creationId xmlns:a16="http://schemas.microsoft.com/office/drawing/2014/main" id="{2FC07847-87E6-40B0-BF1A-DEA598797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1120908" y="1584290"/>
            <a:ext cx="14276904" cy="5502309"/>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2C57131F-C79D-4825-BD7B-1FBE387F303C}"/>
              </a:ext>
            </a:extLst>
          </p:cNvPr>
          <p:cNvSpPr txBox="1"/>
          <p:nvPr/>
        </p:nvSpPr>
        <p:spPr>
          <a:xfrm>
            <a:off x="4203954" y="81183"/>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 hỏi 8</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6050" y="-324404"/>
            <a:ext cx="2473163" cy="2473163"/>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720212" y="2308109"/>
            <a:ext cx="11260038" cy="1077218"/>
          </a:xfrm>
          <a:prstGeom prst="rect">
            <a:avLst/>
          </a:prstGeom>
          <a:noFill/>
        </p:spPr>
        <p:txBody>
          <a:bodyPr wrap="square" rtlCol="0">
            <a:spAutoFit/>
          </a:bodyPr>
          <a:lstStyle/>
          <a:p>
            <a:r>
              <a:rPr lang="vi-VN" sz="3200">
                <a:solidFill>
                  <a:schemeClr val="bg1"/>
                </a:solidFill>
              </a:rPr>
              <a:t>Có những hoocmôn nào giúp điều chỉnh đường huyết khi cơ thể bị hạ đường huyết?</a:t>
            </a:r>
            <a:endParaRPr lang="en-US" sz="3200">
              <a:solidFill>
                <a:schemeClr val="bg1"/>
              </a:solidFill>
            </a:endParaRPr>
          </a:p>
        </p:txBody>
      </p:sp>
      <p:grpSp>
        <p:nvGrpSpPr>
          <p:cNvPr id="34" name="Group 33">
            <a:extLst>
              <a:ext uri="{FF2B5EF4-FFF2-40B4-BE49-F238E27FC236}">
                <a16:creationId xmlns:a16="http://schemas.microsoft.com/office/drawing/2014/main" id="{0145B49B-AF41-4BE0-B241-6E1B63DA18F5}"/>
              </a:ext>
            </a:extLst>
          </p:cNvPr>
          <p:cNvGrpSpPr/>
          <p:nvPr/>
        </p:nvGrpSpPr>
        <p:grpSpPr>
          <a:xfrm>
            <a:off x="5232130" y="3967156"/>
            <a:ext cx="1780072" cy="1780072"/>
            <a:chOff x="3419475" y="752475"/>
            <a:chExt cx="5353050" cy="5353050"/>
          </a:xfrm>
        </p:grpSpPr>
        <p:sp>
          <p:nvSpPr>
            <p:cNvPr id="35" name="Freeform: Shape 34">
              <a:extLst>
                <a:ext uri="{FF2B5EF4-FFF2-40B4-BE49-F238E27FC236}">
                  <a16:creationId xmlns:a16="http://schemas.microsoft.com/office/drawing/2014/main" id="{1CC8CE60-4DF8-45AC-81F8-499E2A9FAF9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6" name="Group 35">
              <a:extLst>
                <a:ext uri="{FF2B5EF4-FFF2-40B4-BE49-F238E27FC236}">
                  <a16:creationId xmlns:a16="http://schemas.microsoft.com/office/drawing/2014/main" id="{49600E49-167D-4062-9374-A73819FA6FD1}"/>
                </a:ext>
              </a:extLst>
            </p:cNvPr>
            <p:cNvGrpSpPr/>
            <p:nvPr/>
          </p:nvGrpSpPr>
          <p:grpSpPr>
            <a:xfrm>
              <a:off x="3505202" y="836611"/>
              <a:ext cx="5094518" cy="5143275"/>
              <a:chOff x="3505202" y="836611"/>
              <a:chExt cx="5094518" cy="5143275"/>
            </a:xfrm>
            <a:solidFill>
              <a:schemeClr val="bg1"/>
            </a:solidFill>
          </p:grpSpPr>
          <p:sp>
            <p:nvSpPr>
              <p:cNvPr id="39" name="Rectangle 38">
                <a:extLst>
                  <a:ext uri="{FF2B5EF4-FFF2-40B4-BE49-F238E27FC236}">
                    <a16:creationId xmlns:a16="http://schemas.microsoft.com/office/drawing/2014/main" id="{CE710985-C6EC-4776-916C-CF4CDEE7B84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 name="Rectangle 39">
                <a:extLst>
                  <a:ext uri="{FF2B5EF4-FFF2-40B4-BE49-F238E27FC236}">
                    <a16:creationId xmlns:a16="http://schemas.microsoft.com/office/drawing/2014/main" id="{42A1F6F2-7F94-4594-B47B-C03151A15A8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1" name="Rectangle 40">
                <a:extLst>
                  <a:ext uri="{FF2B5EF4-FFF2-40B4-BE49-F238E27FC236}">
                    <a16:creationId xmlns:a16="http://schemas.microsoft.com/office/drawing/2014/main" id="{A59A93E1-BB34-479A-9C36-F6C2CF1494E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 name="Rectangle 41">
                <a:extLst>
                  <a:ext uri="{FF2B5EF4-FFF2-40B4-BE49-F238E27FC236}">
                    <a16:creationId xmlns:a16="http://schemas.microsoft.com/office/drawing/2014/main" id="{22B8568D-9EAD-4F39-9C4D-08B09DB712D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3" name="Rectangle 42">
                <a:extLst>
                  <a:ext uri="{FF2B5EF4-FFF2-40B4-BE49-F238E27FC236}">
                    <a16:creationId xmlns:a16="http://schemas.microsoft.com/office/drawing/2014/main" id="{A3120A76-BB21-472A-A8AA-E439F5E34B4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 name="Rectangle 43">
                <a:extLst>
                  <a:ext uri="{FF2B5EF4-FFF2-40B4-BE49-F238E27FC236}">
                    <a16:creationId xmlns:a16="http://schemas.microsoft.com/office/drawing/2014/main" id="{247848BD-BAEF-497D-A745-A6ABE31699D4}"/>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5" name="Rectangle 44">
                <a:extLst>
                  <a:ext uri="{FF2B5EF4-FFF2-40B4-BE49-F238E27FC236}">
                    <a16:creationId xmlns:a16="http://schemas.microsoft.com/office/drawing/2014/main" id="{81E42B41-31E2-4FEB-9E22-A97483CC733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6" name="Rectangle 45">
                <a:extLst>
                  <a:ext uri="{FF2B5EF4-FFF2-40B4-BE49-F238E27FC236}">
                    <a16:creationId xmlns:a16="http://schemas.microsoft.com/office/drawing/2014/main" id="{F0F97BCD-BF21-4D31-8ABA-8A08B3C3B71F}"/>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7" name="Rectangle 46">
                <a:extLst>
                  <a:ext uri="{FF2B5EF4-FFF2-40B4-BE49-F238E27FC236}">
                    <a16:creationId xmlns:a16="http://schemas.microsoft.com/office/drawing/2014/main" id="{228EE3F4-422A-41D8-8683-2C13C83D8343}"/>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8" name="Rectangle 47">
                <a:extLst>
                  <a:ext uri="{FF2B5EF4-FFF2-40B4-BE49-F238E27FC236}">
                    <a16:creationId xmlns:a16="http://schemas.microsoft.com/office/drawing/2014/main" id="{FBACA0A1-F1E0-4D8B-AEA0-EE980929DC79}"/>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 name="Rectangle 48">
                <a:extLst>
                  <a:ext uri="{FF2B5EF4-FFF2-40B4-BE49-F238E27FC236}">
                    <a16:creationId xmlns:a16="http://schemas.microsoft.com/office/drawing/2014/main" id="{BD8BC348-D065-4E67-A3FF-3C6A83D1E5E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 name="Rectangle 49">
                <a:extLst>
                  <a:ext uri="{FF2B5EF4-FFF2-40B4-BE49-F238E27FC236}">
                    <a16:creationId xmlns:a16="http://schemas.microsoft.com/office/drawing/2014/main" id="{3C70ADD1-52CA-4130-AD92-5485BF8EAA7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7" name="Oval 36">
              <a:extLst>
                <a:ext uri="{FF2B5EF4-FFF2-40B4-BE49-F238E27FC236}">
                  <a16:creationId xmlns:a16="http://schemas.microsoft.com/office/drawing/2014/main" id="{65701FF1-5EAE-449D-BEA5-C28EDD30992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 name="TextBox 37">
              <a:extLst>
                <a:ext uri="{FF2B5EF4-FFF2-40B4-BE49-F238E27FC236}">
                  <a16:creationId xmlns:a16="http://schemas.microsoft.com/office/drawing/2014/main" id="{B26BE5EE-1C1B-46A2-88D5-3E8F732D124A}"/>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10</a:t>
              </a:r>
            </a:p>
          </p:txBody>
        </p:sp>
      </p:grpSp>
      <p:grpSp>
        <p:nvGrpSpPr>
          <p:cNvPr id="51" name="Group 50">
            <a:extLst>
              <a:ext uri="{FF2B5EF4-FFF2-40B4-BE49-F238E27FC236}">
                <a16:creationId xmlns:a16="http://schemas.microsoft.com/office/drawing/2014/main" id="{FAFDF863-A7AE-4AA7-8BB1-C8783738D452}"/>
              </a:ext>
            </a:extLst>
          </p:cNvPr>
          <p:cNvGrpSpPr/>
          <p:nvPr/>
        </p:nvGrpSpPr>
        <p:grpSpPr>
          <a:xfrm>
            <a:off x="5232130" y="3967156"/>
            <a:ext cx="1780072" cy="1780072"/>
            <a:chOff x="3419475" y="752475"/>
            <a:chExt cx="5353050" cy="5353050"/>
          </a:xfrm>
        </p:grpSpPr>
        <p:sp>
          <p:nvSpPr>
            <p:cNvPr id="52" name="Freeform: Shape 51">
              <a:extLst>
                <a:ext uri="{FF2B5EF4-FFF2-40B4-BE49-F238E27FC236}">
                  <a16:creationId xmlns:a16="http://schemas.microsoft.com/office/drawing/2014/main" id="{AEEBC968-C9CF-41C3-8810-C353B295D5D6}"/>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53" name="Group 52">
              <a:extLst>
                <a:ext uri="{FF2B5EF4-FFF2-40B4-BE49-F238E27FC236}">
                  <a16:creationId xmlns:a16="http://schemas.microsoft.com/office/drawing/2014/main" id="{B64D6F81-F5FC-419E-940A-A93964464B11}"/>
                </a:ext>
              </a:extLst>
            </p:cNvPr>
            <p:cNvGrpSpPr/>
            <p:nvPr/>
          </p:nvGrpSpPr>
          <p:grpSpPr>
            <a:xfrm>
              <a:off x="3505202" y="836611"/>
              <a:ext cx="5094518" cy="5143275"/>
              <a:chOff x="3505202" y="836611"/>
              <a:chExt cx="5094518" cy="5143275"/>
            </a:xfrm>
            <a:solidFill>
              <a:schemeClr val="bg1"/>
            </a:solidFill>
          </p:grpSpPr>
          <p:sp>
            <p:nvSpPr>
              <p:cNvPr id="56" name="Rectangle 55">
                <a:extLst>
                  <a:ext uri="{FF2B5EF4-FFF2-40B4-BE49-F238E27FC236}">
                    <a16:creationId xmlns:a16="http://schemas.microsoft.com/office/drawing/2014/main" id="{00F2FE60-180C-4D6B-A737-7F3B12E3252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 name="Rectangle 56">
                <a:extLst>
                  <a:ext uri="{FF2B5EF4-FFF2-40B4-BE49-F238E27FC236}">
                    <a16:creationId xmlns:a16="http://schemas.microsoft.com/office/drawing/2014/main" id="{2BA441F6-A7B2-4553-878D-8B3F9DFCB58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 name="Rectangle 57">
                <a:extLst>
                  <a:ext uri="{FF2B5EF4-FFF2-40B4-BE49-F238E27FC236}">
                    <a16:creationId xmlns:a16="http://schemas.microsoft.com/office/drawing/2014/main" id="{0AA3337D-4266-43B5-B82A-1AC02F92A447}"/>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 name="Rectangle 58">
                <a:extLst>
                  <a:ext uri="{FF2B5EF4-FFF2-40B4-BE49-F238E27FC236}">
                    <a16:creationId xmlns:a16="http://schemas.microsoft.com/office/drawing/2014/main" id="{421FEDAF-5FEA-4B1E-AA90-AC47BF2AA580}"/>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 name="Rectangle 59">
                <a:extLst>
                  <a:ext uri="{FF2B5EF4-FFF2-40B4-BE49-F238E27FC236}">
                    <a16:creationId xmlns:a16="http://schemas.microsoft.com/office/drawing/2014/main" id="{14F0C34D-E0A6-4074-8074-46FC4AA78354}"/>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1" name="Rectangle 60">
                <a:extLst>
                  <a:ext uri="{FF2B5EF4-FFF2-40B4-BE49-F238E27FC236}">
                    <a16:creationId xmlns:a16="http://schemas.microsoft.com/office/drawing/2014/main" id="{34A8C961-5567-4E2E-B4BA-F7F8B3F7B25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 name="Rectangle 61">
                <a:extLst>
                  <a:ext uri="{FF2B5EF4-FFF2-40B4-BE49-F238E27FC236}">
                    <a16:creationId xmlns:a16="http://schemas.microsoft.com/office/drawing/2014/main" id="{B5215E02-9611-4C79-A65B-5831A1DE378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 name="Rectangle 62">
                <a:extLst>
                  <a:ext uri="{FF2B5EF4-FFF2-40B4-BE49-F238E27FC236}">
                    <a16:creationId xmlns:a16="http://schemas.microsoft.com/office/drawing/2014/main" id="{F6E71211-23B2-44DF-96E5-AEDCDE60E88C}"/>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 name="Rectangle 63">
                <a:extLst>
                  <a:ext uri="{FF2B5EF4-FFF2-40B4-BE49-F238E27FC236}">
                    <a16:creationId xmlns:a16="http://schemas.microsoft.com/office/drawing/2014/main" id="{59537DC3-80B8-40C4-B60A-AFDF456F930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 name="Rectangle 64">
                <a:extLst>
                  <a:ext uri="{FF2B5EF4-FFF2-40B4-BE49-F238E27FC236}">
                    <a16:creationId xmlns:a16="http://schemas.microsoft.com/office/drawing/2014/main" id="{D136B4E9-F708-4878-8E96-7395EA2521A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 name="Rectangle 65">
                <a:extLst>
                  <a:ext uri="{FF2B5EF4-FFF2-40B4-BE49-F238E27FC236}">
                    <a16:creationId xmlns:a16="http://schemas.microsoft.com/office/drawing/2014/main" id="{3DD50AC9-16E0-4935-936B-C53C3C6F79FD}"/>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7" name="Rectangle 66">
                <a:extLst>
                  <a:ext uri="{FF2B5EF4-FFF2-40B4-BE49-F238E27FC236}">
                    <a16:creationId xmlns:a16="http://schemas.microsoft.com/office/drawing/2014/main" id="{0FAB2A0B-E337-4869-856B-6ED815BD2B4D}"/>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54" name="Oval 53">
              <a:extLst>
                <a:ext uri="{FF2B5EF4-FFF2-40B4-BE49-F238E27FC236}">
                  <a16:creationId xmlns:a16="http://schemas.microsoft.com/office/drawing/2014/main" id="{26C2A146-51A9-4A56-98DC-E8D80BF8F98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 name="TextBox 54">
              <a:extLst>
                <a:ext uri="{FF2B5EF4-FFF2-40B4-BE49-F238E27FC236}">
                  <a16:creationId xmlns:a16="http://schemas.microsoft.com/office/drawing/2014/main" id="{8860F34A-33CC-4F45-9A16-42FFDD1D5606}"/>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9</a:t>
              </a:r>
            </a:p>
          </p:txBody>
        </p:sp>
      </p:grpSp>
      <p:grpSp>
        <p:nvGrpSpPr>
          <p:cNvPr id="68" name="Group 67">
            <a:extLst>
              <a:ext uri="{FF2B5EF4-FFF2-40B4-BE49-F238E27FC236}">
                <a16:creationId xmlns:a16="http://schemas.microsoft.com/office/drawing/2014/main" id="{BD33D51D-4A72-4209-94A7-865A93395DFD}"/>
              </a:ext>
            </a:extLst>
          </p:cNvPr>
          <p:cNvGrpSpPr/>
          <p:nvPr/>
        </p:nvGrpSpPr>
        <p:grpSpPr>
          <a:xfrm>
            <a:off x="5232130" y="3967156"/>
            <a:ext cx="1780072" cy="1780072"/>
            <a:chOff x="3419475" y="752475"/>
            <a:chExt cx="5353050" cy="5353050"/>
          </a:xfrm>
        </p:grpSpPr>
        <p:sp>
          <p:nvSpPr>
            <p:cNvPr id="69" name="Freeform: Shape 68">
              <a:extLst>
                <a:ext uri="{FF2B5EF4-FFF2-40B4-BE49-F238E27FC236}">
                  <a16:creationId xmlns:a16="http://schemas.microsoft.com/office/drawing/2014/main" id="{20D6FA87-3D3A-4DE6-8E3B-F5548A0BF5F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70" name="Group 69">
              <a:extLst>
                <a:ext uri="{FF2B5EF4-FFF2-40B4-BE49-F238E27FC236}">
                  <a16:creationId xmlns:a16="http://schemas.microsoft.com/office/drawing/2014/main" id="{BF8DD573-0A89-42FB-AC0A-B3025409868E}"/>
                </a:ext>
              </a:extLst>
            </p:cNvPr>
            <p:cNvGrpSpPr/>
            <p:nvPr/>
          </p:nvGrpSpPr>
          <p:grpSpPr>
            <a:xfrm>
              <a:off x="3505202" y="836611"/>
              <a:ext cx="5094518" cy="5143275"/>
              <a:chOff x="3505202" y="836611"/>
              <a:chExt cx="5094518" cy="5143275"/>
            </a:xfrm>
            <a:solidFill>
              <a:schemeClr val="bg1"/>
            </a:solidFill>
          </p:grpSpPr>
          <p:sp>
            <p:nvSpPr>
              <p:cNvPr id="73" name="Rectangle 72">
                <a:extLst>
                  <a:ext uri="{FF2B5EF4-FFF2-40B4-BE49-F238E27FC236}">
                    <a16:creationId xmlns:a16="http://schemas.microsoft.com/office/drawing/2014/main" id="{1267D801-8D0E-4064-88E3-1CA08A0E242B}"/>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 name="Rectangle 73">
                <a:extLst>
                  <a:ext uri="{FF2B5EF4-FFF2-40B4-BE49-F238E27FC236}">
                    <a16:creationId xmlns:a16="http://schemas.microsoft.com/office/drawing/2014/main" id="{B8AC560C-7FAE-4A34-BE1A-C83B9E95B42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5" name="Rectangle 74">
                <a:extLst>
                  <a:ext uri="{FF2B5EF4-FFF2-40B4-BE49-F238E27FC236}">
                    <a16:creationId xmlns:a16="http://schemas.microsoft.com/office/drawing/2014/main" id="{87AFEA16-CC3C-45DA-BAE1-535C5998E3F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 name="Rectangle 75">
                <a:extLst>
                  <a:ext uri="{FF2B5EF4-FFF2-40B4-BE49-F238E27FC236}">
                    <a16:creationId xmlns:a16="http://schemas.microsoft.com/office/drawing/2014/main" id="{BC7445BF-1FA5-4957-A036-AE47547179D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 name="Rectangle 76">
                <a:extLst>
                  <a:ext uri="{FF2B5EF4-FFF2-40B4-BE49-F238E27FC236}">
                    <a16:creationId xmlns:a16="http://schemas.microsoft.com/office/drawing/2014/main" id="{32576234-05A6-4261-AAD3-57B7689845A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8" name="Rectangle 77">
                <a:extLst>
                  <a:ext uri="{FF2B5EF4-FFF2-40B4-BE49-F238E27FC236}">
                    <a16:creationId xmlns:a16="http://schemas.microsoft.com/office/drawing/2014/main" id="{CCE4A0AD-F7A2-402E-9E45-07C1E9F674B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9" name="Rectangle 78">
                <a:extLst>
                  <a:ext uri="{FF2B5EF4-FFF2-40B4-BE49-F238E27FC236}">
                    <a16:creationId xmlns:a16="http://schemas.microsoft.com/office/drawing/2014/main" id="{9A3D6C92-7E51-4788-BFA2-D85FDC62F6B8}"/>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0" name="Rectangle 79">
                <a:extLst>
                  <a:ext uri="{FF2B5EF4-FFF2-40B4-BE49-F238E27FC236}">
                    <a16:creationId xmlns:a16="http://schemas.microsoft.com/office/drawing/2014/main" id="{458E4D3A-E646-42AD-BED4-3C49A71A9D9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1" name="Rectangle 80">
                <a:extLst>
                  <a:ext uri="{FF2B5EF4-FFF2-40B4-BE49-F238E27FC236}">
                    <a16:creationId xmlns:a16="http://schemas.microsoft.com/office/drawing/2014/main" id="{D20CB03B-B771-48E7-BC04-6791819AA21C}"/>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2" name="Rectangle 81">
                <a:extLst>
                  <a:ext uri="{FF2B5EF4-FFF2-40B4-BE49-F238E27FC236}">
                    <a16:creationId xmlns:a16="http://schemas.microsoft.com/office/drawing/2014/main" id="{B77BC054-0BFD-4169-A9E9-FEEB61E164A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 name="Rectangle 82">
                <a:extLst>
                  <a:ext uri="{FF2B5EF4-FFF2-40B4-BE49-F238E27FC236}">
                    <a16:creationId xmlns:a16="http://schemas.microsoft.com/office/drawing/2014/main" id="{1824E047-58CC-4E34-821C-81A510B3CD8F}"/>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 name="Rectangle 83">
                <a:extLst>
                  <a:ext uri="{FF2B5EF4-FFF2-40B4-BE49-F238E27FC236}">
                    <a16:creationId xmlns:a16="http://schemas.microsoft.com/office/drawing/2014/main" id="{55F2390B-0EED-4A44-A7F4-634954D1EBE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71" name="Oval 70">
              <a:extLst>
                <a:ext uri="{FF2B5EF4-FFF2-40B4-BE49-F238E27FC236}">
                  <a16:creationId xmlns:a16="http://schemas.microsoft.com/office/drawing/2014/main" id="{BCAC668C-B25A-4A93-985D-6A6CF3136536}"/>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 name="TextBox 71">
              <a:extLst>
                <a:ext uri="{FF2B5EF4-FFF2-40B4-BE49-F238E27FC236}">
                  <a16:creationId xmlns:a16="http://schemas.microsoft.com/office/drawing/2014/main" id="{A334D32B-9018-476E-9A77-F5E916C972CD}"/>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8</a:t>
              </a:r>
            </a:p>
          </p:txBody>
        </p:sp>
      </p:grpSp>
      <p:grpSp>
        <p:nvGrpSpPr>
          <p:cNvPr id="85" name="Group 84">
            <a:extLst>
              <a:ext uri="{FF2B5EF4-FFF2-40B4-BE49-F238E27FC236}">
                <a16:creationId xmlns:a16="http://schemas.microsoft.com/office/drawing/2014/main" id="{3E3EE526-CE64-431E-BF37-557A19A4E77C}"/>
              </a:ext>
            </a:extLst>
          </p:cNvPr>
          <p:cNvGrpSpPr/>
          <p:nvPr/>
        </p:nvGrpSpPr>
        <p:grpSpPr>
          <a:xfrm>
            <a:off x="5232130" y="3967156"/>
            <a:ext cx="1780072" cy="1780072"/>
            <a:chOff x="3419475" y="752475"/>
            <a:chExt cx="5353050" cy="5353050"/>
          </a:xfrm>
        </p:grpSpPr>
        <p:sp>
          <p:nvSpPr>
            <p:cNvPr id="86" name="Freeform: Shape 85">
              <a:extLst>
                <a:ext uri="{FF2B5EF4-FFF2-40B4-BE49-F238E27FC236}">
                  <a16:creationId xmlns:a16="http://schemas.microsoft.com/office/drawing/2014/main" id="{E584CB60-9E58-4F86-8835-1E289A46DF0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87" name="Group 86">
              <a:extLst>
                <a:ext uri="{FF2B5EF4-FFF2-40B4-BE49-F238E27FC236}">
                  <a16:creationId xmlns:a16="http://schemas.microsoft.com/office/drawing/2014/main" id="{BD30811B-750B-4433-9A38-4330922C6C19}"/>
                </a:ext>
              </a:extLst>
            </p:cNvPr>
            <p:cNvGrpSpPr/>
            <p:nvPr/>
          </p:nvGrpSpPr>
          <p:grpSpPr>
            <a:xfrm>
              <a:off x="3505202" y="836611"/>
              <a:ext cx="5094518" cy="5143275"/>
              <a:chOff x="3505202" y="836611"/>
              <a:chExt cx="5094518" cy="5143275"/>
            </a:xfrm>
            <a:solidFill>
              <a:schemeClr val="bg1"/>
            </a:solidFill>
          </p:grpSpPr>
          <p:sp>
            <p:nvSpPr>
              <p:cNvPr id="90" name="Rectangle 89">
                <a:extLst>
                  <a:ext uri="{FF2B5EF4-FFF2-40B4-BE49-F238E27FC236}">
                    <a16:creationId xmlns:a16="http://schemas.microsoft.com/office/drawing/2014/main" id="{9B2CAEE8-37DC-42B1-A335-B22221BE1A2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1" name="Rectangle 90">
                <a:extLst>
                  <a:ext uri="{FF2B5EF4-FFF2-40B4-BE49-F238E27FC236}">
                    <a16:creationId xmlns:a16="http://schemas.microsoft.com/office/drawing/2014/main" id="{3645135D-0008-4F22-9679-3D1BFB446AA9}"/>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2" name="Rectangle 91">
                <a:extLst>
                  <a:ext uri="{FF2B5EF4-FFF2-40B4-BE49-F238E27FC236}">
                    <a16:creationId xmlns:a16="http://schemas.microsoft.com/office/drawing/2014/main" id="{C1E200F3-AEE8-48A6-AA03-9B3BCAF1D99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3" name="Rectangle 92">
                <a:extLst>
                  <a:ext uri="{FF2B5EF4-FFF2-40B4-BE49-F238E27FC236}">
                    <a16:creationId xmlns:a16="http://schemas.microsoft.com/office/drawing/2014/main" id="{C5547ADD-189C-4CA7-84A8-148655116B90}"/>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4" name="Rectangle 93">
                <a:extLst>
                  <a:ext uri="{FF2B5EF4-FFF2-40B4-BE49-F238E27FC236}">
                    <a16:creationId xmlns:a16="http://schemas.microsoft.com/office/drawing/2014/main" id="{4AFF6EC3-1DF3-4B18-812F-175AF9CF11D7}"/>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5" name="Rectangle 94">
                <a:extLst>
                  <a:ext uri="{FF2B5EF4-FFF2-40B4-BE49-F238E27FC236}">
                    <a16:creationId xmlns:a16="http://schemas.microsoft.com/office/drawing/2014/main" id="{F64CB16D-B210-4B1A-A398-3399F092A16C}"/>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6" name="Rectangle 95">
                <a:extLst>
                  <a:ext uri="{FF2B5EF4-FFF2-40B4-BE49-F238E27FC236}">
                    <a16:creationId xmlns:a16="http://schemas.microsoft.com/office/drawing/2014/main" id="{FB449EB1-97BC-46E1-BAC9-4A6482B2839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7" name="Rectangle 96">
                <a:extLst>
                  <a:ext uri="{FF2B5EF4-FFF2-40B4-BE49-F238E27FC236}">
                    <a16:creationId xmlns:a16="http://schemas.microsoft.com/office/drawing/2014/main" id="{34EC1A43-01BE-49A0-9D18-628F2A6781D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8" name="Rectangle 97">
                <a:extLst>
                  <a:ext uri="{FF2B5EF4-FFF2-40B4-BE49-F238E27FC236}">
                    <a16:creationId xmlns:a16="http://schemas.microsoft.com/office/drawing/2014/main" id="{0CFF60E0-AAE0-442F-9E34-06739D7AA7B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9" name="Rectangle 98">
                <a:extLst>
                  <a:ext uri="{FF2B5EF4-FFF2-40B4-BE49-F238E27FC236}">
                    <a16:creationId xmlns:a16="http://schemas.microsoft.com/office/drawing/2014/main" id="{322FC7C5-EE2F-4DF1-BCBC-EE15AF85C8EA}"/>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0" name="Rectangle 99">
                <a:extLst>
                  <a:ext uri="{FF2B5EF4-FFF2-40B4-BE49-F238E27FC236}">
                    <a16:creationId xmlns:a16="http://schemas.microsoft.com/office/drawing/2014/main" id="{E78FB7F1-701E-4520-B798-1AA2301C2506}"/>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1" name="Rectangle 100">
                <a:extLst>
                  <a:ext uri="{FF2B5EF4-FFF2-40B4-BE49-F238E27FC236}">
                    <a16:creationId xmlns:a16="http://schemas.microsoft.com/office/drawing/2014/main" id="{18696982-E4B4-4A4F-9CE5-287BCC22B0FC}"/>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88" name="Oval 87">
              <a:extLst>
                <a:ext uri="{FF2B5EF4-FFF2-40B4-BE49-F238E27FC236}">
                  <a16:creationId xmlns:a16="http://schemas.microsoft.com/office/drawing/2014/main" id="{B926FDCF-19B1-4BF1-AF86-ADB882829750}"/>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9" name="TextBox 88">
              <a:extLst>
                <a:ext uri="{FF2B5EF4-FFF2-40B4-BE49-F238E27FC236}">
                  <a16:creationId xmlns:a16="http://schemas.microsoft.com/office/drawing/2014/main" id="{2B62DAB9-6C63-47D4-84B0-A9226731D62B}"/>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7</a:t>
              </a:r>
            </a:p>
          </p:txBody>
        </p:sp>
      </p:grpSp>
      <p:grpSp>
        <p:nvGrpSpPr>
          <p:cNvPr id="102" name="Group 101">
            <a:extLst>
              <a:ext uri="{FF2B5EF4-FFF2-40B4-BE49-F238E27FC236}">
                <a16:creationId xmlns:a16="http://schemas.microsoft.com/office/drawing/2014/main" id="{174742C4-B295-45F2-A433-CC32139F11A3}"/>
              </a:ext>
            </a:extLst>
          </p:cNvPr>
          <p:cNvGrpSpPr/>
          <p:nvPr/>
        </p:nvGrpSpPr>
        <p:grpSpPr>
          <a:xfrm>
            <a:off x="5232130" y="3967156"/>
            <a:ext cx="1780072" cy="1780072"/>
            <a:chOff x="3419475" y="752475"/>
            <a:chExt cx="5353050" cy="5353050"/>
          </a:xfrm>
        </p:grpSpPr>
        <p:sp>
          <p:nvSpPr>
            <p:cNvPr id="103" name="Freeform: Shape 102">
              <a:extLst>
                <a:ext uri="{FF2B5EF4-FFF2-40B4-BE49-F238E27FC236}">
                  <a16:creationId xmlns:a16="http://schemas.microsoft.com/office/drawing/2014/main" id="{92810728-FAD6-4A7E-A76F-78F732D74116}"/>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04" name="Group 103">
              <a:extLst>
                <a:ext uri="{FF2B5EF4-FFF2-40B4-BE49-F238E27FC236}">
                  <a16:creationId xmlns:a16="http://schemas.microsoft.com/office/drawing/2014/main" id="{491F305C-460F-4E9F-B291-951E28EFD0E2}"/>
                </a:ext>
              </a:extLst>
            </p:cNvPr>
            <p:cNvGrpSpPr/>
            <p:nvPr/>
          </p:nvGrpSpPr>
          <p:grpSpPr>
            <a:xfrm>
              <a:off x="3505202" y="836611"/>
              <a:ext cx="5094518" cy="5143275"/>
              <a:chOff x="3505202" y="836611"/>
              <a:chExt cx="5094518" cy="5143275"/>
            </a:xfrm>
            <a:solidFill>
              <a:schemeClr val="bg1"/>
            </a:solidFill>
          </p:grpSpPr>
          <p:sp>
            <p:nvSpPr>
              <p:cNvPr id="107" name="Rectangle 106">
                <a:extLst>
                  <a:ext uri="{FF2B5EF4-FFF2-40B4-BE49-F238E27FC236}">
                    <a16:creationId xmlns:a16="http://schemas.microsoft.com/office/drawing/2014/main" id="{C615FD4D-398A-44DC-927F-E2E1AF25D79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8" name="Rectangle 107">
                <a:extLst>
                  <a:ext uri="{FF2B5EF4-FFF2-40B4-BE49-F238E27FC236}">
                    <a16:creationId xmlns:a16="http://schemas.microsoft.com/office/drawing/2014/main" id="{99A649C2-59CB-4CCD-A67D-8A00253CC5C7}"/>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9" name="Rectangle 108">
                <a:extLst>
                  <a:ext uri="{FF2B5EF4-FFF2-40B4-BE49-F238E27FC236}">
                    <a16:creationId xmlns:a16="http://schemas.microsoft.com/office/drawing/2014/main" id="{33C49F4B-6BE7-4FD8-B840-2752C509193E}"/>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0" name="Rectangle 109">
                <a:extLst>
                  <a:ext uri="{FF2B5EF4-FFF2-40B4-BE49-F238E27FC236}">
                    <a16:creationId xmlns:a16="http://schemas.microsoft.com/office/drawing/2014/main" id="{E8BF65C3-B12E-4E34-9870-66BAE897A8BF}"/>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1" name="Rectangle 110">
                <a:extLst>
                  <a:ext uri="{FF2B5EF4-FFF2-40B4-BE49-F238E27FC236}">
                    <a16:creationId xmlns:a16="http://schemas.microsoft.com/office/drawing/2014/main" id="{2A7379A8-998F-4D6B-B492-DFA37230BB69}"/>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2" name="Rectangle 111">
                <a:extLst>
                  <a:ext uri="{FF2B5EF4-FFF2-40B4-BE49-F238E27FC236}">
                    <a16:creationId xmlns:a16="http://schemas.microsoft.com/office/drawing/2014/main" id="{9838C6D5-3740-4E33-8828-4B8B40BC81F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3" name="Rectangle 112">
                <a:extLst>
                  <a:ext uri="{FF2B5EF4-FFF2-40B4-BE49-F238E27FC236}">
                    <a16:creationId xmlns:a16="http://schemas.microsoft.com/office/drawing/2014/main" id="{3AAA59DD-1460-4180-A9B1-5DB6E0E66187}"/>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4" name="Rectangle 113">
                <a:extLst>
                  <a:ext uri="{FF2B5EF4-FFF2-40B4-BE49-F238E27FC236}">
                    <a16:creationId xmlns:a16="http://schemas.microsoft.com/office/drawing/2014/main" id="{23C94F4B-C416-48CD-96DD-0FC769BCEFE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5" name="Rectangle 114">
                <a:extLst>
                  <a:ext uri="{FF2B5EF4-FFF2-40B4-BE49-F238E27FC236}">
                    <a16:creationId xmlns:a16="http://schemas.microsoft.com/office/drawing/2014/main" id="{1C2EAC9B-AB93-4C69-826F-B9E2C2E6F21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6" name="Rectangle 115">
                <a:extLst>
                  <a:ext uri="{FF2B5EF4-FFF2-40B4-BE49-F238E27FC236}">
                    <a16:creationId xmlns:a16="http://schemas.microsoft.com/office/drawing/2014/main" id="{DDC019F1-A9F6-4C7B-8C4A-D14004EBFA7D}"/>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7" name="Rectangle 116">
                <a:extLst>
                  <a:ext uri="{FF2B5EF4-FFF2-40B4-BE49-F238E27FC236}">
                    <a16:creationId xmlns:a16="http://schemas.microsoft.com/office/drawing/2014/main" id="{E6528627-DEC1-43B6-ADBB-DED4554165EB}"/>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8" name="Rectangle 117">
                <a:extLst>
                  <a:ext uri="{FF2B5EF4-FFF2-40B4-BE49-F238E27FC236}">
                    <a16:creationId xmlns:a16="http://schemas.microsoft.com/office/drawing/2014/main" id="{A76B8DBA-95E6-4728-B9E7-8DC90DCDB14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05" name="Oval 104">
              <a:extLst>
                <a:ext uri="{FF2B5EF4-FFF2-40B4-BE49-F238E27FC236}">
                  <a16:creationId xmlns:a16="http://schemas.microsoft.com/office/drawing/2014/main" id="{C3FD62FA-74FE-4755-AF89-A5AF50BF2F8E}"/>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6" name="TextBox 105">
              <a:extLst>
                <a:ext uri="{FF2B5EF4-FFF2-40B4-BE49-F238E27FC236}">
                  <a16:creationId xmlns:a16="http://schemas.microsoft.com/office/drawing/2014/main" id="{EE881DF9-DAAD-49DE-946C-C7598BD39F62}"/>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6</a:t>
              </a:r>
            </a:p>
          </p:txBody>
        </p:sp>
      </p:grpSp>
      <p:grpSp>
        <p:nvGrpSpPr>
          <p:cNvPr id="119" name="Group 118">
            <a:extLst>
              <a:ext uri="{FF2B5EF4-FFF2-40B4-BE49-F238E27FC236}">
                <a16:creationId xmlns:a16="http://schemas.microsoft.com/office/drawing/2014/main" id="{42CAD5EC-DB83-4C06-9A31-7EC0791F7525}"/>
              </a:ext>
            </a:extLst>
          </p:cNvPr>
          <p:cNvGrpSpPr/>
          <p:nvPr/>
        </p:nvGrpSpPr>
        <p:grpSpPr>
          <a:xfrm>
            <a:off x="5232130" y="3967156"/>
            <a:ext cx="1780072" cy="1780072"/>
            <a:chOff x="3419475" y="752475"/>
            <a:chExt cx="5353050" cy="5353050"/>
          </a:xfrm>
        </p:grpSpPr>
        <p:sp>
          <p:nvSpPr>
            <p:cNvPr id="120" name="Freeform: Shape 119">
              <a:extLst>
                <a:ext uri="{FF2B5EF4-FFF2-40B4-BE49-F238E27FC236}">
                  <a16:creationId xmlns:a16="http://schemas.microsoft.com/office/drawing/2014/main" id="{372DCE00-45C5-45E9-9296-ED1601B952E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21" name="Group 120">
              <a:extLst>
                <a:ext uri="{FF2B5EF4-FFF2-40B4-BE49-F238E27FC236}">
                  <a16:creationId xmlns:a16="http://schemas.microsoft.com/office/drawing/2014/main" id="{30D8D0D3-08FC-45F2-910C-2208CEE4C5D7}"/>
                </a:ext>
              </a:extLst>
            </p:cNvPr>
            <p:cNvGrpSpPr/>
            <p:nvPr/>
          </p:nvGrpSpPr>
          <p:grpSpPr>
            <a:xfrm>
              <a:off x="3505202" y="836611"/>
              <a:ext cx="5094518" cy="5143275"/>
              <a:chOff x="3505202" y="836611"/>
              <a:chExt cx="5094518" cy="5143275"/>
            </a:xfrm>
            <a:solidFill>
              <a:schemeClr val="bg1"/>
            </a:solidFill>
          </p:grpSpPr>
          <p:sp>
            <p:nvSpPr>
              <p:cNvPr id="124" name="Rectangle 123">
                <a:extLst>
                  <a:ext uri="{FF2B5EF4-FFF2-40B4-BE49-F238E27FC236}">
                    <a16:creationId xmlns:a16="http://schemas.microsoft.com/office/drawing/2014/main" id="{3C83D3DA-D695-47FD-B4CD-A11F05A5A33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5" name="Rectangle 124">
                <a:extLst>
                  <a:ext uri="{FF2B5EF4-FFF2-40B4-BE49-F238E27FC236}">
                    <a16:creationId xmlns:a16="http://schemas.microsoft.com/office/drawing/2014/main" id="{3A58162F-1AD7-4483-A925-D950661120D2}"/>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6" name="Rectangle 125">
                <a:extLst>
                  <a:ext uri="{FF2B5EF4-FFF2-40B4-BE49-F238E27FC236}">
                    <a16:creationId xmlns:a16="http://schemas.microsoft.com/office/drawing/2014/main" id="{9E8A7DEA-EBE7-4287-8C0F-B7327A54BB4C}"/>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7" name="Rectangle 126">
                <a:extLst>
                  <a:ext uri="{FF2B5EF4-FFF2-40B4-BE49-F238E27FC236}">
                    <a16:creationId xmlns:a16="http://schemas.microsoft.com/office/drawing/2014/main" id="{12B5B122-7FDA-4885-B453-61456C85EA6B}"/>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8" name="Rectangle 127">
                <a:extLst>
                  <a:ext uri="{FF2B5EF4-FFF2-40B4-BE49-F238E27FC236}">
                    <a16:creationId xmlns:a16="http://schemas.microsoft.com/office/drawing/2014/main" id="{06541FE1-9EEC-4503-898B-52E9C85C2EE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9" name="Rectangle 128">
                <a:extLst>
                  <a:ext uri="{FF2B5EF4-FFF2-40B4-BE49-F238E27FC236}">
                    <a16:creationId xmlns:a16="http://schemas.microsoft.com/office/drawing/2014/main" id="{FBD5FEEC-20E2-45DC-93F2-537A8049C74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0" name="Rectangle 129">
                <a:extLst>
                  <a:ext uri="{FF2B5EF4-FFF2-40B4-BE49-F238E27FC236}">
                    <a16:creationId xmlns:a16="http://schemas.microsoft.com/office/drawing/2014/main" id="{0EE32CF4-B7FB-4EB0-8426-40D3F22C423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1" name="Rectangle 130">
                <a:extLst>
                  <a:ext uri="{FF2B5EF4-FFF2-40B4-BE49-F238E27FC236}">
                    <a16:creationId xmlns:a16="http://schemas.microsoft.com/office/drawing/2014/main" id="{DA42A683-39DB-4A07-9D5A-775C8AE7AB1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2" name="Rectangle 131">
                <a:extLst>
                  <a:ext uri="{FF2B5EF4-FFF2-40B4-BE49-F238E27FC236}">
                    <a16:creationId xmlns:a16="http://schemas.microsoft.com/office/drawing/2014/main" id="{23FC3941-24F1-4995-BA4C-A8DF6D32A854}"/>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3" name="Rectangle 132">
                <a:extLst>
                  <a:ext uri="{FF2B5EF4-FFF2-40B4-BE49-F238E27FC236}">
                    <a16:creationId xmlns:a16="http://schemas.microsoft.com/office/drawing/2014/main" id="{8663AD7A-66BF-4185-9B63-4C297898A50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4" name="Rectangle 133">
                <a:extLst>
                  <a:ext uri="{FF2B5EF4-FFF2-40B4-BE49-F238E27FC236}">
                    <a16:creationId xmlns:a16="http://schemas.microsoft.com/office/drawing/2014/main" id="{E86DFF2B-7C78-437E-B07C-B5565491D15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5" name="Rectangle 134">
                <a:extLst>
                  <a:ext uri="{FF2B5EF4-FFF2-40B4-BE49-F238E27FC236}">
                    <a16:creationId xmlns:a16="http://schemas.microsoft.com/office/drawing/2014/main" id="{D558073E-25B5-4301-8332-87E0AE50C23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22" name="Oval 121">
              <a:extLst>
                <a:ext uri="{FF2B5EF4-FFF2-40B4-BE49-F238E27FC236}">
                  <a16:creationId xmlns:a16="http://schemas.microsoft.com/office/drawing/2014/main" id="{262C1FF7-E18F-4E90-93AF-AA9EAACD4386}"/>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3" name="TextBox 122">
              <a:extLst>
                <a:ext uri="{FF2B5EF4-FFF2-40B4-BE49-F238E27FC236}">
                  <a16:creationId xmlns:a16="http://schemas.microsoft.com/office/drawing/2014/main" id="{A2590970-317B-473F-9626-FA2C84208BAD}"/>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5</a:t>
              </a:r>
            </a:p>
          </p:txBody>
        </p:sp>
      </p:grpSp>
      <p:grpSp>
        <p:nvGrpSpPr>
          <p:cNvPr id="136" name="Group 135">
            <a:extLst>
              <a:ext uri="{FF2B5EF4-FFF2-40B4-BE49-F238E27FC236}">
                <a16:creationId xmlns:a16="http://schemas.microsoft.com/office/drawing/2014/main" id="{C7585766-9A8C-407F-932F-BF674530CF54}"/>
              </a:ext>
            </a:extLst>
          </p:cNvPr>
          <p:cNvGrpSpPr/>
          <p:nvPr/>
        </p:nvGrpSpPr>
        <p:grpSpPr>
          <a:xfrm>
            <a:off x="5232130" y="3967156"/>
            <a:ext cx="1780072" cy="1780072"/>
            <a:chOff x="3419475" y="752475"/>
            <a:chExt cx="5353050" cy="5353050"/>
          </a:xfrm>
        </p:grpSpPr>
        <p:sp>
          <p:nvSpPr>
            <p:cNvPr id="137" name="Freeform: Shape 136">
              <a:extLst>
                <a:ext uri="{FF2B5EF4-FFF2-40B4-BE49-F238E27FC236}">
                  <a16:creationId xmlns:a16="http://schemas.microsoft.com/office/drawing/2014/main" id="{862042FB-5E72-4DD6-BC48-0101EC595C70}"/>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38" name="Group 137">
              <a:extLst>
                <a:ext uri="{FF2B5EF4-FFF2-40B4-BE49-F238E27FC236}">
                  <a16:creationId xmlns:a16="http://schemas.microsoft.com/office/drawing/2014/main" id="{2AA921E7-DF42-4C49-B7E5-08BC40FCD0E3}"/>
                </a:ext>
              </a:extLst>
            </p:cNvPr>
            <p:cNvGrpSpPr/>
            <p:nvPr/>
          </p:nvGrpSpPr>
          <p:grpSpPr>
            <a:xfrm>
              <a:off x="3505202" y="836611"/>
              <a:ext cx="5094518" cy="5143275"/>
              <a:chOff x="3505202" y="836611"/>
              <a:chExt cx="5094518" cy="5143275"/>
            </a:xfrm>
            <a:solidFill>
              <a:schemeClr val="bg1"/>
            </a:solidFill>
          </p:grpSpPr>
          <p:sp>
            <p:nvSpPr>
              <p:cNvPr id="141" name="Rectangle 140">
                <a:extLst>
                  <a:ext uri="{FF2B5EF4-FFF2-40B4-BE49-F238E27FC236}">
                    <a16:creationId xmlns:a16="http://schemas.microsoft.com/office/drawing/2014/main" id="{071EAAAF-4C98-438B-A8F7-F4B5C070D84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2" name="Rectangle 141">
                <a:extLst>
                  <a:ext uri="{FF2B5EF4-FFF2-40B4-BE49-F238E27FC236}">
                    <a16:creationId xmlns:a16="http://schemas.microsoft.com/office/drawing/2014/main" id="{B0D5F8B1-AE70-4C19-89B1-A74DB8FF349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3" name="Rectangle 142">
                <a:extLst>
                  <a:ext uri="{FF2B5EF4-FFF2-40B4-BE49-F238E27FC236}">
                    <a16:creationId xmlns:a16="http://schemas.microsoft.com/office/drawing/2014/main" id="{E8762B10-291E-4E78-ABBE-B60A12A8B1F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4" name="Rectangle 143">
                <a:extLst>
                  <a:ext uri="{FF2B5EF4-FFF2-40B4-BE49-F238E27FC236}">
                    <a16:creationId xmlns:a16="http://schemas.microsoft.com/office/drawing/2014/main" id="{2DFCC58B-86DB-4FE2-8F98-561A670BD06E}"/>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5" name="Rectangle 144">
                <a:extLst>
                  <a:ext uri="{FF2B5EF4-FFF2-40B4-BE49-F238E27FC236}">
                    <a16:creationId xmlns:a16="http://schemas.microsoft.com/office/drawing/2014/main" id="{A122410B-3DC0-4058-8247-E7FC486592D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6" name="Rectangle 145">
                <a:extLst>
                  <a:ext uri="{FF2B5EF4-FFF2-40B4-BE49-F238E27FC236}">
                    <a16:creationId xmlns:a16="http://schemas.microsoft.com/office/drawing/2014/main" id="{E5EBF240-7D2F-4CF4-AEB4-4DB613355E2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7" name="Rectangle 146">
                <a:extLst>
                  <a:ext uri="{FF2B5EF4-FFF2-40B4-BE49-F238E27FC236}">
                    <a16:creationId xmlns:a16="http://schemas.microsoft.com/office/drawing/2014/main" id="{15DB2BA9-D6F7-411B-BEA9-43815B26CB3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8" name="Rectangle 147">
                <a:extLst>
                  <a:ext uri="{FF2B5EF4-FFF2-40B4-BE49-F238E27FC236}">
                    <a16:creationId xmlns:a16="http://schemas.microsoft.com/office/drawing/2014/main" id="{0219D5AB-5927-48BB-9967-11DF8EA6C44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9" name="Rectangle 148">
                <a:extLst>
                  <a:ext uri="{FF2B5EF4-FFF2-40B4-BE49-F238E27FC236}">
                    <a16:creationId xmlns:a16="http://schemas.microsoft.com/office/drawing/2014/main" id="{B22048EA-D93C-45DA-B7A4-0E92F62FBD6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0" name="Rectangle 149">
                <a:extLst>
                  <a:ext uri="{FF2B5EF4-FFF2-40B4-BE49-F238E27FC236}">
                    <a16:creationId xmlns:a16="http://schemas.microsoft.com/office/drawing/2014/main" id="{3F4F307D-48C6-4566-8378-F3FB6B90D95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1" name="Rectangle 150">
                <a:extLst>
                  <a:ext uri="{FF2B5EF4-FFF2-40B4-BE49-F238E27FC236}">
                    <a16:creationId xmlns:a16="http://schemas.microsoft.com/office/drawing/2014/main" id="{02A894BF-A98B-4015-9CA3-28CE5D6A306C}"/>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2" name="Rectangle 151">
                <a:extLst>
                  <a:ext uri="{FF2B5EF4-FFF2-40B4-BE49-F238E27FC236}">
                    <a16:creationId xmlns:a16="http://schemas.microsoft.com/office/drawing/2014/main" id="{8ADC6720-F303-4AB8-85B6-DC11BCF11838}"/>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39" name="Oval 138">
              <a:extLst>
                <a:ext uri="{FF2B5EF4-FFF2-40B4-BE49-F238E27FC236}">
                  <a16:creationId xmlns:a16="http://schemas.microsoft.com/office/drawing/2014/main" id="{49D7B37B-9C2D-416C-813E-12749CBF21DC}"/>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0" name="TextBox 139">
              <a:extLst>
                <a:ext uri="{FF2B5EF4-FFF2-40B4-BE49-F238E27FC236}">
                  <a16:creationId xmlns:a16="http://schemas.microsoft.com/office/drawing/2014/main" id="{8EBAA456-4D06-499C-ABC6-F20F3DBA7EEF}"/>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4</a:t>
              </a:r>
            </a:p>
          </p:txBody>
        </p:sp>
      </p:grpSp>
      <p:grpSp>
        <p:nvGrpSpPr>
          <p:cNvPr id="153" name="Group 152">
            <a:extLst>
              <a:ext uri="{FF2B5EF4-FFF2-40B4-BE49-F238E27FC236}">
                <a16:creationId xmlns:a16="http://schemas.microsoft.com/office/drawing/2014/main" id="{E1669B18-4EF0-4D04-B4DE-DFE8319950EF}"/>
              </a:ext>
            </a:extLst>
          </p:cNvPr>
          <p:cNvGrpSpPr/>
          <p:nvPr/>
        </p:nvGrpSpPr>
        <p:grpSpPr>
          <a:xfrm>
            <a:off x="5232130" y="3967156"/>
            <a:ext cx="1780072" cy="1780072"/>
            <a:chOff x="3419475" y="752475"/>
            <a:chExt cx="5353050" cy="5353050"/>
          </a:xfrm>
        </p:grpSpPr>
        <p:sp>
          <p:nvSpPr>
            <p:cNvPr id="154" name="Freeform: Shape 153">
              <a:extLst>
                <a:ext uri="{FF2B5EF4-FFF2-40B4-BE49-F238E27FC236}">
                  <a16:creationId xmlns:a16="http://schemas.microsoft.com/office/drawing/2014/main" id="{BABC81BF-C269-49F9-9EA1-8BD406323F1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55" name="Group 154">
              <a:extLst>
                <a:ext uri="{FF2B5EF4-FFF2-40B4-BE49-F238E27FC236}">
                  <a16:creationId xmlns:a16="http://schemas.microsoft.com/office/drawing/2014/main" id="{EA606F08-55B7-4B37-945B-5B27075339DB}"/>
                </a:ext>
              </a:extLst>
            </p:cNvPr>
            <p:cNvGrpSpPr/>
            <p:nvPr/>
          </p:nvGrpSpPr>
          <p:grpSpPr>
            <a:xfrm>
              <a:off x="3505202" y="836611"/>
              <a:ext cx="5094518" cy="5143275"/>
              <a:chOff x="3505202" y="836611"/>
              <a:chExt cx="5094518" cy="5143275"/>
            </a:xfrm>
            <a:solidFill>
              <a:schemeClr val="bg1"/>
            </a:solidFill>
          </p:grpSpPr>
          <p:sp>
            <p:nvSpPr>
              <p:cNvPr id="158" name="Rectangle 157">
                <a:extLst>
                  <a:ext uri="{FF2B5EF4-FFF2-40B4-BE49-F238E27FC236}">
                    <a16:creationId xmlns:a16="http://schemas.microsoft.com/office/drawing/2014/main" id="{2AF7C167-F186-4E97-BA2A-5871D1458EAD}"/>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9" name="Rectangle 158">
                <a:extLst>
                  <a:ext uri="{FF2B5EF4-FFF2-40B4-BE49-F238E27FC236}">
                    <a16:creationId xmlns:a16="http://schemas.microsoft.com/office/drawing/2014/main" id="{73C83D52-4FFD-48F8-9900-F7FBD274359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0" name="Rectangle 159">
                <a:extLst>
                  <a:ext uri="{FF2B5EF4-FFF2-40B4-BE49-F238E27FC236}">
                    <a16:creationId xmlns:a16="http://schemas.microsoft.com/office/drawing/2014/main" id="{2A528FEE-A008-4676-8500-91C30D058252}"/>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1" name="Rectangle 160">
                <a:extLst>
                  <a:ext uri="{FF2B5EF4-FFF2-40B4-BE49-F238E27FC236}">
                    <a16:creationId xmlns:a16="http://schemas.microsoft.com/office/drawing/2014/main" id="{D96863DF-CE41-465F-8201-7878F98743F8}"/>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2" name="Rectangle 161">
                <a:extLst>
                  <a:ext uri="{FF2B5EF4-FFF2-40B4-BE49-F238E27FC236}">
                    <a16:creationId xmlns:a16="http://schemas.microsoft.com/office/drawing/2014/main" id="{3BC19FA2-A4EE-441A-9B80-B76C76F6937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3" name="Rectangle 162">
                <a:extLst>
                  <a:ext uri="{FF2B5EF4-FFF2-40B4-BE49-F238E27FC236}">
                    <a16:creationId xmlns:a16="http://schemas.microsoft.com/office/drawing/2014/main" id="{4FC13C78-2429-4E1E-94ED-253F91FA203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4" name="Rectangle 163">
                <a:extLst>
                  <a:ext uri="{FF2B5EF4-FFF2-40B4-BE49-F238E27FC236}">
                    <a16:creationId xmlns:a16="http://schemas.microsoft.com/office/drawing/2014/main" id="{D332F68A-C5CD-4CB8-ACD7-CD1D94D844D6}"/>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5" name="Rectangle 164">
                <a:extLst>
                  <a:ext uri="{FF2B5EF4-FFF2-40B4-BE49-F238E27FC236}">
                    <a16:creationId xmlns:a16="http://schemas.microsoft.com/office/drawing/2014/main" id="{7ED05AA8-A9F5-48D6-8BCC-9AB2B5C86E67}"/>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6" name="Rectangle 165">
                <a:extLst>
                  <a:ext uri="{FF2B5EF4-FFF2-40B4-BE49-F238E27FC236}">
                    <a16:creationId xmlns:a16="http://schemas.microsoft.com/office/drawing/2014/main" id="{15AEC49F-E115-4C93-BDDD-46C161D9D46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7" name="Rectangle 166">
                <a:extLst>
                  <a:ext uri="{FF2B5EF4-FFF2-40B4-BE49-F238E27FC236}">
                    <a16:creationId xmlns:a16="http://schemas.microsoft.com/office/drawing/2014/main" id="{F4831C65-10E3-4303-8372-3DC2C018ABF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8" name="Rectangle 167">
                <a:extLst>
                  <a:ext uri="{FF2B5EF4-FFF2-40B4-BE49-F238E27FC236}">
                    <a16:creationId xmlns:a16="http://schemas.microsoft.com/office/drawing/2014/main" id="{78D380F6-2325-4A93-A778-003351243372}"/>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9" name="Rectangle 168">
                <a:extLst>
                  <a:ext uri="{FF2B5EF4-FFF2-40B4-BE49-F238E27FC236}">
                    <a16:creationId xmlns:a16="http://schemas.microsoft.com/office/drawing/2014/main" id="{DB510ADF-3427-4801-B3C8-4CF2B5056D3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56" name="Oval 155">
              <a:extLst>
                <a:ext uri="{FF2B5EF4-FFF2-40B4-BE49-F238E27FC236}">
                  <a16:creationId xmlns:a16="http://schemas.microsoft.com/office/drawing/2014/main" id="{60A33251-5833-4C0C-A2C6-15FD7E8DA5CB}"/>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7" name="TextBox 156">
              <a:extLst>
                <a:ext uri="{FF2B5EF4-FFF2-40B4-BE49-F238E27FC236}">
                  <a16:creationId xmlns:a16="http://schemas.microsoft.com/office/drawing/2014/main" id="{72AC87C0-394D-443D-A219-C8EE92969818}"/>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3</a:t>
              </a:r>
            </a:p>
          </p:txBody>
        </p:sp>
      </p:grpSp>
      <p:grpSp>
        <p:nvGrpSpPr>
          <p:cNvPr id="170" name="Group 169">
            <a:extLst>
              <a:ext uri="{FF2B5EF4-FFF2-40B4-BE49-F238E27FC236}">
                <a16:creationId xmlns:a16="http://schemas.microsoft.com/office/drawing/2014/main" id="{41577DE7-5401-4A34-921C-DC48C4495E32}"/>
              </a:ext>
            </a:extLst>
          </p:cNvPr>
          <p:cNvGrpSpPr/>
          <p:nvPr/>
        </p:nvGrpSpPr>
        <p:grpSpPr>
          <a:xfrm>
            <a:off x="5232130" y="3967156"/>
            <a:ext cx="1780072" cy="1780072"/>
            <a:chOff x="3419475" y="752475"/>
            <a:chExt cx="5353050" cy="5353050"/>
          </a:xfrm>
        </p:grpSpPr>
        <p:sp>
          <p:nvSpPr>
            <p:cNvPr id="171" name="Freeform: Shape 170">
              <a:extLst>
                <a:ext uri="{FF2B5EF4-FFF2-40B4-BE49-F238E27FC236}">
                  <a16:creationId xmlns:a16="http://schemas.microsoft.com/office/drawing/2014/main" id="{E195B76B-09DB-4162-905E-E64553CABA2E}"/>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72" name="Group 171">
              <a:extLst>
                <a:ext uri="{FF2B5EF4-FFF2-40B4-BE49-F238E27FC236}">
                  <a16:creationId xmlns:a16="http://schemas.microsoft.com/office/drawing/2014/main" id="{99F695C6-C25C-421C-BEAD-8A0577EA50D3}"/>
                </a:ext>
              </a:extLst>
            </p:cNvPr>
            <p:cNvGrpSpPr/>
            <p:nvPr/>
          </p:nvGrpSpPr>
          <p:grpSpPr>
            <a:xfrm>
              <a:off x="3505202" y="836611"/>
              <a:ext cx="5094518" cy="5143275"/>
              <a:chOff x="3505202" y="836611"/>
              <a:chExt cx="5094518" cy="5143275"/>
            </a:xfrm>
            <a:solidFill>
              <a:schemeClr val="bg1"/>
            </a:solidFill>
          </p:grpSpPr>
          <p:sp>
            <p:nvSpPr>
              <p:cNvPr id="175" name="Rectangle 174">
                <a:extLst>
                  <a:ext uri="{FF2B5EF4-FFF2-40B4-BE49-F238E27FC236}">
                    <a16:creationId xmlns:a16="http://schemas.microsoft.com/office/drawing/2014/main" id="{2E633616-2064-4880-8C1C-EEFE0C8BB279}"/>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6" name="Rectangle 175">
                <a:extLst>
                  <a:ext uri="{FF2B5EF4-FFF2-40B4-BE49-F238E27FC236}">
                    <a16:creationId xmlns:a16="http://schemas.microsoft.com/office/drawing/2014/main" id="{CF9903CB-B31D-4FCC-B829-6237E21BA51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7" name="Rectangle 176">
                <a:extLst>
                  <a:ext uri="{FF2B5EF4-FFF2-40B4-BE49-F238E27FC236}">
                    <a16:creationId xmlns:a16="http://schemas.microsoft.com/office/drawing/2014/main" id="{211703D1-243C-4A8E-8D87-AD79ABE54E6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8" name="Rectangle 177">
                <a:extLst>
                  <a:ext uri="{FF2B5EF4-FFF2-40B4-BE49-F238E27FC236}">
                    <a16:creationId xmlns:a16="http://schemas.microsoft.com/office/drawing/2014/main" id="{3FB92B82-C13F-44D7-B14F-2E30F82CF79B}"/>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9" name="Rectangle 178">
                <a:extLst>
                  <a:ext uri="{FF2B5EF4-FFF2-40B4-BE49-F238E27FC236}">
                    <a16:creationId xmlns:a16="http://schemas.microsoft.com/office/drawing/2014/main" id="{6A87E63E-168C-4E90-A82E-F47437581C5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0" name="Rectangle 179">
                <a:extLst>
                  <a:ext uri="{FF2B5EF4-FFF2-40B4-BE49-F238E27FC236}">
                    <a16:creationId xmlns:a16="http://schemas.microsoft.com/office/drawing/2014/main" id="{E0994E1A-DD16-4EEA-8A70-B497258EBB3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1" name="Rectangle 180">
                <a:extLst>
                  <a:ext uri="{FF2B5EF4-FFF2-40B4-BE49-F238E27FC236}">
                    <a16:creationId xmlns:a16="http://schemas.microsoft.com/office/drawing/2014/main" id="{2BA835F5-05A5-4749-85DE-4E6D6AC126F2}"/>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2" name="Rectangle 181">
                <a:extLst>
                  <a:ext uri="{FF2B5EF4-FFF2-40B4-BE49-F238E27FC236}">
                    <a16:creationId xmlns:a16="http://schemas.microsoft.com/office/drawing/2014/main" id="{F33105B3-9DBF-4B90-A8C8-FDA40CDFBD65}"/>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3" name="Rectangle 182">
                <a:extLst>
                  <a:ext uri="{FF2B5EF4-FFF2-40B4-BE49-F238E27FC236}">
                    <a16:creationId xmlns:a16="http://schemas.microsoft.com/office/drawing/2014/main" id="{F7880327-625C-4B11-A23B-F0076C4BD3E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4" name="Rectangle 183">
                <a:extLst>
                  <a:ext uri="{FF2B5EF4-FFF2-40B4-BE49-F238E27FC236}">
                    <a16:creationId xmlns:a16="http://schemas.microsoft.com/office/drawing/2014/main" id="{27E56AC6-D2B5-4A23-8B8F-9E246732D75B}"/>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5" name="Rectangle 184">
                <a:extLst>
                  <a:ext uri="{FF2B5EF4-FFF2-40B4-BE49-F238E27FC236}">
                    <a16:creationId xmlns:a16="http://schemas.microsoft.com/office/drawing/2014/main" id="{F483722E-C5B8-4ECE-A322-92C2B757C08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6" name="Rectangle 185">
                <a:extLst>
                  <a:ext uri="{FF2B5EF4-FFF2-40B4-BE49-F238E27FC236}">
                    <a16:creationId xmlns:a16="http://schemas.microsoft.com/office/drawing/2014/main" id="{32F1960D-B188-4531-BD14-5312F3B5E62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73" name="Oval 172">
              <a:extLst>
                <a:ext uri="{FF2B5EF4-FFF2-40B4-BE49-F238E27FC236}">
                  <a16:creationId xmlns:a16="http://schemas.microsoft.com/office/drawing/2014/main" id="{FE1ADEDB-4A5C-4D14-821E-623AFF5951A1}"/>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4" name="TextBox 173">
              <a:extLst>
                <a:ext uri="{FF2B5EF4-FFF2-40B4-BE49-F238E27FC236}">
                  <a16:creationId xmlns:a16="http://schemas.microsoft.com/office/drawing/2014/main" id="{020BC3F8-5672-485D-BC14-96213F03BC53}"/>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2</a:t>
              </a:r>
            </a:p>
          </p:txBody>
        </p:sp>
      </p:grpSp>
      <p:grpSp>
        <p:nvGrpSpPr>
          <p:cNvPr id="187" name="Group 186">
            <a:extLst>
              <a:ext uri="{FF2B5EF4-FFF2-40B4-BE49-F238E27FC236}">
                <a16:creationId xmlns:a16="http://schemas.microsoft.com/office/drawing/2014/main" id="{5667F44F-E663-41E7-84CA-4550CF256858}"/>
              </a:ext>
            </a:extLst>
          </p:cNvPr>
          <p:cNvGrpSpPr/>
          <p:nvPr/>
        </p:nvGrpSpPr>
        <p:grpSpPr>
          <a:xfrm>
            <a:off x="5232130" y="3967156"/>
            <a:ext cx="1780072" cy="1780072"/>
            <a:chOff x="3419475" y="752475"/>
            <a:chExt cx="5353050" cy="5353050"/>
          </a:xfrm>
        </p:grpSpPr>
        <p:sp>
          <p:nvSpPr>
            <p:cNvPr id="188" name="Freeform: Shape 187">
              <a:extLst>
                <a:ext uri="{FF2B5EF4-FFF2-40B4-BE49-F238E27FC236}">
                  <a16:creationId xmlns:a16="http://schemas.microsoft.com/office/drawing/2014/main" id="{7A385D17-05C8-4AA3-BB69-647F71E2277C}"/>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89" name="Group 188">
              <a:extLst>
                <a:ext uri="{FF2B5EF4-FFF2-40B4-BE49-F238E27FC236}">
                  <a16:creationId xmlns:a16="http://schemas.microsoft.com/office/drawing/2014/main" id="{2E32C183-A74D-4995-87A9-F7DA9D073BAB}"/>
                </a:ext>
              </a:extLst>
            </p:cNvPr>
            <p:cNvGrpSpPr/>
            <p:nvPr/>
          </p:nvGrpSpPr>
          <p:grpSpPr>
            <a:xfrm>
              <a:off x="3505202" y="836611"/>
              <a:ext cx="5094518" cy="5143275"/>
              <a:chOff x="3505202" y="836611"/>
              <a:chExt cx="5094518" cy="5143275"/>
            </a:xfrm>
            <a:solidFill>
              <a:schemeClr val="bg1"/>
            </a:solidFill>
          </p:grpSpPr>
          <p:sp>
            <p:nvSpPr>
              <p:cNvPr id="192" name="Rectangle 191">
                <a:extLst>
                  <a:ext uri="{FF2B5EF4-FFF2-40B4-BE49-F238E27FC236}">
                    <a16:creationId xmlns:a16="http://schemas.microsoft.com/office/drawing/2014/main" id="{8038FC6C-458C-42B6-BE14-565B62D17FB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3" name="Rectangle 192">
                <a:extLst>
                  <a:ext uri="{FF2B5EF4-FFF2-40B4-BE49-F238E27FC236}">
                    <a16:creationId xmlns:a16="http://schemas.microsoft.com/office/drawing/2014/main" id="{9508F5C2-5B1E-45CF-8902-122826A07F2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4" name="Rectangle 193">
                <a:extLst>
                  <a:ext uri="{FF2B5EF4-FFF2-40B4-BE49-F238E27FC236}">
                    <a16:creationId xmlns:a16="http://schemas.microsoft.com/office/drawing/2014/main" id="{77A13ED4-4BB9-4D22-A3B7-D1C376DFF233}"/>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5" name="Rectangle 194">
                <a:extLst>
                  <a:ext uri="{FF2B5EF4-FFF2-40B4-BE49-F238E27FC236}">
                    <a16:creationId xmlns:a16="http://schemas.microsoft.com/office/drawing/2014/main" id="{B9D6779E-0E02-4735-9D4C-A9ED49A52AC2}"/>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6" name="Rectangle 195">
                <a:extLst>
                  <a:ext uri="{FF2B5EF4-FFF2-40B4-BE49-F238E27FC236}">
                    <a16:creationId xmlns:a16="http://schemas.microsoft.com/office/drawing/2014/main" id="{34AA3F6E-4029-42E4-80D3-B30EA1834A91}"/>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7" name="Rectangle 196">
                <a:extLst>
                  <a:ext uri="{FF2B5EF4-FFF2-40B4-BE49-F238E27FC236}">
                    <a16:creationId xmlns:a16="http://schemas.microsoft.com/office/drawing/2014/main" id="{8D268260-9686-4057-99B0-EE7BD45D9A2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8" name="Rectangle 197">
                <a:extLst>
                  <a:ext uri="{FF2B5EF4-FFF2-40B4-BE49-F238E27FC236}">
                    <a16:creationId xmlns:a16="http://schemas.microsoft.com/office/drawing/2014/main" id="{016F14DD-70B3-4CAC-AA2F-8CA027B301C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9" name="Rectangle 198">
                <a:extLst>
                  <a:ext uri="{FF2B5EF4-FFF2-40B4-BE49-F238E27FC236}">
                    <a16:creationId xmlns:a16="http://schemas.microsoft.com/office/drawing/2014/main" id="{3D2EF879-385E-4AE0-B513-53FD694B87F3}"/>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0" name="Rectangle 199">
                <a:extLst>
                  <a:ext uri="{FF2B5EF4-FFF2-40B4-BE49-F238E27FC236}">
                    <a16:creationId xmlns:a16="http://schemas.microsoft.com/office/drawing/2014/main" id="{5866144B-A227-4762-8526-8A9C2D11283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1" name="Rectangle 200">
                <a:extLst>
                  <a:ext uri="{FF2B5EF4-FFF2-40B4-BE49-F238E27FC236}">
                    <a16:creationId xmlns:a16="http://schemas.microsoft.com/office/drawing/2014/main" id="{3B82CBA5-DF86-4CED-813F-062D362BF754}"/>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2" name="Rectangle 201">
                <a:extLst>
                  <a:ext uri="{FF2B5EF4-FFF2-40B4-BE49-F238E27FC236}">
                    <a16:creationId xmlns:a16="http://schemas.microsoft.com/office/drawing/2014/main" id="{5883CE8D-D95C-479D-A2C6-A1B085B75D8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3" name="Rectangle 202">
                <a:extLst>
                  <a:ext uri="{FF2B5EF4-FFF2-40B4-BE49-F238E27FC236}">
                    <a16:creationId xmlns:a16="http://schemas.microsoft.com/office/drawing/2014/main" id="{8304C6C2-A872-489B-91F5-A8E49FF4C05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90" name="Oval 189">
              <a:extLst>
                <a:ext uri="{FF2B5EF4-FFF2-40B4-BE49-F238E27FC236}">
                  <a16:creationId xmlns:a16="http://schemas.microsoft.com/office/drawing/2014/main" id="{C637941B-5CBF-4DA4-8DB2-87D5541C21F5}"/>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1" name="TextBox 190">
              <a:extLst>
                <a:ext uri="{FF2B5EF4-FFF2-40B4-BE49-F238E27FC236}">
                  <a16:creationId xmlns:a16="http://schemas.microsoft.com/office/drawing/2014/main" id="{74640DB6-7EA5-44E8-8F5E-A0DE9081B08E}"/>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1</a:t>
              </a:r>
            </a:p>
          </p:txBody>
        </p:sp>
      </p:grpSp>
      <p:grpSp>
        <p:nvGrpSpPr>
          <p:cNvPr id="204" name="Group 203">
            <a:extLst>
              <a:ext uri="{FF2B5EF4-FFF2-40B4-BE49-F238E27FC236}">
                <a16:creationId xmlns:a16="http://schemas.microsoft.com/office/drawing/2014/main" id="{E55F164A-53A8-41F3-B2B6-E14C5D4F6D5D}"/>
              </a:ext>
            </a:extLst>
          </p:cNvPr>
          <p:cNvGrpSpPr/>
          <p:nvPr/>
        </p:nvGrpSpPr>
        <p:grpSpPr>
          <a:xfrm>
            <a:off x="5232130" y="3967156"/>
            <a:ext cx="1780072" cy="1780072"/>
            <a:chOff x="3419475" y="752475"/>
            <a:chExt cx="5353050" cy="5353050"/>
          </a:xfrm>
        </p:grpSpPr>
        <p:sp>
          <p:nvSpPr>
            <p:cNvPr id="205" name="Freeform: Shape 204">
              <a:extLst>
                <a:ext uri="{FF2B5EF4-FFF2-40B4-BE49-F238E27FC236}">
                  <a16:creationId xmlns:a16="http://schemas.microsoft.com/office/drawing/2014/main" id="{B2B58F0B-F44B-4BE0-8214-AA677009AAB9}"/>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06" name="Group 205">
              <a:extLst>
                <a:ext uri="{FF2B5EF4-FFF2-40B4-BE49-F238E27FC236}">
                  <a16:creationId xmlns:a16="http://schemas.microsoft.com/office/drawing/2014/main" id="{257FE4D6-483E-431B-AA7D-E560761C29AD}"/>
                </a:ext>
              </a:extLst>
            </p:cNvPr>
            <p:cNvGrpSpPr/>
            <p:nvPr/>
          </p:nvGrpSpPr>
          <p:grpSpPr>
            <a:xfrm>
              <a:off x="3505202" y="836611"/>
              <a:ext cx="5094518" cy="5143275"/>
              <a:chOff x="3505202" y="836611"/>
              <a:chExt cx="5094518" cy="5143275"/>
            </a:xfrm>
            <a:solidFill>
              <a:schemeClr val="bg1"/>
            </a:solidFill>
          </p:grpSpPr>
          <p:sp>
            <p:nvSpPr>
              <p:cNvPr id="209" name="Rectangle 208">
                <a:extLst>
                  <a:ext uri="{FF2B5EF4-FFF2-40B4-BE49-F238E27FC236}">
                    <a16:creationId xmlns:a16="http://schemas.microsoft.com/office/drawing/2014/main" id="{FFCA97A4-A8DA-40C1-9D9E-EF932C7D05B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0" name="Rectangle 209">
                <a:extLst>
                  <a:ext uri="{FF2B5EF4-FFF2-40B4-BE49-F238E27FC236}">
                    <a16:creationId xmlns:a16="http://schemas.microsoft.com/office/drawing/2014/main" id="{090C6838-1F22-4DA9-82BD-5C37E647713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1" name="Rectangle 210">
                <a:extLst>
                  <a:ext uri="{FF2B5EF4-FFF2-40B4-BE49-F238E27FC236}">
                    <a16:creationId xmlns:a16="http://schemas.microsoft.com/office/drawing/2014/main" id="{480C4D48-9C07-430E-957C-8789FAF48C1A}"/>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2" name="Rectangle 211">
                <a:extLst>
                  <a:ext uri="{FF2B5EF4-FFF2-40B4-BE49-F238E27FC236}">
                    <a16:creationId xmlns:a16="http://schemas.microsoft.com/office/drawing/2014/main" id="{D5AB55CE-F667-43FA-A44F-F06BCE7DDB4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3" name="Rectangle 212">
                <a:extLst>
                  <a:ext uri="{FF2B5EF4-FFF2-40B4-BE49-F238E27FC236}">
                    <a16:creationId xmlns:a16="http://schemas.microsoft.com/office/drawing/2014/main" id="{55FAB3BA-970B-4154-B061-39B74E060D8F}"/>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4" name="Rectangle 213">
                <a:extLst>
                  <a:ext uri="{FF2B5EF4-FFF2-40B4-BE49-F238E27FC236}">
                    <a16:creationId xmlns:a16="http://schemas.microsoft.com/office/drawing/2014/main" id="{99000E8C-A900-44FD-B075-4CD834590E4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5" name="Rectangle 214">
                <a:extLst>
                  <a:ext uri="{FF2B5EF4-FFF2-40B4-BE49-F238E27FC236}">
                    <a16:creationId xmlns:a16="http://schemas.microsoft.com/office/drawing/2014/main" id="{A3D98097-E764-4A6B-B7A9-69D605893C8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6" name="Rectangle 215">
                <a:extLst>
                  <a:ext uri="{FF2B5EF4-FFF2-40B4-BE49-F238E27FC236}">
                    <a16:creationId xmlns:a16="http://schemas.microsoft.com/office/drawing/2014/main" id="{9A3A5A96-2583-4551-BCBD-707DB272E97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7" name="Rectangle 216">
                <a:extLst>
                  <a:ext uri="{FF2B5EF4-FFF2-40B4-BE49-F238E27FC236}">
                    <a16:creationId xmlns:a16="http://schemas.microsoft.com/office/drawing/2014/main" id="{96A80426-DC6A-4D2D-9656-9255717D3F6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8" name="Rectangle 217">
                <a:extLst>
                  <a:ext uri="{FF2B5EF4-FFF2-40B4-BE49-F238E27FC236}">
                    <a16:creationId xmlns:a16="http://schemas.microsoft.com/office/drawing/2014/main" id="{4D1A7621-A4C4-48A1-990C-8B519183F55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9" name="Rectangle 218">
                <a:extLst>
                  <a:ext uri="{FF2B5EF4-FFF2-40B4-BE49-F238E27FC236}">
                    <a16:creationId xmlns:a16="http://schemas.microsoft.com/office/drawing/2014/main" id="{7183A863-4BDA-4BFA-9F25-C215F96DA9F8}"/>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0" name="Rectangle 219">
                <a:extLst>
                  <a:ext uri="{FF2B5EF4-FFF2-40B4-BE49-F238E27FC236}">
                    <a16:creationId xmlns:a16="http://schemas.microsoft.com/office/drawing/2014/main" id="{BCA1372C-EF11-4646-800B-B42FC7CFB10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7" name="Oval 206">
              <a:extLst>
                <a:ext uri="{FF2B5EF4-FFF2-40B4-BE49-F238E27FC236}">
                  <a16:creationId xmlns:a16="http://schemas.microsoft.com/office/drawing/2014/main" id="{E1F6A30E-5FAB-487C-A741-C0C4C7BB258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8" name="TextBox 207">
              <a:extLst>
                <a:ext uri="{FF2B5EF4-FFF2-40B4-BE49-F238E27FC236}">
                  <a16:creationId xmlns:a16="http://schemas.microsoft.com/office/drawing/2014/main" id="{671D3926-1AE4-49D8-B730-0F19D912E9A0}"/>
                </a:ext>
              </a:extLst>
            </p:cNvPr>
            <p:cNvSpPr txBox="1"/>
            <p:nvPr/>
          </p:nvSpPr>
          <p:spPr>
            <a:xfrm>
              <a:off x="4295032" y="1712142"/>
              <a:ext cx="3659989" cy="3263515"/>
            </a:xfrm>
            <a:prstGeom prst="rect">
              <a:avLst/>
            </a:prstGeom>
            <a:noFill/>
          </p:spPr>
          <p:txBody>
            <a:bodyPr wrap="square" rtlCol="0">
              <a:spAutoFit/>
            </a:bodyPr>
            <a:lstStyle/>
            <a:p>
              <a:pPr algn="ctr"/>
              <a:r>
                <a:rPr lang="en-US" sz="7200" b="1">
                  <a:solidFill>
                    <a:schemeClr val="tx1">
                      <a:lumMod val="85000"/>
                      <a:lumOff val="15000"/>
                    </a:schemeClr>
                  </a:solidFill>
                  <a:latin typeface="Agency FB" panose="020B0503020202020204" pitchFamily="34" charset="0"/>
                </a:rPr>
                <a:t>0</a:t>
              </a:r>
            </a:p>
          </p:txBody>
        </p:sp>
      </p:grpSp>
      <p:pic>
        <p:nvPicPr>
          <p:cNvPr id="221" name="nhạc chơi rung chuông vàng">
            <a:hlinkClick r:id="" action="ppaction://media"/>
            <a:extLst>
              <a:ext uri="{FF2B5EF4-FFF2-40B4-BE49-F238E27FC236}">
                <a16:creationId xmlns:a16="http://schemas.microsoft.com/office/drawing/2014/main" id="{AC97AE6C-C162-495B-867F-FFED908FBCC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1905" y="1693878"/>
            <a:ext cx="609600" cy="609600"/>
          </a:xfrm>
          <a:prstGeom prst="rect">
            <a:avLst/>
          </a:prstGeom>
        </p:spPr>
      </p:pic>
    </p:spTree>
    <p:extLst>
      <p:ext uri="{BB962C8B-B14F-4D97-AF65-F5344CB8AC3E}">
        <p14:creationId xmlns:p14="http://schemas.microsoft.com/office/powerpoint/2010/main" val="276332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5312" fill="hold"/>
                                        <p:tgtEl>
                                          <p:spTgt spid="221"/>
                                        </p:tgtEl>
                                      </p:cBhvr>
                                    </p:cmd>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1000"/>
                                  </p:stCondLst>
                                  <p:childTnLst>
                                    <p:set>
                                      <p:cBhvr>
                                        <p:cTn id="24" dur="1" fill="hold">
                                          <p:stCondLst>
                                            <p:cond delay="0"/>
                                          </p:stCondLst>
                                        </p:cTn>
                                        <p:tgtEl>
                                          <p:spTgt spid="51"/>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nodeType="afterEffect">
                                  <p:stCondLst>
                                    <p:cond delay="1000"/>
                                  </p:stCondLst>
                                  <p:childTnLst>
                                    <p:set>
                                      <p:cBhvr>
                                        <p:cTn id="27" dur="1" fill="hold">
                                          <p:stCondLst>
                                            <p:cond delay="0"/>
                                          </p:stCondLst>
                                        </p:cTn>
                                        <p:tgtEl>
                                          <p:spTgt spid="68"/>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nodeType="afterEffect">
                                  <p:stCondLst>
                                    <p:cond delay="1000"/>
                                  </p:stCondLst>
                                  <p:childTnLst>
                                    <p:set>
                                      <p:cBhvr>
                                        <p:cTn id="30" dur="1" fill="hold">
                                          <p:stCondLst>
                                            <p:cond delay="0"/>
                                          </p:stCondLst>
                                        </p:cTn>
                                        <p:tgtEl>
                                          <p:spTgt spid="85"/>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nodeType="afterEffect">
                                  <p:stCondLst>
                                    <p:cond delay="1000"/>
                                  </p:stCondLst>
                                  <p:childTnLst>
                                    <p:set>
                                      <p:cBhvr>
                                        <p:cTn id="33" dur="1" fill="hold">
                                          <p:stCondLst>
                                            <p:cond delay="0"/>
                                          </p:stCondLst>
                                        </p:cTn>
                                        <p:tgtEl>
                                          <p:spTgt spid="102"/>
                                        </p:tgtEl>
                                        <p:attrNameLst>
                                          <p:attrName>style.visibility</p:attrName>
                                        </p:attrNameLst>
                                      </p:cBhvr>
                                      <p:to>
                                        <p:strVal val="visible"/>
                                      </p:to>
                                    </p:set>
                                  </p:childTnLst>
                                </p:cTn>
                              </p:par>
                            </p:childTnLst>
                          </p:cTn>
                        </p:par>
                        <p:par>
                          <p:cTn id="34" fill="hold">
                            <p:stCondLst>
                              <p:cond delay="4000"/>
                            </p:stCondLst>
                            <p:childTnLst>
                              <p:par>
                                <p:cTn id="35" presetID="1" presetClass="entr" presetSubtype="0" fill="hold" nodeType="afterEffect">
                                  <p:stCondLst>
                                    <p:cond delay="1000"/>
                                  </p:stCondLst>
                                  <p:childTnLst>
                                    <p:set>
                                      <p:cBhvr>
                                        <p:cTn id="36" dur="1" fill="hold">
                                          <p:stCondLst>
                                            <p:cond delay="0"/>
                                          </p:stCondLst>
                                        </p:cTn>
                                        <p:tgtEl>
                                          <p:spTgt spid="119"/>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nodeType="afterEffect">
                                  <p:stCondLst>
                                    <p:cond delay="1000"/>
                                  </p:stCondLst>
                                  <p:childTnLst>
                                    <p:set>
                                      <p:cBhvr>
                                        <p:cTn id="39" dur="1" fill="hold">
                                          <p:stCondLst>
                                            <p:cond delay="0"/>
                                          </p:stCondLst>
                                        </p:cTn>
                                        <p:tgtEl>
                                          <p:spTgt spid="136"/>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nodeType="afterEffect">
                                  <p:stCondLst>
                                    <p:cond delay="1000"/>
                                  </p:stCondLst>
                                  <p:childTnLst>
                                    <p:set>
                                      <p:cBhvr>
                                        <p:cTn id="42" dur="1" fill="hold">
                                          <p:stCondLst>
                                            <p:cond delay="0"/>
                                          </p:stCondLst>
                                        </p:cTn>
                                        <p:tgtEl>
                                          <p:spTgt spid="153"/>
                                        </p:tgtEl>
                                        <p:attrNameLst>
                                          <p:attrName>style.visibility</p:attrName>
                                        </p:attrNameLst>
                                      </p:cBhvr>
                                      <p:to>
                                        <p:strVal val="visible"/>
                                      </p:to>
                                    </p:set>
                                  </p:childTnLst>
                                </p:cTn>
                              </p:par>
                            </p:childTnLst>
                          </p:cTn>
                        </p:par>
                        <p:par>
                          <p:cTn id="43" fill="hold">
                            <p:stCondLst>
                              <p:cond delay="7000"/>
                            </p:stCondLst>
                            <p:childTnLst>
                              <p:par>
                                <p:cTn id="44" presetID="1" presetClass="entr" presetSubtype="0" fill="hold" nodeType="afterEffect">
                                  <p:stCondLst>
                                    <p:cond delay="1000"/>
                                  </p:stCondLst>
                                  <p:childTnLst>
                                    <p:set>
                                      <p:cBhvr>
                                        <p:cTn id="45" dur="1" fill="hold">
                                          <p:stCondLst>
                                            <p:cond delay="0"/>
                                          </p:stCondLst>
                                        </p:cTn>
                                        <p:tgtEl>
                                          <p:spTgt spid="170"/>
                                        </p:tgtEl>
                                        <p:attrNameLst>
                                          <p:attrName>style.visibility</p:attrName>
                                        </p:attrNameLst>
                                      </p:cBhvr>
                                      <p:to>
                                        <p:strVal val="visible"/>
                                      </p:to>
                                    </p:set>
                                  </p:childTnLst>
                                </p:cTn>
                              </p:par>
                            </p:childTnLst>
                          </p:cTn>
                        </p:par>
                        <p:par>
                          <p:cTn id="46" fill="hold">
                            <p:stCondLst>
                              <p:cond delay="8000"/>
                            </p:stCondLst>
                            <p:childTnLst>
                              <p:par>
                                <p:cTn id="47" presetID="1" presetClass="entr" presetSubtype="0" fill="hold" nodeType="afterEffect">
                                  <p:stCondLst>
                                    <p:cond delay="1000"/>
                                  </p:stCondLst>
                                  <p:childTnLst>
                                    <p:set>
                                      <p:cBhvr>
                                        <p:cTn id="48" dur="1" fill="hold">
                                          <p:stCondLst>
                                            <p:cond delay="0"/>
                                          </p:stCondLst>
                                        </p:cTn>
                                        <p:tgtEl>
                                          <p:spTgt spid="187"/>
                                        </p:tgtEl>
                                        <p:attrNameLst>
                                          <p:attrName>style.visibility</p:attrName>
                                        </p:attrNameLst>
                                      </p:cBhvr>
                                      <p:to>
                                        <p:strVal val="visible"/>
                                      </p:to>
                                    </p:set>
                                  </p:childTnLst>
                                </p:cTn>
                              </p:par>
                            </p:childTnLst>
                          </p:cTn>
                        </p:par>
                        <p:par>
                          <p:cTn id="49" fill="hold">
                            <p:stCondLst>
                              <p:cond delay="9000"/>
                            </p:stCondLst>
                            <p:childTnLst>
                              <p:par>
                                <p:cTn id="50" presetID="1" presetClass="entr" presetSubtype="0" fill="hold" nodeType="afterEffect">
                                  <p:stCondLst>
                                    <p:cond delay="1000"/>
                                  </p:stCondLst>
                                  <p:childTnLst>
                                    <p:set>
                                      <p:cBhvr>
                                        <p:cTn id="51"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221"/>
                </p:tgtEl>
              </p:cMediaNode>
            </p:audio>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2" descr="Gold Texture Background Image">
            <a:extLst>
              <a:ext uri="{FF2B5EF4-FFF2-40B4-BE49-F238E27FC236}">
                <a16:creationId xmlns:a16="http://schemas.microsoft.com/office/drawing/2014/main" id="{2FC07847-87E6-40B0-BF1A-DEA598797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1120908" y="1670210"/>
            <a:ext cx="14276904" cy="5502309"/>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2C57131F-C79D-4825-BD7B-1FBE387F303C}"/>
              </a:ext>
            </a:extLst>
          </p:cNvPr>
          <p:cNvSpPr txBox="1"/>
          <p:nvPr/>
        </p:nvSpPr>
        <p:spPr>
          <a:xfrm>
            <a:off x="4203954" y="81183"/>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48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 hỏi 8</a:t>
            </a:r>
          </a:p>
        </p:txBody>
      </p:sp>
      <p:pic>
        <p:nvPicPr>
          <p:cNvPr id="20" name="Picture 19" descr="Logo&#10;&#10;Description automatically generated">
            <a:hlinkClick r:id="rId8" action="ppaction://hlinksldjump"/>
            <a:extLst>
              <a:ext uri="{FF2B5EF4-FFF2-40B4-BE49-F238E27FC236}">
                <a16:creationId xmlns:a16="http://schemas.microsoft.com/office/drawing/2014/main" id="{0C565E6E-F029-47F4-9374-7A5B37ACC7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6050" y="-324404"/>
            <a:ext cx="2473163" cy="2473163"/>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755792" y="2196872"/>
            <a:ext cx="11015812" cy="1077218"/>
          </a:xfrm>
          <a:prstGeom prst="rect">
            <a:avLst/>
          </a:prstGeom>
          <a:noFill/>
        </p:spPr>
        <p:txBody>
          <a:bodyPr wrap="square" rtlCol="0">
            <a:spAutoFit/>
          </a:bodyPr>
          <a:lstStyle/>
          <a:p>
            <a:r>
              <a:rPr lang="vi-VN" sz="3200">
                <a:solidFill>
                  <a:schemeClr val="bg1"/>
                </a:solidFill>
              </a:rPr>
              <a:t>Có những hoocmôn nào giúp điều chỉnh đường huyết khi cơ thể bị hạ đường huyết?</a:t>
            </a:r>
            <a:endParaRPr lang="en-US" sz="3200">
              <a:solidFill>
                <a:schemeClr val="bg1"/>
              </a:solidFill>
            </a:endParaRPr>
          </a:p>
        </p:txBody>
      </p:sp>
      <p:grpSp>
        <p:nvGrpSpPr>
          <p:cNvPr id="24" name="Group 23">
            <a:extLst>
              <a:ext uri="{FF2B5EF4-FFF2-40B4-BE49-F238E27FC236}">
                <a16:creationId xmlns:a16="http://schemas.microsoft.com/office/drawing/2014/main" id="{A9DC5DC2-630A-47E0-B305-10E09B9D99F1}"/>
              </a:ext>
            </a:extLst>
          </p:cNvPr>
          <p:cNvGrpSpPr/>
          <p:nvPr/>
        </p:nvGrpSpPr>
        <p:grpSpPr>
          <a:xfrm>
            <a:off x="1713204" y="4145494"/>
            <a:ext cx="10058400"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1" name="TextBox 30">
            <a:extLst>
              <a:ext uri="{FF2B5EF4-FFF2-40B4-BE49-F238E27FC236}">
                <a16:creationId xmlns:a16="http://schemas.microsoft.com/office/drawing/2014/main" id="{C10D5D51-143C-4D86-8F14-FCBA79843B3F}"/>
              </a:ext>
            </a:extLst>
          </p:cNvPr>
          <p:cNvSpPr txBox="1"/>
          <p:nvPr/>
        </p:nvSpPr>
        <p:spPr>
          <a:xfrm>
            <a:off x="3048000" y="4367557"/>
            <a:ext cx="8305800" cy="646331"/>
          </a:xfrm>
          <a:prstGeom prst="rect">
            <a:avLst/>
          </a:prstGeom>
          <a:noFill/>
        </p:spPr>
        <p:txBody>
          <a:bodyPr wrap="square" rtlCol="0">
            <a:spAutoFit/>
          </a:bodyPr>
          <a:lstStyle/>
          <a:p>
            <a:r>
              <a:rPr lang="en-US" sz="3600">
                <a:solidFill>
                  <a:schemeClr val="bg1"/>
                </a:solidFill>
                <a:latin typeface="Arial" pitchFamily="34" charset="0"/>
                <a:cs typeface="Arial" pitchFamily="34" charset="0"/>
              </a:rPr>
              <a:t>Ađrênalin, norađrênalin và Glucagôn.</a:t>
            </a:r>
            <a:endParaRPr lang="fr-FR" sz="360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92678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FF0000"/>
                </a:solidFill>
                <a:latin typeface="Arial" pitchFamily="34" charset="0"/>
                <a:cs typeface="Arial" pitchFamily="34" charset="0"/>
              </a:rPr>
              <a:t>Vận dụng</a:t>
            </a:r>
          </a:p>
        </p:txBody>
      </p:sp>
      <p:sp>
        <p:nvSpPr>
          <p:cNvPr id="3" name="Content Placeholder 2"/>
          <p:cNvSpPr>
            <a:spLocks noGrp="1"/>
          </p:cNvSpPr>
          <p:nvPr>
            <p:ph idx="1"/>
          </p:nvPr>
        </p:nvSpPr>
        <p:spPr/>
        <p:txBody>
          <a:bodyPr/>
          <a:lstStyle/>
          <a:p>
            <a:r>
              <a:rPr lang="en-US" sz="3600">
                <a:solidFill>
                  <a:srgbClr val="0000FF"/>
                </a:solidFill>
                <a:latin typeface="Arial" pitchFamily="34" charset="0"/>
                <a:cs typeface="Arial" pitchFamily="34" charset="0"/>
              </a:rPr>
              <a:t> Làm cá nhân.</a:t>
            </a:r>
          </a:p>
          <a:p>
            <a:r>
              <a:rPr lang="en-US" sz="3600">
                <a:solidFill>
                  <a:srgbClr val="0000FF"/>
                </a:solidFill>
                <a:latin typeface="Arial" pitchFamily="34" charset="0"/>
                <a:cs typeface="Arial" pitchFamily="34" charset="0"/>
              </a:rPr>
              <a:t> Báo cáo sơ đồ thiết lập mục tiêu cho bản thân để hình thành biện pháp, thói quen sống khoa học.</a:t>
            </a:r>
            <a:r>
              <a:rPr lang="en-US" sz="3600" b="1" i="1">
                <a:solidFill>
                  <a:srgbClr val="0000FF"/>
                </a:solidFill>
                <a:latin typeface="Arial" pitchFamily="34" charset="0"/>
                <a:cs typeface="Arial" pitchFamily="34" charset="0"/>
              </a:rPr>
              <a:t> </a:t>
            </a:r>
            <a:endParaRPr lang="en-US" sz="3600">
              <a:solidFill>
                <a:srgbClr val="0000FF"/>
              </a:solidFill>
              <a:latin typeface="Arial" pitchFamily="34" charset="0"/>
              <a:cs typeface="Arial" pitchFamily="34" charset="0"/>
            </a:endParaRPr>
          </a:p>
          <a:p>
            <a:pPr marL="0" indent="0">
              <a:buNone/>
            </a:pPr>
            <a:endParaRPr lang="en-US"/>
          </a:p>
        </p:txBody>
      </p:sp>
    </p:spTree>
    <p:extLst>
      <p:ext uri="{BB962C8B-B14F-4D97-AF65-F5344CB8AC3E}">
        <p14:creationId xmlns:p14="http://schemas.microsoft.com/office/powerpoint/2010/main" val="2914211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4" y="-1"/>
            <a:ext cx="12150246" cy="6858001"/>
          </a:xfrm>
          <a:prstGeom prst="rect">
            <a:avLst/>
          </a:prstGeom>
        </p:spPr>
      </p:pic>
      <p:sp>
        <p:nvSpPr>
          <p:cNvPr id="3" name="TextBox 2"/>
          <p:cNvSpPr txBox="1"/>
          <p:nvPr/>
        </p:nvSpPr>
        <p:spPr>
          <a:xfrm>
            <a:off x="439977" y="1371600"/>
            <a:ext cx="11353800" cy="830997"/>
          </a:xfrm>
          <a:prstGeom prst="rect">
            <a:avLst/>
          </a:prstGeom>
          <a:noFill/>
        </p:spPr>
        <p:txBody>
          <a:bodyPr wrap="square" rtlCol="0">
            <a:spAutoFit/>
          </a:bodyPr>
          <a:lstStyle/>
          <a:p>
            <a:r>
              <a:rPr lang="en-US" sz="4800" b="1" dirty="0" err="1">
                <a:solidFill>
                  <a:srgbClr val="0033CC"/>
                </a:solidFill>
              </a:rPr>
              <a:t>Câu</a:t>
            </a:r>
            <a:r>
              <a:rPr lang="en-US" sz="4800" b="1" dirty="0">
                <a:solidFill>
                  <a:srgbClr val="0033CC"/>
                </a:solidFill>
              </a:rPr>
              <a:t> 4: </a:t>
            </a:r>
            <a:r>
              <a:rPr lang="en-US" sz="4800" b="1" dirty="0" err="1">
                <a:solidFill>
                  <a:srgbClr val="0033CC"/>
                </a:solidFill>
              </a:rPr>
              <a:t>Hoocmon</a:t>
            </a:r>
            <a:r>
              <a:rPr lang="en-US" sz="4800" b="1" dirty="0">
                <a:solidFill>
                  <a:srgbClr val="0033CC"/>
                </a:solidFill>
              </a:rPr>
              <a:t> </a:t>
            </a:r>
            <a:r>
              <a:rPr lang="en-US" sz="4800" b="1" dirty="0" err="1">
                <a:solidFill>
                  <a:srgbClr val="0033CC"/>
                </a:solidFill>
              </a:rPr>
              <a:t>của</a:t>
            </a:r>
            <a:r>
              <a:rPr lang="en-US" sz="4800" b="1" dirty="0">
                <a:solidFill>
                  <a:srgbClr val="0033CC"/>
                </a:solidFill>
              </a:rPr>
              <a:t> </a:t>
            </a:r>
            <a:r>
              <a:rPr lang="en-US" sz="4800" b="1" dirty="0" err="1">
                <a:solidFill>
                  <a:srgbClr val="0033CC"/>
                </a:solidFill>
              </a:rPr>
              <a:t>tuyến</a:t>
            </a:r>
            <a:r>
              <a:rPr lang="en-US" sz="4800" b="1" dirty="0">
                <a:solidFill>
                  <a:srgbClr val="0033CC"/>
                </a:solidFill>
              </a:rPr>
              <a:t> </a:t>
            </a:r>
            <a:r>
              <a:rPr lang="en-US" sz="4800" b="1" dirty="0" err="1">
                <a:solidFill>
                  <a:srgbClr val="0033CC"/>
                </a:solidFill>
              </a:rPr>
              <a:t>giáp</a:t>
            </a:r>
            <a:r>
              <a:rPr lang="en-US" sz="4800" b="1" dirty="0">
                <a:solidFill>
                  <a:srgbClr val="0033CC"/>
                </a:solidFill>
              </a:rPr>
              <a:t> </a:t>
            </a:r>
            <a:r>
              <a:rPr lang="en-US" sz="4800" b="1" dirty="0" err="1">
                <a:solidFill>
                  <a:srgbClr val="0033CC"/>
                </a:solidFill>
              </a:rPr>
              <a:t>có</a:t>
            </a:r>
            <a:r>
              <a:rPr lang="en-US" sz="4800" b="1" dirty="0">
                <a:solidFill>
                  <a:srgbClr val="0033CC"/>
                </a:solidFill>
              </a:rPr>
              <a:t> </a:t>
            </a:r>
            <a:r>
              <a:rPr lang="en-US" sz="4800" b="1" dirty="0" err="1">
                <a:solidFill>
                  <a:srgbClr val="0033CC"/>
                </a:solidFill>
              </a:rPr>
              <a:t>tên</a:t>
            </a:r>
            <a:r>
              <a:rPr lang="en-US" sz="4800" b="1" dirty="0">
                <a:solidFill>
                  <a:srgbClr val="0033CC"/>
                </a:solidFill>
              </a:rPr>
              <a:t> </a:t>
            </a:r>
            <a:r>
              <a:rPr lang="en-US" sz="4800" b="1" dirty="0" err="1">
                <a:solidFill>
                  <a:srgbClr val="0033CC"/>
                </a:solidFill>
              </a:rPr>
              <a:t>là</a:t>
            </a:r>
            <a:r>
              <a:rPr lang="en-US" sz="4800" b="1" dirty="0">
                <a:solidFill>
                  <a:srgbClr val="0033CC"/>
                </a:solidFill>
              </a:rPr>
              <a:t> </a:t>
            </a:r>
            <a:r>
              <a:rPr lang="en-US" sz="4800" b="1" dirty="0" err="1">
                <a:solidFill>
                  <a:srgbClr val="0033CC"/>
                </a:solidFill>
              </a:rPr>
              <a:t>gì</a:t>
            </a:r>
            <a:r>
              <a:rPr lang="en-US" sz="4800" b="1" dirty="0">
                <a:solidFill>
                  <a:srgbClr val="0033CC"/>
                </a:solidFill>
              </a:rPr>
              <a:t>? </a:t>
            </a:r>
          </a:p>
        </p:txBody>
      </p:sp>
      <p:sp>
        <p:nvSpPr>
          <p:cNvPr id="4" name="Left Arrow 3">
            <a:hlinkClick r:id="rId3" action="ppaction://hlinksldjump"/>
          </p:cNvPr>
          <p:cNvSpPr/>
          <p:nvPr/>
        </p:nvSpPr>
        <p:spPr>
          <a:xfrm>
            <a:off x="7620000" y="6096000"/>
            <a:ext cx="978408" cy="484632"/>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7005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4587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7709" y="0"/>
            <a:ext cx="12205854" cy="1754326"/>
          </a:xfrm>
          <a:prstGeom prst="rect">
            <a:avLst/>
          </a:prstGeom>
          <a:noFill/>
        </p:spPr>
        <p:txBody>
          <a:bodyPr wrap="square" rtlCol="0">
            <a:spAutoFit/>
          </a:bodyPr>
          <a:lstStyle/>
          <a:p>
            <a:pPr algn="ctr"/>
            <a:r>
              <a:rPr lang="en-US" sz="5400" u="sng" dirty="0">
                <a:solidFill>
                  <a:schemeClr val="bg1"/>
                </a:solidFill>
                <a:latin typeface="#9Slide02 Tieu de rat dai 01" panose="02000000000000000000" pitchFamily="2" charset="0"/>
                <a:ea typeface="#9Slide02 Tieu de rat dai 01" panose="02000000000000000000" pitchFamily="2" charset="0"/>
              </a:rPr>
              <a:t>TIẾT 59 - BÀI 57</a:t>
            </a:r>
            <a:r>
              <a:rPr lang="en-US" sz="5400" dirty="0">
                <a:solidFill>
                  <a:schemeClr val="bg1"/>
                </a:solidFill>
                <a:latin typeface="#9Slide02 Tieu de rat dai 01" panose="02000000000000000000" pitchFamily="2" charset="0"/>
                <a:ea typeface="#9Slide02 Tieu de rat dai 01" panose="02000000000000000000" pitchFamily="2" charset="0"/>
              </a:rPr>
              <a:t>: </a:t>
            </a:r>
          </a:p>
          <a:p>
            <a:pPr algn="ctr"/>
            <a:r>
              <a:rPr lang="en-US" sz="5400" dirty="0">
                <a:solidFill>
                  <a:schemeClr val="bg1"/>
                </a:solidFill>
                <a:latin typeface="#9Slide02 Tieu de rat dai 01" panose="02000000000000000000" pitchFamily="2" charset="0"/>
                <a:ea typeface="#9Slide02 Tieu de rat dai 01" panose="02000000000000000000" pitchFamily="2" charset="0"/>
              </a:rPr>
              <a:t>TUYẾN TỤY, TUYẾN TRÊN THẬN</a:t>
            </a:r>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1409" b="21409"/>
          <a:stretch>
            <a:fillRect/>
          </a:stretch>
        </p:blipFill>
        <p:spPr>
          <a:xfrm>
            <a:off x="0" y="1754188"/>
            <a:ext cx="12192000" cy="5103812"/>
          </a:xfrm>
        </p:spPr>
      </p:pic>
      <p:sp>
        <p:nvSpPr>
          <p:cNvPr id="3" name="Rectangle 2"/>
          <p:cNvSpPr/>
          <p:nvPr/>
        </p:nvSpPr>
        <p:spPr>
          <a:xfrm>
            <a:off x="6705600" y="5105400"/>
            <a:ext cx="34290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4211483"/>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04800" y="4351744"/>
            <a:ext cx="5181600" cy="1077218"/>
          </a:xfrm>
          <a:prstGeom prst="rect">
            <a:avLst/>
          </a:prstGeom>
          <a:noFill/>
        </p:spPr>
        <p:txBody>
          <a:bodyPr wrap="square" rtlCol="0">
            <a:spAutoFit/>
          </a:bodyPr>
          <a:lstStyle/>
          <a:p>
            <a:pPr algn="just"/>
            <a:r>
              <a:rPr lang="en-US" sz="3200" dirty="0">
                <a:solidFill>
                  <a:schemeClr val="accent5">
                    <a:lumMod val="50000"/>
                  </a:schemeClr>
                </a:solidFill>
                <a:latin typeface="#9Slide02 Noi dung rat dai" panose="02000000000000000000" pitchFamily="2" charset="0"/>
                <a:ea typeface="#9Slide02 Noi dung rat dai" panose="02000000000000000000" pitchFamily="2" charset="0"/>
              </a:rPr>
              <a:t> </a:t>
            </a:r>
            <a:r>
              <a:rPr lang="en-US" sz="3200" dirty="0" err="1">
                <a:solidFill>
                  <a:schemeClr val="accent5">
                    <a:lumMod val="50000"/>
                  </a:schemeClr>
                </a:solidFill>
                <a:latin typeface="#9Slide02 Noi dung rat dai" panose="02000000000000000000" pitchFamily="2" charset="0"/>
                <a:ea typeface="#9Slide02 Noi dung rat dai" panose="02000000000000000000" pitchFamily="2" charset="0"/>
              </a:rPr>
              <a:t>Xác</a:t>
            </a:r>
            <a:r>
              <a:rPr lang="en-US" sz="3200" dirty="0">
                <a:solidFill>
                  <a:schemeClr val="accent5">
                    <a:lumMod val="50000"/>
                  </a:schemeClr>
                </a:solidFill>
                <a:latin typeface="#9Slide02 Noi dung rat dai" panose="02000000000000000000" pitchFamily="2" charset="0"/>
                <a:ea typeface="#9Slide02 Noi dung rat dai" panose="02000000000000000000" pitchFamily="2" charset="0"/>
              </a:rPr>
              <a:t> </a:t>
            </a:r>
            <a:r>
              <a:rPr lang="en-US" sz="3200" dirty="0" err="1">
                <a:solidFill>
                  <a:schemeClr val="accent5">
                    <a:lumMod val="50000"/>
                  </a:schemeClr>
                </a:solidFill>
                <a:latin typeface="#9Slide02 Noi dung rat dai" panose="02000000000000000000" pitchFamily="2" charset="0"/>
                <a:ea typeface="#9Slide02 Noi dung rat dai" panose="02000000000000000000" pitchFamily="2" charset="0"/>
              </a:rPr>
              <a:t>định</a:t>
            </a:r>
            <a:r>
              <a:rPr lang="en-US" sz="3200" dirty="0">
                <a:solidFill>
                  <a:schemeClr val="accent5">
                    <a:lumMod val="50000"/>
                  </a:schemeClr>
                </a:solidFill>
                <a:latin typeface="#9Slide02 Noi dung rat dai" panose="02000000000000000000" pitchFamily="2" charset="0"/>
                <a:ea typeface="#9Slide02 Noi dung rat dai" panose="02000000000000000000" pitchFamily="2" charset="0"/>
              </a:rPr>
              <a:t> </a:t>
            </a:r>
            <a:r>
              <a:rPr lang="en-US" sz="3200" dirty="0" err="1">
                <a:solidFill>
                  <a:schemeClr val="accent5">
                    <a:lumMod val="50000"/>
                  </a:schemeClr>
                </a:solidFill>
                <a:latin typeface="#9Slide02 Noi dung rat dai" panose="02000000000000000000" pitchFamily="2" charset="0"/>
                <a:ea typeface="#9Slide02 Noi dung rat dai" panose="02000000000000000000" pitchFamily="2" charset="0"/>
              </a:rPr>
              <a:t>vị</a:t>
            </a:r>
            <a:r>
              <a:rPr lang="en-US" sz="3200" dirty="0">
                <a:solidFill>
                  <a:schemeClr val="accent5">
                    <a:lumMod val="50000"/>
                  </a:schemeClr>
                </a:solidFill>
                <a:latin typeface="#9Slide02 Noi dung rat dai" panose="02000000000000000000" pitchFamily="2" charset="0"/>
                <a:ea typeface="#9Slide02 Noi dung rat dai" panose="02000000000000000000" pitchFamily="2" charset="0"/>
              </a:rPr>
              <a:t> </a:t>
            </a:r>
            <a:r>
              <a:rPr lang="en-US" sz="3200" dirty="0" err="1">
                <a:solidFill>
                  <a:schemeClr val="accent5">
                    <a:lumMod val="50000"/>
                  </a:schemeClr>
                </a:solidFill>
                <a:latin typeface="#9Slide02 Noi dung rat dai" panose="02000000000000000000" pitchFamily="2" charset="0"/>
                <a:ea typeface="#9Slide02 Noi dung rat dai" panose="02000000000000000000" pitchFamily="2" charset="0"/>
              </a:rPr>
              <a:t>trí</a:t>
            </a:r>
            <a:r>
              <a:rPr lang="en-US" sz="3200" dirty="0">
                <a:solidFill>
                  <a:schemeClr val="accent5">
                    <a:lumMod val="50000"/>
                  </a:schemeClr>
                </a:solidFill>
                <a:latin typeface="#9Slide02 Noi dung rat dai" panose="02000000000000000000" pitchFamily="2" charset="0"/>
                <a:ea typeface="#9Slide02 Noi dung rat dai" panose="02000000000000000000" pitchFamily="2" charset="0"/>
              </a:rPr>
              <a:t> </a:t>
            </a:r>
            <a:r>
              <a:rPr lang="en-US" sz="3200" dirty="0" err="1">
                <a:solidFill>
                  <a:schemeClr val="accent5">
                    <a:lumMod val="50000"/>
                  </a:schemeClr>
                </a:solidFill>
                <a:latin typeface="#9Slide02 Noi dung rat dai" panose="02000000000000000000" pitchFamily="2" charset="0"/>
                <a:ea typeface="#9Slide02 Noi dung rat dai" panose="02000000000000000000" pitchFamily="2" charset="0"/>
              </a:rPr>
              <a:t>của</a:t>
            </a:r>
            <a:r>
              <a:rPr lang="en-US" sz="3200" dirty="0">
                <a:solidFill>
                  <a:schemeClr val="accent5">
                    <a:lumMod val="50000"/>
                  </a:schemeClr>
                </a:solidFill>
                <a:latin typeface="#9Slide02 Noi dung rat dai" panose="02000000000000000000" pitchFamily="2" charset="0"/>
                <a:ea typeface="#9Slide02 Noi dung rat dai" panose="02000000000000000000" pitchFamily="2" charset="0"/>
              </a:rPr>
              <a:t> </a:t>
            </a:r>
            <a:r>
              <a:rPr lang="en-US" sz="3200" dirty="0" err="1">
                <a:solidFill>
                  <a:schemeClr val="accent5">
                    <a:lumMod val="50000"/>
                  </a:schemeClr>
                </a:solidFill>
                <a:latin typeface="#9Slide02 Noi dung rat dai" panose="02000000000000000000" pitchFamily="2" charset="0"/>
                <a:ea typeface="#9Slide02 Noi dung rat dai" panose="02000000000000000000" pitchFamily="2" charset="0"/>
              </a:rPr>
              <a:t>tuyến</a:t>
            </a:r>
            <a:r>
              <a:rPr lang="en-US" sz="3200" dirty="0">
                <a:solidFill>
                  <a:schemeClr val="accent5">
                    <a:lumMod val="50000"/>
                  </a:schemeClr>
                </a:solidFill>
                <a:latin typeface="#9Slide02 Noi dung rat dai" panose="02000000000000000000" pitchFamily="2" charset="0"/>
                <a:ea typeface="#9Slide02 Noi dung rat dai" panose="02000000000000000000" pitchFamily="2" charset="0"/>
              </a:rPr>
              <a:t> </a:t>
            </a:r>
            <a:r>
              <a:rPr lang="en-US" sz="3200" dirty="0" err="1">
                <a:solidFill>
                  <a:schemeClr val="accent5">
                    <a:lumMod val="50000"/>
                  </a:schemeClr>
                </a:solidFill>
                <a:latin typeface="#9Slide02 Noi dung rat dai" panose="02000000000000000000" pitchFamily="2" charset="0"/>
                <a:ea typeface="#9Slide02 Noi dung rat dai" panose="02000000000000000000" pitchFamily="2" charset="0"/>
              </a:rPr>
              <a:t>tụy</a:t>
            </a:r>
            <a:r>
              <a:rPr lang="en-US" sz="3200" dirty="0">
                <a:solidFill>
                  <a:schemeClr val="accent5">
                    <a:lumMod val="50000"/>
                  </a:schemeClr>
                </a:solidFill>
                <a:latin typeface="#9Slide02 Noi dung rat dai" panose="02000000000000000000" pitchFamily="2" charset="0"/>
                <a:ea typeface="#9Slide02 Noi dung rat dai" panose="02000000000000000000" pitchFamily="2" charset="0"/>
              </a:rPr>
              <a:t> </a:t>
            </a:r>
            <a:r>
              <a:rPr lang="en-US" sz="3200" dirty="0" err="1">
                <a:solidFill>
                  <a:schemeClr val="accent5">
                    <a:lumMod val="50000"/>
                  </a:schemeClr>
                </a:solidFill>
                <a:latin typeface="#9Slide02 Noi dung rat dai" panose="02000000000000000000" pitchFamily="2" charset="0"/>
                <a:ea typeface="#9Slide02 Noi dung rat dai" panose="02000000000000000000" pitchFamily="2" charset="0"/>
              </a:rPr>
              <a:t>trong</a:t>
            </a:r>
            <a:r>
              <a:rPr lang="en-US" sz="3200" dirty="0">
                <a:solidFill>
                  <a:schemeClr val="accent5">
                    <a:lumMod val="50000"/>
                  </a:schemeClr>
                </a:solidFill>
                <a:latin typeface="#9Slide02 Noi dung rat dai" panose="02000000000000000000" pitchFamily="2" charset="0"/>
                <a:ea typeface="#9Slide02 Noi dung rat dai" panose="02000000000000000000" pitchFamily="2" charset="0"/>
              </a:rPr>
              <a:t> </a:t>
            </a:r>
            <a:r>
              <a:rPr lang="en-US" sz="3200" dirty="0" err="1">
                <a:solidFill>
                  <a:schemeClr val="accent5">
                    <a:lumMod val="50000"/>
                  </a:schemeClr>
                </a:solidFill>
                <a:latin typeface="#9Slide02 Noi dung rat dai" panose="02000000000000000000" pitchFamily="2" charset="0"/>
                <a:ea typeface="#9Slide02 Noi dung rat dai" panose="02000000000000000000" pitchFamily="2" charset="0"/>
              </a:rPr>
              <a:t>cơ</a:t>
            </a:r>
            <a:r>
              <a:rPr lang="en-US" sz="3200" dirty="0">
                <a:solidFill>
                  <a:schemeClr val="accent5">
                    <a:lumMod val="50000"/>
                  </a:schemeClr>
                </a:solidFill>
                <a:latin typeface="#9Slide02 Noi dung rat dai" panose="02000000000000000000" pitchFamily="2" charset="0"/>
                <a:ea typeface="#9Slide02 Noi dung rat dai" panose="02000000000000000000" pitchFamily="2" charset="0"/>
              </a:rPr>
              <a:t> </a:t>
            </a:r>
            <a:r>
              <a:rPr lang="en-US" sz="3200" dirty="0" err="1">
                <a:solidFill>
                  <a:schemeClr val="accent5">
                    <a:lumMod val="50000"/>
                  </a:schemeClr>
                </a:solidFill>
                <a:latin typeface="#9Slide02 Noi dung rat dai" panose="02000000000000000000" pitchFamily="2" charset="0"/>
                <a:ea typeface="#9Slide02 Noi dung rat dai" panose="02000000000000000000" pitchFamily="2" charset="0"/>
              </a:rPr>
              <a:t>thể</a:t>
            </a:r>
            <a:r>
              <a:rPr lang="en-US" sz="3200" dirty="0">
                <a:solidFill>
                  <a:schemeClr val="accent5">
                    <a:lumMod val="50000"/>
                  </a:schemeClr>
                </a:solidFill>
                <a:latin typeface="#9Slide02 Noi dung rat dai" panose="02000000000000000000" pitchFamily="2" charset="0"/>
                <a:ea typeface="#9Slide02 Noi dung rat dai" panose="02000000000000000000" pitchFamily="2" charset="0"/>
              </a:rPr>
              <a:t> </a:t>
            </a:r>
            <a:r>
              <a:rPr lang="en-US" sz="3200" dirty="0" err="1">
                <a:solidFill>
                  <a:schemeClr val="accent5">
                    <a:lumMod val="50000"/>
                  </a:schemeClr>
                </a:solidFill>
                <a:latin typeface="#9Slide02 Noi dung rat dai" panose="02000000000000000000" pitchFamily="2" charset="0"/>
                <a:ea typeface="#9Slide02 Noi dung rat dai" panose="02000000000000000000" pitchFamily="2" charset="0"/>
              </a:rPr>
              <a:t>người</a:t>
            </a:r>
            <a:r>
              <a:rPr lang="en-US" sz="3200" dirty="0">
                <a:solidFill>
                  <a:schemeClr val="accent5">
                    <a:lumMod val="50000"/>
                  </a:schemeClr>
                </a:solidFill>
                <a:latin typeface="#9Slide02 Noi dung rat dai" panose="02000000000000000000" pitchFamily="2" charset="0"/>
                <a:ea typeface="#9Slide02 Noi dung rat dai" panose="02000000000000000000" pitchFamily="2" charset="0"/>
              </a:rPr>
              <a:t>?</a:t>
            </a:r>
          </a:p>
        </p:txBody>
      </p:sp>
      <p:sp>
        <p:nvSpPr>
          <p:cNvPr id="2" name="TextBox 1"/>
          <p:cNvSpPr txBox="1"/>
          <p:nvPr/>
        </p:nvSpPr>
        <p:spPr>
          <a:xfrm>
            <a:off x="816981" y="5382361"/>
            <a:ext cx="5500203" cy="1077218"/>
          </a:xfrm>
          <a:prstGeom prst="rect">
            <a:avLst/>
          </a:prstGeom>
          <a:noFill/>
        </p:spPr>
        <p:txBody>
          <a:bodyPr wrap="square" rtlCol="0">
            <a:spAutoFit/>
          </a:bodyPr>
          <a:lstStyle/>
          <a:p>
            <a:r>
              <a:rPr lang="en-US" sz="3200" dirty="0" err="1">
                <a:latin typeface="#9Slide02 Tieu de rat dai 01" panose="02000000000000000000" pitchFamily="2" charset="0"/>
                <a:ea typeface="#9Slide02 Tieu de rat dai 01" panose="02000000000000000000" pitchFamily="2" charset="0"/>
              </a:rPr>
              <a:t>Vị</a:t>
            </a:r>
            <a:r>
              <a:rPr lang="en-US" sz="3200" dirty="0">
                <a:latin typeface="#9Slide02 Tieu de rat dai 01" panose="02000000000000000000" pitchFamily="2" charset="0"/>
                <a:ea typeface="#9Slide02 Tieu de rat dai 01" panose="02000000000000000000" pitchFamily="2" charset="0"/>
              </a:rPr>
              <a:t> </a:t>
            </a:r>
            <a:r>
              <a:rPr lang="en-US" sz="3200" dirty="0" err="1">
                <a:latin typeface="#9Slide02 Tieu de rat dai 01" panose="02000000000000000000" pitchFamily="2" charset="0"/>
                <a:ea typeface="#9Slide02 Tieu de rat dai 01" panose="02000000000000000000" pitchFamily="2" charset="0"/>
              </a:rPr>
              <a:t>trí</a:t>
            </a:r>
            <a:r>
              <a:rPr lang="en-US" sz="3200" dirty="0">
                <a:latin typeface="#9Slide02 Tieu de rat dai 01" panose="02000000000000000000" pitchFamily="2" charset="0"/>
                <a:ea typeface="#9Slide02 Tieu de rat dai 01" panose="02000000000000000000" pitchFamily="2" charset="0"/>
              </a:rPr>
              <a:t>: </a:t>
            </a:r>
            <a:r>
              <a:rPr lang="en-US" sz="3200" dirty="0" err="1">
                <a:latin typeface="#9Slide02 Tieu de rat dai 01" panose="02000000000000000000" pitchFamily="2" charset="0"/>
                <a:ea typeface="#9Slide02 Tieu de rat dai 01" panose="02000000000000000000" pitchFamily="2" charset="0"/>
              </a:rPr>
              <a:t>Nằm</a:t>
            </a:r>
            <a:r>
              <a:rPr lang="en-US" sz="3200" dirty="0">
                <a:latin typeface="#9Slide02 Tieu de rat dai 01" panose="02000000000000000000" pitchFamily="2" charset="0"/>
                <a:ea typeface="#9Slide02 Tieu de rat dai 01" panose="02000000000000000000" pitchFamily="2" charset="0"/>
              </a:rPr>
              <a:t> </a:t>
            </a:r>
            <a:r>
              <a:rPr lang="en-US" sz="3200" dirty="0" err="1">
                <a:latin typeface="#9Slide02 Tieu de rat dai 01" panose="02000000000000000000" pitchFamily="2" charset="0"/>
                <a:ea typeface="#9Slide02 Tieu de rat dai 01" panose="02000000000000000000" pitchFamily="2" charset="0"/>
              </a:rPr>
              <a:t>phía</a:t>
            </a:r>
            <a:r>
              <a:rPr lang="en-US" sz="3200" dirty="0">
                <a:latin typeface="#9Slide02 Tieu de rat dai 01" panose="02000000000000000000" pitchFamily="2" charset="0"/>
                <a:ea typeface="#9Slide02 Tieu de rat dai 01" panose="02000000000000000000" pitchFamily="2" charset="0"/>
              </a:rPr>
              <a:t> </a:t>
            </a:r>
            <a:r>
              <a:rPr lang="en-US" sz="3200" dirty="0" err="1">
                <a:latin typeface="#9Slide02 Tieu de rat dai 01" panose="02000000000000000000" pitchFamily="2" charset="0"/>
                <a:ea typeface="#9Slide02 Tieu de rat dai 01" panose="02000000000000000000" pitchFamily="2" charset="0"/>
              </a:rPr>
              <a:t>dưới</a:t>
            </a:r>
            <a:r>
              <a:rPr lang="en-US" sz="3200" dirty="0">
                <a:latin typeface="#9Slide02 Tieu de rat dai 01" panose="02000000000000000000" pitchFamily="2" charset="0"/>
                <a:ea typeface="#9Slide02 Tieu de rat dai 01" panose="02000000000000000000" pitchFamily="2" charset="0"/>
              </a:rPr>
              <a:t> </a:t>
            </a:r>
            <a:r>
              <a:rPr lang="en-US" sz="3200" dirty="0" err="1">
                <a:latin typeface="#9Slide02 Tieu de rat dai 01" panose="02000000000000000000" pitchFamily="2" charset="0"/>
                <a:ea typeface="#9Slide02 Tieu de rat dai 01" panose="02000000000000000000" pitchFamily="2" charset="0"/>
              </a:rPr>
              <a:t>dạ</a:t>
            </a:r>
            <a:r>
              <a:rPr lang="en-US" sz="3200" dirty="0">
                <a:latin typeface="#9Slide02 Tieu de rat dai 01" panose="02000000000000000000" pitchFamily="2" charset="0"/>
                <a:ea typeface="#9Slide02 Tieu de rat dai 01" panose="02000000000000000000" pitchFamily="2" charset="0"/>
              </a:rPr>
              <a:t> </a:t>
            </a:r>
            <a:r>
              <a:rPr lang="en-US" sz="3200" dirty="0" err="1">
                <a:latin typeface="#9Slide02 Tieu de rat dai 01" panose="02000000000000000000" pitchFamily="2" charset="0"/>
                <a:ea typeface="#9Slide02 Tieu de rat dai 01" panose="02000000000000000000" pitchFamily="2" charset="0"/>
              </a:rPr>
              <a:t>dày</a:t>
            </a:r>
            <a:r>
              <a:rPr lang="en-US" sz="3200" dirty="0">
                <a:latin typeface="#9Slide02 Tieu de rat dai 01" panose="02000000000000000000" pitchFamily="2" charset="0"/>
                <a:ea typeface="#9Slide02 Tieu de rat dai 01" panose="02000000000000000000" pitchFamily="2" charset="0"/>
              </a:rPr>
              <a:t>, </a:t>
            </a:r>
          </a:p>
          <a:p>
            <a:r>
              <a:rPr lang="en-US" sz="3200" dirty="0" err="1">
                <a:latin typeface="#9Slide02 Tieu de rat dai 01" panose="02000000000000000000" pitchFamily="2" charset="0"/>
                <a:ea typeface="#9Slide02 Tieu de rat dai 01" panose="02000000000000000000" pitchFamily="2" charset="0"/>
              </a:rPr>
              <a:t>bên</a:t>
            </a:r>
            <a:r>
              <a:rPr lang="en-US" sz="3200" dirty="0">
                <a:latin typeface="#9Slide02 Tieu de rat dai 01" panose="02000000000000000000" pitchFamily="2" charset="0"/>
                <a:ea typeface="#9Slide02 Tieu de rat dai 01" panose="02000000000000000000" pitchFamily="2" charset="0"/>
              </a:rPr>
              <a:t> </a:t>
            </a:r>
            <a:r>
              <a:rPr lang="en-US" sz="3200" dirty="0" err="1">
                <a:latin typeface="#9Slide02 Tieu de rat dai 01" panose="02000000000000000000" pitchFamily="2" charset="0"/>
                <a:ea typeface="#9Slide02 Tieu de rat dai 01" panose="02000000000000000000" pitchFamily="2" charset="0"/>
              </a:rPr>
              <a:t>cạnh</a:t>
            </a:r>
            <a:r>
              <a:rPr lang="en-US" sz="3200" dirty="0">
                <a:latin typeface="#9Slide02 Tieu de rat dai 01" panose="02000000000000000000" pitchFamily="2" charset="0"/>
                <a:ea typeface="#9Slide02 Tieu de rat dai 01" panose="02000000000000000000" pitchFamily="2" charset="0"/>
              </a:rPr>
              <a:t> </a:t>
            </a:r>
            <a:r>
              <a:rPr lang="en-US" sz="3200" dirty="0" err="1">
                <a:latin typeface="#9Slide02 Tieu de rat dai 01" panose="02000000000000000000" pitchFamily="2" charset="0"/>
                <a:ea typeface="#9Slide02 Tieu de rat dai 01" panose="02000000000000000000" pitchFamily="2" charset="0"/>
              </a:rPr>
              <a:t>tá</a:t>
            </a:r>
            <a:r>
              <a:rPr lang="en-US" sz="3200" dirty="0">
                <a:latin typeface="#9Slide02 Tieu de rat dai 01" panose="02000000000000000000" pitchFamily="2" charset="0"/>
                <a:ea typeface="#9Slide02 Tieu de rat dai 01" panose="02000000000000000000" pitchFamily="2" charset="0"/>
              </a:rPr>
              <a:t> </a:t>
            </a:r>
            <a:r>
              <a:rPr lang="en-US" sz="3200" dirty="0" err="1">
                <a:latin typeface="#9Slide02 Tieu de rat dai 01" panose="02000000000000000000" pitchFamily="2" charset="0"/>
                <a:ea typeface="#9Slide02 Tieu de rat dai 01" panose="02000000000000000000" pitchFamily="2" charset="0"/>
              </a:rPr>
              <a:t>tràng</a:t>
            </a:r>
            <a:endParaRPr lang="en-US" sz="3200" dirty="0">
              <a:latin typeface="#9Slide02 Tieu de rat dai 01" panose="02000000000000000000" pitchFamily="2" charset="0"/>
              <a:ea typeface="#9Slide02 Tieu de rat dai 01" panose="02000000000000000000" pitchFamily="2" charset="0"/>
            </a:endParaRPr>
          </a:p>
        </p:txBody>
      </p:sp>
      <p:pic>
        <p:nvPicPr>
          <p:cNvPr id="21" name="Picture 14" descr="http://anhvanykhoa.com/wp-content/uploads/hinh-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3692" y="1857411"/>
            <a:ext cx="5986588" cy="492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81" y="76715"/>
            <a:ext cx="4820226" cy="422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entagon 13"/>
          <p:cNvSpPr/>
          <p:nvPr/>
        </p:nvSpPr>
        <p:spPr>
          <a:xfrm>
            <a:off x="5943600" y="41256"/>
            <a:ext cx="4114800" cy="762000"/>
          </a:xfrm>
          <a:prstGeom prst="homePlate">
            <a:avLst/>
          </a:prstGeom>
          <a:solidFill>
            <a:srgbClr val="4587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9Slide02 Tieu de rat dai 01" panose="02000000000000000000" pitchFamily="2" charset="0"/>
                <a:ea typeface="#9Slide02 Tieu de rat dai 01" panose="02000000000000000000" pitchFamily="2" charset="0"/>
              </a:rPr>
              <a:t>I. TUYẾN TỤY</a:t>
            </a:r>
          </a:p>
        </p:txBody>
      </p:sp>
      <p:pic>
        <p:nvPicPr>
          <p:cNvPr id="7" name="Picture 6">
            <a:extLst>
              <a:ext uri="{FF2B5EF4-FFF2-40B4-BE49-F238E27FC236}">
                <a16:creationId xmlns:a16="http://schemas.microsoft.com/office/drawing/2014/main" id="{93D832C2-5944-48CA-AB5A-EDB38401A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19" y="5257800"/>
            <a:ext cx="914400" cy="857250"/>
          </a:xfrm>
          <a:prstGeom prst="rect">
            <a:avLst/>
          </a:prstGeom>
        </p:spPr>
      </p:pic>
    </p:spTree>
    <p:extLst>
      <p:ext uri="{BB962C8B-B14F-4D97-AF65-F5344CB8AC3E}">
        <p14:creationId xmlns:p14="http://schemas.microsoft.com/office/powerpoint/2010/main" val="350159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ppt_x"/>
                                          </p:val>
                                        </p:tav>
                                        <p:tav tm="100000">
                                          <p:val>
                                            <p:strVal val="#ppt_x"/>
                                          </p:val>
                                        </p:tav>
                                      </p:tavLst>
                                    </p:anim>
                                    <p:anim calcmode="lin" valueType="num">
                                      <p:cBhvr additive="base">
                                        <p:cTn id="14"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951" y="1200926"/>
            <a:ext cx="3800313" cy="2649362"/>
          </a:xfrm>
          <a:prstGeom prst="rect">
            <a:avLst/>
          </a:prstGeom>
        </p:spPr>
      </p:pic>
      <p:pic>
        <p:nvPicPr>
          <p:cNvPr id="5" name="Picture 8" descr="57-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79612"/>
            <a:ext cx="6302986"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6" name="Pentagon 5"/>
          <p:cNvSpPr/>
          <p:nvPr/>
        </p:nvSpPr>
        <p:spPr>
          <a:xfrm>
            <a:off x="0" y="0"/>
            <a:ext cx="2665536" cy="762000"/>
          </a:xfrm>
          <a:prstGeom prst="homePlate">
            <a:avLst/>
          </a:prstGeom>
          <a:solidFill>
            <a:srgbClr val="4587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9Slide02 Tieu de rat dai 01" panose="02000000000000000000" pitchFamily="2" charset="0"/>
                <a:ea typeface="#9Slide02 Tieu de rat dai 01" panose="02000000000000000000" pitchFamily="2" charset="0"/>
              </a:rPr>
              <a:t>I. TUYẾN TỤY</a:t>
            </a:r>
          </a:p>
        </p:txBody>
      </p:sp>
    </p:spTree>
    <p:extLst>
      <p:ext uri="{BB962C8B-B14F-4D97-AF65-F5344CB8AC3E}">
        <p14:creationId xmlns:p14="http://schemas.microsoft.com/office/powerpoint/2010/main" val="15627484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0" y="0"/>
            <a:ext cx="2665536" cy="762000"/>
          </a:xfrm>
          <a:prstGeom prst="homePlate">
            <a:avLst/>
          </a:prstGeom>
          <a:solidFill>
            <a:srgbClr val="4587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9Slide02 Tieu de rat dai 01" panose="02000000000000000000" pitchFamily="2" charset="0"/>
                <a:ea typeface="#9Slide02 Tieu de rat dai 01" panose="02000000000000000000" pitchFamily="2" charset="0"/>
              </a:rPr>
              <a:t>I. TUYẾN TỤY</a:t>
            </a:r>
          </a:p>
        </p:txBody>
      </p:sp>
      <p:pic>
        <p:nvPicPr>
          <p:cNvPr id="15" name="Picture 8" descr="57-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479612"/>
            <a:ext cx="6302986"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Tree>
    <p:extLst>
      <p:ext uri="{BB962C8B-B14F-4D97-AF65-F5344CB8AC3E}">
        <p14:creationId xmlns:p14="http://schemas.microsoft.com/office/powerpoint/2010/main" val="38972639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3936</TotalTime>
  <Words>1751</Words>
  <Application>Microsoft Office PowerPoint</Application>
  <PresentationFormat>Widescreen</PresentationFormat>
  <Paragraphs>318</Paragraphs>
  <Slides>43</Slides>
  <Notes>7</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.VnTime</vt:lpstr>
      <vt:lpstr>Agency FB</vt:lpstr>
      <vt:lpstr>Times New Roman</vt:lpstr>
      <vt:lpstr>Calibri Light</vt:lpstr>
      <vt:lpstr>#9Slide02 Tieu de rat dai 01</vt:lpstr>
      <vt:lpstr>#9Slide02 Noi dung rat dai</vt:lpstr>
      <vt:lpstr>Arial</vt:lpstr>
      <vt:lpstr>Montserrat</vt:lpstr>
      <vt:lpstr>Open Sans Extrabold</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Hội chứng Cushing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Bui Hai Yen</dc:creator>
  <cp:lastModifiedBy>Pham Thi Thao</cp:lastModifiedBy>
  <cp:revision>226</cp:revision>
  <cp:lastPrinted>2019-11-03T03:25:45Z</cp:lastPrinted>
  <dcterms:created xsi:type="dcterms:W3CDTF">2019-10-27T14:20:24Z</dcterms:created>
  <dcterms:modified xsi:type="dcterms:W3CDTF">2022-04-03T15:53:07Z</dcterms:modified>
</cp:coreProperties>
</file>