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317" r:id="rId2"/>
    <p:sldId id="291" r:id="rId3"/>
    <p:sldId id="295" r:id="rId4"/>
    <p:sldId id="298" r:id="rId5"/>
    <p:sldId id="302" r:id="rId6"/>
    <p:sldId id="303" r:id="rId7"/>
    <p:sldId id="288" r:id="rId8"/>
    <p:sldId id="318" r:id="rId9"/>
    <p:sldId id="321" r:id="rId10"/>
    <p:sldId id="323" r:id="rId11"/>
    <p:sldId id="326" r:id="rId12"/>
    <p:sldId id="319" r:id="rId13"/>
    <p:sldId id="304" r:id="rId14"/>
    <p:sldId id="320" r:id="rId15"/>
    <p:sldId id="324" r:id="rId16"/>
    <p:sldId id="264" r:id="rId17"/>
    <p:sldId id="306" r:id="rId18"/>
    <p:sldId id="307" r:id="rId19"/>
    <p:sldId id="308" r:id="rId20"/>
    <p:sldId id="309" r:id="rId21"/>
    <p:sldId id="310" r:id="rId22"/>
    <p:sldId id="311" r:id="rId23"/>
    <p:sldId id="312" r:id="rId24"/>
    <p:sldId id="313" r:id="rId25"/>
    <p:sldId id="325" r:id="rId26"/>
    <p:sldId id="315" r:id="rId27"/>
    <p:sldId id="316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0099"/>
    <a:srgbClr val="0099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82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1DDD28-AEE6-453B-B9C7-73241F882FFB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92C766-4A64-46E8-AD99-0C7E8858E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4095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26531" indent="-279435" eaLnBrk="0" hangingPunct="0">
              <a:defRPr sz="2700">
                <a:solidFill>
                  <a:schemeClr val="tx1"/>
                </a:solidFill>
                <a:latin typeface="Times New Roman" pitchFamily="18" charset="0"/>
              </a:defRPr>
            </a:lvl2pPr>
            <a:lvl3pPr marL="1117740" indent="-223548" eaLnBrk="0" hangingPunct="0">
              <a:defRPr sz="2700">
                <a:solidFill>
                  <a:schemeClr val="tx1"/>
                </a:solidFill>
                <a:latin typeface="Times New Roman" pitchFamily="18" charset="0"/>
              </a:defRPr>
            </a:lvl3pPr>
            <a:lvl4pPr marL="1564836" indent="-223548" eaLnBrk="0" hangingPunct="0">
              <a:defRPr sz="2700">
                <a:solidFill>
                  <a:schemeClr val="tx1"/>
                </a:solidFill>
                <a:latin typeface="Times New Roman" pitchFamily="18" charset="0"/>
              </a:defRPr>
            </a:lvl4pPr>
            <a:lvl5pPr marL="2011931" indent="-223548" eaLnBrk="0" hangingPunct="0">
              <a:defRPr sz="2700">
                <a:solidFill>
                  <a:schemeClr val="tx1"/>
                </a:solidFill>
                <a:latin typeface="Times New Roman" pitchFamily="18" charset="0"/>
              </a:defRPr>
            </a:lvl5pPr>
            <a:lvl6pPr marL="2459027" indent="-223548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itchFamily="18" charset="0"/>
              </a:defRPr>
            </a:lvl6pPr>
            <a:lvl7pPr marL="2906123" indent="-223548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itchFamily="18" charset="0"/>
              </a:defRPr>
            </a:lvl7pPr>
            <a:lvl8pPr marL="3353219" indent="-223548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itchFamily="18" charset="0"/>
              </a:defRPr>
            </a:lvl8pPr>
            <a:lvl9pPr marL="3800315" indent="-223548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FC04DCB-C1FE-4973-AF6B-965BC3C955F7}" type="slidenum">
              <a:rPr lang="en-US" altLang="en-US" sz="1200">
                <a:latin typeface="Arial" charset="0"/>
              </a:rPr>
              <a:pPr eaLnBrk="1" hangingPunct="1"/>
              <a:t>1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Chµo mõng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A74AA-0FC5-4E81-A5A6-F443FA3F4025}" type="datetimeFigureOut">
              <a:rPr lang="en-US" smtClean="0"/>
              <a:pPr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34D19-6FCB-49B5-83FD-EF8FC6A3AD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6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A74AA-0FC5-4E81-A5A6-F443FA3F4025}" type="datetimeFigureOut">
              <a:rPr lang="en-US" smtClean="0"/>
              <a:pPr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34D19-6FCB-49B5-83FD-EF8FC6A3AD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371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A74AA-0FC5-4E81-A5A6-F443FA3F4025}" type="datetimeFigureOut">
              <a:rPr lang="en-US" smtClean="0"/>
              <a:pPr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34D19-6FCB-49B5-83FD-EF8FC6A3AD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3858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84620A-C4F1-48FA-9879-DA72FC6568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570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A74AA-0FC5-4E81-A5A6-F443FA3F4025}" type="datetimeFigureOut">
              <a:rPr lang="en-US" smtClean="0"/>
              <a:pPr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34D19-6FCB-49B5-83FD-EF8FC6A3AD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596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A74AA-0FC5-4E81-A5A6-F443FA3F4025}" type="datetimeFigureOut">
              <a:rPr lang="en-US" smtClean="0"/>
              <a:pPr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34D19-6FCB-49B5-83FD-EF8FC6A3AD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848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A74AA-0FC5-4E81-A5A6-F443FA3F4025}" type="datetimeFigureOut">
              <a:rPr lang="en-US" smtClean="0"/>
              <a:pPr/>
              <a:t>4/3/2022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34D19-6FCB-49B5-83FD-EF8FC6A3AD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0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A74AA-0FC5-4E81-A5A6-F443FA3F4025}" type="datetimeFigureOut">
              <a:rPr lang="en-US" smtClean="0"/>
              <a:pPr/>
              <a:t>4/3/2022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34D19-6FCB-49B5-83FD-EF8FC6A3AD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086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A74AA-0FC5-4E81-A5A6-F443FA3F4025}" type="datetimeFigureOut">
              <a:rPr lang="en-US" smtClean="0"/>
              <a:pPr/>
              <a:t>4/3/2022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34D19-6FCB-49B5-83FD-EF8FC6A3AD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11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A74AA-0FC5-4E81-A5A6-F443FA3F4025}" type="datetimeFigureOut">
              <a:rPr lang="en-US" smtClean="0"/>
              <a:pPr/>
              <a:t>4/3/2022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34D19-6FCB-49B5-83FD-EF8FC6A3AD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225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A74AA-0FC5-4E81-A5A6-F443FA3F4025}" type="datetimeFigureOut">
              <a:rPr lang="en-US" smtClean="0"/>
              <a:pPr/>
              <a:t>4/3/2022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34D19-6FCB-49B5-83FD-EF8FC6A3AD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048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A74AA-0FC5-4E81-A5A6-F443FA3F4025}" type="datetimeFigureOut">
              <a:rPr lang="en-US" smtClean="0"/>
              <a:pPr/>
              <a:t>4/3/2022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34D19-6FCB-49B5-83FD-EF8FC6A3AD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700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A74AA-0FC5-4E81-A5A6-F443FA3F4025}" type="datetimeFigureOut">
              <a:rPr lang="en-US" smtClean="0"/>
              <a:pPr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434D19-6FCB-49B5-83FD-EF8FC6A3AD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008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Relationship Id="rId4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slide" Target="slide17.xml"/><Relationship Id="rId3" Type="http://schemas.openxmlformats.org/officeDocument/2006/relationships/slide" Target="slide21.xml"/><Relationship Id="rId7" Type="http://schemas.openxmlformats.org/officeDocument/2006/relationships/slide" Target="slide19.xml"/><Relationship Id="rId2" Type="http://schemas.openxmlformats.org/officeDocument/2006/relationships/slide" Target="slide20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8.xml"/><Relationship Id="rId11" Type="http://schemas.openxmlformats.org/officeDocument/2006/relationships/slide" Target="slide25.xml"/><Relationship Id="rId5" Type="http://schemas.openxmlformats.org/officeDocument/2006/relationships/slide" Target="slide22.xml"/><Relationship Id="rId10" Type="http://schemas.openxmlformats.org/officeDocument/2006/relationships/image" Target="../media/image10.png"/><Relationship Id="rId4" Type="http://schemas.openxmlformats.org/officeDocument/2006/relationships/slide" Target="slide23.xml"/><Relationship Id="rId9" Type="http://schemas.openxmlformats.org/officeDocument/2006/relationships/slide" Target="slide2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" Target="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" Target="slide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" Target="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" Target="slide16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" Target="slide16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" Target="slide16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" Target="slide16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1219200" y="1752600"/>
            <a:ext cx="6934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altLang="en-US" sz="4000" b="1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 NHIỆT LIỆT CHÀO MỪNG</a:t>
            </a:r>
          </a:p>
          <a:p>
            <a:pPr marL="342900" indent="-342900">
              <a:spcBef>
                <a:spcPct val="20000"/>
              </a:spcBef>
            </a:pPr>
            <a:endParaRPr lang="en-US" altLang="en-US" sz="4000" b="1" dirty="0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796" name="WordArt 4"/>
          <p:cNvSpPr>
            <a:spLocks noChangeArrowheads="1" noChangeShapeType="1" noTextEdit="1"/>
          </p:cNvSpPr>
          <p:nvPr/>
        </p:nvSpPr>
        <p:spPr bwMode="auto">
          <a:xfrm>
            <a:off x="37071" y="2971800"/>
            <a:ext cx="9008076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b="1" kern="10" dirty="0">
                <a:ln w="12700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00FF00"/>
                </a:solidFill>
                <a:effectLst>
                  <a:outerShdw dist="28398" dir="1593903" algn="ctr" rotWithShape="0">
                    <a:schemeClr val="tx1"/>
                  </a:outerShdw>
                </a:effectLst>
                <a:latin typeface="Arial" pitchFamily="34" charset="0"/>
                <a:cs typeface="Arial" pitchFamily="34" charset="0"/>
              </a:rPr>
              <a:t>CÁC THẦY CÔ GIÁO ĐẾN DỰ GIỜ THĂM LỚP</a:t>
            </a:r>
          </a:p>
        </p:txBody>
      </p:sp>
      <p:pic>
        <p:nvPicPr>
          <p:cNvPr id="3076" name="Picture 5" descr="DSTARS-P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914400"/>
            <a:ext cx="1524000" cy="134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6" descr="DSTARS-P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4587816"/>
            <a:ext cx="1152525" cy="1020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7" descr="DSTARS-P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981200"/>
            <a:ext cx="1152525" cy="102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8" descr="DSTARS-P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5562600"/>
            <a:ext cx="1152525" cy="102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9" descr="DSTARS-P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1066800"/>
            <a:ext cx="1371600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10" descr="DSTARS-P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410200"/>
            <a:ext cx="1152525" cy="102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1" descr="DSTARS-P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4541838"/>
            <a:ext cx="1152525" cy="1020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12" descr="DSTARS-P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5913438"/>
            <a:ext cx="1152525" cy="1020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Picture 13" descr="DSTARS-P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475" y="4267200"/>
            <a:ext cx="1152525" cy="102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Picture 14" descr="DSTARS-P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1066800"/>
            <a:ext cx="1152525" cy="102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6" name="Picture 15" descr="DSTARS-P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38200"/>
            <a:ext cx="1152525" cy="102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Picture 16" descr="DSTARS-P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5684838"/>
            <a:ext cx="1152525" cy="1020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8" name="Picture 17" descr="DSTARS-P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4191000"/>
            <a:ext cx="1152525" cy="102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9" name="Picture 9" descr="DSTARS-P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458788"/>
            <a:ext cx="1371600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Picture 9" descr="DSTARS-P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4300" y="673100"/>
            <a:ext cx="1371600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1" name="Picture 9" descr="DSTARS-P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0"/>
            <a:ext cx="1371600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2" name="Picture 9" descr="DSTARS-P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0075" y="55563"/>
            <a:ext cx="1371600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170208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6" dur="20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20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20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20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2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2" dur="2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2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2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8" dur="20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20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20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3" presetID="22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24" dur="2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2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2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7" dur="2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/>
      <p:bldP spid="33795" grpId="1"/>
      <p:bldP spid="33796" grpId="0" animBg="1"/>
      <p:bldP spid="33796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785" y="160639"/>
            <a:ext cx="8884508" cy="6786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PHIẾU HỌC TẬP		 </a:t>
            </a:r>
          </a:p>
          <a:p>
            <a:pPr algn="ctr"/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Thời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gian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cá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4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phút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nhóm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5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phút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algn="ctr"/>
            <a:endParaRPr lang="en-US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</a:pP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Câu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1: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Cây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phát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sinh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giới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biểu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thị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điều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gì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>
              <a:spcBef>
                <a:spcPts val="600"/>
              </a:spcBef>
            </a:pPr>
            <a:r>
              <a:rPr lang="en-US" dirty="0">
                <a:latin typeface="Arial" pitchFamily="34" charset="0"/>
                <a:cs typeface="Arial" pitchFamily="34" charset="0"/>
              </a:rPr>
              <a:t>………………………………………………………………………………………………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………………………………………………………………………………………………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……………………………………………………………………………………………………………………………………………………………………………………………………</a:t>
            </a:r>
          </a:p>
          <a:p>
            <a:pPr>
              <a:spcBef>
                <a:spcPts val="600"/>
              </a:spcBef>
            </a:pP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Câu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2: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Khi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quan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sát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cây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phát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sinh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giới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ta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so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sánh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lượng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loài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nhóm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Vì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sao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>
              <a:spcBef>
                <a:spcPts val="600"/>
              </a:spcBef>
            </a:pPr>
            <a:r>
              <a:rPr lang="en-US" dirty="0">
                <a:latin typeface="Arial" pitchFamily="34" charset="0"/>
                <a:cs typeface="Arial" pitchFamily="34" charset="0"/>
              </a:rPr>
              <a:t>………………………………………………………………………………………………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………………………………………………………………………………………………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………………………………………………………………………………………………</a:t>
            </a:r>
          </a:p>
          <a:p>
            <a:pPr>
              <a:spcBef>
                <a:spcPts val="600"/>
              </a:spcBef>
            </a:pP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Câu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3: a)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Ngành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Chân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khớp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quan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hệ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họ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hàng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gần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ngành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Thân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mềm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hơn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hay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gần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xương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sống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hơn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>
              <a:spcBef>
                <a:spcPts val="600"/>
              </a:spcBef>
            </a:pPr>
            <a:r>
              <a:rPr lang="en-US" dirty="0">
                <a:latin typeface="Arial" pitchFamily="34" charset="0"/>
                <a:cs typeface="Arial" pitchFamily="34" charset="0"/>
              </a:rPr>
              <a:t>……………………………………………………………………………………………..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b)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Ngành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Thân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mềm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quan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hệ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họ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hàng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gần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ngành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Ruột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khoang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hơn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hay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ngành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Giun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đốt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hơn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>
              <a:spcBef>
                <a:spcPts val="600"/>
              </a:spcBef>
            </a:pPr>
            <a:r>
              <a:rPr lang="en-US" dirty="0">
                <a:latin typeface="Arial" pitchFamily="34" charset="0"/>
                <a:cs typeface="Arial" pitchFamily="34" charset="0"/>
              </a:rPr>
              <a:t>……………………………………………………………………………………………..</a:t>
            </a:r>
          </a:p>
          <a:p>
            <a:pPr>
              <a:lnSpc>
                <a:spcPct val="150000"/>
              </a:lnSpc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710618" y="196340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Nhóm</a:t>
            </a:r>
            <a:r>
              <a:rPr lang="en-US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: ….</a:t>
            </a:r>
          </a:p>
        </p:txBody>
      </p:sp>
      <p:sp>
        <p:nvSpPr>
          <p:cNvPr id="306" name="Oval 305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05:00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7" name="Oval 306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04:59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8" name="Oval 307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04:58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9" name="Oval 308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04:57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0" name="Oval 309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04:56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1" name="Oval 310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04:55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2" name="Oval 311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04:54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3" name="Oval 312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04:53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4" name="Oval 313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04:52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5" name="Oval 314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04:51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6" name="Oval 315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04:50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7" name="Oval 316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04:49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8" name="Oval 317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04:48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9" name="Oval 318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04:47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0" name="Oval 319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04:46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1" name="Oval 320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04:45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2" name="Oval 321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04:44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3" name="Oval 322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04:43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4" name="Oval 323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04:42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5" name="Oval 324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04:41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6" name="Oval 325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04:40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7" name="Oval 326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04:39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8" name="Oval 327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04:38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9" name="Oval 328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04:37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0" name="Oval 329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04:36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1" name="Oval 330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04:35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2" name="Oval 331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04:34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3" name="Oval 332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04:33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4" name="Oval 333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04:32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5" name="Oval 334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04:31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6" name="Oval 335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04:30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7" name="Oval 336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04:29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8" name="Oval 337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04:28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9" name="Oval 338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04:27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0" name="Oval 339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04:26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1" name="Oval 340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04:25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2" name="Oval 341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04:24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3" name="Oval 342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04:23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4" name="Oval 343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04:22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5" name="Oval 344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04:21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6" name="Oval 345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04:20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7" name="Oval 346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04:19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8" name="Oval 347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04:18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9" name="Oval 348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04:17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0" name="Oval 349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04:16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1" name="Oval 350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04:15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2" name="Oval 351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04:14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3" name="Oval 352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04:13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4" name="Oval 353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04:12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5" name="Oval 354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04:11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6" name="Oval 355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04:10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7" name="Oval 356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04:09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8" name="Oval 357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04:08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9" name="Oval 358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04:07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0" name="Oval 359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04:06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1" name="Oval 360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04:05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2" name="Oval 361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04:04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3" name="Oval 362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04:03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4" name="Oval 363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04:02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5" name="Oval 364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04:01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6" name="Oval 365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04:00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7" name="Oval 366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03:59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8" name="Oval 367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03:58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9" name="Oval 368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03:57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0" name="Oval 369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03:56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1" name="Oval 370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03:55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2" name="Oval 371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03:54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3" name="Oval 372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03:53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4" name="Oval 373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03:52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5" name="Oval 374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03:51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6" name="Oval 375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03:50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7" name="Oval 376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03:49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8" name="Oval 377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03:48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9" name="Oval 378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03:47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0" name="Oval 379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03:46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1" name="Oval 380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03:45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2" name="Oval 381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03:44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3" name="Oval 382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03:43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4" name="Oval 383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03:42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5" name="Oval 384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03:41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6" name="Oval 385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03:40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7" name="Oval 386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03:39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8" name="Oval 387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03:38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9" name="Oval 388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03:37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0" name="Oval 389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03:36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1" name="Oval 390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03:35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2" name="Oval 391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03:34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3" name="Oval 392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03:33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4" name="Oval 393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03:32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5" name="Oval 394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03:31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6" name="Oval 395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03:30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7" name="Oval 396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03:29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8" name="Oval 397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03:28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9" name="Oval 398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03:27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0" name="Oval 399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03:26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1" name="Oval 400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03:25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2" name="Oval 401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03:24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3" name="Oval 402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03:23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4" name="Oval 403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03:22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5" name="Oval 404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03:21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6" name="Oval 405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03:20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7" name="Oval 406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03:19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8" name="Oval 407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03:18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9" name="Oval 408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03:17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0" name="Oval 409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03:16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1" name="Oval 410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03:15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2" name="Oval 411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03:14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3" name="Oval 412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03:13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4" name="Oval 413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03:12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5" name="Oval 414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03:11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6" name="Oval 415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03:10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7" name="Oval 416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03:09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8" name="Oval 417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03:08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9" name="Oval 418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03:07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0" name="Oval 419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03:06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1" name="Oval 420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03:05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2" name="Oval 421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03:04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3" name="Oval 422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03:03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4" name="Oval 423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03:02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5" name="Oval 424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03:01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6" name="Oval 425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03:00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7" name="Oval 426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02:59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8" name="Oval 427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02:58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9" name="Oval 428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02:57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0" name="Oval 429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02:56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1" name="Oval 430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02:55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2" name="Oval 431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02:54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3" name="Oval 432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02:53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4" name="Oval 433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02:52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5" name="Oval 434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02:51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6" name="Oval 435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02:50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7" name="Oval 436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02:49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8" name="Oval 437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02:48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9" name="Oval 438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02:47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0" name="Oval 439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02:46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1" name="Oval 440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02:45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2" name="Oval 441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02:44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3" name="Oval 442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02:43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4" name="Oval 443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02:42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5" name="Oval 444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02:41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6" name="Oval 445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02:40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7" name="Oval 446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02:39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8" name="Oval 447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02:38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9" name="Oval 448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02:37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" name="Oval 449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02:36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1" name="Oval 450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02:35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2" name="Oval 451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02:34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3" name="Oval 452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02:33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4" name="Oval 453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02:32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5" name="Oval 454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02:31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6" name="Oval 455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02:30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7" name="Oval 456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02:29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8" name="Oval 457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02:28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9" name="Oval 458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02:27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0" name="Oval 459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02:26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1" name="Oval 460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02:25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2" name="Oval 461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02:24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3" name="Oval 462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02:23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4" name="Oval 463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02:22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5" name="Oval 464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02:21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6" name="Oval 465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02:20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7" name="Oval 466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02:19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8" name="Oval 467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02:18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9" name="Oval 468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02:17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0" name="Oval 469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02:16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1" name="Oval 470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02:15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2" name="Oval 471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02:14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3" name="Oval 472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02:13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4" name="Oval 473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02:12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5" name="Oval 474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02:11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6" name="Oval 475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02:10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7" name="Oval 476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02:09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8" name="Oval 477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02:08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9" name="Oval 478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02:07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0" name="Oval 479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02:06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1" name="Oval 480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02:05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2" name="Oval 481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02:04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3" name="Oval 482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02:03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4" name="Oval 483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02:02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5" name="Oval 484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02:01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6" name="Oval 485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02:00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7" name="Oval 486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01:59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8" name="Oval 487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01:58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9" name="Oval 488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01:57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0" name="Oval 489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01:56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1" name="Oval 490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01:55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2" name="Oval 491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01:54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3" name="Oval 492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01:53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4" name="Oval 493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01:52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5" name="Oval 494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01:51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6" name="Oval 495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01:50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7" name="Oval 496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01:49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8" name="Oval 497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01:48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9" name="Oval 498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01:47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0" name="Oval 499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01:46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1" name="Oval 500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01:45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2" name="Oval 501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01:44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3" name="Oval 502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01:43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4" name="Oval 503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01:42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5" name="Oval 504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01:41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6" name="Oval 505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01:40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7" name="Oval 506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01:39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8" name="Oval 507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01:38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9" name="Oval 508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01:37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0" name="Oval 509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01:36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1" name="Oval 510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01:35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2" name="Oval 511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01:34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3" name="Oval 512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01:33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4" name="Oval 513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01:32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5" name="Oval 514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01:31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6" name="Oval 515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01:30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7" name="Oval 516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01:29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8" name="Oval 517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01:28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9" name="Oval 518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01:27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0" name="Oval 519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01:26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1" name="Oval 520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01:25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2" name="Oval 521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01:24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3" name="Oval 522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01:23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4" name="Oval 523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01:22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5" name="Oval 524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01:21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6" name="Oval 525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01:20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7" name="Oval 526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01:19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8" name="Oval 527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01:18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9" name="Oval 528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01:17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0" name="Oval 529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01:16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1" name="Oval 530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01:15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2" name="Oval 531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01:14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3" name="Oval 532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01:13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4" name="Oval 533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01:12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5" name="Oval 534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01:11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6" name="Oval 535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01:10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7" name="Oval 536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01:09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8" name="Oval 537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01:08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9" name="Oval 538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01:07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0" name="Oval 539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01:06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1" name="Oval 540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01:05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2" name="Oval 541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01:04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3" name="Oval 542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01:03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4" name="Oval 543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01:02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5" name="Oval 544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01:01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6" name="Oval 545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01:00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7" name="Oval 546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00:59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8" name="Oval 547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00:58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9" name="Oval 548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00:57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0" name="Oval 549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00:56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1" name="Oval 550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00:55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2" name="Oval 551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00:54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3" name="Oval 552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00:53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4" name="Oval 553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00:52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5" name="Oval 554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00:51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6" name="Oval 555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00:50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7" name="Oval 556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00:49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8" name="Oval 557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00:48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9" name="Oval 558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00:47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0" name="Oval 559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00:46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1" name="Oval 560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00:45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2" name="Oval 561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00:44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3" name="Oval 562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00:43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4" name="Oval 563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00:42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5" name="Oval 564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00:41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6" name="Oval 565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00:40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7" name="Oval 566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00:39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8" name="Oval 567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00:38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9" name="Oval 568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00:37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0" name="Oval 569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00:36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1" name="Oval 570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00:35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2" name="Oval 571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00:34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3" name="Oval 572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00:33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4" name="Oval 573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00:32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5" name="Oval 574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00:31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6" name="Oval 575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00:30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7" name="Oval 576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00:29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8" name="Oval 577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00:28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9" name="Oval 578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00:27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0" name="Oval 579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00:26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1" name="Oval 580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00:25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2" name="Oval 581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00:24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3" name="Oval 582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00:23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4" name="Oval 583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00:22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5" name="Oval 584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00:21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6" name="Oval 585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00:20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7" name="Oval 586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00:19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8" name="Oval 587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00:18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9" name="Oval 588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00:17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0" name="Oval 589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00:16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1" name="Oval 590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00:15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2" name="Oval 591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00:14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3" name="Oval 592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00:13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4" name="Oval 593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00:12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5" name="Oval 594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00:11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6" name="Oval 595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00:10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7" name="Oval 596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00:09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8" name="Oval 597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00:08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9" name="Oval 598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00:07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0" name="Oval 599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00:06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1" name="Oval 600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00:05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2" name="Oval 601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00:04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3" name="Oval 602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00:03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4" name="Oval 603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00:02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5" name="Oval 604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00:01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6" name="Oval 605"/>
          <p:cNvSpPr/>
          <p:nvPr/>
        </p:nvSpPr>
        <p:spPr>
          <a:xfrm>
            <a:off x="61785" y="160638"/>
            <a:ext cx="1383956" cy="7290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00:00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319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0"/>
                            </p:stCondLst>
                            <p:childTnLst>
                              <p:par>
                                <p:cTn id="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1000"/>
                            </p:stCondLst>
                            <p:childTnLst>
                              <p:par>
                                <p:cTn id="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000"/>
                            </p:stCondLst>
                            <p:childTnLst>
                              <p:par>
                                <p:cTn id="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3000"/>
                            </p:stCondLst>
                            <p:childTnLst>
                              <p:par>
                                <p:cTn id="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4000"/>
                            </p:stCondLst>
                            <p:childTnLst>
                              <p:par>
                                <p:cTn id="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0"/>
                            </p:stCondLst>
                            <p:childTnLst>
                              <p:par>
                                <p:cTn id="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6000"/>
                            </p:stCondLst>
                            <p:childTnLst>
                              <p:par>
                                <p:cTn id="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7000"/>
                            </p:stCondLst>
                            <p:childTnLst>
                              <p:par>
                                <p:cTn id="5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8000"/>
                            </p:stCondLst>
                            <p:childTnLst>
                              <p:par>
                                <p:cTn id="5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9000"/>
                            </p:stCondLst>
                            <p:childTnLst>
                              <p:par>
                                <p:cTn id="6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0"/>
                            </p:stCondLst>
                            <p:childTnLst>
                              <p:par>
                                <p:cTn id="6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1000"/>
                            </p:stCondLst>
                            <p:childTnLst>
                              <p:par>
                                <p:cTn id="6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2000"/>
                            </p:stCondLst>
                            <p:childTnLst>
                              <p:par>
                                <p:cTn id="7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3000"/>
                            </p:stCondLst>
                            <p:childTnLst>
                              <p:par>
                                <p:cTn id="7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4000"/>
                            </p:stCondLst>
                            <p:childTnLst>
                              <p:par>
                                <p:cTn id="7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5000"/>
                            </p:stCondLst>
                            <p:childTnLst>
                              <p:par>
                                <p:cTn id="8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6000"/>
                            </p:stCondLst>
                            <p:childTnLst>
                              <p:par>
                                <p:cTn id="8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7000"/>
                            </p:stCondLst>
                            <p:childTnLst>
                              <p:par>
                                <p:cTn id="8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8000"/>
                            </p:stCondLst>
                            <p:childTnLst>
                              <p:par>
                                <p:cTn id="8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9000"/>
                            </p:stCondLst>
                            <p:childTnLst>
                              <p:par>
                                <p:cTn id="9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30000"/>
                            </p:stCondLst>
                            <p:childTnLst>
                              <p:par>
                                <p:cTn id="9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1000"/>
                            </p:stCondLst>
                            <p:childTnLst>
                              <p:par>
                                <p:cTn id="9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32000"/>
                            </p:stCondLst>
                            <p:childTnLst>
                              <p:par>
                                <p:cTn id="10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33000"/>
                            </p:stCondLst>
                            <p:childTnLst>
                              <p:par>
                                <p:cTn id="10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4000"/>
                            </p:stCondLst>
                            <p:childTnLst>
                              <p:par>
                                <p:cTn id="10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35000"/>
                            </p:stCondLst>
                            <p:childTnLst>
                              <p:par>
                                <p:cTn id="11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36000"/>
                            </p:stCondLst>
                            <p:childTnLst>
                              <p:par>
                                <p:cTn id="11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37000"/>
                            </p:stCondLst>
                            <p:childTnLst>
                              <p:par>
                                <p:cTn id="11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38000"/>
                            </p:stCondLst>
                            <p:childTnLst>
                              <p:par>
                                <p:cTn id="11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39000"/>
                            </p:stCondLst>
                            <p:childTnLst>
                              <p:par>
                                <p:cTn id="1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40000"/>
                            </p:stCondLst>
                            <p:childTnLst>
                              <p:par>
                                <p:cTn id="12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41000"/>
                            </p:stCondLst>
                            <p:childTnLst>
                              <p:par>
                                <p:cTn id="1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42000"/>
                            </p:stCondLst>
                            <p:childTnLst>
                              <p:par>
                                <p:cTn id="13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43000"/>
                            </p:stCondLst>
                            <p:childTnLst>
                              <p:par>
                                <p:cTn id="1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44000"/>
                            </p:stCondLst>
                            <p:childTnLst>
                              <p:par>
                                <p:cTn id="13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45000"/>
                            </p:stCondLst>
                            <p:childTnLst>
                              <p:par>
                                <p:cTn id="1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46000"/>
                            </p:stCondLst>
                            <p:childTnLst>
                              <p:par>
                                <p:cTn id="14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47000"/>
                            </p:stCondLst>
                            <p:childTnLst>
                              <p:par>
                                <p:cTn id="1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48000"/>
                            </p:stCondLst>
                            <p:childTnLst>
                              <p:par>
                                <p:cTn id="14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49000"/>
                            </p:stCondLst>
                            <p:childTnLst>
                              <p:par>
                                <p:cTn id="1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50000"/>
                            </p:stCondLst>
                            <p:childTnLst>
                              <p:par>
                                <p:cTn id="15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51000"/>
                            </p:stCondLst>
                            <p:childTnLst>
                              <p:par>
                                <p:cTn id="1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52000"/>
                            </p:stCondLst>
                            <p:childTnLst>
                              <p:par>
                                <p:cTn id="16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53000"/>
                            </p:stCondLst>
                            <p:childTnLst>
                              <p:par>
                                <p:cTn id="1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54000"/>
                            </p:stCondLst>
                            <p:childTnLst>
                              <p:par>
                                <p:cTn id="1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55000"/>
                            </p:stCondLst>
                            <p:childTnLst>
                              <p:par>
                                <p:cTn id="1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56000"/>
                            </p:stCondLst>
                            <p:childTnLst>
                              <p:par>
                                <p:cTn id="1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57000"/>
                            </p:stCondLst>
                            <p:childTnLst>
                              <p:par>
                                <p:cTn id="1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58000"/>
                            </p:stCondLst>
                            <p:childTnLst>
                              <p:par>
                                <p:cTn id="1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59000"/>
                            </p:stCondLst>
                            <p:childTnLst>
                              <p:par>
                                <p:cTn id="1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60000"/>
                            </p:stCondLst>
                            <p:childTnLst>
                              <p:par>
                                <p:cTn id="1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61000"/>
                            </p:stCondLst>
                            <p:childTnLst>
                              <p:par>
                                <p:cTn id="18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62000"/>
                            </p:stCondLst>
                            <p:childTnLst>
                              <p:par>
                                <p:cTn id="19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63000"/>
                            </p:stCondLst>
                            <p:childTnLst>
                              <p:par>
                                <p:cTn id="19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64000"/>
                            </p:stCondLst>
                            <p:childTnLst>
                              <p:par>
                                <p:cTn id="19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65000"/>
                            </p:stCondLst>
                            <p:childTnLst>
                              <p:par>
                                <p:cTn id="20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66000"/>
                            </p:stCondLst>
                            <p:childTnLst>
                              <p:par>
                                <p:cTn id="20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67000"/>
                            </p:stCondLst>
                            <p:childTnLst>
                              <p:par>
                                <p:cTn id="20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68000"/>
                            </p:stCondLst>
                            <p:childTnLst>
                              <p:par>
                                <p:cTn id="20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69000"/>
                            </p:stCondLst>
                            <p:childTnLst>
                              <p:par>
                                <p:cTn id="21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70000"/>
                            </p:stCondLst>
                            <p:childTnLst>
                              <p:par>
                                <p:cTn id="21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71000"/>
                            </p:stCondLst>
                            <p:childTnLst>
                              <p:par>
                                <p:cTn id="21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72000"/>
                            </p:stCondLst>
                            <p:childTnLst>
                              <p:par>
                                <p:cTn id="2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73000"/>
                            </p:stCondLst>
                            <p:childTnLst>
                              <p:par>
                                <p:cTn id="2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74000"/>
                            </p:stCondLst>
                            <p:childTnLst>
                              <p:par>
                                <p:cTn id="2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9" fill="hold">
                            <p:stCondLst>
                              <p:cond delay="75000"/>
                            </p:stCondLst>
                            <p:childTnLst>
                              <p:par>
                                <p:cTn id="2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76000"/>
                            </p:stCondLst>
                            <p:childTnLst>
                              <p:par>
                                <p:cTn id="2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>
                            <p:stCondLst>
                              <p:cond delay="77000"/>
                            </p:stCondLst>
                            <p:childTnLst>
                              <p:par>
                                <p:cTn id="2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78000"/>
                            </p:stCondLst>
                            <p:childTnLst>
                              <p:par>
                                <p:cTn id="2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1" fill="hold">
                            <p:stCondLst>
                              <p:cond delay="79000"/>
                            </p:stCondLst>
                            <p:childTnLst>
                              <p:par>
                                <p:cTn id="2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80000"/>
                            </p:stCondLst>
                            <p:childTnLst>
                              <p:par>
                                <p:cTn id="2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>
                            <p:stCondLst>
                              <p:cond delay="81000"/>
                            </p:stCondLst>
                            <p:childTnLst>
                              <p:par>
                                <p:cTn id="2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82000"/>
                            </p:stCondLst>
                            <p:childTnLst>
                              <p:par>
                                <p:cTn id="2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3" fill="hold">
                            <p:stCondLst>
                              <p:cond delay="83000"/>
                            </p:stCondLst>
                            <p:childTnLst>
                              <p:par>
                                <p:cTn id="2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>
                            <p:stCondLst>
                              <p:cond delay="84000"/>
                            </p:stCondLst>
                            <p:childTnLst>
                              <p:par>
                                <p:cTn id="2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85000"/>
                            </p:stCondLst>
                            <p:childTnLst>
                              <p:par>
                                <p:cTn id="2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86000"/>
                            </p:stCondLst>
                            <p:childTnLst>
                              <p:par>
                                <p:cTn id="26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5" fill="hold">
                            <p:stCondLst>
                              <p:cond delay="87000"/>
                            </p:stCondLst>
                            <p:childTnLst>
                              <p:par>
                                <p:cTn id="26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88000"/>
                            </p:stCondLst>
                            <p:childTnLst>
                              <p:par>
                                <p:cTn id="26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>
                            <p:stCondLst>
                              <p:cond delay="89000"/>
                            </p:stCondLst>
                            <p:childTnLst>
                              <p:par>
                                <p:cTn id="27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>
                            <p:stCondLst>
                              <p:cond delay="90000"/>
                            </p:stCondLst>
                            <p:childTnLst>
                              <p:par>
                                <p:cTn id="27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7" fill="hold">
                            <p:stCondLst>
                              <p:cond delay="91000"/>
                            </p:stCondLst>
                            <p:childTnLst>
                              <p:par>
                                <p:cTn id="27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0" fill="hold">
                            <p:stCondLst>
                              <p:cond delay="92000"/>
                            </p:stCondLst>
                            <p:childTnLst>
                              <p:par>
                                <p:cTn id="28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>
                            <p:stCondLst>
                              <p:cond delay="93000"/>
                            </p:stCondLst>
                            <p:childTnLst>
                              <p:par>
                                <p:cTn id="28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6" fill="hold">
                            <p:stCondLst>
                              <p:cond delay="94000"/>
                            </p:stCondLst>
                            <p:childTnLst>
                              <p:par>
                                <p:cTn id="28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9" fill="hold">
                            <p:stCondLst>
                              <p:cond delay="95000"/>
                            </p:stCondLst>
                            <p:childTnLst>
                              <p:par>
                                <p:cTn id="29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2" fill="hold">
                            <p:stCondLst>
                              <p:cond delay="96000"/>
                            </p:stCondLst>
                            <p:childTnLst>
                              <p:par>
                                <p:cTn id="29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>
                            <p:stCondLst>
                              <p:cond delay="97000"/>
                            </p:stCondLst>
                            <p:childTnLst>
                              <p:par>
                                <p:cTn id="29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8" fill="hold">
                            <p:stCondLst>
                              <p:cond delay="98000"/>
                            </p:stCondLst>
                            <p:childTnLst>
                              <p:par>
                                <p:cTn id="29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1" fill="hold">
                            <p:stCondLst>
                              <p:cond delay="99000"/>
                            </p:stCondLst>
                            <p:childTnLst>
                              <p:par>
                                <p:cTn id="30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4" fill="hold">
                            <p:stCondLst>
                              <p:cond delay="100000"/>
                            </p:stCondLst>
                            <p:childTnLst>
                              <p:par>
                                <p:cTn id="30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7" fill="hold">
                            <p:stCondLst>
                              <p:cond delay="101000"/>
                            </p:stCondLst>
                            <p:childTnLst>
                              <p:par>
                                <p:cTn id="30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0" fill="hold">
                            <p:stCondLst>
                              <p:cond delay="102000"/>
                            </p:stCondLst>
                            <p:childTnLst>
                              <p:par>
                                <p:cTn id="3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3" fill="hold">
                            <p:stCondLst>
                              <p:cond delay="103000"/>
                            </p:stCondLst>
                            <p:childTnLst>
                              <p:par>
                                <p:cTn id="3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6" fill="hold">
                            <p:stCondLst>
                              <p:cond delay="104000"/>
                            </p:stCondLst>
                            <p:childTnLst>
                              <p:par>
                                <p:cTn id="3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9" fill="hold">
                            <p:stCondLst>
                              <p:cond delay="105000"/>
                            </p:stCondLst>
                            <p:childTnLst>
                              <p:par>
                                <p:cTn id="3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2" fill="hold">
                            <p:stCondLst>
                              <p:cond delay="106000"/>
                            </p:stCondLst>
                            <p:childTnLst>
                              <p:par>
                                <p:cTn id="3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5" fill="hold">
                            <p:stCondLst>
                              <p:cond delay="107000"/>
                            </p:stCondLst>
                            <p:childTnLst>
                              <p:par>
                                <p:cTn id="3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8" fill="hold">
                            <p:stCondLst>
                              <p:cond delay="108000"/>
                            </p:stCondLst>
                            <p:childTnLst>
                              <p:par>
                                <p:cTn id="3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1" fill="hold">
                            <p:stCondLst>
                              <p:cond delay="109000"/>
                            </p:stCondLst>
                            <p:childTnLst>
                              <p:par>
                                <p:cTn id="3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4" fill="hold">
                            <p:stCondLst>
                              <p:cond delay="110000"/>
                            </p:stCondLst>
                            <p:childTnLst>
                              <p:par>
                                <p:cTn id="3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7" fill="hold">
                            <p:stCondLst>
                              <p:cond delay="111000"/>
                            </p:stCondLst>
                            <p:childTnLst>
                              <p:par>
                                <p:cTn id="3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>
                            <p:stCondLst>
                              <p:cond delay="112000"/>
                            </p:stCondLst>
                            <p:childTnLst>
                              <p:par>
                                <p:cTn id="3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3" fill="hold">
                            <p:stCondLst>
                              <p:cond delay="113000"/>
                            </p:stCondLst>
                            <p:childTnLst>
                              <p:par>
                                <p:cTn id="3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6" fill="hold">
                            <p:stCondLst>
                              <p:cond delay="114000"/>
                            </p:stCondLst>
                            <p:childTnLst>
                              <p:par>
                                <p:cTn id="3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9" fill="hold">
                            <p:stCondLst>
                              <p:cond delay="115000"/>
                            </p:stCondLst>
                            <p:childTnLst>
                              <p:par>
                                <p:cTn id="3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>
                            <p:stCondLst>
                              <p:cond delay="116000"/>
                            </p:stCondLst>
                            <p:childTnLst>
                              <p:par>
                                <p:cTn id="3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5" fill="hold">
                            <p:stCondLst>
                              <p:cond delay="117000"/>
                            </p:stCondLst>
                            <p:childTnLst>
                              <p:par>
                                <p:cTn id="35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8" fill="hold">
                            <p:stCondLst>
                              <p:cond delay="118000"/>
                            </p:stCondLst>
                            <p:childTnLst>
                              <p:par>
                                <p:cTn id="35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1" fill="hold">
                            <p:stCondLst>
                              <p:cond delay="119000"/>
                            </p:stCondLst>
                            <p:childTnLst>
                              <p:par>
                                <p:cTn id="36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>
                            <p:stCondLst>
                              <p:cond delay="120000"/>
                            </p:stCondLst>
                            <p:childTnLst>
                              <p:par>
                                <p:cTn id="36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7" fill="hold">
                            <p:stCondLst>
                              <p:cond delay="121000"/>
                            </p:stCondLst>
                            <p:childTnLst>
                              <p:par>
                                <p:cTn id="36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0" fill="hold">
                            <p:stCondLst>
                              <p:cond delay="122000"/>
                            </p:stCondLst>
                            <p:childTnLst>
                              <p:par>
                                <p:cTn id="37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3" fill="hold">
                            <p:stCondLst>
                              <p:cond delay="123000"/>
                            </p:stCondLst>
                            <p:childTnLst>
                              <p:par>
                                <p:cTn id="37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>
                            <p:stCondLst>
                              <p:cond delay="124000"/>
                            </p:stCondLst>
                            <p:childTnLst>
                              <p:par>
                                <p:cTn id="37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9" fill="hold">
                            <p:stCondLst>
                              <p:cond delay="125000"/>
                            </p:stCondLst>
                            <p:childTnLst>
                              <p:par>
                                <p:cTn id="38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2" fill="hold">
                            <p:stCondLst>
                              <p:cond delay="126000"/>
                            </p:stCondLst>
                            <p:childTnLst>
                              <p:par>
                                <p:cTn id="38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5" fill="hold">
                            <p:stCondLst>
                              <p:cond delay="127000"/>
                            </p:stCondLst>
                            <p:childTnLst>
                              <p:par>
                                <p:cTn id="38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>
                            <p:stCondLst>
                              <p:cond delay="128000"/>
                            </p:stCondLst>
                            <p:childTnLst>
                              <p:par>
                                <p:cTn id="38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1" fill="hold">
                            <p:stCondLst>
                              <p:cond delay="129000"/>
                            </p:stCondLst>
                            <p:childTnLst>
                              <p:par>
                                <p:cTn id="39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4" fill="hold">
                            <p:stCondLst>
                              <p:cond delay="130000"/>
                            </p:stCondLst>
                            <p:childTnLst>
                              <p:par>
                                <p:cTn id="39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7" fill="hold">
                            <p:stCondLst>
                              <p:cond delay="131000"/>
                            </p:stCondLst>
                            <p:childTnLst>
                              <p:par>
                                <p:cTn id="39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0" fill="hold">
                            <p:stCondLst>
                              <p:cond delay="132000"/>
                            </p:stCondLst>
                            <p:childTnLst>
                              <p:par>
                                <p:cTn id="40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3" fill="hold">
                            <p:stCondLst>
                              <p:cond delay="133000"/>
                            </p:stCondLst>
                            <p:childTnLst>
                              <p:par>
                                <p:cTn id="40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6" fill="hold">
                            <p:stCondLst>
                              <p:cond delay="134000"/>
                            </p:stCondLst>
                            <p:childTnLst>
                              <p:par>
                                <p:cTn id="40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9" fill="hold">
                            <p:stCondLst>
                              <p:cond delay="135000"/>
                            </p:stCondLst>
                            <p:childTnLst>
                              <p:par>
                                <p:cTn id="41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2" fill="hold">
                            <p:stCondLst>
                              <p:cond delay="136000"/>
                            </p:stCondLst>
                            <p:childTnLst>
                              <p:par>
                                <p:cTn id="41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5" fill="hold">
                            <p:stCondLst>
                              <p:cond delay="137000"/>
                            </p:stCondLst>
                            <p:childTnLst>
                              <p:par>
                                <p:cTn id="41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8" fill="hold">
                            <p:stCondLst>
                              <p:cond delay="138000"/>
                            </p:stCondLst>
                            <p:childTnLst>
                              <p:par>
                                <p:cTn id="41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1" fill="hold">
                            <p:stCondLst>
                              <p:cond delay="139000"/>
                            </p:stCondLst>
                            <p:childTnLst>
                              <p:par>
                                <p:cTn id="4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4" fill="hold">
                            <p:stCondLst>
                              <p:cond delay="140000"/>
                            </p:stCondLst>
                            <p:childTnLst>
                              <p:par>
                                <p:cTn id="42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7" fill="hold">
                            <p:stCondLst>
                              <p:cond delay="141000"/>
                            </p:stCondLst>
                            <p:childTnLst>
                              <p:par>
                                <p:cTn id="4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0" fill="hold">
                            <p:stCondLst>
                              <p:cond delay="142000"/>
                            </p:stCondLst>
                            <p:childTnLst>
                              <p:par>
                                <p:cTn id="43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3" fill="hold">
                            <p:stCondLst>
                              <p:cond delay="143000"/>
                            </p:stCondLst>
                            <p:childTnLst>
                              <p:par>
                                <p:cTn id="4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6" fill="hold">
                            <p:stCondLst>
                              <p:cond delay="144000"/>
                            </p:stCondLst>
                            <p:childTnLst>
                              <p:par>
                                <p:cTn id="43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>
                            <p:stCondLst>
                              <p:cond delay="145000"/>
                            </p:stCondLst>
                            <p:childTnLst>
                              <p:par>
                                <p:cTn id="4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2" fill="hold">
                            <p:stCondLst>
                              <p:cond delay="146000"/>
                            </p:stCondLst>
                            <p:childTnLst>
                              <p:par>
                                <p:cTn id="44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5" fill="hold">
                            <p:stCondLst>
                              <p:cond delay="147000"/>
                            </p:stCondLst>
                            <p:childTnLst>
                              <p:par>
                                <p:cTn id="4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8" fill="hold">
                            <p:stCondLst>
                              <p:cond delay="148000"/>
                            </p:stCondLst>
                            <p:childTnLst>
                              <p:par>
                                <p:cTn id="44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1" fill="hold">
                            <p:stCondLst>
                              <p:cond delay="149000"/>
                            </p:stCondLst>
                            <p:childTnLst>
                              <p:par>
                                <p:cTn id="4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4" fill="hold">
                            <p:stCondLst>
                              <p:cond delay="150000"/>
                            </p:stCondLst>
                            <p:childTnLst>
                              <p:par>
                                <p:cTn id="45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7" fill="hold">
                            <p:stCondLst>
                              <p:cond delay="151000"/>
                            </p:stCondLst>
                            <p:childTnLst>
                              <p:par>
                                <p:cTn id="4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0" fill="hold">
                            <p:stCondLst>
                              <p:cond delay="152000"/>
                            </p:stCondLst>
                            <p:childTnLst>
                              <p:par>
                                <p:cTn id="46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3" fill="hold">
                            <p:stCondLst>
                              <p:cond delay="153000"/>
                            </p:stCondLst>
                            <p:childTnLst>
                              <p:par>
                                <p:cTn id="4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6" fill="hold">
                            <p:stCondLst>
                              <p:cond delay="154000"/>
                            </p:stCondLst>
                            <p:childTnLst>
                              <p:par>
                                <p:cTn id="4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9" fill="hold">
                            <p:stCondLst>
                              <p:cond delay="155000"/>
                            </p:stCondLst>
                            <p:childTnLst>
                              <p:par>
                                <p:cTn id="4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2" fill="hold">
                            <p:stCondLst>
                              <p:cond delay="156000"/>
                            </p:stCondLst>
                            <p:childTnLst>
                              <p:par>
                                <p:cTn id="4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5" fill="hold">
                            <p:stCondLst>
                              <p:cond delay="157000"/>
                            </p:stCondLst>
                            <p:childTnLst>
                              <p:par>
                                <p:cTn id="4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8" fill="hold">
                            <p:stCondLst>
                              <p:cond delay="158000"/>
                            </p:stCondLst>
                            <p:childTnLst>
                              <p:par>
                                <p:cTn id="4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1" fill="hold">
                            <p:stCondLst>
                              <p:cond delay="159000"/>
                            </p:stCondLst>
                            <p:childTnLst>
                              <p:par>
                                <p:cTn id="4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4" fill="hold">
                            <p:stCondLst>
                              <p:cond delay="160000"/>
                            </p:stCondLst>
                            <p:childTnLst>
                              <p:par>
                                <p:cTn id="4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7" fill="hold">
                            <p:stCondLst>
                              <p:cond delay="161000"/>
                            </p:stCondLst>
                            <p:childTnLst>
                              <p:par>
                                <p:cTn id="48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0" fill="hold">
                            <p:stCondLst>
                              <p:cond delay="162000"/>
                            </p:stCondLst>
                            <p:childTnLst>
                              <p:par>
                                <p:cTn id="49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3" fill="hold">
                            <p:stCondLst>
                              <p:cond delay="163000"/>
                            </p:stCondLst>
                            <p:childTnLst>
                              <p:par>
                                <p:cTn id="49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6" fill="hold">
                            <p:stCondLst>
                              <p:cond delay="164000"/>
                            </p:stCondLst>
                            <p:childTnLst>
                              <p:par>
                                <p:cTn id="49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9" fill="hold">
                            <p:stCondLst>
                              <p:cond delay="165000"/>
                            </p:stCondLst>
                            <p:childTnLst>
                              <p:par>
                                <p:cTn id="50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2" fill="hold">
                            <p:stCondLst>
                              <p:cond delay="166000"/>
                            </p:stCondLst>
                            <p:childTnLst>
                              <p:par>
                                <p:cTn id="50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5" fill="hold">
                            <p:stCondLst>
                              <p:cond delay="167000"/>
                            </p:stCondLst>
                            <p:childTnLst>
                              <p:par>
                                <p:cTn id="50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8" fill="hold">
                            <p:stCondLst>
                              <p:cond delay="168000"/>
                            </p:stCondLst>
                            <p:childTnLst>
                              <p:par>
                                <p:cTn id="50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1" fill="hold">
                            <p:stCondLst>
                              <p:cond delay="169000"/>
                            </p:stCondLst>
                            <p:childTnLst>
                              <p:par>
                                <p:cTn id="51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4" fill="hold">
                            <p:stCondLst>
                              <p:cond delay="170000"/>
                            </p:stCondLst>
                            <p:childTnLst>
                              <p:par>
                                <p:cTn id="51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7" fill="hold">
                            <p:stCondLst>
                              <p:cond delay="171000"/>
                            </p:stCondLst>
                            <p:childTnLst>
                              <p:par>
                                <p:cTn id="51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0" fill="hold">
                            <p:stCondLst>
                              <p:cond delay="172000"/>
                            </p:stCondLst>
                            <p:childTnLst>
                              <p:par>
                                <p:cTn id="5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3" fill="hold">
                            <p:stCondLst>
                              <p:cond delay="173000"/>
                            </p:stCondLst>
                            <p:childTnLst>
                              <p:par>
                                <p:cTn id="5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6" fill="hold">
                            <p:stCondLst>
                              <p:cond delay="174000"/>
                            </p:stCondLst>
                            <p:childTnLst>
                              <p:par>
                                <p:cTn id="5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9" fill="hold">
                            <p:stCondLst>
                              <p:cond delay="175000"/>
                            </p:stCondLst>
                            <p:childTnLst>
                              <p:par>
                                <p:cTn id="5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2" fill="hold">
                            <p:stCondLst>
                              <p:cond delay="176000"/>
                            </p:stCondLst>
                            <p:childTnLst>
                              <p:par>
                                <p:cTn id="5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5" fill="hold">
                            <p:stCondLst>
                              <p:cond delay="177000"/>
                            </p:stCondLst>
                            <p:childTnLst>
                              <p:par>
                                <p:cTn id="5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8" fill="hold">
                            <p:stCondLst>
                              <p:cond delay="178000"/>
                            </p:stCondLst>
                            <p:childTnLst>
                              <p:par>
                                <p:cTn id="5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1" fill="hold">
                            <p:stCondLst>
                              <p:cond delay="179000"/>
                            </p:stCondLst>
                            <p:childTnLst>
                              <p:par>
                                <p:cTn id="5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4" fill="hold">
                            <p:stCondLst>
                              <p:cond delay="180000"/>
                            </p:stCondLst>
                            <p:childTnLst>
                              <p:par>
                                <p:cTn id="5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7" fill="hold">
                            <p:stCondLst>
                              <p:cond delay="181000"/>
                            </p:stCondLst>
                            <p:childTnLst>
                              <p:par>
                                <p:cTn id="5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0" fill="hold">
                            <p:stCondLst>
                              <p:cond delay="182000"/>
                            </p:stCondLst>
                            <p:childTnLst>
                              <p:par>
                                <p:cTn id="5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3" fill="hold">
                            <p:stCondLst>
                              <p:cond delay="183000"/>
                            </p:stCondLst>
                            <p:childTnLst>
                              <p:par>
                                <p:cTn id="5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6" fill="hold">
                            <p:stCondLst>
                              <p:cond delay="184000"/>
                            </p:stCondLst>
                            <p:childTnLst>
                              <p:par>
                                <p:cTn id="5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9" fill="hold">
                            <p:stCondLst>
                              <p:cond delay="185000"/>
                            </p:stCondLst>
                            <p:childTnLst>
                              <p:par>
                                <p:cTn id="5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2" fill="hold">
                            <p:stCondLst>
                              <p:cond delay="186000"/>
                            </p:stCondLst>
                            <p:childTnLst>
                              <p:par>
                                <p:cTn id="56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5" fill="hold">
                            <p:stCondLst>
                              <p:cond delay="187000"/>
                            </p:stCondLst>
                            <p:childTnLst>
                              <p:par>
                                <p:cTn id="56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8" fill="hold">
                            <p:stCondLst>
                              <p:cond delay="188000"/>
                            </p:stCondLst>
                            <p:childTnLst>
                              <p:par>
                                <p:cTn id="56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1" fill="hold">
                            <p:stCondLst>
                              <p:cond delay="189000"/>
                            </p:stCondLst>
                            <p:childTnLst>
                              <p:par>
                                <p:cTn id="57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4" fill="hold">
                            <p:stCondLst>
                              <p:cond delay="190000"/>
                            </p:stCondLst>
                            <p:childTnLst>
                              <p:par>
                                <p:cTn id="57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7" fill="hold">
                            <p:stCondLst>
                              <p:cond delay="191000"/>
                            </p:stCondLst>
                            <p:childTnLst>
                              <p:par>
                                <p:cTn id="57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0" fill="hold">
                            <p:stCondLst>
                              <p:cond delay="192000"/>
                            </p:stCondLst>
                            <p:childTnLst>
                              <p:par>
                                <p:cTn id="58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3" fill="hold">
                            <p:stCondLst>
                              <p:cond delay="193000"/>
                            </p:stCondLst>
                            <p:childTnLst>
                              <p:par>
                                <p:cTn id="58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6" fill="hold">
                            <p:stCondLst>
                              <p:cond delay="194000"/>
                            </p:stCondLst>
                            <p:childTnLst>
                              <p:par>
                                <p:cTn id="58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9" fill="hold">
                            <p:stCondLst>
                              <p:cond delay="195000"/>
                            </p:stCondLst>
                            <p:childTnLst>
                              <p:par>
                                <p:cTn id="59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2" fill="hold">
                            <p:stCondLst>
                              <p:cond delay="196000"/>
                            </p:stCondLst>
                            <p:childTnLst>
                              <p:par>
                                <p:cTn id="59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5" fill="hold">
                            <p:stCondLst>
                              <p:cond delay="197000"/>
                            </p:stCondLst>
                            <p:childTnLst>
                              <p:par>
                                <p:cTn id="59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8" fill="hold">
                            <p:stCondLst>
                              <p:cond delay="198000"/>
                            </p:stCondLst>
                            <p:childTnLst>
                              <p:par>
                                <p:cTn id="59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1" fill="hold">
                            <p:stCondLst>
                              <p:cond delay="199000"/>
                            </p:stCondLst>
                            <p:childTnLst>
                              <p:par>
                                <p:cTn id="60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4" fill="hold">
                            <p:stCondLst>
                              <p:cond delay="200000"/>
                            </p:stCondLst>
                            <p:childTnLst>
                              <p:par>
                                <p:cTn id="60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7" fill="hold">
                            <p:stCondLst>
                              <p:cond delay="201000"/>
                            </p:stCondLst>
                            <p:childTnLst>
                              <p:par>
                                <p:cTn id="60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0" fill="hold">
                            <p:stCondLst>
                              <p:cond delay="202000"/>
                            </p:stCondLst>
                            <p:childTnLst>
                              <p:par>
                                <p:cTn id="6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3" fill="hold">
                            <p:stCondLst>
                              <p:cond delay="203000"/>
                            </p:stCondLst>
                            <p:childTnLst>
                              <p:par>
                                <p:cTn id="6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6" fill="hold">
                            <p:stCondLst>
                              <p:cond delay="204000"/>
                            </p:stCondLst>
                            <p:childTnLst>
                              <p:par>
                                <p:cTn id="6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9" fill="hold">
                            <p:stCondLst>
                              <p:cond delay="205000"/>
                            </p:stCondLst>
                            <p:childTnLst>
                              <p:par>
                                <p:cTn id="6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2" fill="hold">
                            <p:stCondLst>
                              <p:cond delay="206000"/>
                            </p:stCondLst>
                            <p:childTnLst>
                              <p:par>
                                <p:cTn id="6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5" fill="hold">
                            <p:stCondLst>
                              <p:cond delay="207000"/>
                            </p:stCondLst>
                            <p:childTnLst>
                              <p:par>
                                <p:cTn id="6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8" fill="hold">
                            <p:stCondLst>
                              <p:cond delay="208000"/>
                            </p:stCondLst>
                            <p:childTnLst>
                              <p:par>
                                <p:cTn id="6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1" fill="hold">
                            <p:stCondLst>
                              <p:cond delay="209000"/>
                            </p:stCondLst>
                            <p:childTnLst>
                              <p:par>
                                <p:cTn id="6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4" fill="hold">
                            <p:stCondLst>
                              <p:cond delay="210000"/>
                            </p:stCondLst>
                            <p:childTnLst>
                              <p:par>
                                <p:cTn id="6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7" fill="hold">
                            <p:stCondLst>
                              <p:cond delay="211000"/>
                            </p:stCondLst>
                            <p:childTnLst>
                              <p:par>
                                <p:cTn id="6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0" fill="hold">
                            <p:stCondLst>
                              <p:cond delay="212000"/>
                            </p:stCondLst>
                            <p:childTnLst>
                              <p:par>
                                <p:cTn id="6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3" fill="hold">
                            <p:stCondLst>
                              <p:cond delay="213000"/>
                            </p:stCondLst>
                            <p:childTnLst>
                              <p:par>
                                <p:cTn id="6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6" fill="hold">
                            <p:stCondLst>
                              <p:cond delay="214000"/>
                            </p:stCondLst>
                            <p:childTnLst>
                              <p:par>
                                <p:cTn id="6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9" fill="hold">
                            <p:stCondLst>
                              <p:cond delay="215000"/>
                            </p:stCondLst>
                            <p:childTnLst>
                              <p:par>
                                <p:cTn id="6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2" fill="hold">
                            <p:stCondLst>
                              <p:cond delay="216000"/>
                            </p:stCondLst>
                            <p:childTnLst>
                              <p:par>
                                <p:cTn id="6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5" fill="hold">
                            <p:stCondLst>
                              <p:cond delay="217000"/>
                            </p:stCondLst>
                            <p:childTnLst>
                              <p:par>
                                <p:cTn id="65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8" fill="hold">
                            <p:stCondLst>
                              <p:cond delay="218000"/>
                            </p:stCondLst>
                            <p:childTnLst>
                              <p:par>
                                <p:cTn id="65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1" fill="hold">
                            <p:stCondLst>
                              <p:cond delay="219000"/>
                            </p:stCondLst>
                            <p:childTnLst>
                              <p:par>
                                <p:cTn id="66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4" fill="hold">
                            <p:stCondLst>
                              <p:cond delay="220000"/>
                            </p:stCondLst>
                            <p:childTnLst>
                              <p:par>
                                <p:cTn id="66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7" fill="hold">
                            <p:stCondLst>
                              <p:cond delay="221000"/>
                            </p:stCondLst>
                            <p:childTnLst>
                              <p:par>
                                <p:cTn id="66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0" fill="hold">
                            <p:stCondLst>
                              <p:cond delay="222000"/>
                            </p:stCondLst>
                            <p:childTnLst>
                              <p:par>
                                <p:cTn id="67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3" fill="hold">
                            <p:stCondLst>
                              <p:cond delay="223000"/>
                            </p:stCondLst>
                            <p:childTnLst>
                              <p:par>
                                <p:cTn id="67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6" fill="hold">
                            <p:stCondLst>
                              <p:cond delay="224000"/>
                            </p:stCondLst>
                            <p:childTnLst>
                              <p:par>
                                <p:cTn id="67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9" fill="hold">
                            <p:stCondLst>
                              <p:cond delay="225000"/>
                            </p:stCondLst>
                            <p:childTnLst>
                              <p:par>
                                <p:cTn id="68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2" fill="hold">
                            <p:stCondLst>
                              <p:cond delay="226000"/>
                            </p:stCondLst>
                            <p:childTnLst>
                              <p:par>
                                <p:cTn id="68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5" fill="hold">
                            <p:stCondLst>
                              <p:cond delay="227000"/>
                            </p:stCondLst>
                            <p:childTnLst>
                              <p:par>
                                <p:cTn id="68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8" fill="hold">
                            <p:stCondLst>
                              <p:cond delay="228000"/>
                            </p:stCondLst>
                            <p:childTnLst>
                              <p:par>
                                <p:cTn id="68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1" fill="hold">
                            <p:stCondLst>
                              <p:cond delay="229000"/>
                            </p:stCondLst>
                            <p:childTnLst>
                              <p:par>
                                <p:cTn id="69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4" fill="hold">
                            <p:stCondLst>
                              <p:cond delay="230000"/>
                            </p:stCondLst>
                            <p:childTnLst>
                              <p:par>
                                <p:cTn id="69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7" fill="hold">
                            <p:stCondLst>
                              <p:cond delay="231000"/>
                            </p:stCondLst>
                            <p:childTnLst>
                              <p:par>
                                <p:cTn id="69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0" fill="hold">
                            <p:stCondLst>
                              <p:cond delay="232000"/>
                            </p:stCondLst>
                            <p:childTnLst>
                              <p:par>
                                <p:cTn id="70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3" fill="hold">
                            <p:stCondLst>
                              <p:cond delay="233000"/>
                            </p:stCondLst>
                            <p:childTnLst>
                              <p:par>
                                <p:cTn id="70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6" fill="hold">
                            <p:stCondLst>
                              <p:cond delay="234000"/>
                            </p:stCondLst>
                            <p:childTnLst>
                              <p:par>
                                <p:cTn id="70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9" fill="hold">
                            <p:stCondLst>
                              <p:cond delay="235000"/>
                            </p:stCondLst>
                            <p:childTnLst>
                              <p:par>
                                <p:cTn id="71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2" fill="hold">
                            <p:stCondLst>
                              <p:cond delay="236000"/>
                            </p:stCondLst>
                            <p:childTnLst>
                              <p:par>
                                <p:cTn id="71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5" fill="hold">
                            <p:stCondLst>
                              <p:cond delay="237000"/>
                            </p:stCondLst>
                            <p:childTnLst>
                              <p:par>
                                <p:cTn id="71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8" fill="hold">
                            <p:stCondLst>
                              <p:cond delay="238000"/>
                            </p:stCondLst>
                            <p:childTnLst>
                              <p:par>
                                <p:cTn id="71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1" fill="hold">
                            <p:stCondLst>
                              <p:cond delay="239000"/>
                            </p:stCondLst>
                            <p:childTnLst>
                              <p:par>
                                <p:cTn id="7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4" fill="hold">
                            <p:stCondLst>
                              <p:cond delay="240000"/>
                            </p:stCondLst>
                            <p:childTnLst>
                              <p:par>
                                <p:cTn id="72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7" fill="hold">
                            <p:stCondLst>
                              <p:cond delay="241000"/>
                            </p:stCondLst>
                            <p:childTnLst>
                              <p:par>
                                <p:cTn id="7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0" fill="hold">
                            <p:stCondLst>
                              <p:cond delay="242000"/>
                            </p:stCondLst>
                            <p:childTnLst>
                              <p:par>
                                <p:cTn id="73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3" fill="hold">
                            <p:stCondLst>
                              <p:cond delay="243000"/>
                            </p:stCondLst>
                            <p:childTnLst>
                              <p:par>
                                <p:cTn id="7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6" fill="hold">
                            <p:stCondLst>
                              <p:cond delay="244000"/>
                            </p:stCondLst>
                            <p:childTnLst>
                              <p:par>
                                <p:cTn id="73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9" fill="hold">
                            <p:stCondLst>
                              <p:cond delay="245000"/>
                            </p:stCondLst>
                            <p:childTnLst>
                              <p:par>
                                <p:cTn id="7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2" fill="hold">
                            <p:stCondLst>
                              <p:cond delay="246000"/>
                            </p:stCondLst>
                            <p:childTnLst>
                              <p:par>
                                <p:cTn id="74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5" fill="hold">
                            <p:stCondLst>
                              <p:cond delay="247000"/>
                            </p:stCondLst>
                            <p:childTnLst>
                              <p:par>
                                <p:cTn id="7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8" fill="hold">
                            <p:stCondLst>
                              <p:cond delay="248000"/>
                            </p:stCondLst>
                            <p:childTnLst>
                              <p:par>
                                <p:cTn id="74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1" fill="hold">
                            <p:stCondLst>
                              <p:cond delay="249000"/>
                            </p:stCondLst>
                            <p:childTnLst>
                              <p:par>
                                <p:cTn id="7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4" fill="hold">
                            <p:stCondLst>
                              <p:cond delay="250000"/>
                            </p:stCondLst>
                            <p:childTnLst>
                              <p:par>
                                <p:cTn id="75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7" fill="hold">
                            <p:stCondLst>
                              <p:cond delay="251000"/>
                            </p:stCondLst>
                            <p:childTnLst>
                              <p:par>
                                <p:cTn id="7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0" fill="hold">
                            <p:stCondLst>
                              <p:cond delay="252000"/>
                            </p:stCondLst>
                            <p:childTnLst>
                              <p:par>
                                <p:cTn id="76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3" fill="hold">
                            <p:stCondLst>
                              <p:cond delay="253000"/>
                            </p:stCondLst>
                            <p:childTnLst>
                              <p:par>
                                <p:cTn id="7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6" fill="hold">
                            <p:stCondLst>
                              <p:cond delay="254000"/>
                            </p:stCondLst>
                            <p:childTnLst>
                              <p:par>
                                <p:cTn id="7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9" fill="hold">
                            <p:stCondLst>
                              <p:cond delay="255000"/>
                            </p:stCondLst>
                            <p:childTnLst>
                              <p:par>
                                <p:cTn id="7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2" fill="hold">
                            <p:stCondLst>
                              <p:cond delay="256000"/>
                            </p:stCondLst>
                            <p:childTnLst>
                              <p:par>
                                <p:cTn id="7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5" fill="hold">
                            <p:stCondLst>
                              <p:cond delay="257000"/>
                            </p:stCondLst>
                            <p:childTnLst>
                              <p:par>
                                <p:cTn id="7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8" fill="hold">
                            <p:stCondLst>
                              <p:cond delay="258000"/>
                            </p:stCondLst>
                            <p:childTnLst>
                              <p:par>
                                <p:cTn id="7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1" fill="hold">
                            <p:stCondLst>
                              <p:cond delay="259000"/>
                            </p:stCondLst>
                            <p:childTnLst>
                              <p:par>
                                <p:cTn id="7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4" fill="hold">
                            <p:stCondLst>
                              <p:cond delay="260000"/>
                            </p:stCondLst>
                            <p:childTnLst>
                              <p:par>
                                <p:cTn id="7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7" fill="hold">
                            <p:stCondLst>
                              <p:cond delay="261000"/>
                            </p:stCondLst>
                            <p:childTnLst>
                              <p:par>
                                <p:cTn id="78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0" fill="hold">
                            <p:stCondLst>
                              <p:cond delay="262000"/>
                            </p:stCondLst>
                            <p:childTnLst>
                              <p:par>
                                <p:cTn id="79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3" fill="hold">
                            <p:stCondLst>
                              <p:cond delay="263000"/>
                            </p:stCondLst>
                            <p:childTnLst>
                              <p:par>
                                <p:cTn id="79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6" fill="hold">
                            <p:stCondLst>
                              <p:cond delay="264000"/>
                            </p:stCondLst>
                            <p:childTnLst>
                              <p:par>
                                <p:cTn id="79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9" fill="hold">
                            <p:stCondLst>
                              <p:cond delay="265000"/>
                            </p:stCondLst>
                            <p:childTnLst>
                              <p:par>
                                <p:cTn id="80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2" fill="hold">
                            <p:stCondLst>
                              <p:cond delay="266000"/>
                            </p:stCondLst>
                            <p:childTnLst>
                              <p:par>
                                <p:cTn id="80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5" fill="hold">
                            <p:stCondLst>
                              <p:cond delay="267000"/>
                            </p:stCondLst>
                            <p:childTnLst>
                              <p:par>
                                <p:cTn id="80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8" fill="hold">
                            <p:stCondLst>
                              <p:cond delay="268000"/>
                            </p:stCondLst>
                            <p:childTnLst>
                              <p:par>
                                <p:cTn id="80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1" fill="hold">
                            <p:stCondLst>
                              <p:cond delay="269000"/>
                            </p:stCondLst>
                            <p:childTnLst>
                              <p:par>
                                <p:cTn id="81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4" fill="hold">
                            <p:stCondLst>
                              <p:cond delay="270000"/>
                            </p:stCondLst>
                            <p:childTnLst>
                              <p:par>
                                <p:cTn id="81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7" fill="hold">
                            <p:stCondLst>
                              <p:cond delay="271000"/>
                            </p:stCondLst>
                            <p:childTnLst>
                              <p:par>
                                <p:cTn id="81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0" fill="hold">
                            <p:stCondLst>
                              <p:cond delay="272000"/>
                            </p:stCondLst>
                            <p:childTnLst>
                              <p:par>
                                <p:cTn id="8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3" fill="hold">
                            <p:stCondLst>
                              <p:cond delay="273000"/>
                            </p:stCondLst>
                            <p:childTnLst>
                              <p:par>
                                <p:cTn id="8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6" fill="hold">
                            <p:stCondLst>
                              <p:cond delay="274000"/>
                            </p:stCondLst>
                            <p:childTnLst>
                              <p:par>
                                <p:cTn id="8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9" fill="hold">
                            <p:stCondLst>
                              <p:cond delay="275000"/>
                            </p:stCondLst>
                            <p:childTnLst>
                              <p:par>
                                <p:cTn id="8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2" fill="hold">
                            <p:stCondLst>
                              <p:cond delay="276000"/>
                            </p:stCondLst>
                            <p:childTnLst>
                              <p:par>
                                <p:cTn id="8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5" fill="hold">
                            <p:stCondLst>
                              <p:cond delay="277000"/>
                            </p:stCondLst>
                            <p:childTnLst>
                              <p:par>
                                <p:cTn id="8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8" fill="hold">
                            <p:stCondLst>
                              <p:cond delay="278000"/>
                            </p:stCondLst>
                            <p:childTnLst>
                              <p:par>
                                <p:cTn id="8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1" fill="hold">
                            <p:stCondLst>
                              <p:cond delay="279000"/>
                            </p:stCondLst>
                            <p:childTnLst>
                              <p:par>
                                <p:cTn id="8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4" fill="hold">
                            <p:stCondLst>
                              <p:cond delay="280000"/>
                            </p:stCondLst>
                            <p:childTnLst>
                              <p:par>
                                <p:cTn id="8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7" fill="hold">
                            <p:stCondLst>
                              <p:cond delay="281000"/>
                            </p:stCondLst>
                            <p:childTnLst>
                              <p:par>
                                <p:cTn id="8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0" fill="hold">
                            <p:stCondLst>
                              <p:cond delay="282000"/>
                            </p:stCondLst>
                            <p:childTnLst>
                              <p:par>
                                <p:cTn id="8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3" fill="hold">
                            <p:stCondLst>
                              <p:cond delay="283000"/>
                            </p:stCondLst>
                            <p:childTnLst>
                              <p:par>
                                <p:cTn id="8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6" fill="hold">
                            <p:stCondLst>
                              <p:cond delay="284000"/>
                            </p:stCondLst>
                            <p:childTnLst>
                              <p:par>
                                <p:cTn id="8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9" fill="hold">
                            <p:stCondLst>
                              <p:cond delay="285000"/>
                            </p:stCondLst>
                            <p:childTnLst>
                              <p:par>
                                <p:cTn id="8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2" fill="hold">
                            <p:stCondLst>
                              <p:cond delay="286000"/>
                            </p:stCondLst>
                            <p:childTnLst>
                              <p:par>
                                <p:cTn id="86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5" fill="hold">
                            <p:stCondLst>
                              <p:cond delay="287000"/>
                            </p:stCondLst>
                            <p:childTnLst>
                              <p:par>
                                <p:cTn id="86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8" fill="hold">
                            <p:stCondLst>
                              <p:cond delay="288000"/>
                            </p:stCondLst>
                            <p:childTnLst>
                              <p:par>
                                <p:cTn id="86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1" fill="hold">
                            <p:stCondLst>
                              <p:cond delay="289000"/>
                            </p:stCondLst>
                            <p:childTnLst>
                              <p:par>
                                <p:cTn id="87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4" fill="hold">
                            <p:stCondLst>
                              <p:cond delay="290000"/>
                            </p:stCondLst>
                            <p:childTnLst>
                              <p:par>
                                <p:cTn id="87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7" fill="hold">
                            <p:stCondLst>
                              <p:cond delay="291000"/>
                            </p:stCondLst>
                            <p:childTnLst>
                              <p:par>
                                <p:cTn id="87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0" fill="hold">
                            <p:stCondLst>
                              <p:cond delay="292000"/>
                            </p:stCondLst>
                            <p:childTnLst>
                              <p:par>
                                <p:cTn id="88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3" fill="hold">
                            <p:stCondLst>
                              <p:cond delay="293000"/>
                            </p:stCondLst>
                            <p:childTnLst>
                              <p:par>
                                <p:cTn id="88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6" fill="hold">
                            <p:stCondLst>
                              <p:cond delay="294000"/>
                            </p:stCondLst>
                            <p:childTnLst>
                              <p:par>
                                <p:cTn id="88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9" fill="hold">
                            <p:stCondLst>
                              <p:cond delay="295000"/>
                            </p:stCondLst>
                            <p:childTnLst>
                              <p:par>
                                <p:cTn id="89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2" fill="hold">
                            <p:stCondLst>
                              <p:cond delay="296000"/>
                            </p:stCondLst>
                            <p:childTnLst>
                              <p:par>
                                <p:cTn id="89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5" fill="hold">
                            <p:stCondLst>
                              <p:cond delay="297000"/>
                            </p:stCondLst>
                            <p:childTnLst>
                              <p:par>
                                <p:cTn id="89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8" fill="hold">
                            <p:stCondLst>
                              <p:cond delay="298000"/>
                            </p:stCondLst>
                            <p:childTnLst>
                              <p:par>
                                <p:cTn id="89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1" fill="hold">
                            <p:stCondLst>
                              <p:cond delay="299000"/>
                            </p:stCondLst>
                            <p:childTnLst>
                              <p:par>
                                <p:cTn id="90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4" fill="hold">
                            <p:stCondLst>
                              <p:cond delay="300000"/>
                            </p:stCondLst>
                            <p:childTnLst>
                              <p:par>
                                <p:cTn id="90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" grpId="0" animBg="1"/>
      <p:bldP spid="307" grpId="0" animBg="1"/>
      <p:bldP spid="308" grpId="0" animBg="1"/>
      <p:bldP spid="309" grpId="0" animBg="1"/>
      <p:bldP spid="310" grpId="0" animBg="1"/>
      <p:bldP spid="311" grpId="0" animBg="1"/>
      <p:bldP spid="312" grpId="0" animBg="1"/>
      <p:bldP spid="313" grpId="0" animBg="1"/>
      <p:bldP spid="314" grpId="0" animBg="1"/>
      <p:bldP spid="315" grpId="0" animBg="1"/>
      <p:bldP spid="316" grpId="0" animBg="1"/>
      <p:bldP spid="317" grpId="0" animBg="1"/>
      <p:bldP spid="318" grpId="0" animBg="1"/>
      <p:bldP spid="319" grpId="0" animBg="1"/>
      <p:bldP spid="320" grpId="0" animBg="1"/>
      <p:bldP spid="321" grpId="0" animBg="1"/>
      <p:bldP spid="322" grpId="0" animBg="1"/>
      <p:bldP spid="323" grpId="0" animBg="1"/>
      <p:bldP spid="324" grpId="0" animBg="1"/>
      <p:bldP spid="325" grpId="0" animBg="1"/>
      <p:bldP spid="326" grpId="0" animBg="1"/>
      <p:bldP spid="327" grpId="0" animBg="1"/>
      <p:bldP spid="328" grpId="0" animBg="1"/>
      <p:bldP spid="329" grpId="0" animBg="1"/>
      <p:bldP spid="330" grpId="0" animBg="1"/>
      <p:bldP spid="331" grpId="0" animBg="1"/>
      <p:bldP spid="332" grpId="0" animBg="1"/>
      <p:bldP spid="333" grpId="0" animBg="1"/>
      <p:bldP spid="334" grpId="0" animBg="1"/>
      <p:bldP spid="335" grpId="0" animBg="1"/>
      <p:bldP spid="336" grpId="0" animBg="1"/>
      <p:bldP spid="337" grpId="0" animBg="1"/>
      <p:bldP spid="338" grpId="0" animBg="1"/>
      <p:bldP spid="339" grpId="0" animBg="1"/>
      <p:bldP spid="340" grpId="0" animBg="1"/>
      <p:bldP spid="341" grpId="0" animBg="1"/>
      <p:bldP spid="342" grpId="0" animBg="1"/>
      <p:bldP spid="343" grpId="0" animBg="1"/>
      <p:bldP spid="344" grpId="0" animBg="1"/>
      <p:bldP spid="345" grpId="0" animBg="1"/>
      <p:bldP spid="346" grpId="0" animBg="1"/>
      <p:bldP spid="347" grpId="0" animBg="1"/>
      <p:bldP spid="348" grpId="0" animBg="1"/>
      <p:bldP spid="349" grpId="0" animBg="1"/>
      <p:bldP spid="350" grpId="0" animBg="1"/>
      <p:bldP spid="351" grpId="0" animBg="1"/>
      <p:bldP spid="352" grpId="0" animBg="1"/>
      <p:bldP spid="353" grpId="0" animBg="1"/>
      <p:bldP spid="354" grpId="0" animBg="1"/>
      <p:bldP spid="355" grpId="0" animBg="1"/>
      <p:bldP spid="356" grpId="0" animBg="1"/>
      <p:bldP spid="357" grpId="0" animBg="1"/>
      <p:bldP spid="358" grpId="0" animBg="1"/>
      <p:bldP spid="359" grpId="0" animBg="1"/>
      <p:bldP spid="360" grpId="0" animBg="1"/>
      <p:bldP spid="361" grpId="0" animBg="1"/>
      <p:bldP spid="362" grpId="0" animBg="1"/>
      <p:bldP spid="363" grpId="0" animBg="1"/>
      <p:bldP spid="364" grpId="0" animBg="1"/>
      <p:bldP spid="365" grpId="0" animBg="1"/>
      <p:bldP spid="366" grpId="0" animBg="1"/>
      <p:bldP spid="367" grpId="0" animBg="1"/>
      <p:bldP spid="368" grpId="0" animBg="1"/>
      <p:bldP spid="369" grpId="0" animBg="1"/>
      <p:bldP spid="370" grpId="0" animBg="1"/>
      <p:bldP spid="371" grpId="0" animBg="1"/>
      <p:bldP spid="372" grpId="0" animBg="1"/>
      <p:bldP spid="373" grpId="0" animBg="1"/>
      <p:bldP spid="374" grpId="0" animBg="1"/>
      <p:bldP spid="375" grpId="0" animBg="1"/>
      <p:bldP spid="376" grpId="0" animBg="1"/>
      <p:bldP spid="377" grpId="0" animBg="1"/>
      <p:bldP spid="378" grpId="0" animBg="1"/>
      <p:bldP spid="379" grpId="0" animBg="1"/>
      <p:bldP spid="380" grpId="0" animBg="1"/>
      <p:bldP spid="381" grpId="0" animBg="1"/>
      <p:bldP spid="382" grpId="0" animBg="1"/>
      <p:bldP spid="383" grpId="0" animBg="1"/>
      <p:bldP spid="384" grpId="0" animBg="1"/>
      <p:bldP spid="385" grpId="0" animBg="1"/>
      <p:bldP spid="386" grpId="0" animBg="1"/>
      <p:bldP spid="387" grpId="0" animBg="1"/>
      <p:bldP spid="388" grpId="0" animBg="1"/>
      <p:bldP spid="389" grpId="0" animBg="1"/>
      <p:bldP spid="390" grpId="0" animBg="1"/>
      <p:bldP spid="391" grpId="0" animBg="1"/>
      <p:bldP spid="392" grpId="0" animBg="1"/>
      <p:bldP spid="393" grpId="0" animBg="1"/>
      <p:bldP spid="394" grpId="0" animBg="1"/>
      <p:bldP spid="395" grpId="0" animBg="1"/>
      <p:bldP spid="396" grpId="0" animBg="1"/>
      <p:bldP spid="397" grpId="0" animBg="1"/>
      <p:bldP spid="398" grpId="0" animBg="1"/>
      <p:bldP spid="399" grpId="0" animBg="1"/>
      <p:bldP spid="400" grpId="0" animBg="1"/>
      <p:bldP spid="401" grpId="0" animBg="1"/>
      <p:bldP spid="402" grpId="0" animBg="1"/>
      <p:bldP spid="403" grpId="0" animBg="1"/>
      <p:bldP spid="404" grpId="0" animBg="1"/>
      <p:bldP spid="405" grpId="0" animBg="1"/>
      <p:bldP spid="406" grpId="0" animBg="1"/>
      <p:bldP spid="407" grpId="0" animBg="1"/>
      <p:bldP spid="408" grpId="0" animBg="1"/>
      <p:bldP spid="409" grpId="0" animBg="1"/>
      <p:bldP spid="410" grpId="0" animBg="1"/>
      <p:bldP spid="411" grpId="0" animBg="1"/>
      <p:bldP spid="412" grpId="0" animBg="1"/>
      <p:bldP spid="413" grpId="0" animBg="1"/>
      <p:bldP spid="414" grpId="0" animBg="1"/>
      <p:bldP spid="415" grpId="0" animBg="1"/>
      <p:bldP spid="416" grpId="0" animBg="1"/>
      <p:bldP spid="417" grpId="0" animBg="1"/>
      <p:bldP spid="418" grpId="0" animBg="1"/>
      <p:bldP spid="419" grpId="0" animBg="1"/>
      <p:bldP spid="420" grpId="0" animBg="1"/>
      <p:bldP spid="421" grpId="0" animBg="1"/>
      <p:bldP spid="422" grpId="0" animBg="1"/>
      <p:bldP spid="423" grpId="0" animBg="1"/>
      <p:bldP spid="424" grpId="0" animBg="1"/>
      <p:bldP spid="425" grpId="0" animBg="1"/>
      <p:bldP spid="426" grpId="0" animBg="1"/>
      <p:bldP spid="427" grpId="0" animBg="1"/>
      <p:bldP spid="428" grpId="0" animBg="1"/>
      <p:bldP spid="429" grpId="0" animBg="1"/>
      <p:bldP spid="430" grpId="0" animBg="1"/>
      <p:bldP spid="431" grpId="0" animBg="1"/>
      <p:bldP spid="432" grpId="0" animBg="1"/>
      <p:bldP spid="433" grpId="0" animBg="1"/>
      <p:bldP spid="434" grpId="0" animBg="1"/>
      <p:bldP spid="435" grpId="0" animBg="1"/>
      <p:bldP spid="436" grpId="0" animBg="1"/>
      <p:bldP spid="437" grpId="0" animBg="1"/>
      <p:bldP spid="438" grpId="0" animBg="1"/>
      <p:bldP spid="439" grpId="0" animBg="1"/>
      <p:bldP spid="440" grpId="0" animBg="1"/>
      <p:bldP spid="441" grpId="0" animBg="1"/>
      <p:bldP spid="442" grpId="0" animBg="1"/>
      <p:bldP spid="443" grpId="0" animBg="1"/>
      <p:bldP spid="444" grpId="0" animBg="1"/>
      <p:bldP spid="445" grpId="0" animBg="1"/>
      <p:bldP spid="446" grpId="0" animBg="1"/>
      <p:bldP spid="447" grpId="0" animBg="1"/>
      <p:bldP spid="448" grpId="0" animBg="1"/>
      <p:bldP spid="449" grpId="0" animBg="1"/>
      <p:bldP spid="450" grpId="0" animBg="1"/>
      <p:bldP spid="451" grpId="0" animBg="1"/>
      <p:bldP spid="452" grpId="0" animBg="1"/>
      <p:bldP spid="453" grpId="0" animBg="1"/>
      <p:bldP spid="454" grpId="0" animBg="1"/>
      <p:bldP spid="455" grpId="0" animBg="1"/>
      <p:bldP spid="456" grpId="0" animBg="1"/>
      <p:bldP spid="457" grpId="0" animBg="1"/>
      <p:bldP spid="458" grpId="0" animBg="1"/>
      <p:bldP spid="459" grpId="0" animBg="1"/>
      <p:bldP spid="460" grpId="0" animBg="1"/>
      <p:bldP spid="461" grpId="0" animBg="1"/>
      <p:bldP spid="462" grpId="0" animBg="1"/>
      <p:bldP spid="463" grpId="0" animBg="1"/>
      <p:bldP spid="464" grpId="0" animBg="1"/>
      <p:bldP spid="465" grpId="0" animBg="1"/>
      <p:bldP spid="466" grpId="0" animBg="1"/>
      <p:bldP spid="467" grpId="0" animBg="1"/>
      <p:bldP spid="468" grpId="0" animBg="1"/>
      <p:bldP spid="469" grpId="0" animBg="1"/>
      <p:bldP spid="470" grpId="0" animBg="1"/>
      <p:bldP spid="471" grpId="0" animBg="1"/>
      <p:bldP spid="472" grpId="0" animBg="1"/>
      <p:bldP spid="473" grpId="0" animBg="1"/>
      <p:bldP spid="474" grpId="0" animBg="1"/>
      <p:bldP spid="475" grpId="0" animBg="1"/>
      <p:bldP spid="476" grpId="0" animBg="1"/>
      <p:bldP spid="477" grpId="0" animBg="1"/>
      <p:bldP spid="478" grpId="0" animBg="1"/>
      <p:bldP spid="479" grpId="0" animBg="1"/>
      <p:bldP spid="480" grpId="0" animBg="1"/>
      <p:bldP spid="481" grpId="0" animBg="1"/>
      <p:bldP spid="482" grpId="0" animBg="1"/>
      <p:bldP spid="483" grpId="0" animBg="1"/>
      <p:bldP spid="484" grpId="0" animBg="1"/>
      <p:bldP spid="485" grpId="0" animBg="1"/>
      <p:bldP spid="486" grpId="0" animBg="1"/>
      <p:bldP spid="487" grpId="0" animBg="1"/>
      <p:bldP spid="488" grpId="0" animBg="1"/>
      <p:bldP spid="489" grpId="0" animBg="1"/>
      <p:bldP spid="490" grpId="0" animBg="1"/>
      <p:bldP spid="491" grpId="0" animBg="1"/>
      <p:bldP spid="492" grpId="0" animBg="1"/>
      <p:bldP spid="493" grpId="0" animBg="1"/>
      <p:bldP spid="494" grpId="0" animBg="1"/>
      <p:bldP spid="495" grpId="0" animBg="1"/>
      <p:bldP spid="496" grpId="0" animBg="1"/>
      <p:bldP spid="497" grpId="0" animBg="1"/>
      <p:bldP spid="498" grpId="0" animBg="1"/>
      <p:bldP spid="499" grpId="0" animBg="1"/>
      <p:bldP spid="500" grpId="0" animBg="1"/>
      <p:bldP spid="501" grpId="0" animBg="1"/>
      <p:bldP spid="502" grpId="0" animBg="1"/>
      <p:bldP spid="503" grpId="0" animBg="1"/>
      <p:bldP spid="504" grpId="0" animBg="1"/>
      <p:bldP spid="505" grpId="0" animBg="1"/>
      <p:bldP spid="506" grpId="0" animBg="1"/>
      <p:bldP spid="507" grpId="0" animBg="1"/>
      <p:bldP spid="508" grpId="0" animBg="1"/>
      <p:bldP spid="509" grpId="0" animBg="1"/>
      <p:bldP spid="510" grpId="0" animBg="1"/>
      <p:bldP spid="511" grpId="0" animBg="1"/>
      <p:bldP spid="512" grpId="0" animBg="1"/>
      <p:bldP spid="513" grpId="0" animBg="1"/>
      <p:bldP spid="514" grpId="0" animBg="1"/>
      <p:bldP spid="515" grpId="0" animBg="1"/>
      <p:bldP spid="516" grpId="0" animBg="1"/>
      <p:bldP spid="517" grpId="0" animBg="1"/>
      <p:bldP spid="518" grpId="0" animBg="1"/>
      <p:bldP spid="519" grpId="0" animBg="1"/>
      <p:bldP spid="520" grpId="0" animBg="1"/>
      <p:bldP spid="521" grpId="0" animBg="1"/>
      <p:bldP spid="522" grpId="0" animBg="1"/>
      <p:bldP spid="523" grpId="0" animBg="1"/>
      <p:bldP spid="524" grpId="0" animBg="1"/>
      <p:bldP spid="525" grpId="0" animBg="1"/>
      <p:bldP spid="526" grpId="0" animBg="1"/>
      <p:bldP spid="527" grpId="0" animBg="1"/>
      <p:bldP spid="528" grpId="0" animBg="1"/>
      <p:bldP spid="529" grpId="0" animBg="1"/>
      <p:bldP spid="530" grpId="0" animBg="1"/>
      <p:bldP spid="531" grpId="0" animBg="1"/>
      <p:bldP spid="532" grpId="0" animBg="1"/>
      <p:bldP spid="533" grpId="0" animBg="1"/>
      <p:bldP spid="534" grpId="0" animBg="1"/>
      <p:bldP spid="535" grpId="0" animBg="1"/>
      <p:bldP spid="536" grpId="0" animBg="1"/>
      <p:bldP spid="537" grpId="0" animBg="1"/>
      <p:bldP spid="538" grpId="0" animBg="1"/>
      <p:bldP spid="539" grpId="0" animBg="1"/>
      <p:bldP spid="540" grpId="0" animBg="1"/>
      <p:bldP spid="541" grpId="0" animBg="1"/>
      <p:bldP spid="542" grpId="0" animBg="1"/>
      <p:bldP spid="543" grpId="0" animBg="1"/>
      <p:bldP spid="544" grpId="0" animBg="1"/>
      <p:bldP spid="545" grpId="0" animBg="1"/>
      <p:bldP spid="546" grpId="0" animBg="1"/>
      <p:bldP spid="547" grpId="0" animBg="1"/>
      <p:bldP spid="548" grpId="0" animBg="1"/>
      <p:bldP spid="549" grpId="0" animBg="1"/>
      <p:bldP spid="550" grpId="0" animBg="1"/>
      <p:bldP spid="551" grpId="0" animBg="1"/>
      <p:bldP spid="552" grpId="0" animBg="1"/>
      <p:bldP spid="553" grpId="0" animBg="1"/>
      <p:bldP spid="554" grpId="0" animBg="1"/>
      <p:bldP spid="555" grpId="0" animBg="1"/>
      <p:bldP spid="556" grpId="0" animBg="1"/>
      <p:bldP spid="557" grpId="0" animBg="1"/>
      <p:bldP spid="558" grpId="0" animBg="1"/>
      <p:bldP spid="559" grpId="0" animBg="1"/>
      <p:bldP spid="560" grpId="0" animBg="1"/>
      <p:bldP spid="561" grpId="0" animBg="1"/>
      <p:bldP spid="562" grpId="0" animBg="1"/>
      <p:bldP spid="563" grpId="0" animBg="1"/>
      <p:bldP spid="564" grpId="0" animBg="1"/>
      <p:bldP spid="565" grpId="0" animBg="1"/>
      <p:bldP spid="566" grpId="0" animBg="1"/>
      <p:bldP spid="567" grpId="0" animBg="1"/>
      <p:bldP spid="568" grpId="0" animBg="1"/>
      <p:bldP spid="569" grpId="0" animBg="1"/>
      <p:bldP spid="570" grpId="0" animBg="1"/>
      <p:bldP spid="571" grpId="0" animBg="1"/>
      <p:bldP spid="572" grpId="0" animBg="1"/>
      <p:bldP spid="573" grpId="0" animBg="1"/>
      <p:bldP spid="574" grpId="0" animBg="1"/>
      <p:bldP spid="575" grpId="0" animBg="1"/>
      <p:bldP spid="576" grpId="0" animBg="1"/>
      <p:bldP spid="577" grpId="0" animBg="1"/>
      <p:bldP spid="578" grpId="0" animBg="1"/>
      <p:bldP spid="579" grpId="0" animBg="1"/>
      <p:bldP spid="580" grpId="0" animBg="1"/>
      <p:bldP spid="581" grpId="0" animBg="1"/>
      <p:bldP spid="582" grpId="0" animBg="1"/>
      <p:bldP spid="583" grpId="0" animBg="1"/>
      <p:bldP spid="584" grpId="0" animBg="1"/>
      <p:bldP spid="585" grpId="0" animBg="1"/>
      <p:bldP spid="586" grpId="0" animBg="1"/>
      <p:bldP spid="587" grpId="0" animBg="1"/>
      <p:bldP spid="588" grpId="0" animBg="1"/>
      <p:bldP spid="589" grpId="0" animBg="1"/>
      <p:bldP spid="590" grpId="0" animBg="1"/>
      <p:bldP spid="591" grpId="0" animBg="1"/>
      <p:bldP spid="592" grpId="0" animBg="1"/>
      <p:bldP spid="593" grpId="0" animBg="1"/>
      <p:bldP spid="594" grpId="0" animBg="1"/>
      <p:bldP spid="595" grpId="0" animBg="1"/>
      <p:bldP spid="596" grpId="0" animBg="1"/>
      <p:bldP spid="597" grpId="0" animBg="1"/>
      <p:bldP spid="598" grpId="0" animBg="1"/>
      <p:bldP spid="599" grpId="0" animBg="1"/>
      <p:bldP spid="600" grpId="0" animBg="1"/>
      <p:bldP spid="601" grpId="0" animBg="1"/>
      <p:bldP spid="602" grpId="0" animBg="1"/>
      <p:bldP spid="603" grpId="0" animBg="1"/>
      <p:bldP spid="604" grpId="0" animBg="1"/>
      <p:bldP spid="605" grpId="0" animBg="1"/>
      <p:bldP spid="60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Kết quả hình ảnh cho cây phát sinh giới động vậ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541" y="0"/>
            <a:ext cx="9183541" cy="6146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67053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785" y="160639"/>
            <a:ext cx="8884508" cy="6109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ĐÁP ÁN PHIẾU HỌC TẬP		 </a:t>
            </a:r>
          </a:p>
          <a:p>
            <a:pPr algn="ctr"/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Thời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gian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cá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4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phút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nhóm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5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phút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algn="ctr"/>
            <a:endParaRPr lang="en-US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</a:pP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Câu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1: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Cây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phát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sinh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giới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biểu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thị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điều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gì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>
              <a:spcBef>
                <a:spcPts val="600"/>
              </a:spcBef>
            </a:pPr>
            <a:r>
              <a:rPr lang="en-US" sz="2000" i="1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2000" i="1" dirty="0" err="1">
                <a:latin typeface="Arial" pitchFamily="34" charset="0"/>
                <a:cs typeface="Arial" pitchFamily="34" charset="0"/>
              </a:rPr>
              <a:t>Mối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  <a:cs typeface="Arial" pitchFamily="34" charset="0"/>
              </a:rPr>
              <a:t>quan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  <a:cs typeface="Arial" pitchFamily="34" charset="0"/>
              </a:rPr>
              <a:t>hệ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  <a:cs typeface="Arial" pitchFamily="34" charset="0"/>
              </a:rPr>
              <a:t>họ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  <a:cs typeface="Arial" pitchFamily="34" charset="0"/>
              </a:rPr>
              <a:t>hàng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  <a:cs typeface="Arial" pitchFamily="34" charset="0"/>
              </a:rPr>
              <a:t>ngành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i="1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  <a:cs typeface="Arial" pitchFamily="34" charset="0"/>
              </a:rPr>
              <a:t>lớp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  <a:cs typeface="Arial" pitchFamily="34" charset="0"/>
              </a:rPr>
              <a:t>động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  <a:cs typeface="Arial" pitchFamily="34" charset="0"/>
              </a:rPr>
              <a:t>vật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000" i="1" dirty="0">
                <a:latin typeface="Arial" pitchFamily="34" charset="0"/>
                <a:cs typeface="Arial" pitchFamily="34" charset="0"/>
              </a:rPr>
              <a:t>- So </a:t>
            </a:r>
            <a:r>
              <a:rPr lang="en-US" sz="2000" i="1" dirty="0" err="1">
                <a:latin typeface="Arial" pitchFamily="34" charset="0"/>
                <a:cs typeface="Arial" pitchFamily="34" charset="0"/>
              </a:rPr>
              <a:t>sánh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  <a:cs typeface="Arial" pitchFamily="34" charset="0"/>
              </a:rPr>
              <a:t>nhánh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  <a:cs typeface="Arial" pitchFamily="34" charset="0"/>
              </a:rPr>
              <a:t>nào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  <a:cs typeface="Arial" pitchFamily="34" charset="0"/>
              </a:rPr>
              <a:t>có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  <a:cs typeface="Arial" pitchFamily="34" charset="0"/>
              </a:rPr>
              <a:t>nhiều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  <a:cs typeface="Arial" pitchFamily="34" charset="0"/>
              </a:rPr>
              <a:t>hoặc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  <a:cs typeface="Arial" pitchFamily="34" charset="0"/>
              </a:rPr>
              <a:t>ít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  <a:cs typeface="Arial" pitchFamily="34" charset="0"/>
              </a:rPr>
              <a:t>loài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  <a:cs typeface="Arial" pitchFamily="34" charset="0"/>
              </a:rPr>
              <a:t>hơn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  <a:cs typeface="Arial" pitchFamily="34" charset="0"/>
              </a:rPr>
              <a:t>nhánh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  <a:cs typeface="Arial" pitchFamily="34" charset="0"/>
              </a:rPr>
              <a:t>khác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000" i="1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2000" i="1" dirty="0" err="1">
                <a:latin typeface="Arial" pitchFamily="34" charset="0"/>
                <a:cs typeface="Arial" pitchFamily="34" charset="0"/>
              </a:rPr>
              <a:t>Vị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  <a:cs typeface="Arial" pitchFamily="34" charset="0"/>
              </a:rPr>
              <a:t>trí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  <a:cs typeface="Arial" pitchFamily="34" charset="0"/>
              </a:rPr>
              <a:t>tiến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  <a:cs typeface="Arial" pitchFamily="34" charset="0"/>
              </a:rPr>
              <a:t>hóa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  <a:cs typeface="Arial" pitchFamily="34" charset="0"/>
              </a:rPr>
              <a:t>ngành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 hay </a:t>
            </a:r>
            <a:r>
              <a:rPr lang="en-US" sz="2000" i="1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  <a:cs typeface="Arial" pitchFamily="34" charset="0"/>
              </a:rPr>
              <a:t>lớp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  <a:cs typeface="Arial" pitchFamily="34" charset="0"/>
              </a:rPr>
              <a:t>động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  <a:cs typeface="Arial" pitchFamily="34" charset="0"/>
              </a:rPr>
              <a:t>vật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.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</a:pP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Câu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2: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Khi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quan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sát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cây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phát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sinh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giới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ta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so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sánh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lượng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loài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nhóm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Vì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sao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Có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vì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kích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thước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trên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cây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phát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sinh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lớn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thì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loài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đông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Bef>
                <a:spcPts val="600"/>
              </a:spcBef>
            </a:pP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Câu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3: a)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Ngành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Chân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khớp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quan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hệ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họ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hàng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gần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ngành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Thân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mềm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hơn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hay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gần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xương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sống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hơn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>
              <a:spcBef>
                <a:spcPts val="600"/>
              </a:spcBef>
            </a:pPr>
            <a:r>
              <a:rPr lang="en-US" sz="2000" dirty="0" err="1">
                <a:latin typeface="Arial" pitchFamily="34" charset="0"/>
                <a:cs typeface="Arial" pitchFamily="34" charset="0"/>
              </a:rPr>
              <a:t>Gần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ngành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Thân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mềm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hơn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b)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Ngành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Thân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mềm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quan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hệ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họ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hàng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gần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ngành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Ruột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khoang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hơn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hay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ngành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Giun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đốt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hơn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sz="2000" dirty="0" err="1">
                <a:latin typeface="Arial" pitchFamily="34" charset="0"/>
                <a:cs typeface="Arial" pitchFamily="34" charset="0"/>
              </a:rPr>
              <a:t>Gần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ngành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Giun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đốt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hơn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710618" y="196340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Nhóm</a:t>
            </a:r>
            <a:r>
              <a:rPr lang="en-US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: ….</a:t>
            </a:r>
          </a:p>
        </p:txBody>
      </p:sp>
    </p:spTree>
    <p:extLst>
      <p:ext uri="{BB962C8B-B14F-4D97-AF65-F5344CB8AC3E}">
        <p14:creationId xmlns:p14="http://schemas.microsoft.com/office/powerpoint/2010/main" val="40136775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-57736" y="924115"/>
            <a:ext cx="46041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400" b="1" dirty="0">
                <a:solidFill>
                  <a:srgbClr val="FF000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II.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Cây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phát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sinh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giới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Động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vật</a:t>
            </a:r>
            <a:endParaRPr lang="en-US" sz="2400" dirty="0">
              <a:solidFill>
                <a:srgbClr val="FF0000"/>
              </a:solidFill>
              <a:effectLst/>
              <a:latin typeface="Arial" pitchFamily="34" charset="0"/>
              <a:ea typeface="Times New Roman" panose="02020603050405020304" pitchFamily="18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3147" y="61555"/>
            <a:ext cx="7783157" cy="646331"/>
          </a:xfrm>
          <a:prstGeom prst="rect">
            <a:avLst/>
          </a:prstGeom>
          <a:solidFill>
            <a:srgbClr val="7030A0"/>
          </a:solidFill>
          <a:ln>
            <a:solidFill>
              <a:srgbClr val="FFC00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bg1"/>
                </a:solidFill>
              </a:rPr>
              <a:t>TIẾT 56: CÂY PHÁT SINH GIỚI ĐỘNG VẬT</a:t>
            </a:r>
            <a:endParaRPr lang="en-US" sz="36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5620" y="1557887"/>
            <a:ext cx="905838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+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Phản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ánh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mối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quan</a:t>
            </a:r>
            <a:r>
              <a:rPr lang="en-US" sz="2400" dirty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hệ</a:t>
            </a:r>
            <a:r>
              <a:rPr lang="en-US" sz="2400" dirty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nguồn</a:t>
            </a:r>
            <a:r>
              <a:rPr lang="en-US" sz="2400" dirty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gốc</a:t>
            </a:r>
            <a:r>
              <a:rPr lang="en-US" sz="2400" dirty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họ</a:t>
            </a:r>
            <a:r>
              <a:rPr lang="en-US" sz="2400" dirty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hàng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ngành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lớp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động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vật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 </a:t>
            </a:r>
            <a:br>
              <a:rPr lang="en-US" sz="2400" dirty="0">
                <a:latin typeface="Arial" pitchFamily="34" charset="0"/>
                <a:cs typeface="Arial" pitchFamily="34" charset="0"/>
              </a:rPr>
            </a:br>
            <a:r>
              <a:rPr lang="en-US" sz="2400" dirty="0">
                <a:latin typeface="Arial" pitchFamily="34" charset="0"/>
                <a:cs typeface="Arial" pitchFamily="34" charset="0"/>
              </a:rPr>
              <a:t>+ So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sánh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nhánh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nào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có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nhiều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hoặc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ít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loài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hơn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nhánh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khác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+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Vị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trí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tiến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hóa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ngành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hay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lớp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động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vật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này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so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ngành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hay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lớp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động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vật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khác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745491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Kết quả hình ảnh cho cây phát sinh giới động vậ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1" y="111211"/>
            <a:ext cx="7644370" cy="5115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90831" y="5252811"/>
            <a:ext cx="6993925" cy="1420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Chim</a:t>
            </a:r>
            <a:r>
              <a:rPr lang="en-US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thú</a:t>
            </a:r>
            <a:r>
              <a:rPr lang="en-US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quan</a:t>
            </a:r>
            <a:r>
              <a:rPr lang="en-US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hệ</a:t>
            </a:r>
            <a:r>
              <a:rPr lang="en-US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gần</a:t>
            </a:r>
            <a:r>
              <a:rPr lang="en-US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nhóm</a:t>
            </a:r>
            <a:r>
              <a:rPr lang="en-US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nhất</a:t>
            </a:r>
            <a:r>
              <a:rPr lang="en-US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sz="2000" b="1" u="sng" dirty="0" err="1">
                <a:latin typeface="Arial" pitchFamily="34" charset="0"/>
                <a:cs typeface="Arial" pitchFamily="34" charset="0"/>
              </a:rPr>
              <a:t>Trả</a:t>
            </a:r>
            <a:r>
              <a:rPr lang="en-US" sz="2000" b="1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u="sng" dirty="0" err="1">
                <a:latin typeface="Arial" pitchFamily="34" charset="0"/>
                <a:cs typeface="Arial" pitchFamily="34" charset="0"/>
              </a:rPr>
              <a:t>lời</a:t>
            </a:r>
            <a:r>
              <a:rPr lang="en-US" sz="2000" b="1" u="sng" dirty="0"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Chim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thú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quan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hệ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gần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bò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sát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nhất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46931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67913" y="667264"/>
            <a:ext cx="32431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TRÒ CHƠI</a:t>
            </a:r>
          </a:p>
        </p:txBody>
      </p:sp>
    </p:spTree>
    <p:extLst>
      <p:ext uri="{BB962C8B-B14F-4D97-AF65-F5344CB8AC3E}">
        <p14:creationId xmlns:p14="http://schemas.microsoft.com/office/powerpoint/2010/main" val="19221351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-Point Star 1">
            <a:hlinkClick r:id="rId2" action="ppaction://hlinksldjump"/>
          </p:cNvPr>
          <p:cNvSpPr/>
          <p:nvPr/>
        </p:nvSpPr>
        <p:spPr>
          <a:xfrm>
            <a:off x="2782350" y="3980087"/>
            <a:ext cx="1197222" cy="1197222"/>
          </a:xfrm>
          <a:prstGeom prst="star5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5" name="5-Point Star 4">
            <a:hlinkClick r:id="rId3" action="ppaction://hlinksldjump"/>
          </p:cNvPr>
          <p:cNvSpPr/>
          <p:nvPr/>
        </p:nvSpPr>
        <p:spPr>
          <a:xfrm>
            <a:off x="5176794" y="3989968"/>
            <a:ext cx="1197222" cy="1197222"/>
          </a:xfrm>
          <a:prstGeom prst="star5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6" name="5-Point Star 5">
            <a:hlinkClick r:id="rId4" action="ppaction://hlinksldjump"/>
          </p:cNvPr>
          <p:cNvSpPr/>
          <p:nvPr/>
        </p:nvSpPr>
        <p:spPr>
          <a:xfrm>
            <a:off x="3979572" y="5177309"/>
            <a:ext cx="1197222" cy="1197222"/>
          </a:xfrm>
          <a:prstGeom prst="star5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7" name="5-Point Star 6">
            <a:hlinkClick r:id="rId5" action="ppaction://hlinksldjump"/>
          </p:cNvPr>
          <p:cNvSpPr/>
          <p:nvPr/>
        </p:nvSpPr>
        <p:spPr>
          <a:xfrm>
            <a:off x="2782350" y="5177309"/>
            <a:ext cx="1197222" cy="1197222"/>
          </a:xfrm>
          <a:prstGeom prst="star5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9" name="5-Point Star 8">
            <a:hlinkClick r:id="rId6" action="ppaction://hlinksldjump"/>
          </p:cNvPr>
          <p:cNvSpPr/>
          <p:nvPr/>
        </p:nvSpPr>
        <p:spPr>
          <a:xfrm>
            <a:off x="3979572" y="2782865"/>
            <a:ext cx="1197222" cy="1197222"/>
          </a:xfrm>
          <a:prstGeom prst="star5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0" name="5-Point Star 9">
            <a:hlinkClick r:id="rId7" action="ppaction://hlinksldjump"/>
          </p:cNvPr>
          <p:cNvSpPr/>
          <p:nvPr/>
        </p:nvSpPr>
        <p:spPr>
          <a:xfrm>
            <a:off x="5176794" y="2782865"/>
            <a:ext cx="1197222" cy="1197222"/>
          </a:xfrm>
          <a:prstGeom prst="star5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1" name="5-Point Star 10">
            <a:hlinkClick r:id="rId8" action="ppaction://hlinksldjump"/>
          </p:cNvPr>
          <p:cNvSpPr/>
          <p:nvPr/>
        </p:nvSpPr>
        <p:spPr>
          <a:xfrm>
            <a:off x="2782350" y="2772984"/>
            <a:ext cx="1197222" cy="1197222"/>
          </a:xfrm>
          <a:prstGeom prst="star5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2" name="5-Point Star 11">
            <a:hlinkClick r:id="rId9" action="ppaction://hlinksldjump"/>
          </p:cNvPr>
          <p:cNvSpPr/>
          <p:nvPr/>
        </p:nvSpPr>
        <p:spPr>
          <a:xfrm>
            <a:off x="5176794" y="5177309"/>
            <a:ext cx="1197222" cy="1197222"/>
          </a:xfrm>
          <a:prstGeom prst="star5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469346" y="0"/>
            <a:ext cx="6140400" cy="923330"/>
            <a:chOff x="1469346" y="0"/>
            <a:chExt cx="6140400" cy="923330"/>
          </a:xfrm>
        </p:grpSpPr>
        <p:pic>
          <p:nvPicPr>
            <p:cNvPr id="14" name="Picture 2" descr="Kết quả hình ảnh cho hình động ngôi sao may mắn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80961" y="83620"/>
              <a:ext cx="797462" cy="7464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Rectangle 14"/>
            <p:cNvSpPr/>
            <p:nvPr/>
          </p:nvSpPr>
          <p:spPr>
            <a:xfrm>
              <a:off x="1469346" y="0"/>
              <a:ext cx="6140400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b="0" cap="none" spc="0" dirty="0">
                  <a:ln w="0"/>
                  <a:solidFill>
                    <a:srgbClr val="FF0000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rPr>
                <a:t>NGÔI S   O MAY MẮN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205805" y="804359"/>
            <a:ext cx="87447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ẩn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giây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may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7" name="5-Point Star 16"/>
          <p:cNvSpPr/>
          <p:nvPr/>
        </p:nvSpPr>
        <p:spPr>
          <a:xfrm>
            <a:off x="3979572" y="3990064"/>
            <a:ext cx="1197222" cy="1197222"/>
          </a:xfrm>
          <a:prstGeom prst="star5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Striped Right Arrow 18">
            <a:hlinkClick r:id="rId11" action="ppaction://hlinksldjump"/>
          </p:cNvPr>
          <p:cNvSpPr/>
          <p:nvPr/>
        </p:nvSpPr>
        <p:spPr>
          <a:xfrm>
            <a:off x="8156575" y="5943600"/>
            <a:ext cx="758825" cy="53340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467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-Point Star 1"/>
          <p:cNvSpPr/>
          <p:nvPr/>
        </p:nvSpPr>
        <p:spPr>
          <a:xfrm>
            <a:off x="541426" y="385400"/>
            <a:ext cx="1197222" cy="1197222"/>
          </a:xfrm>
          <a:prstGeom prst="star5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38648" y="751625"/>
            <a:ext cx="71348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(10đ):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voi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203616" y="3658556"/>
            <a:ext cx="70447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voi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29" name="Left Arrow 28">
            <a:hlinkClick r:id="rId2" action="ppaction://hlinksldjump"/>
          </p:cNvPr>
          <p:cNvSpPr/>
          <p:nvPr/>
        </p:nvSpPr>
        <p:spPr>
          <a:xfrm>
            <a:off x="8304212" y="36394"/>
            <a:ext cx="838200" cy="84296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1997" y="1661380"/>
            <a:ext cx="1506828" cy="1556105"/>
          </a:xfrm>
          <a:prstGeom prst="rect">
            <a:avLst/>
          </a:prstGeom>
        </p:spPr>
      </p:pic>
      <p:sp>
        <p:nvSpPr>
          <p:cNvPr id="31" name="Oval 30"/>
          <p:cNvSpPr/>
          <p:nvPr/>
        </p:nvSpPr>
        <p:spPr>
          <a:xfrm>
            <a:off x="4108364" y="2163655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876543" y="3217485"/>
            <a:ext cx="1262129" cy="3693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 ĐẦU</a:t>
            </a:r>
          </a:p>
        </p:txBody>
      </p:sp>
      <p:sp>
        <p:nvSpPr>
          <p:cNvPr id="33" name="Oval 32"/>
          <p:cNvSpPr/>
          <p:nvPr/>
        </p:nvSpPr>
        <p:spPr>
          <a:xfrm>
            <a:off x="4108364" y="2163654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</a:p>
        </p:txBody>
      </p:sp>
      <p:sp>
        <p:nvSpPr>
          <p:cNvPr id="34" name="Oval 33"/>
          <p:cNvSpPr/>
          <p:nvPr/>
        </p:nvSpPr>
        <p:spPr>
          <a:xfrm>
            <a:off x="4101925" y="2165777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</a:p>
        </p:txBody>
      </p:sp>
      <p:sp>
        <p:nvSpPr>
          <p:cNvPr id="35" name="Oval 34"/>
          <p:cNvSpPr/>
          <p:nvPr/>
        </p:nvSpPr>
        <p:spPr>
          <a:xfrm>
            <a:off x="4127681" y="2172219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</a:p>
        </p:txBody>
      </p:sp>
      <p:sp>
        <p:nvSpPr>
          <p:cNvPr id="36" name="Oval 35"/>
          <p:cNvSpPr/>
          <p:nvPr/>
        </p:nvSpPr>
        <p:spPr>
          <a:xfrm>
            <a:off x="4112654" y="2157192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</a:p>
        </p:txBody>
      </p:sp>
      <p:sp>
        <p:nvSpPr>
          <p:cNvPr id="37" name="Oval 36"/>
          <p:cNvSpPr/>
          <p:nvPr/>
        </p:nvSpPr>
        <p:spPr>
          <a:xfrm>
            <a:off x="4108364" y="2142165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38" name="Oval 37"/>
          <p:cNvSpPr/>
          <p:nvPr/>
        </p:nvSpPr>
        <p:spPr>
          <a:xfrm>
            <a:off x="4121242" y="2178661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39" name="Oval 38"/>
          <p:cNvSpPr/>
          <p:nvPr/>
        </p:nvSpPr>
        <p:spPr>
          <a:xfrm>
            <a:off x="4121241" y="2155049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40" name="Oval 39"/>
          <p:cNvSpPr/>
          <p:nvPr/>
        </p:nvSpPr>
        <p:spPr>
          <a:xfrm>
            <a:off x="4108362" y="2174367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41" name="Oval 40"/>
          <p:cNvSpPr/>
          <p:nvPr/>
        </p:nvSpPr>
        <p:spPr>
          <a:xfrm>
            <a:off x="4121238" y="2172219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42" name="Oval 41"/>
          <p:cNvSpPr/>
          <p:nvPr/>
        </p:nvSpPr>
        <p:spPr>
          <a:xfrm>
            <a:off x="4108359" y="2146443"/>
            <a:ext cx="772738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43" name="Oval 42"/>
          <p:cNvSpPr/>
          <p:nvPr/>
        </p:nvSpPr>
        <p:spPr>
          <a:xfrm>
            <a:off x="4172743" y="2180783"/>
            <a:ext cx="772738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44" name="Oval 43"/>
          <p:cNvSpPr/>
          <p:nvPr/>
        </p:nvSpPr>
        <p:spPr>
          <a:xfrm>
            <a:off x="4134111" y="2142110"/>
            <a:ext cx="772738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45" name="Oval 44"/>
          <p:cNvSpPr/>
          <p:nvPr/>
        </p:nvSpPr>
        <p:spPr>
          <a:xfrm>
            <a:off x="4172733" y="2167925"/>
            <a:ext cx="772738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46" name="Oval 45"/>
          <p:cNvSpPr/>
          <p:nvPr/>
        </p:nvSpPr>
        <p:spPr>
          <a:xfrm>
            <a:off x="4129816" y="2167899"/>
            <a:ext cx="772738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7" name="Oval 46"/>
          <p:cNvSpPr/>
          <p:nvPr/>
        </p:nvSpPr>
        <p:spPr>
          <a:xfrm>
            <a:off x="4140545" y="2142125"/>
            <a:ext cx="772738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67100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13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</p:childTnLst>
        </p:cTn>
      </p:par>
    </p:tnLst>
    <p:bldLst>
      <p:bldP spid="28" grpId="0"/>
      <p:bldP spid="31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-Point Star 1"/>
          <p:cNvSpPr/>
          <p:nvPr/>
        </p:nvSpPr>
        <p:spPr>
          <a:xfrm>
            <a:off x="541426" y="385400"/>
            <a:ext cx="1197222" cy="1197222"/>
          </a:xfrm>
          <a:prstGeom prst="star5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38648" y="751625"/>
            <a:ext cx="71348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(10đ):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Trai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giun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sên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259468" y="3698215"/>
            <a:ext cx="70447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Trai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sên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28" name="Left Arrow 27">
            <a:hlinkClick r:id="rId2" action="ppaction://hlinksldjump"/>
          </p:cNvPr>
          <p:cNvSpPr/>
          <p:nvPr/>
        </p:nvSpPr>
        <p:spPr>
          <a:xfrm>
            <a:off x="8304212" y="36394"/>
            <a:ext cx="838200" cy="84296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1997" y="1661380"/>
            <a:ext cx="1506828" cy="1556105"/>
          </a:xfrm>
          <a:prstGeom prst="rect">
            <a:avLst/>
          </a:prstGeom>
        </p:spPr>
      </p:pic>
      <p:sp>
        <p:nvSpPr>
          <p:cNvPr id="30" name="Oval 29"/>
          <p:cNvSpPr/>
          <p:nvPr/>
        </p:nvSpPr>
        <p:spPr>
          <a:xfrm>
            <a:off x="4108364" y="2163655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876543" y="3217485"/>
            <a:ext cx="1262129" cy="3693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 ĐẦU</a:t>
            </a:r>
          </a:p>
        </p:txBody>
      </p:sp>
      <p:sp>
        <p:nvSpPr>
          <p:cNvPr id="32" name="Oval 31"/>
          <p:cNvSpPr/>
          <p:nvPr/>
        </p:nvSpPr>
        <p:spPr>
          <a:xfrm>
            <a:off x="4108364" y="2163654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</a:p>
        </p:txBody>
      </p:sp>
      <p:sp>
        <p:nvSpPr>
          <p:cNvPr id="33" name="Oval 32"/>
          <p:cNvSpPr/>
          <p:nvPr/>
        </p:nvSpPr>
        <p:spPr>
          <a:xfrm>
            <a:off x="4101925" y="2165777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</a:p>
        </p:txBody>
      </p:sp>
      <p:sp>
        <p:nvSpPr>
          <p:cNvPr id="34" name="Oval 33"/>
          <p:cNvSpPr/>
          <p:nvPr/>
        </p:nvSpPr>
        <p:spPr>
          <a:xfrm>
            <a:off x="4127681" y="2172219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</a:p>
        </p:txBody>
      </p:sp>
      <p:sp>
        <p:nvSpPr>
          <p:cNvPr id="35" name="Oval 34"/>
          <p:cNvSpPr/>
          <p:nvPr/>
        </p:nvSpPr>
        <p:spPr>
          <a:xfrm>
            <a:off x="4112654" y="2157192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</a:p>
        </p:txBody>
      </p:sp>
      <p:sp>
        <p:nvSpPr>
          <p:cNvPr id="36" name="Oval 35"/>
          <p:cNvSpPr/>
          <p:nvPr/>
        </p:nvSpPr>
        <p:spPr>
          <a:xfrm>
            <a:off x="4108364" y="2142165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37" name="Oval 36"/>
          <p:cNvSpPr/>
          <p:nvPr/>
        </p:nvSpPr>
        <p:spPr>
          <a:xfrm>
            <a:off x="4121242" y="2178661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38" name="Oval 37"/>
          <p:cNvSpPr/>
          <p:nvPr/>
        </p:nvSpPr>
        <p:spPr>
          <a:xfrm>
            <a:off x="4121241" y="2155049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39" name="Oval 38"/>
          <p:cNvSpPr/>
          <p:nvPr/>
        </p:nvSpPr>
        <p:spPr>
          <a:xfrm>
            <a:off x="4108362" y="2174367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40" name="Oval 39"/>
          <p:cNvSpPr/>
          <p:nvPr/>
        </p:nvSpPr>
        <p:spPr>
          <a:xfrm>
            <a:off x="4121238" y="2172219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41" name="Oval 40"/>
          <p:cNvSpPr/>
          <p:nvPr/>
        </p:nvSpPr>
        <p:spPr>
          <a:xfrm>
            <a:off x="4108359" y="2146443"/>
            <a:ext cx="772738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42" name="Oval 41"/>
          <p:cNvSpPr/>
          <p:nvPr/>
        </p:nvSpPr>
        <p:spPr>
          <a:xfrm>
            <a:off x="4172743" y="2180783"/>
            <a:ext cx="772738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43" name="Oval 42"/>
          <p:cNvSpPr/>
          <p:nvPr/>
        </p:nvSpPr>
        <p:spPr>
          <a:xfrm>
            <a:off x="4134111" y="2142110"/>
            <a:ext cx="772738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44" name="Oval 43"/>
          <p:cNvSpPr/>
          <p:nvPr/>
        </p:nvSpPr>
        <p:spPr>
          <a:xfrm>
            <a:off x="4172733" y="2167925"/>
            <a:ext cx="772738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45" name="Oval 44"/>
          <p:cNvSpPr/>
          <p:nvPr/>
        </p:nvSpPr>
        <p:spPr>
          <a:xfrm>
            <a:off x="4129816" y="2167899"/>
            <a:ext cx="772738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6" name="Oval 45"/>
          <p:cNvSpPr/>
          <p:nvPr/>
        </p:nvSpPr>
        <p:spPr>
          <a:xfrm>
            <a:off x="4140545" y="2142125"/>
            <a:ext cx="772738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51262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13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</p:childTnLst>
        </p:cTn>
      </p:par>
    </p:tnLst>
    <p:bldLst>
      <p:bldP spid="27" grpId="0"/>
      <p:bldP spid="30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-Point Star 1"/>
          <p:cNvSpPr/>
          <p:nvPr/>
        </p:nvSpPr>
        <p:spPr>
          <a:xfrm>
            <a:off x="541426" y="385400"/>
            <a:ext cx="1197222" cy="1197222"/>
          </a:xfrm>
          <a:prstGeom prst="star5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38648" y="751625"/>
            <a:ext cx="71348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(9 đ):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Bò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lưỡng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kém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210651" y="4198526"/>
            <a:ext cx="2095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Lớp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giáp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xác</a:t>
            </a:r>
            <a:endParaRPr lang="en-US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Left Arrow 27">
            <a:hlinkClick r:id="rId2" action="ppaction://hlinksldjump"/>
          </p:cNvPr>
          <p:cNvSpPr/>
          <p:nvPr/>
        </p:nvSpPr>
        <p:spPr>
          <a:xfrm>
            <a:off x="8304212" y="36394"/>
            <a:ext cx="838200" cy="84296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1997" y="1661380"/>
            <a:ext cx="1506828" cy="1556105"/>
          </a:xfrm>
          <a:prstGeom prst="rect">
            <a:avLst/>
          </a:prstGeom>
        </p:spPr>
      </p:pic>
      <p:sp>
        <p:nvSpPr>
          <p:cNvPr id="30" name="Oval 29"/>
          <p:cNvSpPr/>
          <p:nvPr/>
        </p:nvSpPr>
        <p:spPr>
          <a:xfrm>
            <a:off x="4108364" y="2163655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876543" y="3217485"/>
            <a:ext cx="1262129" cy="3693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 ĐẦU</a:t>
            </a:r>
          </a:p>
        </p:txBody>
      </p:sp>
      <p:sp>
        <p:nvSpPr>
          <p:cNvPr id="32" name="Oval 31"/>
          <p:cNvSpPr/>
          <p:nvPr/>
        </p:nvSpPr>
        <p:spPr>
          <a:xfrm>
            <a:off x="4108364" y="2163654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</a:p>
        </p:txBody>
      </p:sp>
      <p:sp>
        <p:nvSpPr>
          <p:cNvPr id="33" name="Oval 32"/>
          <p:cNvSpPr/>
          <p:nvPr/>
        </p:nvSpPr>
        <p:spPr>
          <a:xfrm>
            <a:off x="4101925" y="2165777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</a:p>
        </p:txBody>
      </p:sp>
      <p:sp>
        <p:nvSpPr>
          <p:cNvPr id="34" name="Oval 33"/>
          <p:cNvSpPr/>
          <p:nvPr/>
        </p:nvSpPr>
        <p:spPr>
          <a:xfrm>
            <a:off x="4127681" y="2172219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</a:p>
        </p:txBody>
      </p:sp>
      <p:sp>
        <p:nvSpPr>
          <p:cNvPr id="35" name="Oval 34"/>
          <p:cNvSpPr/>
          <p:nvPr/>
        </p:nvSpPr>
        <p:spPr>
          <a:xfrm>
            <a:off x="4112654" y="2157192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</a:p>
        </p:txBody>
      </p:sp>
      <p:sp>
        <p:nvSpPr>
          <p:cNvPr id="36" name="Oval 35"/>
          <p:cNvSpPr/>
          <p:nvPr/>
        </p:nvSpPr>
        <p:spPr>
          <a:xfrm>
            <a:off x="4108364" y="2142165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37" name="Oval 36"/>
          <p:cNvSpPr/>
          <p:nvPr/>
        </p:nvSpPr>
        <p:spPr>
          <a:xfrm>
            <a:off x="4121242" y="2178661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38" name="Oval 37"/>
          <p:cNvSpPr/>
          <p:nvPr/>
        </p:nvSpPr>
        <p:spPr>
          <a:xfrm>
            <a:off x="4121241" y="2155049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39" name="Oval 38"/>
          <p:cNvSpPr/>
          <p:nvPr/>
        </p:nvSpPr>
        <p:spPr>
          <a:xfrm>
            <a:off x="4108362" y="2174367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40" name="Oval 39"/>
          <p:cNvSpPr/>
          <p:nvPr/>
        </p:nvSpPr>
        <p:spPr>
          <a:xfrm>
            <a:off x="4121238" y="2172219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41" name="Oval 40"/>
          <p:cNvSpPr/>
          <p:nvPr/>
        </p:nvSpPr>
        <p:spPr>
          <a:xfrm>
            <a:off x="4108359" y="2146443"/>
            <a:ext cx="772738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42" name="Oval 41"/>
          <p:cNvSpPr/>
          <p:nvPr/>
        </p:nvSpPr>
        <p:spPr>
          <a:xfrm>
            <a:off x="4172743" y="2180783"/>
            <a:ext cx="772738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43" name="Oval 42"/>
          <p:cNvSpPr/>
          <p:nvPr/>
        </p:nvSpPr>
        <p:spPr>
          <a:xfrm>
            <a:off x="4134111" y="2142110"/>
            <a:ext cx="772738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44" name="Oval 43"/>
          <p:cNvSpPr/>
          <p:nvPr/>
        </p:nvSpPr>
        <p:spPr>
          <a:xfrm>
            <a:off x="4172733" y="2167925"/>
            <a:ext cx="772738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45" name="Oval 44"/>
          <p:cNvSpPr/>
          <p:nvPr/>
        </p:nvSpPr>
        <p:spPr>
          <a:xfrm>
            <a:off x="4129816" y="2167899"/>
            <a:ext cx="772738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6" name="Oval 45"/>
          <p:cNvSpPr/>
          <p:nvPr/>
        </p:nvSpPr>
        <p:spPr>
          <a:xfrm>
            <a:off x="4140545" y="2142125"/>
            <a:ext cx="772738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994809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13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</p:childTnLst>
        </p:cTn>
      </p:par>
    </p:tnLst>
    <p:bldLst>
      <p:bldP spid="27" grpId="0"/>
      <p:bldP spid="30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58034" y="1287886"/>
            <a:ext cx="3576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56 -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56:</a:t>
            </a:r>
          </a:p>
        </p:txBody>
      </p:sp>
      <p:sp>
        <p:nvSpPr>
          <p:cNvPr id="3" name="Rectangle 2"/>
          <p:cNvSpPr/>
          <p:nvPr/>
        </p:nvSpPr>
        <p:spPr>
          <a:xfrm>
            <a:off x="447216" y="2117327"/>
            <a:ext cx="8275342" cy="707886"/>
          </a:xfrm>
          <a:prstGeom prst="rect">
            <a:avLst/>
          </a:prstGeom>
          <a:solidFill>
            <a:srgbClr val="7030A0"/>
          </a:solidFill>
          <a:ln>
            <a:solidFill>
              <a:srgbClr val="FFC00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CÂY PHÁT SINH GIỚI ĐỘNG VẬT</a:t>
            </a:r>
            <a:endParaRPr lang="en-US" sz="40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3288" y="3539478"/>
            <a:ext cx="84861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I.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chứng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về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mối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quan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hệ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giữa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nhóm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vật</a:t>
            </a:r>
            <a:endParaRPr lang="en-US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47216" y="4161409"/>
            <a:ext cx="46041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400" b="1" dirty="0">
                <a:solidFill>
                  <a:srgbClr val="FF000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II.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Cây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phát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sinh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giới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Động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vật</a:t>
            </a:r>
            <a:endParaRPr lang="en-US" sz="2400" dirty="0">
              <a:solidFill>
                <a:srgbClr val="FF0000"/>
              </a:solidFill>
              <a:effectLst/>
              <a:latin typeface="Arial" pitchFamily="34" charset="0"/>
              <a:ea typeface="Times New Roman" panose="02020603050405020304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7894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-Point Star 1"/>
          <p:cNvSpPr/>
          <p:nvPr/>
        </p:nvSpPr>
        <p:spPr>
          <a:xfrm>
            <a:off x="541426" y="385400"/>
            <a:ext cx="1197222" cy="1197222"/>
          </a:xfrm>
          <a:prstGeom prst="star5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38648" y="751625"/>
            <a:ext cx="71348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(9đ): </a:t>
            </a:r>
            <a:r>
              <a:rPr lang="fr-FR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fr-F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fr-F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fr-F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dưới</a:t>
            </a:r>
            <a:r>
              <a:rPr lang="fr-F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đây</a:t>
            </a:r>
            <a:r>
              <a:rPr lang="fr-F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fr-F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quan</a:t>
            </a:r>
            <a:r>
              <a:rPr lang="fr-F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hệ</a:t>
            </a:r>
            <a:r>
              <a:rPr lang="fr-F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họ</a:t>
            </a:r>
            <a:r>
              <a:rPr lang="fr-F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hàng</a:t>
            </a:r>
            <a:r>
              <a:rPr lang="fr-F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gần</a:t>
            </a:r>
            <a:r>
              <a:rPr lang="fr-F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fr-F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sán</a:t>
            </a:r>
            <a:r>
              <a:rPr lang="fr-F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lá</a:t>
            </a:r>
            <a:r>
              <a:rPr lang="fr-F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gan </a:t>
            </a:r>
            <a:r>
              <a:rPr lang="fr-FR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nhất</a:t>
            </a:r>
            <a:r>
              <a:rPr lang="fr-F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?</a:t>
            </a:r>
            <a:endParaRPr lang="en-US" sz="24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Left Arrow 27">
            <a:hlinkClick r:id="rId2" action="ppaction://hlinksldjump"/>
          </p:cNvPr>
          <p:cNvSpPr/>
          <p:nvPr/>
        </p:nvSpPr>
        <p:spPr>
          <a:xfrm>
            <a:off x="8304212" y="36394"/>
            <a:ext cx="838200" cy="84296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1997" y="3181291"/>
            <a:ext cx="1506828" cy="1556105"/>
          </a:xfrm>
          <a:prstGeom prst="rect">
            <a:avLst/>
          </a:prstGeom>
        </p:spPr>
      </p:pic>
      <p:sp>
        <p:nvSpPr>
          <p:cNvPr id="30" name="Oval 29"/>
          <p:cNvSpPr/>
          <p:nvPr/>
        </p:nvSpPr>
        <p:spPr>
          <a:xfrm>
            <a:off x="4108364" y="3683566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876543" y="4737396"/>
            <a:ext cx="1262129" cy="3693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 ĐẦU</a:t>
            </a:r>
          </a:p>
        </p:txBody>
      </p:sp>
      <p:sp>
        <p:nvSpPr>
          <p:cNvPr id="32" name="Oval 31"/>
          <p:cNvSpPr/>
          <p:nvPr/>
        </p:nvSpPr>
        <p:spPr>
          <a:xfrm>
            <a:off x="4108364" y="3683565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</a:p>
        </p:txBody>
      </p:sp>
      <p:sp>
        <p:nvSpPr>
          <p:cNvPr id="33" name="Oval 32"/>
          <p:cNvSpPr/>
          <p:nvPr/>
        </p:nvSpPr>
        <p:spPr>
          <a:xfrm>
            <a:off x="4101925" y="3685688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</a:p>
        </p:txBody>
      </p:sp>
      <p:sp>
        <p:nvSpPr>
          <p:cNvPr id="34" name="Oval 33"/>
          <p:cNvSpPr/>
          <p:nvPr/>
        </p:nvSpPr>
        <p:spPr>
          <a:xfrm>
            <a:off x="4127681" y="3692130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</a:p>
        </p:txBody>
      </p:sp>
      <p:sp>
        <p:nvSpPr>
          <p:cNvPr id="35" name="Oval 34"/>
          <p:cNvSpPr/>
          <p:nvPr/>
        </p:nvSpPr>
        <p:spPr>
          <a:xfrm>
            <a:off x="4112654" y="3677103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</a:p>
        </p:txBody>
      </p:sp>
      <p:sp>
        <p:nvSpPr>
          <p:cNvPr id="36" name="Oval 35"/>
          <p:cNvSpPr/>
          <p:nvPr/>
        </p:nvSpPr>
        <p:spPr>
          <a:xfrm>
            <a:off x="4108364" y="3662076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37" name="Oval 36"/>
          <p:cNvSpPr/>
          <p:nvPr/>
        </p:nvSpPr>
        <p:spPr>
          <a:xfrm>
            <a:off x="4121242" y="3698572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38" name="Oval 37"/>
          <p:cNvSpPr/>
          <p:nvPr/>
        </p:nvSpPr>
        <p:spPr>
          <a:xfrm>
            <a:off x="4121241" y="3674960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39" name="Oval 38"/>
          <p:cNvSpPr/>
          <p:nvPr/>
        </p:nvSpPr>
        <p:spPr>
          <a:xfrm>
            <a:off x="4108362" y="3694278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40" name="Oval 39"/>
          <p:cNvSpPr/>
          <p:nvPr/>
        </p:nvSpPr>
        <p:spPr>
          <a:xfrm>
            <a:off x="4121238" y="3692130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41" name="Oval 40"/>
          <p:cNvSpPr/>
          <p:nvPr/>
        </p:nvSpPr>
        <p:spPr>
          <a:xfrm>
            <a:off x="4108359" y="3666354"/>
            <a:ext cx="772738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42" name="Oval 41"/>
          <p:cNvSpPr/>
          <p:nvPr/>
        </p:nvSpPr>
        <p:spPr>
          <a:xfrm>
            <a:off x="4172743" y="3700694"/>
            <a:ext cx="772738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43" name="Oval 42"/>
          <p:cNvSpPr/>
          <p:nvPr/>
        </p:nvSpPr>
        <p:spPr>
          <a:xfrm>
            <a:off x="4134111" y="3662021"/>
            <a:ext cx="772738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44" name="Oval 43"/>
          <p:cNvSpPr/>
          <p:nvPr/>
        </p:nvSpPr>
        <p:spPr>
          <a:xfrm>
            <a:off x="4172733" y="3687836"/>
            <a:ext cx="772738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45" name="Oval 44"/>
          <p:cNvSpPr/>
          <p:nvPr/>
        </p:nvSpPr>
        <p:spPr>
          <a:xfrm>
            <a:off x="4129816" y="3687810"/>
            <a:ext cx="772738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6" name="Oval 45"/>
          <p:cNvSpPr/>
          <p:nvPr/>
        </p:nvSpPr>
        <p:spPr>
          <a:xfrm>
            <a:off x="4140545" y="3662036"/>
            <a:ext cx="772738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4" name="Rectangle 3"/>
          <p:cNvSpPr/>
          <p:nvPr/>
        </p:nvSpPr>
        <p:spPr>
          <a:xfrm>
            <a:off x="1821491" y="1562197"/>
            <a:ext cx="696921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A. </a:t>
            </a:r>
            <a:r>
              <a:rPr lang="fr-FR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Châu</a:t>
            </a:r>
            <a:r>
              <a:rPr lang="fr-F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chấu</a:t>
            </a:r>
            <a:r>
              <a:rPr lang="fr-F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    		B. </a:t>
            </a:r>
            <a:r>
              <a:rPr lang="fr-FR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Giun</a:t>
            </a:r>
            <a:r>
              <a:rPr lang="fr-F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móc</a:t>
            </a:r>
            <a:r>
              <a:rPr lang="fr-F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câu</a:t>
            </a:r>
            <a:endParaRPr lang="en-US" sz="24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r>
              <a:rPr lang="fr-F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C. </a:t>
            </a:r>
            <a:r>
              <a:rPr lang="fr-FR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Ốc</a:t>
            </a:r>
            <a:r>
              <a:rPr lang="fr-F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sên</a:t>
            </a:r>
            <a:r>
              <a:rPr lang="fr-F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     		 	D. </a:t>
            </a:r>
            <a:r>
              <a:rPr lang="fr-FR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Hải</a:t>
            </a:r>
            <a:r>
              <a:rPr lang="fr-F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quỳ</a:t>
            </a:r>
            <a:endParaRPr lang="en-US" sz="24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53388" y="5524840"/>
            <a:ext cx="16209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Đáp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án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B</a:t>
            </a:r>
          </a:p>
        </p:txBody>
      </p:sp>
    </p:spTree>
    <p:extLst>
      <p:ext uri="{BB962C8B-B14F-4D97-AF65-F5344CB8AC3E}">
        <p14:creationId xmlns:p14="http://schemas.microsoft.com/office/powerpoint/2010/main" val="1451299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13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</p:childTnLst>
        </p:cTn>
      </p:par>
    </p:tnLst>
    <p:bldLst>
      <p:bldP spid="30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-Point Star 1"/>
          <p:cNvSpPr/>
          <p:nvPr/>
        </p:nvSpPr>
        <p:spPr>
          <a:xfrm>
            <a:off x="541426" y="385400"/>
            <a:ext cx="1197222" cy="1197222"/>
          </a:xfrm>
          <a:prstGeom prst="star5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38648" y="751625"/>
            <a:ext cx="71348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hỏi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Lớp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cá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lớp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lưỡng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cư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lớp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lượng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loài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nhiều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hơn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294329" y="4234641"/>
            <a:ext cx="636216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Lớp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Left Arrow 27">
            <a:hlinkClick r:id="rId2" action="ppaction://hlinksldjump"/>
          </p:cNvPr>
          <p:cNvSpPr/>
          <p:nvPr/>
        </p:nvSpPr>
        <p:spPr>
          <a:xfrm>
            <a:off x="8304212" y="36394"/>
            <a:ext cx="838200" cy="84296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1997" y="1661380"/>
            <a:ext cx="1506828" cy="1556105"/>
          </a:xfrm>
          <a:prstGeom prst="rect">
            <a:avLst/>
          </a:prstGeom>
        </p:spPr>
      </p:pic>
      <p:sp>
        <p:nvSpPr>
          <p:cNvPr id="30" name="Oval 29"/>
          <p:cNvSpPr/>
          <p:nvPr/>
        </p:nvSpPr>
        <p:spPr>
          <a:xfrm>
            <a:off x="4108364" y="2163655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876543" y="3217485"/>
            <a:ext cx="1262129" cy="3693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 ĐẦU</a:t>
            </a:r>
          </a:p>
        </p:txBody>
      </p:sp>
      <p:sp>
        <p:nvSpPr>
          <p:cNvPr id="32" name="Oval 31"/>
          <p:cNvSpPr/>
          <p:nvPr/>
        </p:nvSpPr>
        <p:spPr>
          <a:xfrm>
            <a:off x="4108364" y="2163654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</a:p>
        </p:txBody>
      </p:sp>
      <p:sp>
        <p:nvSpPr>
          <p:cNvPr id="33" name="Oval 32"/>
          <p:cNvSpPr/>
          <p:nvPr/>
        </p:nvSpPr>
        <p:spPr>
          <a:xfrm>
            <a:off x="4101925" y="2165777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</a:p>
        </p:txBody>
      </p:sp>
      <p:sp>
        <p:nvSpPr>
          <p:cNvPr id="34" name="Oval 33"/>
          <p:cNvSpPr/>
          <p:nvPr/>
        </p:nvSpPr>
        <p:spPr>
          <a:xfrm>
            <a:off x="4127681" y="2172219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</a:p>
        </p:txBody>
      </p:sp>
      <p:sp>
        <p:nvSpPr>
          <p:cNvPr id="35" name="Oval 34"/>
          <p:cNvSpPr/>
          <p:nvPr/>
        </p:nvSpPr>
        <p:spPr>
          <a:xfrm>
            <a:off x="4112654" y="2157192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</a:p>
        </p:txBody>
      </p:sp>
      <p:sp>
        <p:nvSpPr>
          <p:cNvPr id="36" name="Oval 35"/>
          <p:cNvSpPr/>
          <p:nvPr/>
        </p:nvSpPr>
        <p:spPr>
          <a:xfrm>
            <a:off x="4108364" y="2142165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37" name="Oval 36"/>
          <p:cNvSpPr/>
          <p:nvPr/>
        </p:nvSpPr>
        <p:spPr>
          <a:xfrm>
            <a:off x="4121242" y="2178661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38" name="Oval 37"/>
          <p:cNvSpPr/>
          <p:nvPr/>
        </p:nvSpPr>
        <p:spPr>
          <a:xfrm>
            <a:off x="4121241" y="2155049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39" name="Oval 38"/>
          <p:cNvSpPr/>
          <p:nvPr/>
        </p:nvSpPr>
        <p:spPr>
          <a:xfrm>
            <a:off x="4108362" y="2174367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40" name="Oval 39"/>
          <p:cNvSpPr/>
          <p:nvPr/>
        </p:nvSpPr>
        <p:spPr>
          <a:xfrm>
            <a:off x="4121238" y="2172219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41" name="Oval 40"/>
          <p:cNvSpPr/>
          <p:nvPr/>
        </p:nvSpPr>
        <p:spPr>
          <a:xfrm>
            <a:off x="4108359" y="2146443"/>
            <a:ext cx="772738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42" name="Oval 41"/>
          <p:cNvSpPr/>
          <p:nvPr/>
        </p:nvSpPr>
        <p:spPr>
          <a:xfrm>
            <a:off x="4172743" y="2180783"/>
            <a:ext cx="772738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43" name="Oval 42"/>
          <p:cNvSpPr/>
          <p:nvPr/>
        </p:nvSpPr>
        <p:spPr>
          <a:xfrm>
            <a:off x="4134111" y="2142110"/>
            <a:ext cx="772738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44" name="Oval 43"/>
          <p:cNvSpPr/>
          <p:nvPr/>
        </p:nvSpPr>
        <p:spPr>
          <a:xfrm>
            <a:off x="4172733" y="2167925"/>
            <a:ext cx="772738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45" name="Oval 44"/>
          <p:cNvSpPr/>
          <p:nvPr/>
        </p:nvSpPr>
        <p:spPr>
          <a:xfrm>
            <a:off x="4129816" y="2167899"/>
            <a:ext cx="772738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6" name="Oval 45"/>
          <p:cNvSpPr/>
          <p:nvPr/>
        </p:nvSpPr>
        <p:spPr>
          <a:xfrm>
            <a:off x="4140545" y="2142125"/>
            <a:ext cx="772738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655653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13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</p:childTnLst>
        </p:cTn>
      </p:par>
    </p:tnLst>
    <p:bldLst>
      <p:bldP spid="27" grpId="0"/>
      <p:bldP spid="30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-Point Star 1"/>
          <p:cNvSpPr/>
          <p:nvPr/>
        </p:nvSpPr>
        <p:spPr>
          <a:xfrm>
            <a:off x="-57185" y="0"/>
            <a:ext cx="1197222" cy="1197222"/>
          </a:xfrm>
          <a:prstGeom prst="star5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11882" y="347370"/>
            <a:ext cx="8332118" cy="3474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  <a:spcBef>
                <a:spcPts val="1200"/>
              </a:spcBef>
            </a:pP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 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hỏi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(9đ): </a:t>
            </a:r>
            <a:r>
              <a:rPr lang="fr-FR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Tiến</a:t>
            </a:r>
            <a:r>
              <a:rPr lang="fr-F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hoá</a:t>
            </a:r>
            <a:r>
              <a:rPr lang="fr-F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là </a:t>
            </a:r>
            <a:r>
              <a:rPr lang="fr-FR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gì</a:t>
            </a:r>
            <a:r>
              <a:rPr lang="fr-F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24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14000"/>
              </a:lnSpc>
              <a:spcBef>
                <a:spcPts val="1200"/>
              </a:spcBef>
            </a:pP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A.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Tiến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hoá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là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sự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biến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đổi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sinh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hướng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hoàn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thiện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dần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cơ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thể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thích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nghi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điều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kiện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sống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0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14000"/>
              </a:lnSpc>
            </a:pP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B.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Tiến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hoá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là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sự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biến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đổi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sinh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hướng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hoàn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thiện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dần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cơ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thể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chống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lại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điều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kiện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sống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0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14000"/>
              </a:lnSpc>
            </a:pP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C.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Tiến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hoá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là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sự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biến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đổi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sinh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hướng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hoàn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thiện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cơ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thể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lnSpc>
                <a:spcPct val="114000"/>
              </a:lnSpc>
            </a:pP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chống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lại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điều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kiện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sống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bất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lợi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0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14000"/>
              </a:lnSpc>
            </a:pP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D.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Tiến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hoá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là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sự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biến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đổi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sinh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hướng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đơn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giản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hoá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dần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lnSpc>
                <a:spcPct val="114000"/>
              </a:lnSpc>
            </a:pP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cơ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thể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thích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nghi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điều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kiện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sống</a:t>
            </a:r>
            <a:r>
              <a:rPr lang="fr-F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0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807657" y="6015557"/>
            <a:ext cx="57761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Đáp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án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A</a:t>
            </a:r>
            <a:endParaRPr lang="en-US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Left Arrow 27">
            <a:hlinkClick r:id="rId2" action="ppaction://hlinksldjump"/>
          </p:cNvPr>
          <p:cNvSpPr/>
          <p:nvPr/>
        </p:nvSpPr>
        <p:spPr>
          <a:xfrm>
            <a:off x="8304212" y="36394"/>
            <a:ext cx="838200" cy="84296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93" y="4046281"/>
            <a:ext cx="1506828" cy="1556105"/>
          </a:xfrm>
          <a:prstGeom prst="rect">
            <a:avLst/>
          </a:prstGeom>
        </p:spPr>
      </p:pic>
      <p:sp>
        <p:nvSpPr>
          <p:cNvPr id="30" name="Oval 29"/>
          <p:cNvSpPr/>
          <p:nvPr/>
        </p:nvSpPr>
        <p:spPr>
          <a:xfrm>
            <a:off x="4454360" y="4548556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222539" y="5602386"/>
            <a:ext cx="1262129" cy="3693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 ĐẦU</a:t>
            </a:r>
          </a:p>
        </p:txBody>
      </p:sp>
      <p:sp>
        <p:nvSpPr>
          <p:cNvPr id="32" name="Oval 31"/>
          <p:cNvSpPr/>
          <p:nvPr/>
        </p:nvSpPr>
        <p:spPr>
          <a:xfrm>
            <a:off x="4454360" y="4548555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</a:p>
        </p:txBody>
      </p:sp>
      <p:sp>
        <p:nvSpPr>
          <p:cNvPr id="33" name="Oval 32"/>
          <p:cNvSpPr/>
          <p:nvPr/>
        </p:nvSpPr>
        <p:spPr>
          <a:xfrm>
            <a:off x="4447921" y="4550678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</a:p>
        </p:txBody>
      </p:sp>
      <p:sp>
        <p:nvSpPr>
          <p:cNvPr id="34" name="Oval 33"/>
          <p:cNvSpPr/>
          <p:nvPr/>
        </p:nvSpPr>
        <p:spPr>
          <a:xfrm>
            <a:off x="4473677" y="4557120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</a:p>
        </p:txBody>
      </p:sp>
      <p:sp>
        <p:nvSpPr>
          <p:cNvPr id="35" name="Oval 34"/>
          <p:cNvSpPr/>
          <p:nvPr/>
        </p:nvSpPr>
        <p:spPr>
          <a:xfrm>
            <a:off x="4458650" y="4542093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</a:p>
        </p:txBody>
      </p:sp>
      <p:sp>
        <p:nvSpPr>
          <p:cNvPr id="36" name="Oval 35"/>
          <p:cNvSpPr/>
          <p:nvPr/>
        </p:nvSpPr>
        <p:spPr>
          <a:xfrm>
            <a:off x="4454360" y="4527066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37" name="Oval 36"/>
          <p:cNvSpPr/>
          <p:nvPr/>
        </p:nvSpPr>
        <p:spPr>
          <a:xfrm>
            <a:off x="4467238" y="4563562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38" name="Oval 37"/>
          <p:cNvSpPr/>
          <p:nvPr/>
        </p:nvSpPr>
        <p:spPr>
          <a:xfrm>
            <a:off x="4467237" y="4539950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39" name="Oval 38"/>
          <p:cNvSpPr/>
          <p:nvPr/>
        </p:nvSpPr>
        <p:spPr>
          <a:xfrm>
            <a:off x="4454358" y="4559268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40" name="Oval 39"/>
          <p:cNvSpPr/>
          <p:nvPr/>
        </p:nvSpPr>
        <p:spPr>
          <a:xfrm>
            <a:off x="4467234" y="4557120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41" name="Oval 40"/>
          <p:cNvSpPr/>
          <p:nvPr/>
        </p:nvSpPr>
        <p:spPr>
          <a:xfrm>
            <a:off x="4454355" y="4531344"/>
            <a:ext cx="772738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42" name="Oval 41"/>
          <p:cNvSpPr/>
          <p:nvPr/>
        </p:nvSpPr>
        <p:spPr>
          <a:xfrm>
            <a:off x="4518739" y="4565684"/>
            <a:ext cx="772738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43" name="Oval 42"/>
          <p:cNvSpPr/>
          <p:nvPr/>
        </p:nvSpPr>
        <p:spPr>
          <a:xfrm>
            <a:off x="4480107" y="4527011"/>
            <a:ext cx="772738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44" name="Oval 43"/>
          <p:cNvSpPr/>
          <p:nvPr/>
        </p:nvSpPr>
        <p:spPr>
          <a:xfrm>
            <a:off x="4518729" y="4552826"/>
            <a:ext cx="772738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45" name="Oval 44"/>
          <p:cNvSpPr/>
          <p:nvPr/>
        </p:nvSpPr>
        <p:spPr>
          <a:xfrm>
            <a:off x="4475812" y="4552800"/>
            <a:ext cx="772738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6" name="Oval 45"/>
          <p:cNvSpPr/>
          <p:nvPr/>
        </p:nvSpPr>
        <p:spPr>
          <a:xfrm>
            <a:off x="4486541" y="4527026"/>
            <a:ext cx="772738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232899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13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</p:childTnLst>
        </p:cTn>
      </p:par>
    </p:tnLst>
    <p:bldLst>
      <p:bldP spid="27" grpId="0"/>
      <p:bldP spid="30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-Point Star 1"/>
          <p:cNvSpPr/>
          <p:nvPr/>
        </p:nvSpPr>
        <p:spPr>
          <a:xfrm>
            <a:off x="541426" y="385400"/>
            <a:ext cx="1197222" cy="1197222"/>
          </a:xfrm>
          <a:prstGeom prst="star5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1482224" y="2343955"/>
            <a:ext cx="6140400" cy="923330"/>
            <a:chOff x="1469346" y="0"/>
            <a:chExt cx="6140400" cy="923330"/>
          </a:xfrm>
        </p:grpSpPr>
        <p:pic>
          <p:nvPicPr>
            <p:cNvPr id="28" name="Picture 2" descr="Kết quả hình ảnh cho hình động ngôi sao may mắn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80961" y="83620"/>
              <a:ext cx="797462" cy="7464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" name="Rectangle 28"/>
            <p:cNvSpPr/>
            <p:nvPr/>
          </p:nvSpPr>
          <p:spPr>
            <a:xfrm>
              <a:off x="1469346" y="0"/>
              <a:ext cx="6140400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b="0" cap="none" spc="0" dirty="0">
                  <a:ln w="0"/>
                  <a:solidFill>
                    <a:srgbClr val="FF0000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rPr>
                <a:t>NGÔI S   O MAY MẮN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2562895" y="1120957"/>
            <a:ext cx="51971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Chúc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mừng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bạn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đã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nhận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được</a:t>
            </a:r>
            <a:endParaRPr lang="en-US" sz="24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Left Arrow 30">
            <a:hlinkClick r:id="rId3" action="ppaction://hlinksldjump"/>
          </p:cNvPr>
          <p:cNvSpPr/>
          <p:nvPr/>
        </p:nvSpPr>
        <p:spPr>
          <a:xfrm>
            <a:off x="8304212" y="36394"/>
            <a:ext cx="838200" cy="84296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1112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-Point Star 1"/>
          <p:cNvSpPr/>
          <p:nvPr/>
        </p:nvSpPr>
        <p:spPr>
          <a:xfrm>
            <a:off x="541426" y="385400"/>
            <a:ext cx="1197222" cy="1197222"/>
          </a:xfrm>
          <a:prstGeom prst="star5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38648" y="751625"/>
            <a:ext cx="71348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hỏi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Ngành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xương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sống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hay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ngành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Chân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khớp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lượng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loài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nhiều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hơn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927165" y="3811005"/>
            <a:ext cx="6920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Ngành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Chân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khớp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lượng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loài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nhiều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hơn</a:t>
            </a:r>
            <a:endParaRPr lang="en-US" sz="24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Left Arrow 27">
            <a:hlinkClick r:id="rId2" action="ppaction://hlinksldjump"/>
          </p:cNvPr>
          <p:cNvSpPr/>
          <p:nvPr/>
        </p:nvSpPr>
        <p:spPr>
          <a:xfrm>
            <a:off x="8304212" y="36394"/>
            <a:ext cx="838200" cy="84296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1997" y="1661380"/>
            <a:ext cx="1506828" cy="1556105"/>
          </a:xfrm>
          <a:prstGeom prst="rect">
            <a:avLst/>
          </a:prstGeom>
        </p:spPr>
      </p:pic>
      <p:sp>
        <p:nvSpPr>
          <p:cNvPr id="30" name="Oval 29"/>
          <p:cNvSpPr/>
          <p:nvPr/>
        </p:nvSpPr>
        <p:spPr>
          <a:xfrm>
            <a:off x="4108364" y="2163655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876543" y="3217485"/>
            <a:ext cx="1262129" cy="3693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 ĐẦU</a:t>
            </a:r>
          </a:p>
        </p:txBody>
      </p:sp>
      <p:sp>
        <p:nvSpPr>
          <p:cNvPr id="32" name="Oval 31"/>
          <p:cNvSpPr/>
          <p:nvPr/>
        </p:nvSpPr>
        <p:spPr>
          <a:xfrm>
            <a:off x="4108364" y="2163654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</a:p>
        </p:txBody>
      </p:sp>
      <p:sp>
        <p:nvSpPr>
          <p:cNvPr id="33" name="Oval 32"/>
          <p:cNvSpPr/>
          <p:nvPr/>
        </p:nvSpPr>
        <p:spPr>
          <a:xfrm>
            <a:off x="4101925" y="2165777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</a:p>
        </p:txBody>
      </p:sp>
      <p:sp>
        <p:nvSpPr>
          <p:cNvPr id="34" name="Oval 33"/>
          <p:cNvSpPr/>
          <p:nvPr/>
        </p:nvSpPr>
        <p:spPr>
          <a:xfrm>
            <a:off x="4127681" y="2172219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</a:p>
        </p:txBody>
      </p:sp>
      <p:sp>
        <p:nvSpPr>
          <p:cNvPr id="35" name="Oval 34"/>
          <p:cNvSpPr/>
          <p:nvPr/>
        </p:nvSpPr>
        <p:spPr>
          <a:xfrm>
            <a:off x="4112654" y="2157192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</a:p>
        </p:txBody>
      </p:sp>
      <p:sp>
        <p:nvSpPr>
          <p:cNvPr id="36" name="Oval 35"/>
          <p:cNvSpPr/>
          <p:nvPr/>
        </p:nvSpPr>
        <p:spPr>
          <a:xfrm>
            <a:off x="4108364" y="2142165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37" name="Oval 36"/>
          <p:cNvSpPr/>
          <p:nvPr/>
        </p:nvSpPr>
        <p:spPr>
          <a:xfrm>
            <a:off x="4121242" y="2178661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38" name="Oval 37"/>
          <p:cNvSpPr/>
          <p:nvPr/>
        </p:nvSpPr>
        <p:spPr>
          <a:xfrm>
            <a:off x="4121241" y="2155049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39" name="Oval 38"/>
          <p:cNvSpPr/>
          <p:nvPr/>
        </p:nvSpPr>
        <p:spPr>
          <a:xfrm>
            <a:off x="4108362" y="2174367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40" name="Oval 39"/>
          <p:cNvSpPr/>
          <p:nvPr/>
        </p:nvSpPr>
        <p:spPr>
          <a:xfrm>
            <a:off x="4121238" y="2172219"/>
            <a:ext cx="811369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41" name="Oval 40"/>
          <p:cNvSpPr/>
          <p:nvPr/>
        </p:nvSpPr>
        <p:spPr>
          <a:xfrm>
            <a:off x="4108359" y="2146443"/>
            <a:ext cx="772738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42" name="Oval 41"/>
          <p:cNvSpPr/>
          <p:nvPr/>
        </p:nvSpPr>
        <p:spPr>
          <a:xfrm>
            <a:off x="4172743" y="2180783"/>
            <a:ext cx="772738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43" name="Oval 42"/>
          <p:cNvSpPr/>
          <p:nvPr/>
        </p:nvSpPr>
        <p:spPr>
          <a:xfrm>
            <a:off x="4134111" y="2142110"/>
            <a:ext cx="772738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44" name="Oval 43"/>
          <p:cNvSpPr/>
          <p:nvPr/>
        </p:nvSpPr>
        <p:spPr>
          <a:xfrm>
            <a:off x="4172733" y="2167925"/>
            <a:ext cx="772738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45" name="Oval 44"/>
          <p:cNvSpPr/>
          <p:nvPr/>
        </p:nvSpPr>
        <p:spPr>
          <a:xfrm>
            <a:off x="4129816" y="2167899"/>
            <a:ext cx="772738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6" name="Oval 45"/>
          <p:cNvSpPr/>
          <p:nvPr/>
        </p:nvSpPr>
        <p:spPr>
          <a:xfrm>
            <a:off x="4140545" y="2142125"/>
            <a:ext cx="772738" cy="8113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384778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13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</p:childTnLst>
        </p:cTn>
      </p:par>
    </p:tnLst>
    <p:bldLst>
      <p:bldP spid="27" grpId="0"/>
      <p:bldP spid="30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3633" y="331908"/>
            <a:ext cx="866208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Vận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dụng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(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thời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gian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3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phút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algn="ctr"/>
            <a:endParaRPr lang="en-US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nhóm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lên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ý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tưởng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thiết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kế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1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sơ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đồ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cây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phát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sinh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giới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động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vật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bằng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vật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liệu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sẵn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có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như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Cành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cây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khô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dây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thép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vải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ống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hút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xốp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giấy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A0… </a:t>
            </a: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3633" y="2970937"/>
            <a:ext cx="85475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nhóm</a:t>
            </a:r>
            <a: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hoàn</a:t>
            </a:r>
            <a: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thành</a:t>
            </a:r>
            <a: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ý </a:t>
            </a:r>
            <a:r>
              <a:rPr lang="en-US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tưởng</a:t>
            </a:r>
            <a: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ở </a:t>
            </a:r>
            <a:r>
              <a:rPr lang="en-US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nhà</a:t>
            </a:r>
            <a: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tiết</a:t>
            </a:r>
            <a: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sau</a:t>
            </a:r>
            <a: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nộp</a:t>
            </a:r>
            <a: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sản</a:t>
            </a:r>
            <a: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phẩm</a:t>
            </a:r>
            <a: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36319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1" name="Picture 2" descr="Hình ảnh có liên qu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614738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082" name="TextBox 4"/>
          <p:cNvSpPr txBox="1">
            <a:spLocks noChangeArrowheads="1"/>
          </p:cNvSpPr>
          <p:nvPr/>
        </p:nvSpPr>
        <p:spPr bwMode="auto">
          <a:xfrm>
            <a:off x="1905000" y="1689100"/>
            <a:ext cx="5029200" cy="70802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NHIỆM VỤ VỀ NHÀ</a:t>
            </a:r>
          </a:p>
        </p:txBody>
      </p:sp>
      <p:pic>
        <p:nvPicPr>
          <p:cNvPr id="46084" name="Picture 2" descr="Hình ảnh có liên qua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18150" y="4111625"/>
            <a:ext cx="3614738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885950" y="2527300"/>
            <a:ext cx="49530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SGK.</a:t>
            </a:r>
          </a:p>
          <a:p>
            <a:pPr marL="285750" indent="-285750">
              <a:buFontTx/>
              <a:buChar char="-"/>
            </a:pP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ctr"/>
            <a:r>
              <a:rPr lang="en-US" sz="3200" b="1" dirty="0" err="1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3200" b="1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200" b="1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b="1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3200" b="1" dirty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32832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5" name="Picture 2" descr="Hình ảnh có liên qu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323010" y="2263676"/>
            <a:ext cx="8287590" cy="2308324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ln/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 CHÚC QUÝ THẦY CÔ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ln/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 CÁC EM HỌC SINH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ln/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DỒI DÀO SỨC KHỎE</a:t>
            </a:r>
          </a:p>
        </p:txBody>
      </p:sp>
    </p:spTree>
    <p:extLst>
      <p:ext uri="{BB962C8B-B14F-4D97-AF65-F5344CB8AC3E}">
        <p14:creationId xmlns:p14="http://schemas.microsoft.com/office/powerpoint/2010/main" val="142031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7030A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7030A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4183" y="61555"/>
            <a:ext cx="8881085" cy="615553"/>
          </a:xfrm>
          <a:prstGeom prst="rect">
            <a:avLst/>
          </a:prstGeom>
          <a:solidFill>
            <a:srgbClr val="7030A0"/>
          </a:solidFill>
          <a:ln>
            <a:solidFill>
              <a:srgbClr val="FFC00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TIẾT 56: CÂY PHÁT SINH GIỚI ĐỘNG VẬT</a:t>
            </a:r>
            <a:endParaRPr lang="en-US" sz="3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707886"/>
            <a:ext cx="84861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I.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chứng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về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mối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quan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hệ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giữa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nhóm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vật</a:t>
            </a:r>
            <a:endParaRPr lang="en-US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 descr="Kết quả hình ảnh cho hóa thạch khủng lo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95662"/>
            <a:ext cx="4611128" cy="3429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Hình ảnh có liên qua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295662"/>
            <a:ext cx="4572000" cy="3429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93183" y="1171984"/>
            <a:ext cx="86030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Những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di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di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thể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xác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sinh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bảo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tồn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trong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lớp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đá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gọi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hóa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thạch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9557" y="5848261"/>
            <a:ext cx="37128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Hóa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thạch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của</a:t>
            </a:r>
            <a:endParaRPr lang="en-US" sz="24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loài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khủng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long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93433" y="5854076"/>
            <a:ext cx="29855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Hóa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thạch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loài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chim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cổ</a:t>
            </a:r>
            <a:endParaRPr lang="en-US" sz="24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164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icture 4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69036" y="4308021"/>
            <a:ext cx="3840054" cy="1112695"/>
          </a:xfrm>
          <a:prstGeom prst="rect">
            <a:avLst/>
          </a:prstGeom>
        </p:spPr>
      </p:pic>
      <p:sp>
        <p:nvSpPr>
          <p:cNvPr id="46" name="TextBox 45"/>
          <p:cNvSpPr txBox="1"/>
          <p:nvPr/>
        </p:nvSpPr>
        <p:spPr>
          <a:xfrm>
            <a:off x="5177851" y="5420716"/>
            <a:ext cx="17257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Lưỡng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endParaRPr lang="en-US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58950" y="5509925"/>
            <a:ext cx="2848312" cy="1045816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1766901" y="6457890"/>
            <a:ext cx="19318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vây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endParaRPr lang="en-US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9" name="Picture 2" descr="Kết quả hình ảnh cho chim cổ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1718" y="158191"/>
            <a:ext cx="3201903" cy="1979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" name="TextBox 43"/>
          <p:cNvSpPr txBox="1"/>
          <p:nvPr/>
        </p:nvSpPr>
        <p:spPr>
          <a:xfrm>
            <a:off x="5691430" y="1769714"/>
            <a:ext cx="17257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endParaRPr lang="en-US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9" name="Picture 4" descr="Kết quả hình ảnh cho bò sát cổ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9504" y="2590247"/>
            <a:ext cx="3173058" cy="1269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4307262" y="3772377"/>
            <a:ext cx="12545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Bò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endParaRPr lang="en-US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" name="Picture 2" descr="Hình ảnh có liên quan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550" y="143572"/>
            <a:ext cx="2696014" cy="1813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1135213" y="1937495"/>
            <a:ext cx="16242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mỏ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vịt</a:t>
            </a:r>
            <a:endParaRPr lang="en-US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Curved Connector 9"/>
          <p:cNvCxnSpPr/>
          <p:nvPr/>
        </p:nvCxnSpPr>
        <p:spPr>
          <a:xfrm rot="5400000" flipH="1" flipV="1">
            <a:off x="4237895" y="5476439"/>
            <a:ext cx="827508" cy="688772"/>
          </a:xfrm>
          <a:prstGeom prst="curvedConnector3">
            <a:avLst>
              <a:gd name="adj1" fmla="val 32081"/>
            </a:avLst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urved Connector 47"/>
          <p:cNvCxnSpPr/>
          <p:nvPr/>
        </p:nvCxnSpPr>
        <p:spPr>
          <a:xfrm rot="5400000" flipH="1" flipV="1">
            <a:off x="5142645" y="4064387"/>
            <a:ext cx="605478" cy="421568"/>
          </a:xfrm>
          <a:prstGeom prst="curvedConnector4">
            <a:avLst>
              <a:gd name="adj1" fmla="val 19193"/>
              <a:gd name="adj2" fmla="val 95603"/>
            </a:avLst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urved Connector 56"/>
          <p:cNvCxnSpPr/>
          <p:nvPr/>
        </p:nvCxnSpPr>
        <p:spPr>
          <a:xfrm rot="5400000" flipH="1" flipV="1">
            <a:off x="4531754" y="1994245"/>
            <a:ext cx="870631" cy="421570"/>
          </a:xfrm>
          <a:prstGeom prst="curvedConnector3">
            <a:avLst>
              <a:gd name="adj1" fmla="val 50000"/>
            </a:avLst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urved Connector 57"/>
          <p:cNvCxnSpPr/>
          <p:nvPr/>
        </p:nvCxnSpPr>
        <p:spPr>
          <a:xfrm rot="10800000">
            <a:off x="3530349" y="2137550"/>
            <a:ext cx="776914" cy="482376"/>
          </a:xfrm>
          <a:prstGeom prst="curvedConnector3">
            <a:avLst>
              <a:gd name="adj1" fmla="val 38867"/>
            </a:avLst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4919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910762"/>
            <a:ext cx="89352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I.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chứng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về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mối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quan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hệ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giữa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nhóm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(GT)</a:t>
            </a:r>
            <a:endParaRPr lang="en-US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3571" y="1411115"/>
            <a:ext cx="46041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400" b="1" dirty="0">
                <a:solidFill>
                  <a:srgbClr val="FF000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II.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Cây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phát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sinh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giới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Động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vật</a:t>
            </a:r>
            <a:endParaRPr lang="en-US" sz="2400" dirty="0">
              <a:solidFill>
                <a:srgbClr val="FF0000"/>
              </a:solidFill>
              <a:effectLst/>
              <a:latin typeface="Arial" pitchFamily="34" charset="0"/>
              <a:ea typeface="Times New Roman" panose="02020603050405020304" pitchFamily="18" charset="0"/>
              <a:cs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4183" y="61555"/>
            <a:ext cx="8881085" cy="615553"/>
          </a:xfrm>
          <a:prstGeom prst="rect">
            <a:avLst/>
          </a:prstGeom>
          <a:solidFill>
            <a:srgbClr val="7030A0"/>
          </a:solidFill>
          <a:ln>
            <a:solidFill>
              <a:srgbClr val="FFC00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TIẾT 56: CÂY PHÁT SINH GIỚI ĐỘNG VẬT</a:t>
            </a:r>
            <a:endParaRPr lang="en-US" sz="3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947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Kết quả hình ảnh cho cây phát sinh giới động vậ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541" y="0"/>
            <a:ext cx="9183541" cy="6146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8012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 flipH="1">
            <a:off x="234779" y="5233946"/>
            <a:ext cx="85014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Quan</a:t>
            </a:r>
            <a: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sát</a:t>
            </a:r>
            <a: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sơ</a:t>
            </a:r>
            <a: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đồ</a:t>
            </a:r>
            <a: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cây</a:t>
            </a:r>
            <a: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phát</a:t>
            </a:r>
            <a: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sinh</a:t>
            </a:r>
            <a: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giới</a:t>
            </a:r>
            <a: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nghiên</a:t>
            </a:r>
            <a: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cứu</a:t>
            </a:r>
            <a: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nội</a:t>
            </a:r>
            <a: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dung </a:t>
            </a:r>
            <a:r>
              <a:rPr lang="en-US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phần</a:t>
            </a:r>
            <a: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II SGK </a:t>
            </a:r>
            <a:r>
              <a:rPr lang="en-US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trang</a:t>
            </a:r>
            <a: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183, </a:t>
            </a:r>
            <a:r>
              <a:rPr lang="en-US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hoàn</a:t>
            </a:r>
            <a: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thành</a:t>
            </a:r>
            <a: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Phiếu</a:t>
            </a:r>
            <a: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tập</a:t>
            </a:r>
            <a: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:  (</a:t>
            </a:r>
            <a:r>
              <a:rPr lang="en-US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Thời</a:t>
            </a:r>
            <a: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gian</a:t>
            </a:r>
            <a: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cá</a:t>
            </a:r>
            <a: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4 </a:t>
            </a:r>
            <a:r>
              <a:rPr lang="en-US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phút</a:t>
            </a:r>
            <a: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nhóm</a:t>
            </a:r>
            <a: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5 </a:t>
            </a:r>
            <a:r>
              <a:rPr lang="en-US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phút</a:t>
            </a:r>
            <a: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pic>
        <p:nvPicPr>
          <p:cNvPr id="26" name="Picture 2" descr="Kết quả hình ảnh cho cây phát sinh giới động vậ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426" y="160638"/>
            <a:ext cx="7163948" cy="4794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67151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785" y="160639"/>
            <a:ext cx="8884508" cy="6786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PHIẾU HỌC TẬP		 </a:t>
            </a:r>
          </a:p>
          <a:p>
            <a:pPr algn="ctr"/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Thời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gian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cá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4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phút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nhóm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5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phút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algn="ctr"/>
            <a:endParaRPr lang="en-US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</a:pP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Câu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1: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Cây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phát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sinh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giới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biểu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thị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điều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gì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>
              <a:spcBef>
                <a:spcPts val="600"/>
              </a:spcBef>
            </a:pPr>
            <a:r>
              <a:rPr lang="en-US" dirty="0">
                <a:latin typeface="Arial" pitchFamily="34" charset="0"/>
                <a:cs typeface="Arial" pitchFamily="34" charset="0"/>
              </a:rPr>
              <a:t>………………………………………………………………………………………………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………………………………………………………………………………………………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……………………………………………………………………………………………………………………………………………………………………………………………………</a:t>
            </a:r>
          </a:p>
          <a:p>
            <a:pPr>
              <a:spcBef>
                <a:spcPts val="600"/>
              </a:spcBef>
            </a:pP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Câu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2: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Khi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quan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sát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cây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phát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sinh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giới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ta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so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sánh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lượng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loài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nhóm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Vì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sao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>
              <a:spcBef>
                <a:spcPts val="600"/>
              </a:spcBef>
            </a:pPr>
            <a:r>
              <a:rPr lang="en-US" dirty="0">
                <a:latin typeface="Arial" pitchFamily="34" charset="0"/>
                <a:cs typeface="Arial" pitchFamily="34" charset="0"/>
              </a:rPr>
              <a:t>………………………………………………………………………………………………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………………………………………………………………………………………………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………………………………………………………………………………………………</a:t>
            </a:r>
          </a:p>
          <a:p>
            <a:pPr>
              <a:spcBef>
                <a:spcPts val="600"/>
              </a:spcBef>
            </a:pP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Câu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3: a)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Ngành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Chân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khớp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quan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hệ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họ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hàng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gần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ngành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Thân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mềm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hơn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hay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gần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xương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sống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hơn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>
              <a:spcBef>
                <a:spcPts val="600"/>
              </a:spcBef>
            </a:pPr>
            <a:r>
              <a:rPr lang="en-US" dirty="0">
                <a:latin typeface="Arial" pitchFamily="34" charset="0"/>
                <a:cs typeface="Arial" pitchFamily="34" charset="0"/>
              </a:rPr>
              <a:t>……………………………………………………………………………………………..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b)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Ngành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Thân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mềm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quan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hệ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họ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hàng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gần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ngành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Ruột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khoang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hơn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hay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ngành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Giun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đốt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hơn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>
              <a:spcBef>
                <a:spcPts val="600"/>
              </a:spcBef>
            </a:pPr>
            <a:r>
              <a:rPr lang="en-US" dirty="0">
                <a:latin typeface="Arial" pitchFamily="34" charset="0"/>
                <a:cs typeface="Arial" pitchFamily="34" charset="0"/>
              </a:rPr>
              <a:t>……………………………………………………………………………………………..</a:t>
            </a:r>
          </a:p>
          <a:p>
            <a:pPr>
              <a:lnSpc>
                <a:spcPct val="150000"/>
              </a:lnSpc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710618" y="196340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Nhóm</a:t>
            </a:r>
            <a:r>
              <a:rPr lang="en-US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: ….</a:t>
            </a:r>
          </a:p>
        </p:txBody>
      </p:sp>
    </p:spTree>
    <p:extLst>
      <p:ext uri="{BB962C8B-B14F-4D97-AF65-F5344CB8AC3E}">
        <p14:creationId xmlns:p14="http://schemas.microsoft.com/office/powerpoint/2010/main" val="1188172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785" y="160639"/>
            <a:ext cx="8884508" cy="6786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PHIẾU HỌC TẬP		 </a:t>
            </a:r>
          </a:p>
          <a:p>
            <a:pPr algn="ctr"/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Thời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gian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cá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4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phút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nhóm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5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phút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algn="ctr"/>
            <a:endParaRPr lang="en-US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</a:pP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Câu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1: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Cây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phát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sinh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giới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biểu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thị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điều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gì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>
              <a:spcBef>
                <a:spcPts val="600"/>
              </a:spcBef>
            </a:pPr>
            <a:r>
              <a:rPr lang="en-US" dirty="0">
                <a:latin typeface="Arial" pitchFamily="34" charset="0"/>
                <a:cs typeface="Arial" pitchFamily="34" charset="0"/>
              </a:rPr>
              <a:t>………………………………………………………………………………………………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………………………………………………………………………………………………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……………………………………………………………………………………………………………………………………………………………………………………………………</a:t>
            </a:r>
          </a:p>
          <a:p>
            <a:pPr>
              <a:spcBef>
                <a:spcPts val="600"/>
              </a:spcBef>
            </a:pP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Câu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2: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Khi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quan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sát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cây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phát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sinh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giới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ta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so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sánh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lượng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loài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nhóm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Vì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sao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>
              <a:spcBef>
                <a:spcPts val="600"/>
              </a:spcBef>
            </a:pPr>
            <a:r>
              <a:rPr lang="en-US" dirty="0">
                <a:latin typeface="Arial" pitchFamily="34" charset="0"/>
                <a:cs typeface="Arial" pitchFamily="34" charset="0"/>
              </a:rPr>
              <a:t>………………………………………………………………………………………………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………………………………………………………………………………………………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………………………………………………………………………………………………</a:t>
            </a:r>
          </a:p>
          <a:p>
            <a:pPr>
              <a:spcBef>
                <a:spcPts val="600"/>
              </a:spcBef>
            </a:pP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Câu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3: a)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Ngành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Chân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khớp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quan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hệ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họ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hàng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gần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ngành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Thân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mềm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hơn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hay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gần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xương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sống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hơn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>
              <a:spcBef>
                <a:spcPts val="600"/>
              </a:spcBef>
            </a:pPr>
            <a:r>
              <a:rPr lang="en-US" dirty="0">
                <a:latin typeface="Arial" pitchFamily="34" charset="0"/>
                <a:cs typeface="Arial" pitchFamily="34" charset="0"/>
              </a:rPr>
              <a:t>……………………………………………………………………………………………..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b)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Ngành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Thân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mềm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quan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hệ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họ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hàng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gần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ngành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Ruột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khoang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hơn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hay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ngành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Giun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đốt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hơn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>
              <a:spcBef>
                <a:spcPts val="600"/>
              </a:spcBef>
            </a:pPr>
            <a:r>
              <a:rPr lang="en-US" dirty="0">
                <a:latin typeface="Arial" pitchFamily="34" charset="0"/>
                <a:cs typeface="Arial" pitchFamily="34" charset="0"/>
              </a:rPr>
              <a:t>……………………………………………………………………………………………..</a:t>
            </a:r>
          </a:p>
          <a:p>
            <a:pPr>
              <a:lnSpc>
                <a:spcPct val="150000"/>
              </a:lnSpc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710618" y="196340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Nhóm</a:t>
            </a:r>
            <a:r>
              <a:rPr lang="en-US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: ….</a:t>
            </a:r>
          </a:p>
        </p:txBody>
      </p:sp>
      <p:sp>
        <p:nvSpPr>
          <p:cNvPr id="5" name="Oval 4"/>
          <p:cNvSpPr/>
          <p:nvPr/>
        </p:nvSpPr>
        <p:spPr>
          <a:xfrm>
            <a:off x="61785" y="16139"/>
            <a:ext cx="1297460" cy="72973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04:00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03:59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03:58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03:57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03:56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03:55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03:54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03:53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03:52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03:51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03:50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03:49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03:48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03:47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03:46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03:45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03:44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03:43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03:42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03:41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03:40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03:39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03:38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03:37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03:36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03:35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03:34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03:33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03:32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03:31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03:30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03:29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03:28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03:27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03:26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03:25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03:24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03:23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03:22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03:21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03:20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03:19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03:18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03:17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03:16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03:15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03:14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03:13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03:12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03:11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03:10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03:09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03:08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03:07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03:06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03:05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03:04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03:03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03:02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03:01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03:00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02:59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02:58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02:57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02:56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02:55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02:54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02:53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02:52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02:51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02:50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02:49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02:48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02:47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02:46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02:45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02:44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02:43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02:42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02:41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02:40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02:39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02:38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02:37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02:36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02:35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02:34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02:33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02:32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02:31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02:30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02:29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02:28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02:27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02:26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02:25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02:24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02:23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02:22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02:21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02:20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02:19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02:18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02:17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02:16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02:15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02:14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02:13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02:12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02:11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02:10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02:09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02:08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02:07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02:06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02:05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02:04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02:03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02:02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02:01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7" name="TextBox 126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02:00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01:59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01:58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01:57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01:56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01:55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3" name="TextBox 132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01:54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01:53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5" name="TextBox 134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01:52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6" name="TextBox 135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01:51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7" name="TextBox 136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01:50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01:49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01:48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01:47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01:46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2" name="TextBox 141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01:45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01:44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4" name="TextBox 143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01:43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5" name="TextBox 144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01:42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6" name="TextBox 145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01:41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7" name="TextBox 146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01:40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01:39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9" name="TextBox 148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01:38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01:37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01:36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2" name="TextBox 151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01:35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" name="TextBox 152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01:34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4" name="TextBox 153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01:33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5" name="TextBox 154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01:32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6" name="TextBox 155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01:31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7" name="TextBox 156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01:30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8" name="TextBox 157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01:29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9" name="TextBox 158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01:28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0" name="TextBox 159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01:27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1" name="TextBox 160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01:26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2" name="TextBox 161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01:25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01:24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01:23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01:22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6" name="TextBox 165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01:21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7" name="TextBox 166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01:20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8" name="TextBox 167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01:19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9" name="TextBox 168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01:18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0" name="TextBox 169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01:17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1" name="TextBox 170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01:16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2" name="TextBox 171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01:15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3" name="TextBox 172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01:14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4" name="TextBox 173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01:13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5" name="TextBox 174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01:12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6" name="TextBox 175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01:11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7" name="TextBox 176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01:10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8" name="TextBox 177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01:09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9" name="TextBox 178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01:08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0" name="TextBox 179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01:07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1" name="TextBox 180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01:06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01:05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01:04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4" name="TextBox 183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01:03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01:02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6" name="TextBox 185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01:01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7" name="TextBox 186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01:00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8" name="TextBox 187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00:59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9" name="TextBox 188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00:58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0" name="TextBox 189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00:57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1" name="TextBox 190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00:56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2" name="TextBox 191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00:55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3" name="TextBox 192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00:54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00:53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5" name="TextBox 194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00:52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6" name="TextBox 195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00:51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7" name="TextBox 196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00:50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8" name="TextBox 197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00:49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9" name="TextBox 198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00:48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0" name="TextBox 199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00:47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1" name="TextBox 200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00:46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2" name="TextBox 201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00:45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3" name="TextBox 202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00:44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4" name="TextBox 203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00:43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5" name="TextBox 204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00:42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6" name="TextBox 205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00:41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7" name="TextBox 206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00:40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8" name="TextBox 207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00:39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9" name="TextBox 208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00:38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0" name="TextBox 209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00:37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1" name="TextBox 210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00:36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2" name="TextBox 211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00:35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3" name="TextBox 212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00:34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4" name="TextBox 213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00:33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5" name="TextBox 214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00:32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6" name="TextBox 215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00:31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7" name="TextBox 216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00:30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8" name="TextBox 217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00:29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9" name="TextBox 218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00:28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0" name="TextBox 219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00:27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1" name="TextBox 220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00:26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2" name="TextBox 221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00:25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3" name="TextBox 222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00:24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4" name="TextBox 223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00:23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5" name="TextBox 224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00:22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6" name="TextBox 225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00:21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7" name="TextBox 226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00:20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8" name="TextBox 227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00:19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9" name="TextBox 228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00:18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0" name="TextBox 229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00:17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1" name="TextBox 230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00:16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2" name="TextBox 231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00:15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3" name="TextBox 232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00:14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4" name="TextBox 233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00:13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5" name="TextBox 234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00:12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6" name="TextBox 235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00:11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7" name="TextBox 236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00:10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8" name="TextBox 237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00:09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9" name="TextBox 238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00:08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0" name="TextBox 239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00:07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1" name="TextBox 240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00:06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2" name="TextBox 241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00:05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3" name="TextBox 242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00:04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4" name="TextBox 243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00:03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5" name="TextBox 244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00:02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6" name="TextBox 245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00:01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7" name="TextBox 246"/>
          <p:cNvSpPr txBox="1"/>
          <p:nvPr/>
        </p:nvSpPr>
        <p:spPr>
          <a:xfrm>
            <a:off x="352885" y="1963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00:00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3953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0"/>
                            </p:stCondLst>
                            <p:childTnLst>
                              <p:par>
                                <p:cTn id="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1000"/>
                            </p:stCondLst>
                            <p:childTnLst>
                              <p:par>
                                <p:cTn id="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000"/>
                            </p:stCondLst>
                            <p:childTnLst>
                              <p:par>
                                <p:cTn id="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3000"/>
                            </p:stCondLst>
                            <p:childTnLst>
                              <p:par>
                                <p:cTn id="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4000"/>
                            </p:stCondLst>
                            <p:childTnLst>
                              <p:par>
                                <p:cTn id="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0"/>
                            </p:stCondLst>
                            <p:childTnLst>
                              <p:par>
                                <p:cTn id="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6000"/>
                            </p:stCondLst>
                            <p:childTnLst>
                              <p:par>
                                <p:cTn id="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7000"/>
                            </p:stCondLst>
                            <p:childTnLst>
                              <p:par>
                                <p:cTn id="5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8000"/>
                            </p:stCondLst>
                            <p:childTnLst>
                              <p:par>
                                <p:cTn id="5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9000"/>
                            </p:stCondLst>
                            <p:childTnLst>
                              <p:par>
                                <p:cTn id="6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0"/>
                            </p:stCondLst>
                            <p:childTnLst>
                              <p:par>
                                <p:cTn id="6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1000"/>
                            </p:stCondLst>
                            <p:childTnLst>
                              <p:par>
                                <p:cTn id="6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2000"/>
                            </p:stCondLst>
                            <p:childTnLst>
                              <p:par>
                                <p:cTn id="7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3000"/>
                            </p:stCondLst>
                            <p:childTnLst>
                              <p:par>
                                <p:cTn id="7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4000"/>
                            </p:stCondLst>
                            <p:childTnLst>
                              <p:par>
                                <p:cTn id="7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5000"/>
                            </p:stCondLst>
                            <p:childTnLst>
                              <p:par>
                                <p:cTn id="8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6000"/>
                            </p:stCondLst>
                            <p:childTnLst>
                              <p:par>
                                <p:cTn id="8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7000"/>
                            </p:stCondLst>
                            <p:childTnLst>
                              <p:par>
                                <p:cTn id="8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8000"/>
                            </p:stCondLst>
                            <p:childTnLst>
                              <p:par>
                                <p:cTn id="8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9000"/>
                            </p:stCondLst>
                            <p:childTnLst>
                              <p:par>
                                <p:cTn id="9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30000"/>
                            </p:stCondLst>
                            <p:childTnLst>
                              <p:par>
                                <p:cTn id="9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1000"/>
                            </p:stCondLst>
                            <p:childTnLst>
                              <p:par>
                                <p:cTn id="9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32000"/>
                            </p:stCondLst>
                            <p:childTnLst>
                              <p:par>
                                <p:cTn id="10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33000"/>
                            </p:stCondLst>
                            <p:childTnLst>
                              <p:par>
                                <p:cTn id="10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4000"/>
                            </p:stCondLst>
                            <p:childTnLst>
                              <p:par>
                                <p:cTn id="10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35000"/>
                            </p:stCondLst>
                            <p:childTnLst>
                              <p:par>
                                <p:cTn id="11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36000"/>
                            </p:stCondLst>
                            <p:childTnLst>
                              <p:par>
                                <p:cTn id="11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37000"/>
                            </p:stCondLst>
                            <p:childTnLst>
                              <p:par>
                                <p:cTn id="11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38000"/>
                            </p:stCondLst>
                            <p:childTnLst>
                              <p:par>
                                <p:cTn id="11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39000"/>
                            </p:stCondLst>
                            <p:childTnLst>
                              <p:par>
                                <p:cTn id="1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40000"/>
                            </p:stCondLst>
                            <p:childTnLst>
                              <p:par>
                                <p:cTn id="12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41000"/>
                            </p:stCondLst>
                            <p:childTnLst>
                              <p:par>
                                <p:cTn id="1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42000"/>
                            </p:stCondLst>
                            <p:childTnLst>
                              <p:par>
                                <p:cTn id="13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43000"/>
                            </p:stCondLst>
                            <p:childTnLst>
                              <p:par>
                                <p:cTn id="1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44000"/>
                            </p:stCondLst>
                            <p:childTnLst>
                              <p:par>
                                <p:cTn id="13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45000"/>
                            </p:stCondLst>
                            <p:childTnLst>
                              <p:par>
                                <p:cTn id="1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46000"/>
                            </p:stCondLst>
                            <p:childTnLst>
                              <p:par>
                                <p:cTn id="14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47000"/>
                            </p:stCondLst>
                            <p:childTnLst>
                              <p:par>
                                <p:cTn id="1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48000"/>
                            </p:stCondLst>
                            <p:childTnLst>
                              <p:par>
                                <p:cTn id="14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49000"/>
                            </p:stCondLst>
                            <p:childTnLst>
                              <p:par>
                                <p:cTn id="1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50000"/>
                            </p:stCondLst>
                            <p:childTnLst>
                              <p:par>
                                <p:cTn id="15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51000"/>
                            </p:stCondLst>
                            <p:childTnLst>
                              <p:par>
                                <p:cTn id="1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52000"/>
                            </p:stCondLst>
                            <p:childTnLst>
                              <p:par>
                                <p:cTn id="16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53000"/>
                            </p:stCondLst>
                            <p:childTnLst>
                              <p:par>
                                <p:cTn id="1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54000"/>
                            </p:stCondLst>
                            <p:childTnLst>
                              <p:par>
                                <p:cTn id="1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55000"/>
                            </p:stCondLst>
                            <p:childTnLst>
                              <p:par>
                                <p:cTn id="1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56000"/>
                            </p:stCondLst>
                            <p:childTnLst>
                              <p:par>
                                <p:cTn id="1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57000"/>
                            </p:stCondLst>
                            <p:childTnLst>
                              <p:par>
                                <p:cTn id="1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58000"/>
                            </p:stCondLst>
                            <p:childTnLst>
                              <p:par>
                                <p:cTn id="1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59000"/>
                            </p:stCondLst>
                            <p:childTnLst>
                              <p:par>
                                <p:cTn id="1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60000"/>
                            </p:stCondLst>
                            <p:childTnLst>
                              <p:par>
                                <p:cTn id="1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61000"/>
                            </p:stCondLst>
                            <p:childTnLst>
                              <p:par>
                                <p:cTn id="18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62000"/>
                            </p:stCondLst>
                            <p:childTnLst>
                              <p:par>
                                <p:cTn id="19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63000"/>
                            </p:stCondLst>
                            <p:childTnLst>
                              <p:par>
                                <p:cTn id="19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64000"/>
                            </p:stCondLst>
                            <p:childTnLst>
                              <p:par>
                                <p:cTn id="19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65000"/>
                            </p:stCondLst>
                            <p:childTnLst>
                              <p:par>
                                <p:cTn id="20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66000"/>
                            </p:stCondLst>
                            <p:childTnLst>
                              <p:par>
                                <p:cTn id="20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67000"/>
                            </p:stCondLst>
                            <p:childTnLst>
                              <p:par>
                                <p:cTn id="20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68000"/>
                            </p:stCondLst>
                            <p:childTnLst>
                              <p:par>
                                <p:cTn id="20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69000"/>
                            </p:stCondLst>
                            <p:childTnLst>
                              <p:par>
                                <p:cTn id="21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70000"/>
                            </p:stCondLst>
                            <p:childTnLst>
                              <p:par>
                                <p:cTn id="21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71000"/>
                            </p:stCondLst>
                            <p:childTnLst>
                              <p:par>
                                <p:cTn id="21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72000"/>
                            </p:stCondLst>
                            <p:childTnLst>
                              <p:par>
                                <p:cTn id="2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73000"/>
                            </p:stCondLst>
                            <p:childTnLst>
                              <p:par>
                                <p:cTn id="2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74000"/>
                            </p:stCondLst>
                            <p:childTnLst>
                              <p:par>
                                <p:cTn id="2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9" fill="hold">
                            <p:stCondLst>
                              <p:cond delay="75000"/>
                            </p:stCondLst>
                            <p:childTnLst>
                              <p:par>
                                <p:cTn id="2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76000"/>
                            </p:stCondLst>
                            <p:childTnLst>
                              <p:par>
                                <p:cTn id="2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>
                            <p:stCondLst>
                              <p:cond delay="77000"/>
                            </p:stCondLst>
                            <p:childTnLst>
                              <p:par>
                                <p:cTn id="2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78000"/>
                            </p:stCondLst>
                            <p:childTnLst>
                              <p:par>
                                <p:cTn id="2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1" fill="hold">
                            <p:stCondLst>
                              <p:cond delay="79000"/>
                            </p:stCondLst>
                            <p:childTnLst>
                              <p:par>
                                <p:cTn id="2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80000"/>
                            </p:stCondLst>
                            <p:childTnLst>
                              <p:par>
                                <p:cTn id="2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>
                            <p:stCondLst>
                              <p:cond delay="81000"/>
                            </p:stCondLst>
                            <p:childTnLst>
                              <p:par>
                                <p:cTn id="2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82000"/>
                            </p:stCondLst>
                            <p:childTnLst>
                              <p:par>
                                <p:cTn id="2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3" fill="hold">
                            <p:stCondLst>
                              <p:cond delay="83000"/>
                            </p:stCondLst>
                            <p:childTnLst>
                              <p:par>
                                <p:cTn id="2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>
                            <p:stCondLst>
                              <p:cond delay="84000"/>
                            </p:stCondLst>
                            <p:childTnLst>
                              <p:par>
                                <p:cTn id="2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85000"/>
                            </p:stCondLst>
                            <p:childTnLst>
                              <p:par>
                                <p:cTn id="2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86000"/>
                            </p:stCondLst>
                            <p:childTnLst>
                              <p:par>
                                <p:cTn id="26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5" fill="hold">
                            <p:stCondLst>
                              <p:cond delay="87000"/>
                            </p:stCondLst>
                            <p:childTnLst>
                              <p:par>
                                <p:cTn id="26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88000"/>
                            </p:stCondLst>
                            <p:childTnLst>
                              <p:par>
                                <p:cTn id="26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>
                            <p:stCondLst>
                              <p:cond delay="89000"/>
                            </p:stCondLst>
                            <p:childTnLst>
                              <p:par>
                                <p:cTn id="27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>
                            <p:stCondLst>
                              <p:cond delay="90000"/>
                            </p:stCondLst>
                            <p:childTnLst>
                              <p:par>
                                <p:cTn id="27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7" fill="hold">
                            <p:stCondLst>
                              <p:cond delay="91000"/>
                            </p:stCondLst>
                            <p:childTnLst>
                              <p:par>
                                <p:cTn id="27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0" fill="hold">
                            <p:stCondLst>
                              <p:cond delay="92000"/>
                            </p:stCondLst>
                            <p:childTnLst>
                              <p:par>
                                <p:cTn id="28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>
                            <p:stCondLst>
                              <p:cond delay="93000"/>
                            </p:stCondLst>
                            <p:childTnLst>
                              <p:par>
                                <p:cTn id="28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6" fill="hold">
                            <p:stCondLst>
                              <p:cond delay="94000"/>
                            </p:stCondLst>
                            <p:childTnLst>
                              <p:par>
                                <p:cTn id="28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9" fill="hold">
                            <p:stCondLst>
                              <p:cond delay="95000"/>
                            </p:stCondLst>
                            <p:childTnLst>
                              <p:par>
                                <p:cTn id="29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2" fill="hold">
                            <p:stCondLst>
                              <p:cond delay="96000"/>
                            </p:stCondLst>
                            <p:childTnLst>
                              <p:par>
                                <p:cTn id="29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>
                            <p:stCondLst>
                              <p:cond delay="97000"/>
                            </p:stCondLst>
                            <p:childTnLst>
                              <p:par>
                                <p:cTn id="29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8" fill="hold">
                            <p:stCondLst>
                              <p:cond delay="98000"/>
                            </p:stCondLst>
                            <p:childTnLst>
                              <p:par>
                                <p:cTn id="29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1" fill="hold">
                            <p:stCondLst>
                              <p:cond delay="99000"/>
                            </p:stCondLst>
                            <p:childTnLst>
                              <p:par>
                                <p:cTn id="30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4" fill="hold">
                            <p:stCondLst>
                              <p:cond delay="100000"/>
                            </p:stCondLst>
                            <p:childTnLst>
                              <p:par>
                                <p:cTn id="30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7" fill="hold">
                            <p:stCondLst>
                              <p:cond delay="101000"/>
                            </p:stCondLst>
                            <p:childTnLst>
                              <p:par>
                                <p:cTn id="30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0" fill="hold">
                            <p:stCondLst>
                              <p:cond delay="102000"/>
                            </p:stCondLst>
                            <p:childTnLst>
                              <p:par>
                                <p:cTn id="3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3" fill="hold">
                            <p:stCondLst>
                              <p:cond delay="103000"/>
                            </p:stCondLst>
                            <p:childTnLst>
                              <p:par>
                                <p:cTn id="3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6" fill="hold">
                            <p:stCondLst>
                              <p:cond delay="104000"/>
                            </p:stCondLst>
                            <p:childTnLst>
                              <p:par>
                                <p:cTn id="3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9" fill="hold">
                            <p:stCondLst>
                              <p:cond delay="105000"/>
                            </p:stCondLst>
                            <p:childTnLst>
                              <p:par>
                                <p:cTn id="3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2" fill="hold">
                            <p:stCondLst>
                              <p:cond delay="106000"/>
                            </p:stCondLst>
                            <p:childTnLst>
                              <p:par>
                                <p:cTn id="3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5" fill="hold">
                            <p:stCondLst>
                              <p:cond delay="107000"/>
                            </p:stCondLst>
                            <p:childTnLst>
                              <p:par>
                                <p:cTn id="3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8" fill="hold">
                            <p:stCondLst>
                              <p:cond delay="108000"/>
                            </p:stCondLst>
                            <p:childTnLst>
                              <p:par>
                                <p:cTn id="3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1" fill="hold">
                            <p:stCondLst>
                              <p:cond delay="109000"/>
                            </p:stCondLst>
                            <p:childTnLst>
                              <p:par>
                                <p:cTn id="3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4" fill="hold">
                            <p:stCondLst>
                              <p:cond delay="110000"/>
                            </p:stCondLst>
                            <p:childTnLst>
                              <p:par>
                                <p:cTn id="3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7" fill="hold">
                            <p:stCondLst>
                              <p:cond delay="111000"/>
                            </p:stCondLst>
                            <p:childTnLst>
                              <p:par>
                                <p:cTn id="3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>
                            <p:stCondLst>
                              <p:cond delay="112000"/>
                            </p:stCondLst>
                            <p:childTnLst>
                              <p:par>
                                <p:cTn id="3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3" fill="hold">
                            <p:stCondLst>
                              <p:cond delay="113000"/>
                            </p:stCondLst>
                            <p:childTnLst>
                              <p:par>
                                <p:cTn id="3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6" fill="hold">
                            <p:stCondLst>
                              <p:cond delay="114000"/>
                            </p:stCondLst>
                            <p:childTnLst>
                              <p:par>
                                <p:cTn id="3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9" fill="hold">
                            <p:stCondLst>
                              <p:cond delay="115000"/>
                            </p:stCondLst>
                            <p:childTnLst>
                              <p:par>
                                <p:cTn id="3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>
                            <p:stCondLst>
                              <p:cond delay="116000"/>
                            </p:stCondLst>
                            <p:childTnLst>
                              <p:par>
                                <p:cTn id="3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5" fill="hold">
                            <p:stCondLst>
                              <p:cond delay="117000"/>
                            </p:stCondLst>
                            <p:childTnLst>
                              <p:par>
                                <p:cTn id="35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8" fill="hold">
                            <p:stCondLst>
                              <p:cond delay="118000"/>
                            </p:stCondLst>
                            <p:childTnLst>
                              <p:par>
                                <p:cTn id="35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1" fill="hold">
                            <p:stCondLst>
                              <p:cond delay="119000"/>
                            </p:stCondLst>
                            <p:childTnLst>
                              <p:par>
                                <p:cTn id="36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>
                            <p:stCondLst>
                              <p:cond delay="120000"/>
                            </p:stCondLst>
                            <p:childTnLst>
                              <p:par>
                                <p:cTn id="36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7" fill="hold">
                            <p:stCondLst>
                              <p:cond delay="121000"/>
                            </p:stCondLst>
                            <p:childTnLst>
                              <p:par>
                                <p:cTn id="36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0" fill="hold">
                            <p:stCondLst>
                              <p:cond delay="122000"/>
                            </p:stCondLst>
                            <p:childTnLst>
                              <p:par>
                                <p:cTn id="37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3" fill="hold">
                            <p:stCondLst>
                              <p:cond delay="123000"/>
                            </p:stCondLst>
                            <p:childTnLst>
                              <p:par>
                                <p:cTn id="37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>
                            <p:stCondLst>
                              <p:cond delay="124000"/>
                            </p:stCondLst>
                            <p:childTnLst>
                              <p:par>
                                <p:cTn id="37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9" fill="hold">
                            <p:stCondLst>
                              <p:cond delay="125000"/>
                            </p:stCondLst>
                            <p:childTnLst>
                              <p:par>
                                <p:cTn id="38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2" fill="hold">
                            <p:stCondLst>
                              <p:cond delay="126000"/>
                            </p:stCondLst>
                            <p:childTnLst>
                              <p:par>
                                <p:cTn id="38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5" fill="hold">
                            <p:stCondLst>
                              <p:cond delay="127000"/>
                            </p:stCondLst>
                            <p:childTnLst>
                              <p:par>
                                <p:cTn id="38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>
                            <p:stCondLst>
                              <p:cond delay="128000"/>
                            </p:stCondLst>
                            <p:childTnLst>
                              <p:par>
                                <p:cTn id="38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1" fill="hold">
                            <p:stCondLst>
                              <p:cond delay="129000"/>
                            </p:stCondLst>
                            <p:childTnLst>
                              <p:par>
                                <p:cTn id="39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4" fill="hold">
                            <p:stCondLst>
                              <p:cond delay="130000"/>
                            </p:stCondLst>
                            <p:childTnLst>
                              <p:par>
                                <p:cTn id="39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7" fill="hold">
                            <p:stCondLst>
                              <p:cond delay="131000"/>
                            </p:stCondLst>
                            <p:childTnLst>
                              <p:par>
                                <p:cTn id="39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0" fill="hold">
                            <p:stCondLst>
                              <p:cond delay="132000"/>
                            </p:stCondLst>
                            <p:childTnLst>
                              <p:par>
                                <p:cTn id="40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3" fill="hold">
                            <p:stCondLst>
                              <p:cond delay="133000"/>
                            </p:stCondLst>
                            <p:childTnLst>
                              <p:par>
                                <p:cTn id="40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6" fill="hold">
                            <p:stCondLst>
                              <p:cond delay="134000"/>
                            </p:stCondLst>
                            <p:childTnLst>
                              <p:par>
                                <p:cTn id="40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9" fill="hold">
                            <p:stCondLst>
                              <p:cond delay="135000"/>
                            </p:stCondLst>
                            <p:childTnLst>
                              <p:par>
                                <p:cTn id="41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2" fill="hold">
                            <p:stCondLst>
                              <p:cond delay="136000"/>
                            </p:stCondLst>
                            <p:childTnLst>
                              <p:par>
                                <p:cTn id="41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5" fill="hold">
                            <p:stCondLst>
                              <p:cond delay="137000"/>
                            </p:stCondLst>
                            <p:childTnLst>
                              <p:par>
                                <p:cTn id="41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8" fill="hold">
                            <p:stCondLst>
                              <p:cond delay="138000"/>
                            </p:stCondLst>
                            <p:childTnLst>
                              <p:par>
                                <p:cTn id="41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1" fill="hold">
                            <p:stCondLst>
                              <p:cond delay="139000"/>
                            </p:stCondLst>
                            <p:childTnLst>
                              <p:par>
                                <p:cTn id="4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4" fill="hold">
                            <p:stCondLst>
                              <p:cond delay="140000"/>
                            </p:stCondLst>
                            <p:childTnLst>
                              <p:par>
                                <p:cTn id="42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7" fill="hold">
                            <p:stCondLst>
                              <p:cond delay="141000"/>
                            </p:stCondLst>
                            <p:childTnLst>
                              <p:par>
                                <p:cTn id="4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0" fill="hold">
                            <p:stCondLst>
                              <p:cond delay="142000"/>
                            </p:stCondLst>
                            <p:childTnLst>
                              <p:par>
                                <p:cTn id="43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3" fill="hold">
                            <p:stCondLst>
                              <p:cond delay="143000"/>
                            </p:stCondLst>
                            <p:childTnLst>
                              <p:par>
                                <p:cTn id="4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6" fill="hold">
                            <p:stCondLst>
                              <p:cond delay="144000"/>
                            </p:stCondLst>
                            <p:childTnLst>
                              <p:par>
                                <p:cTn id="43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>
                            <p:stCondLst>
                              <p:cond delay="145000"/>
                            </p:stCondLst>
                            <p:childTnLst>
                              <p:par>
                                <p:cTn id="4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2" fill="hold">
                            <p:stCondLst>
                              <p:cond delay="146000"/>
                            </p:stCondLst>
                            <p:childTnLst>
                              <p:par>
                                <p:cTn id="44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5" fill="hold">
                            <p:stCondLst>
                              <p:cond delay="147000"/>
                            </p:stCondLst>
                            <p:childTnLst>
                              <p:par>
                                <p:cTn id="4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8" fill="hold">
                            <p:stCondLst>
                              <p:cond delay="148000"/>
                            </p:stCondLst>
                            <p:childTnLst>
                              <p:par>
                                <p:cTn id="44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1" fill="hold">
                            <p:stCondLst>
                              <p:cond delay="149000"/>
                            </p:stCondLst>
                            <p:childTnLst>
                              <p:par>
                                <p:cTn id="4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4" fill="hold">
                            <p:stCondLst>
                              <p:cond delay="150000"/>
                            </p:stCondLst>
                            <p:childTnLst>
                              <p:par>
                                <p:cTn id="45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7" fill="hold">
                            <p:stCondLst>
                              <p:cond delay="151000"/>
                            </p:stCondLst>
                            <p:childTnLst>
                              <p:par>
                                <p:cTn id="4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0" fill="hold">
                            <p:stCondLst>
                              <p:cond delay="152000"/>
                            </p:stCondLst>
                            <p:childTnLst>
                              <p:par>
                                <p:cTn id="46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3" fill="hold">
                            <p:stCondLst>
                              <p:cond delay="153000"/>
                            </p:stCondLst>
                            <p:childTnLst>
                              <p:par>
                                <p:cTn id="4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6" fill="hold">
                            <p:stCondLst>
                              <p:cond delay="154000"/>
                            </p:stCondLst>
                            <p:childTnLst>
                              <p:par>
                                <p:cTn id="4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9" fill="hold">
                            <p:stCondLst>
                              <p:cond delay="155000"/>
                            </p:stCondLst>
                            <p:childTnLst>
                              <p:par>
                                <p:cTn id="4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2" fill="hold">
                            <p:stCondLst>
                              <p:cond delay="156000"/>
                            </p:stCondLst>
                            <p:childTnLst>
                              <p:par>
                                <p:cTn id="4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5" fill="hold">
                            <p:stCondLst>
                              <p:cond delay="157000"/>
                            </p:stCondLst>
                            <p:childTnLst>
                              <p:par>
                                <p:cTn id="4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8" fill="hold">
                            <p:stCondLst>
                              <p:cond delay="158000"/>
                            </p:stCondLst>
                            <p:childTnLst>
                              <p:par>
                                <p:cTn id="4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1" fill="hold">
                            <p:stCondLst>
                              <p:cond delay="159000"/>
                            </p:stCondLst>
                            <p:childTnLst>
                              <p:par>
                                <p:cTn id="4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4" fill="hold">
                            <p:stCondLst>
                              <p:cond delay="160000"/>
                            </p:stCondLst>
                            <p:childTnLst>
                              <p:par>
                                <p:cTn id="4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7" fill="hold">
                            <p:stCondLst>
                              <p:cond delay="161000"/>
                            </p:stCondLst>
                            <p:childTnLst>
                              <p:par>
                                <p:cTn id="48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0" fill="hold">
                            <p:stCondLst>
                              <p:cond delay="162000"/>
                            </p:stCondLst>
                            <p:childTnLst>
                              <p:par>
                                <p:cTn id="49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3" fill="hold">
                            <p:stCondLst>
                              <p:cond delay="163000"/>
                            </p:stCondLst>
                            <p:childTnLst>
                              <p:par>
                                <p:cTn id="49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6" fill="hold">
                            <p:stCondLst>
                              <p:cond delay="164000"/>
                            </p:stCondLst>
                            <p:childTnLst>
                              <p:par>
                                <p:cTn id="49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9" fill="hold">
                            <p:stCondLst>
                              <p:cond delay="165000"/>
                            </p:stCondLst>
                            <p:childTnLst>
                              <p:par>
                                <p:cTn id="50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2" fill="hold">
                            <p:stCondLst>
                              <p:cond delay="166000"/>
                            </p:stCondLst>
                            <p:childTnLst>
                              <p:par>
                                <p:cTn id="50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5" fill="hold">
                            <p:stCondLst>
                              <p:cond delay="167000"/>
                            </p:stCondLst>
                            <p:childTnLst>
                              <p:par>
                                <p:cTn id="50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8" fill="hold">
                            <p:stCondLst>
                              <p:cond delay="168000"/>
                            </p:stCondLst>
                            <p:childTnLst>
                              <p:par>
                                <p:cTn id="50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1" fill="hold">
                            <p:stCondLst>
                              <p:cond delay="169000"/>
                            </p:stCondLst>
                            <p:childTnLst>
                              <p:par>
                                <p:cTn id="51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4" fill="hold">
                            <p:stCondLst>
                              <p:cond delay="170000"/>
                            </p:stCondLst>
                            <p:childTnLst>
                              <p:par>
                                <p:cTn id="51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7" fill="hold">
                            <p:stCondLst>
                              <p:cond delay="171000"/>
                            </p:stCondLst>
                            <p:childTnLst>
                              <p:par>
                                <p:cTn id="51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0" fill="hold">
                            <p:stCondLst>
                              <p:cond delay="172000"/>
                            </p:stCondLst>
                            <p:childTnLst>
                              <p:par>
                                <p:cTn id="5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3" fill="hold">
                            <p:stCondLst>
                              <p:cond delay="173000"/>
                            </p:stCondLst>
                            <p:childTnLst>
                              <p:par>
                                <p:cTn id="5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6" fill="hold">
                            <p:stCondLst>
                              <p:cond delay="174000"/>
                            </p:stCondLst>
                            <p:childTnLst>
                              <p:par>
                                <p:cTn id="5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9" fill="hold">
                            <p:stCondLst>
                              <p:cond delay="175000"/>
                            </p:stCondLst>
                            <p:childTnLst>
                              <p:par>
                                <p:cTn id="5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2" fill="hold">
                            <p:stCondLst>
                              <p:cond delay="176000"/>
                            </p:stCondLst>
                            <p:childTnLst>
                              <p:par>
                                <p:cTn id="5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5" fill="hold">
                            <p:stCondLst>
                              <p:cond delay="177000"/>
                            </p:stCondLst>
                            <p:childTnLst>
                              <p:par>
                                <p:cTn id="5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8" fill="hold">
                            <p:stCondLst>
                              <p:cond delay="178000"/>
                            </p:stCondLst>
                            <p:childTnLst>
                              <p:par>
                                <p:cTn id="5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1" fill="hold">
                            <p:stCondLst>
                              <p:cond delay="179000"/>
                            </p:stCondLst>
                            <p:childTnLst>
                              <p:par>
                                <p:cTn id="5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4" fill="hold">
                            <p:stCondLst>
                              <p:cond delay="180000"/>
                            </p:stCondLst>
                            <p:childTnLst>
                              <p:par>
                                <p:cTn id="5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7" fill="hold">
                            <p:stCondLst>
                              <p:cond delay="181000"/>
                            </p:stCondLst>
                            <p:childTnLst>
                              <p:par>
                                <p:cTn id="5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0" fill="hold">
                            <p:stCondLst>
                              <p:cond delay="182000"/>
                            </p:stCondLst>
                            <p:childTnLst>
                              <p:par>
                                <p:cTn id="5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3" fill="hold">
                            <p:stCondLst>
                              <p:cond delay="183000"/>
                            </p:stCondLst>
                            <p:childTnLst>
                              <p:par>
                                <p:cTn id="5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6" fill="hold">
                            <p:stCondLst>
                              <p:cond delay="184000"/>
                            </p:stCondLst>
                            <p:childTnLst>
                              <p:par>
                                <p:cTn id="5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9" fill="hold">
                            <p:stCondLst>
                              <p:cond delay="185000"/>
                            </p:stCondLst>
                            <p:childTnLst>
                              <p:par>
                                <p:cTn id="5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2" fill="hold">
                            <p:stCondLst>
                              <p:cond delay="186000"/>
                            </p:stCondLst>
                            <p:childTnLst>
                              <p:par>
                                <p:cTn id="56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5" fill="hold">
                            <p:stCondLst>
                              <p:cond delay="187000"/>
                            </p:stCondLst>
                            <p:childTnLst>
                              <p:par>
                                <p:cTn id="56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8" fill="hold">
                            <p:stCondLst>
                              <p:cond delay="188000"/>
                            </p:stCondLst>
                            <p:childTnLst>
                              <p:par>
                                <p:cTn id="56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1" fill="hold">
                            <p:stCondLst>
                              <p:cond delay="189000"/>
                            </p:stCondLst>
                            <p:childTnLst>
                              <p:par>
                                <p:cTn id="57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4" fill="hold">
                            <p:stCondLst>
                              <p:cond delay="190000"/>
                            </p:stCondLst>
                            <p:childTnLst>
                              <p:par>
                                <p:cTn id="57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7" fill="hold">
                            <p:stCondLst>
                              <p:cond delay="191000"/>
                            </p:stCondLst>
                            <p:childTnLst>
                              <p:par>
                                <p:cTn id="57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0" fill="hold">
                            <p:stCondLst>
                              <p:cond delay="192000"/>
                            </p:stCondLst>
                            <p:childTnLst>
                              <p:par>
                                <p:cTn id="58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3" fill="hold">
                            <p:stCondLst>
                              <p:cond delay="193000"/>
                            </p:stCondLst>
                            <p:childTnLst>
                              <p:par>
                                <p:cTn id="58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6" fill="hold">
                            <p:stCondLst>
                              <p:cond delay="194000"/>
                            </p:stCondLst>
                            <p:childTnLst>
                              <p:par>
                                <p:cTn id="58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9" fill="hold">
                            <p:stCondLst>
                              <p:cond delay="195000"/>
                            </p:stCondLst>
                            <p:childTnLst>
                              <p:par>
                                <p:cTn id="59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2" fill="hold">
                            <p:stCondLst>
                              <p:cond delay="196000"/>
                            </p:stCondLst>
                            <p:childTnLst>
                              <p:par>
                                <p:cTn id="59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5" fill="hold">
                            <p:stCondLst>
                              <p:cond delay="197000"/>
                            </p:stCondLst>
                            <p:childTnLst>
                              <p:par>
                                <p:cTn id="59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8" fill="hold">
                            <p:stCondLst>
                              <p:cond delay="198000"/>
                            </p:stCondLst>
                            <p:childTnLst>
                              <p:par>
                                <p:cTn id="59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1" fill="hold">
                            <p:stCondLst>
                              <p:cond delay="199000"/>
                            </p:stCondLst>
                            <p:childTnLst>
                              <p:par>
                                <p:cTn id="60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4" fill="hold">
                            <p:stCondLst>
                              <p:cond delay="200000"/>
                            </p:stCondLst>
                            <p:childTnLst>
                              <p:par>
                                <p:cTn id="60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7" fill="hold">
                            <p:stCondLst>
                              <p:cond delay="201000"/>
                            </p:stCondLst>
                            <p:childTnLst>
                              <p:par>
                                <p:cTn id="60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0" fill="hold">
                            <p:stCondLst>
                              <p:cond delay="202000"/>
                            </p:stCondLst>
                            <p:childTnLst>
                              <p:par>
                                <p:cTn id="6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3" fill="hold">
                            <p:stCondLst>
                              <p:cond delay="203000"/>
                            </p:stCondLst>
                            <p:childTnLst>
                              <p:par>
                                <p:cTn id="6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6" fill="hold">
                            <p:stCondLst>
                              <p:cond delay="204000"/>
                            </p:stCondLst>
                            <p:childTnLst>
                              <p:par>
                                <p:cTn id="6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9" fill="hold">
                            <p:stCondLst>
                              <p:cond delay="205000"/>
                            </p:stCondLst>
                            <p:childTnLst>
                              <p:par>
                                <p:cTn id="6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2" fill="hold">
                            <p:stCondLst>
                              <p:cond delay="206000"/>
                            </p:stCondLst>
                            <p:childTnLst>
                              <p:par>
                                <p:cTn id="6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5" fill="hold">
                            <p:stCondLst>
                              <p:cond delay="207000"/>
                            </p:stCondLst>
                            <p:childTnLst>
                              <p:par>
                                <p:cTn id="6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8" fill="hold">
                            <p:stCondLst>
                              <p:cond delay="208000"/>
                            </p:stCondLst>
                            <p:childTnLst>
                              <p:par>
                                <p:cTn id="6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1" fill="hold">
                            <p:stCondLst>
                              <p:cond delay="209000"/>
                            </p:stCondLst>
                            <p:childTnLst>
                              <p:par>
                                <p:cTn id="6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4" fill="hold">
                            <p:stCondLst>
                              <p:cond delay="210000"/>
                            </p:stCondLst>
                            <p:childTnLst>
                              <p:par>
                                <p:cTn id="6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7" fill="hold">
                            <p:stCondLst>
                              <p:cond delay="211000"/>
                            </p:stCondLst>
                            <p:childTnLst>
                              <p:par>
                                <p:cTn id="6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0" fill="hold">
                            <p:stCondLst>
                              <p:cond delay="212000"/>
                            </p:stCondLst>
                            <p:childTnLst>
                              <p:par>
                                <p:cTn id="6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3" fill="hold">
                            <p:stCondLst>
                              <p:cond delay="213000"/>
                            </p:stCondLst>
                            <p:childTnLst>
                              <p:par>
                                <p:cTn id="6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6" fill="hold">
                            <p:stCondLst>
                              <p:cond delay="214000"/>
                            </p:stCondLst>
                            <p:childTnLst>
                              <p:par>
                                <p:cTn id="6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9" fill="hold">
                            <p:stCondLst>
                              <p:cond delay="215000"/>
                            </p:stCondLst>
                            <p:childTnLst>
                              <p:par>
                                <p:cTn id="6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2" fill="hold">
                            <p:stCondLst>
                              <p:cond delay="216000"/>
                            </p:stCondLst>
                            <p:childTnLst>
                              <p:par>
                                <p:cTn id="6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5" fill="hold">
                            <p:stCondLst>
                              <p:cond delay="217000"/>
                            </p:stCondLst>
                            <p:childTnLst>
                              <p:par>
                                <p:cTn id="65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8" fill="hold">
                            <p:stCondLst>
                              <p:cond delay="218000"/>
                            </p:stCondLst>
                            <p:childTnLst>
                              <p:par>
                                <p:cTn id="65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1" fill="hold">
                            <p:stCondLst>
                              <p:cond delay="219000"/>
                            </p:stCondLst>
                            <p:childTnLst>
                              <p:par>
                                <p:cTn id="66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4" fill="hold">
                            <p:stCondLst>
                              <p:cond delay="220000"/>
                            </p:stCondLst>
                            <p:childTnLst>
                              <p:par>
                                <p:cTn id="66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7" fill="hold">
                            <p:stCondLst>
                              <p:cond delay="221000"/>
                            </p:stCondLst>
                            <p:childTnLst>
                              <p:par>
                                <p:cTn id="66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0" fill="hold">
                            <p:stCondLst>
                              <p:cond delay="222000"/>
                            </p:stCondLst>
                            <p:childTnLst>
                              <p:par>
                                <p:cTn id="67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3" fill="hold">
                            <p:stCondLst>
                              <p:cond delay="223000"/>
                            </p:stCondLst>
                            <p:childTnLst>
                              <p:par>
                                <p:cTn id="67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6" fill="hold">
                            <p:stCondLst>
                              <p:cond delay="224000"/>
                            </p:stCondLst>
                            <p:childTnLst>
                              <p:par>
                                <p:cTn id="67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9" fill="hold">
                            <p:stCondLst>
                              <p:cond delay="225000"/>
                            </p:stCondLst>
                            <p:childTnLst>
                              <p:par>
                                <p:cTn id="68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2" fill="hold">
                            <p:stCondLst>
                              <p:cond delay="226000"/>
                            </p:stCondLst>
                            <p:childTnLst>
                              <p:par>
                                <p:cTn id="68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5" fill="hold">
                            <p:stCondLst>
                              <p:cond delay="227000"/>
                            </p:stCondLst>
                            <p:childTnLst>
                              <p:par>
                                <p:cTn id="68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8" fill="hold">
                            <p:stCondLst>
                              <p:cond delay="228000"/>
                            </p:stCondLst>
                            <p:childTnLst>
                              <p:par>
                                <p:cTn id="68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1" fill="hold">
                            <p:stCondLst>
                              <p:cond delay="229000"/>
                            </p:stCondLst>
                            <p:childTnLst>
                              <p:par>
                                <p:cTn id="69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4" fill="hold">
                            <p:stCondLst>
                              <p:cond delay="230000"/>
                            </p:stCondLst>
                            <p:childTnLst>
                              <p:par>
                                <p:cTn id="69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7" fill="hold">
                            <p:stCondLst>
                              <p:cond delay="231000"/>
                            </p:stCondLst>
                            <p:childTnLst>
                              <p:par>
                                <p:cTn id="69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0" fill="hold">
                            <p:stCondLst>
                              <p:cond delay="232000"/>
                            </p:stCondLst>
                            <p:childTnLst>
                              <p:par>
                                <p:cTn id="70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3" fill="hold">
                            <p:stCondLst>
                              <p:cond delay="233000"/>
                            </p:stCondLst>
                            <p:childTnLst>
                              <p:par>
                                <p:cTn id="70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6" fill="hold">
                            <p:stCondLst>
                              <p:cond delay="234000"/>
                            </p:stCondLst>
                            <p:childTnLst>
                              <p:par>
                                <p:cTn id="70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9" fill="hold">
                            <p:stCondLst>
                              <p:cond delay="235000"/>
                            </p:stCondLst>
                            <p:childTnLst>
                              <p:par>
                                <p:cTn id="71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2" fill="hold">
                            <p:stCondLst>
                              <p:cond delay="236000"/>
                            </p:stCondLst>
                            <p:childTnLst>
                              <p:par>
                                <p:cTn id="71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5" fill="hold">
                            <p:stCondLst>
                              <p:cond delay="237000"/>
                            </p:stCondLst>
                            <p:childTnLst>
                              <p:par>
                                <p:cTn id="71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8" fill="hold">
                            <p:stCondLst>
                              <p:cond delay="238000"/>
                            </p:stCondLst>
                            <p:childTnLst>
                              <p:par>
                                <p:cTn id="71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1" fill="hold">
                            <p:stCondLst>
                              <p:cond delay="239000"/>
                            </p:stCondLst>
                            <p:childTnLst>
                              <p:par>
                                <p:cTn id="7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4" fill="hold">
                            <p:stCondLst>
                              <p:cond delay="240000"/>
                            </p:stCondLst>
                            <p:childTnLst>
                              <p:par>
                                <p:cTn id="72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71" grpId="0"/>
      <p:bldP spid="72" grpId="0"/>
      <p:bldP spid="73" grpId="0"/>
      <p:bldP spid="74" grpId="0"/>
      <p:bldP spid="75" grpId="0"/>
      <p:bldP spid="76" grpId="0"/>
      <p:bldP spid="77" grpId="0"/>
      <p:bldP spid="78" grpId="0"/>
      <p:bldP spid="79" grpId="0"/>
      <p:bldP spid="80" grpId="0"/>
      <p:bldP spid="81" grpId="0"/>
      <p:bldP spid="82" grpId="0"/>
      <p:bldP spid="83" grpId="0"/>
      <p:bldP spid="84" grpId="0"/>
      <p:bldP spid="85" grpId="0"/>
      <p:bldP spid="86" grpId="0"/>
      <p:bldP spid="87" grpId="0"/>
      <p:bldP spid="88" grpId="0"/>
      <p:bldP spid="89" grpId="0"/>
      <p:bldP spid="90" grpId="0"/>
      <p:bldP spid="91" grpId="0"/>
      <p:bldP spid="92" grpId="0"/>
      <p:bldP spid="93" grpId="0"/>
      <p:bldP spid="94" grpId="0"/>
      <p:bldP spid="95" grpId="0"/>
      <p:bldP spid="96" grpId="0"/>
      <p:bldP spid="97" grpId="0"/>
      <p:bldP spid="98" grpId="0"/>
      <p:bldP spid="99" grpId="0"/>
      <p:bldP spid="100" grpId="0"/>
      <p:bldP spid="101" grpId="0"/>
      <p:bldP spid="102" grpId="0"/>
      <p:bldP spid="103" grpId="0"/>
      <p:bldP spid="104" grpId="0"/>
      <p:bldP spid="105" grpId="0"/>
      <p:bldP spid="106" grpId="0"/>
      <p:bldP spid="107" grpId="0"/>
      <p:bldP spid="108" grpId="0"/>
      <p:bldP spid="109" grpId="0"/>
      <p:bldP spid="110" grpId="0"/>
      <p:bldP spid="111" grpId="0"/>
      <p:bldP spid="112" grpId="0"/>
      <p:bldP spid="113" grpId="0"/>
      <p:bldP spid="114" grpId="0"/>
      <p:bldP spid="115" grpId="0"/>
      <p:bldP spid="116" grpId="0"/>
      <p:bldP spid="117" grpId="0"/>
      <p:bldP spid="118" grpId="0"/>
      <p:bldP spid="119" grpId="0"/>
      <p:bldP spid="120" grpId="0"/>
      <p:bldP spid="121" grpId="0"/>
      <p:bldP spid="122" grpId="0"/>
      <p:bldP spid="123" grpId="0"/>
      <p:bldP spid="124" grpId="0"/>
      <p:bldP spid="125" grpId="0"/>
      <p:bldP spid="126" grpId="0"/>
      <p:bldP spid="127" grpId="0"/>
      <p:bldP spid="128" grpId="0"/>
      <p:bldP spid="129" grpId="0"/>
      <p:bldP spid="130" grpId="0"/>
      <p:bldP spid="131" grpId="0"/>
      <p:bldP spid="132" grpId="0"/>
      <p:bldP spid="133" grpId="0"/>
      <p:bldP spid="134" grpId="0"/>
      <p:bldP spid="135" grpId="0"/>
      <p:bldP spid="136" grpId="0"/>
      <p:bldP spid="137" grpId="0"/>
      <p:bldP spid="138" grpId="0"/>
      <p:bldP spid="139" grpId="0"/>
      <p:bldP spid="140" grpId="0"/>
      <p:bldP spid="141" grpId="0"/>
      <p:bldP spid="142" grpId="0"/>
      <p:bldP spid="143" grpId="0"/>
      <p:bldP spid="144" grpId="0"/>
      <p:bldP spid="145" grpId="0"/>
      <p:bldP spid="146" grpId="0"/>
      <p:bldP spid="147" grpId="0"/>
      <p:bldP spid="148" grpId="0"/>
      <p:bldP spid="149" grpId="0"/>
      <p:bldP spid="150" grpId="0"/>
      <p:bldP spid="151" grpId="0"/>
      <p:bldP spid="152" grpId="0"/>
      <p:bldP spid="153" grpId="0"/>
      <p:bldP spid="154" grpId="0"/>
      <p:bldP spid="155" grpId="0"/>
      <p:bldP spid="156" grpId="0"/>
      <p:bldP spid="157" grpId="0"/>
      <p:bldP spid="158" grpId="0"/>
      <p:bldP spid="159" grpId="0"/>
      <p:bldP spid="160" grpId="0"/>
      <p:bldP spid="161" grpId="0"/>
      <p:bldP spid="162" grpId="0"/>
      <p:bldP spid="163" grpId="0"/>
      <p:bldP spid="164" grpId="0"/>
      <p:bldP spid="165" grpId="0"/>
      <p:bldP spid="166" grpId="0"/>
      <p:bldP spid="167" grpId="0"/>
      <p:bldP spid="168" grpId="0"/>
      <p:bldP spid="169" grpId="0"/>
      <p:bldP spid="170" grpId="0"/>
      <p:bldP spid="171" grpId="0"/>
      <p:bldP spid="172" grpId="0"/>
      <p:bldP spid="173" grpId="0"/>
      <p:bldP spid="174" grpId="0"/>
      <p:bldP spid="175" grpId="0"/>
      <p:bldP spid="176" grpId="0"/>
      <p:bldP spid="177" grpId="0"/>
      <p:bldP spid="178" grpId="0"/>
      <p:bldP spid="179" grpId="0"/>
      <p:bldP spid="180" grpId="0"/>
      <p:bldP spid="181" grpId="0"/>
      <p:bldP spid="182" grpId="0"/>
      <p:bldP spid="183" grpId="0"/>
      <p:bldP spid="184" grpId="0"/>
      <p:bldP spid="185" grpId="0"/>
      <p:bldP spid="186" grpId="0"/>
      <p:bldP spid="187" grpId="0"/>
      <p:bldP spid="188" grpId="0"/>
      <p:bldP spid="189" grpId="0"/>
      <p:bldP spid="190" grpId="0"/>
      <p:bldP spid="191" grpId="0"/>
      <p:bldP spid="192" grpId="0"/>
      <p:bldP spid="193" grpId="0"/>
      <p:bldP spid="194" grpId="0"/>
      <p:bldP spid="195" grpId="0"/>
      <p:bldP spid="196" grpId="0"/>
      <p:bldP spid="197" grpId="0"/>
      <p:bldP spid="198" grpId="0"/>
      <p:bldP spid="199" grpId="0"/>
      <p:bldP spid="200" grpId="0"/>
      <p:bldP spid="201" grpId="0"/>
      <p:bldP spid="202" grpId="0"/>
      <p:bldP spid="203" grpId="0"/>
      <p:bldP spid="204" grpId="0"/>
      <p:bldP spid="205" grpId="0"/>
      <p:bldP spid="206" grpId="0"/>
      <p:bldP spid="207" grpId="0"/>
      <p:bldP spid="208" grpId="0"/>
      <p:bldP spid="209" grpId="0"/>
      <p:bldP spid="210" grpId="0"/>
      <p:bldP spid="211" grpId="0"/>
      <p:bldP spid="212" grpId="0"/>
      <p:bldP spid="213" grpId="0"/>
      <p:bldP spid="214" grpId="0"/>
      <p:bldP spid="215" grpId="0"/>
      <p:bldP spid="216" grpId="0"/>
      <p:bldP spid="217" grpId="0"/>
      <p:bldP spid="218" grpId="0"/>
      <p:bldP spid="219" grpId="0"/>
      <p:bldP spid="220" grpId="0"/>
      <p:bldP spid="221" grpId="0"/>
      <p:bldP spid="222" grpId="0"/>
      <p:bldP spid="223" grpId="0"/>
      <p:bldP spid="224" grpId="0"/>
      <p:bldP spid="225" grpId="0"/>
      <p:bldP spid="226" grpId="0"/>
      <p:bldP spid="227" grpId="0"/>
      <p:bldP spid="228" grpId="0"/>
      <p:bldP spid="229" grpId="0"/>
      <p:bldP spid="230" grpId="0"/>
      <p:bldP spid="231" grpId="0"/>
      <p:bldP spid="232" grpId="0"/>
      <p:bldP spid="233" grpId="0"/>
      <p:bldP spid="234" grpId="0"/>
      <p:bldP spid="235" grpId="0"/>
      <p:bldP spid="236" grpId="0"/>
      <p:bldP spid="237" grpId="0"/>
      <p:bldP spid="238" grpId="0"/>
      <p:bldP spid="239" grpId="0"/>
      <p:bldP spid="240" grpId="0"/>
      <p:bldP spid="241" grpId="0"/>
      <p:bldP spid="242" grpId="0"/>
      <p:bldP spid="243" grpId="0"/>
      <p:bldP spid="244" grpId="0"/>
      <p:bldP spid="245" grpId="0"/>
      <p:bldP spid="246" grpId="0"/>
      <p:bldP spid="24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2"/>
</p:tagLst>
</file>

<file path=ppt/theme/theme1.xml><?xml version="1.0" encoding="utf-8"?>
<a:theme xmlns:a="http://schemas.openxmlformats.org/drawingml/2006/main" name="Office Theme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1676</TotalTime>
  <Words>2056</Words>
  <Application>Microsoft Office PowerPoint</Application>
  <PresentationFormat>On-screen Show (4:3)</PresentationFormat>
  <Paragraphs>808</Paragraphs>
  <Slides>27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Hình đỗ Thùy Dương</dc:creator>
  <cp:lastModifiedBy>Pham Thi Thao</cp:lastModifiedBy>
  <cp:revision>202</cp:revision>
  <dcterms:created xsi:type="dcterms:W3CDTF">2018-04-07T04:57:48Z</dcterms:created>
  <dcterms:modified xsi:type="dcterms:W3CDTF">2022-04-03T16:19:50Z</dcterms:modified>
</cp:coreProperties>
</file>