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1" r:id="rId3"/>
    <p:sldMasterId id="2147483687" r:id="rId4"/>
    <p:sldMasterId id="2147483701" r:id="rId5"/>
    <p:sldMasterId id="2147483715" r:id="rId6"/>
    <p:sldMasterId id="2147483729" r:id="rId7"/>
    <p:sldMasterId id="2147483743" r:id="rId8"/>
    <p:sldMasterId id="2147483757" r:id="rId9"/>
  </p:sldMasterIdLst>
  <p:notesMasterIdLst>
    <p:notesMasterId r:id="rId48"/>
  </p:notesMasterIdLst>
  <p:sldIdLst>
    <p:sldId id="256" r:id="rId10"/>
    <p:sldId id="257" r:id="rId11"/>
    <p:sldId id="258" r:id="rId12"/>
    <p:sldId id="303" r:id="rId13"/>
    <p:sldId id="262" r:id="rId14"/>
    <p:sldId id="259" r:id="rId15"/>
    <p:sldId id="260" r:id="rId16"/>
    <p:sldId id="263" r:id="rId17"/>
    <p:sldId id="264" r:id="rId18"/>
    <p:sldId id="265" r:id="rId19"/>
    <p:sldId id="267" r:id="rId20"/>
    <p:sldId id="266" r:id="rId21"/>
    <p:sldId id="268" r:id="rId22"/>
    <p:sldId id="269" r:id="rId23"/>
    <p:sldId id="270" r:id="rId24"/>
    <p:sldId id="271" r:id="rId25"/>
    <p:sldId id="274" r:id="rId26"/>
    <p:sldId id="275" r:id="rId27"/>
    <p:sldId id="305" r:id="rId28"/>
    <p:sldId id="277" r:id="rId29"/>
    <p:sldId id="279" r:id="rId30"/>
    <p:sldId id="281" r:id="rId31"/>
    <p:sldId id="282" r:id="rId32"/>
    <p:sldId id="283" r:id="rId33"/>
    <p:sldId id="284" r:id="rId34"/>
    <p:sldId id="285" r:id="rId35"/>
    <p:sldId id="306" r:id="rId36"/>
    <p:sldId id="287" r:id="rId37"/>
    <p:sldId id="288" r:id="rId38"/>
    <p:sldId id="290" r:id="rId39"/>
    <p:sldId id="291" r:id="rId40"/>
    <p:sldId id="293" r:id="rId41"/>
    <p:sldId id="294" r:id="rId42"/>
    <p:sldId id="295" r:id="rId43"/>
    <p:sldId id="300" r:id="rId44"/>
    <p:sldId id="299" r:id="rId45"/>
    <p:sldId id="307" r:id="rId46"/>
    <p:sldId id="301"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97" d="100"/>
          <a:sy n="97" d="100"/>
        </p:scale>
        <p:origin x="-522" y="-5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9D506-1205-4124-B689-5F5B5BF2A1D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4EDECE5-0F8A-4504-A65C-2A736984826F}">
      <dgm:prSet phldrT="[Text]">
        <dgm:style>
          <a:lnRef idx="2">
            <a:schemeClr val="accent2"/>
          </a:lnRef>
          <a:fillRef idx="1">
            <a:schemeClr val="lt1"/>
          </a:fillRef>
          <a:effectRef idx="0">
            <a:schemeClr val="accent2"/>
          </a:effectRef>
          <a:fontRef idx="minor">
            <a:schemeClr val="dk1"/>
          </a:fontRef>
        </dgm:style>
      </dgm:prSet>
      <dgm:spPr/>
      <dgm:t>
        <a:bodyPr/>
        <a:lstStyle/>
        <a:p>
          <a:r>
            <a:rPr lang="vi-VN" dirty="0" smtClean="0">
              <a:latin typeface="+mj-lt"/>
            </a:rPr>
            <a:t>1</a:t>
          </a:r>
          <a:endParaRPr lang="en-US" dirty="0">
            <a:latin typeface="+mj-lt"/>
          </a:endParaRPr>
        </a:p>
      </dgm:t>
    </dgm:pt>
    <dgm:pt modelId="{5CBC8B31-83F9-4D02-A342-4AC3381F3433}" type="parTrans" cxnId="{FEDC6CA9-C8BA-40EE-9368-24F4A1806557}">
      <dgm:prSet/>
      <dgm:spPr/>
      <dgm:t>
        <a:bodyPr/>
        <a:lstStyle/>
        <a:p>
          <a:endParaRPr lang="en-US">
            <a:latin typeface="+mj-lt"/>
          </a:endParaRPr>
        </a:p>
      </dgm:t>
    </dgm:pt>
    <dgm:pt modelId="{7EEF9525-9CA1-494A-9FA0-32B21B4BDB1D}" type="sibTrans" cxnId="{FEDC6CA9-C8BA-40EE-9368-24F4A1806557}">
      <dgm:prSet/>
      <dgm:spPr/>
      <dgm:t>
        <a:bodyPr/>
        <a:lstStyle/>
        <a:p>
          <a:endParaRPr lang="en-US">
            <a:latin typeface="+mj-lt"/>
          </a:endParaRPr>
        </a:p>
      </dgm:t>
    </dgm:pt>
    <dgm:pt modelId="{C1417EFE-FB17-42F5-BE6D-5142D36457CF}">
      <dgm:prSet phldrT="[Text]">
        <dgm:style>
          <a:lnRef idx="1">
            <a:schemeClr val="accent5"/>
          </a:lnRef>
          <a:fillRef idx="2">
            <a:schemeClr val="accent5"/>
          </a:fillRef>
          <a:effectRef idx="1">
            <a:schemeClr val="accent5"/>
          </a:effectRef>
          <a:fontRef idx="minor">
            <a:schemeClr val="dk1"/>
          </a:fontRef>
        </dgm:style>
      </dgm:prSet>
      <dgm:spPr/>
      <dgm:t>
        <a:bodyPr/>
        <a:lstStyle/>
        <a:p>
          <a:r>
            <a:rPr lang="vi-VN" dirty="0" smtClean="0">
              <a:latin typeface="+mj-lt"/>
            </a:rPr>
            <a:t>Khái niệm</a:t>
          </a:r>
          <a:endParaRPr lang="en-US" dirty="0">
            <a:latin typeface="+mj-lt"/>
          </a:endParaRPr>
        </a:p>
      </dgm:t>
    </dgm:pt>
    <dgm:pt modelId="{7B8A310E-E7E4-47E0-ABC6-48FA97E1A12A}" type="parTrans" cxnId="{C12839B7-D07C-4845-854B-968483EF9F5A}">
      <dgm:prSet/>
      <dgm:spPr/>
      <dgm:t>
        <a:bodyPr/>
        <a:lstStyle/>
        <a:p>
          <a:endParaRPr lang="en-US">
            <a:latin typeface="+mj-lt"/>
          </a:endParaRPr>
        </a:p>
      </dgm:t>
    </dgm:pt>
    <dgm:pt modelId="{D8C79677-C52A-4293-9F5E-98865D3A2FB1}" type="sibTrans" cxnId="{C12839B7-D07C-4845-854B-968483EF9F5A}">
      <dgm:prSet/>
      <dgm:spPr/>
      <dgm:t>
        <a:bodyPr/>
        <a:lstStyle/>
        <a:p>
          <a:endParaRPr lang="en-US">
            <a:latin typeface="+mj-lt"/>
          </a:endParaRPr>
        </a:p>
      </dgm:t>
    </dgm:pt>
    <dgm:pt modelId="{03BD3D6F-FBEA-478B-8E09-DF8395A6D391}">
      <dgm:prSet phldrT="[Text]">
        <dgm:style>
          <a:lnRef idx="2">
            <a:schemeClr val="accent3"/>
          </a:lnRef>
          <a:fillRef idx="1">
            <a:schemeClr val="lt1"/>
          </a:fillRef>
          <a:effectRef idx="0">
            <a:schemeClr val="accent3"/>
          </a:effectRef>
          <a:fontRef idx="minor">
            <a:schemeClr val="dk1"/>
          </a:fontRef>
        </dgm:style>
      </dgm:prSet>
      <dgm:spPr/>
      <dgm:t>
        <a:bodyPr/>
        <a:lstStyle/>
        <a:p>
          <a:r>
            <a:rPr lang="vi-VN" dirty="0" smtClean="0">
              <a:latin typeface="+mj-lt"/>
            </a:rPr>
            <a:t>2</a:t>
          </a:r>
          <a:endParaRPr lang="en-US" dirty="0">
            <a:latin typeface="+mj-lt"/>
          </a:endParaRPr>
        </a:p>
      </dgm:t>
    </dgm:pt>
    <dgm:pt modelId="{6FCFAE36-B70D-40E2-B677-2DBE176589CB}" type="parTrans" cxnId="{79773175-C525-40B2-9603-3D96DEAA6902}">
      <dgm:prSet/>
      <dgm:spPr/>
      <dgm:t>
        <a:bodyPr/>
        <a:lstStyle/>
        <a:p>
          <a:endParaRPr lang="en-US">
            <a:latin typeface="+mj-lt"/>
          </a:endParaRPr>
        </a:p>
      </dgm:t>
    </dgm:pt>
    <dgm:pt modelId="{CE26B668-D9A4-44B6-BE91-F4A1B3801272}" type="sibTrans" cxnId="{79773175-C525-40B2-9603-3D96DEAA6902}">
      <dgm:prSet/>
      <dgm:spPr/>
      <dgm:t>
        <a:bodyPr/>
        <a:lstStyle/>
        <a:p>
          <a:endParaRPr lang="en-US">
            <a:latin typeface="+mj-lt"/>
          </a:endParaRPr>
        </a:p>
      </dgm:t>
    </dgm:pt>
    <dgm:pt modelId="{E1AD3101-1FB4-41BF-A4D3-DF261B93ED27}">
      <dgm:prSet phldrT="[Text]">
        <dgm:style>
          <a:lnRef idx="1">
            <a:schemeClr val="accent6"/>
          </a:lnRef>
          <a:fillRef idx="2">
            <a:schemeClr val="accent6"/>
          </a:fillRef>
          <a:effectRef idx="1">
            <a:schemeClr val="accent6"/>
          </a:effectRef>
          <a:fontRef idx="minor">
            <a:schemeClr val="dk1"/>
          </a:fontRef>
        </dgm:style>
      </dgm:prSet>
      <dgm:spPr/>
      <dgm:t>
        <a:bodyPr/>
        <a:lstStyle/>
        <a:p>
          <a:r>
            <a:rPr lang="vi-VN" dirty="0" smtClean="0">
              <a:latin typeface="+mj-lt"/>
            </a:rPr>
            <a:t>Mối quan hệ giữa đạo đức và pháp luật</a:t>
          </a:r>
          <a:endParaRPr lang="en-US" dirty="0">
            <a:latin typeface="+mj-lt"/>
          </a:endParaRPr>
        </a:p>
      </dgm:t>
    </dgm:pt>
    <dgm:pt modelId="{95855170-B69F-4D04-9596-317697C7F88B}" type="parTrans" cxnId="{1E5DF485-7FE0-4240-9C9A-9960460EE2A2}">
      <dgm:prSet/>
      <dgm:spPr/>
      <dgm:t>
        <a:bodyPr/>
        <a:lstStyle/>
        <a:p>
          <a:endParaRPr lang="en-US">
            <a:latin typeface="+mj-lt"/>
          </a:endParaRPr>
        </a:p>
      </dgm:t>
    </dgm:pt>
    <dgm:pt modelId="{D79F83A9-3F3A-470C-B879-2010E5F574F6}" type="sibTrans" cxnId="{1E5DF485-7FE0-4240-9C9A-9960460EE2A2}">
      <dgm:prSet/>
      <dgm:spPr/>
      <dgm:t>
        <a:bodyPr/>
        <a:lstStyle/>
        <a:p>
          <a:endParaRPr lang="en-US">
            <a:latin typeface="+mj-lt"/>
          </a:endParaRPr>
        </a:p>
      </dgm:t>
    </dgm:pt>
    <dgm:pt modelId="{B0413CF8-FCD2-4B36-90F1-5FB34D59BCC6}">
      <dgm:prSet phldrT="[Text]">
        <dgm:style>
          <a:lnRef idx="2">
            <a:schemeClr val="accent4"/>
          </a:lnRef>
          <a:fillRef idx="1">
            <a:schemeClr val="lt1"/>
          </a:fillRef>
          <a:effectRef idx="0">
            <a:schemeClr val="accent4"/>
          </a:effectRef>
          <a:fontRef idx="minor">
            <a:schemeClr val="dk1"/>
          </a:fontRef>
        </dgm:style>
      </dgm:prSet>
      <dgm:spPr/>
      <dgm:t>
        <a:bodyPr/>
        <a:lstStyle/>
        <a:p>
          <a:r>
            <a:rPr lang="vi-VN" dirty="0" smtClean="0">
              <a:latin typeface="+mj-lt"/>
            </a:rPr>
            <a:t>3</a:t>
          </a:r>
          <a:endParaRPr lang="en-US" dirty="0">
            <a:latin typeface="+mj-lt"/>
          </a:endParaRPr>
        </a:p>
      </dgm:t>
    </dgm:pt>
    <dgm:pt modelId="{5E5D61D0-5820-4D0F-ACC2-2793CC1D0B00}" type="parTrans" cxnId="{51288EE4-9358-45FE-940E-6B81919AA477}">
      <dgm:prSet/>
      <dgm:spPr/>
      <dgm:t>
        <a:bodyPr/>
        <a:lstStyle/>
        <a:p>
          <a:endParaRPr lang="en-US">
            <a:latin typeface="+mj-lt"/>
          </a:endParaRPr>
        </a:p>
      </dgm:t>
    </dgm:pt>
    <dgm:pt modelId="{DCBE21B8-B3C1-43D0-BBDD-2E2A4E25A29D}" type="sibTrans" cxnId="{51288EE4-9358-45FE-940E-6B81919AA477}">
      <dgm:prSet/>
      <dgm:spPr/>
      <dgm:t>
        <a:bodyPr/>
        <a:lstStyle/>
        <a:p>
          <a:endParaRPr lang="en-US">
            <a:latin typeface="+mj-lt"/>
          </a:endParaRPr>
        </a:p>
      </dgm:t>
    </dgm:pt>
    <dgm:pt modelId="{3E93A1B3-8D82-4096-BF8D-1EAAEF83F4F5}">
      <dgm:prSet phldrT="[Text]">
        <dgm:style>
          <a:lnRef idx="1">
            <a:schemeClr val="accent3"/>
          </a:lnRef>
          <a:fillRef idx="2">
            <a:schemeClr val="accent3"/>
          </a:fillRef>
          <a:effectRef idx="1">
            <a:schemeClr val="accent3"/>
          </a:effectRef>
          <a:fontRef idx="minor">
            <a:schemeClr val="dk1"/>
          </a:fontRef>
        </dgm:style>
      </dgm:prSet>
      <dgm:spPr/>
      <dgm:t>
        <a:bodyPr/>
        <a:lstStyle/>
        <a:p>
          <a:r>
            <a:rPr lang="vi-VN" dirty="0" smtClean="0">
              <a:latin typeface="+mj-lt"/>
            </a:rPr>
            <a:t>Ý nghĩa</a:t>
          </a:r>
          <a:endParaRPr lang="en-US" dirty="0">
            <a:latin typeface="+mj-lt"/>
          </a:endParaRPr>
        </a:p>
      </dgm:t>
    </dgm:pt>
    <dgm:pt modelId="{7091C317-271B-43AA-8FCF-8325B53E5321}" type="parTrans" cxnId="{ECE5D06C-AFC5-4A61-AC15-FA1381049DE7}">
      <dgm:prSet/>
      <dgm:spPr/>
      <dgm:t>
        <a:bodyPr/>
        <a:lstStyle/>
        <a:p>
          <a:endParaRPr lang="en-US">
            <a:latin typeface="+mj-lt"/>
          </a:endParaRPr>
        </a:p>
      </dgm:t>
    </dgm:pt>
    <dgm:pt modelId="{C01F9664-DE26-4F6F-8C91-B546B1BFCC74}" type="sibTrans" cxnId="{ECE5D06C-AFC5-4A61-AC15-FA1381049DE7}">
      <dgm:prSet/>
      <dgm:spPr/>
      <dgm:t>
        <a:bodyPr/>
        <a:lstStyle/>
        <a:p>
          <a:endParaRPr lang="en-US">
            <a:latin typeface="+mj-lt"/>
          </a:endParaRPr>
        </a:p>
      </dgm:t>
    </dgm:pt>
    <dgm:pt modelId="{9C678CAA-96C3-488E-AE9F-95BB266CB0FD}">
      <dgm:prSet phldrT="[Text]">
        <dgm:style>
          <a:lnRef idx="1">
            <a:schemeClr val="accent2"/>
          </a:lnRef>
          <a:fillRef idx="2">
            <a:schemeClr val="accent2"/>
          </a:fillRef>
          <a:effectRef idx="1">
            <a:schemeClr val="accent2"/>
          </a:effectRef>
          <a:fontRef idx="minor">
            <a:schemeClr val="dk1"/>
          </a:fontRef>
        </dgm:style>
      </dgm:prSet>
      <dgm:spPr/>
      <dgm:t>
        <a:bodyPr/>
        <a:lstStyle/>
        <a:p>
          <a:r>
            <a:rPr lang="vi-VN" dirty="0" smtClean="0">
              <a:latin typeface="+mj-lt"/>
            </a:rPr>
            <a:t>Trách nhiệm của công dân</a:t>
          </a:r>
          <a:endParaRPr lang="en-US" dirty="0">
            <a:latin typeface="+mj-lt"/>
          </a:endParaRPr>
        </a:p>
      </dgm:t>
    </dgm:pt>
    <dgm:pt modelId="{BD4F6E8A-BB77-443E-8942-622ABC1F25D4}" type="parTrans" cxnId="{8D028FA9-80AA-4439-B9F2-164D2607612D}">
      <dgm:prSet/>
      <dgm:spPr/>
      <dgm:t>
        <a:bodyPr/>
        <a:lstStyle/>
        <a:p>
          <a:endParaRPr lang="en-US">
            <a:latin typeface="+mj-lt"/>
          </a:endParaRPr>
        </a:p>
      </dgm:t>
    </dgm:pt>
    <dgm:pt modelId="{DC0339FE-F330-417B-8F6B-F0FCD8BB0BED}" type="sibTrans" cxnId="{8D028FA9-80AA-4439-B9F2-164D2607612D}">
      <dgm:prSet/>
      <dgm:spPr/>
      <dgm:t>
        <a:bodyPr/>
        <a:lstStyle/>
        <a:p>
          <a:endParaRPr lang="en-US">
            <a:latin typeface="+mj-lt"/>
          </a:endParaRPr>
        </a:p>
      </dgm:t>
    </dgm:pt>
    <dgm:pt modelId="{50E79855-E45B-4D50-835E-237547739E9D}">
      <dgm:prSet phldrT="[Text]">
        <dgm:style>
          <a:lnRef idx="2">
            <a:schemeClr val="accent6"/>
          </a:lnRef>
          <a:fillRef idx="1">
            <a:schemeClr val="lt1"/>
          </a:fillRef>
          <a:effectRef idx="0">
            <a:schemeClr val="accent6"/>
          </a:effectRef>
          <a:fontRef idx="minor">
            <a:schemeClr val="dk1"/>
          </a:fontRef>
        </dgm:style>
      </dgm:prSet>
      <dgm:spPr/>
      <dgm:t>
        <a:bodyPr/>
        <a:lstStyle/>
        <a:p>
          <a:r>
            <a:rPr lang="vi-VN" dirty="0" smtClean="0">
              <a:latin typeface="+mj-lt"/>
            </a:rPr>
            <a:t>4</a:t>
          </a:r>
          <a:endParaRPr lang="en-US" dirty="0">
            <a:latin typeface="+mj-lt"/>
          </a:endParaRPr>
        </a:p>
      </dgm:t>
    </dgm:pt>
    <dgm:pt modelId="{3FC8C3A5-2228-4613-9C83-19DE8491FED8}" type="parTrans" cxnId="{509DB579-7F80-4B77-AC17-D1396BFEB06D}">
      <dgm:prSet/>
      <dgm:spPr/>
      <dgm:t>
        <a:bodyPr/>
        <a:lstStyle/>
        <a:p>
          <a:endParaRPr lang="en-US">
            <a:latin typeface="+mj-lt"/>
          </a:endParaRPr>
        </a:p>
      </dgm:t>
    </dgm:pt>
    <dgm:pt modelId="{35B88B9F-441F-48EC-B995-D2055A26FC81}" type="sibTrans" cxnId="{509DB579-7F80-4B77-AC17-D1396BFEB06D}">
      <dgm:prSet/>
      <dgm:spPr/>
      <dgm:t>
        <a:bodyPr/>
        <a:lstStyle/>
        <a:p>
          <a:endParaRPr lang="en-US">
            <a:latin typeface="+mj-lt"/>
          </a:endParaRPr>
        </a:p>
      </dgm:t>
    </dgm:pt>
    <dgm:pt modelId="{AE11F0A8-25E3-4E4B-9030-48427458C609}" type="pres">
      <dgm:prSet presAssocID="{A0A9D506-1205-4124-B689-5F5B5BF2A1D8}" presName="Name0" presStyleCnt="0">
        <dgm:presLayoutVars>
          <dgm:dir/>
          <dgm:animLvl val="lvl"/>
          <dgm:resizeHandles val="exact"/>
        </dgm:presLayoutVars>
      </dgm:prSet>
      <dgm:spPr/>
      <dgm:t>
        <a:bodyPr/>
        <a:lstStyle/>
        <a:p>
          <a:endParaRPr lang="en-US"/>
        </a:p>
      </dgm:t>
    </dgm:pt>
    <dgm:pt modelId="{676703BB-0E76-44A7-BC36-A7825CA0BC93}" type="pres">
      <dgm:prSet presAssocID="{C4EDECE5-0F8A-4504-A65C-2A736984826F}" presName="linNode" presStyleCnt="0"/>
      <dgm:spPr/>
    </dgm:pt>
    <dgm:pt modelId="{760200F3-08E0-4CBE-B898-4BDA903F28B8}" type="pres">
      <dgm:prSet presAssocID="{C4EDECE5-0F8A-4504-A65C-2A736984826F}" presName="parentText" presStyleLbl="node1" presStyleIdx="0" presStyleCnt="4" custScaleX="37500">
        <dgm:presLayoutVars>
          <dgm:chMax val="1"/>
          <dgm:bulletEnabled val="1"/>
        </dgm:presLayoutVars>
      </dgm:prSet>
      <dgm:spPr/>
      <dgm:t>
        <a:bodyPr/>
        <a:lstStyle/>
        <a:p>
          <a:endParaRPr lang="en-US"/>
        </a:p>
      </dgm:t>
    </dgm:pt>
    <dgm:pt modelId="{45258CAD-EE11-419E-97B2-DC8F76331507}" type="pres">
      <dgm:prSet presAssocID="{C4EDECE5-0F8A-4504-A65C-2A736984826F}" presName="descendantText" presStyleLbl="alignAccFollowNode1" presStyleIdx="0" presStyleCnt="4">
        <dgm:presLayoutVars>
          <dgm:bulletEnabled val="1"/>
        </dgm:presLayoutVars>
      </dgm:prSet>
      <dgm:spPr/>
      <dgm:t>
        <a:bodyPr/>
        <a:lstStyle/>
        <a:p>
          <a:endParaRPr lang="en-US"/>
        </a:p>
      </dgm:t>
    </dgm:pt>
    <dgm:pt modelId="{35BCF2C0-F41D-4880-85C6-99122797A858}" type="pres">
      <dgm:prSet presAssocID="{7EEF9525-9CA1-494A-9FA0-32B21B4BDB1D}" presName="sp" presStyleCnt="0"/>
      <dgm:spPr/>
    </dgm:pt>
    <dgm:pt modelId="{5D84AA60-B4CB-4131-B7F4-0EE84A080517}" type="pres">
      <dgm:prSet presAssocID="{03BD3D6F-FBEA-478B-8E09-DF8395A6D391}" presName="linNode" presStyleCnt="0"/>
      <dgm:spPr/>
    </dgm:pt>
    <dgm:pt modelId="{C44A5D4D-7DCD-4CF9-B09D-D510E9906A4E}" type="pres">
      <dgm:prSet presAssocID="{03BD3D6F-FBEA-478B-8E09-DF8395A6D391}" presName="parentText" presStyleLbl="node1" presStyleIdx="1" presStyleCnt="4" custScaleX="38888">
        <dgm:presLayoutVars>
          <dgm:chMax val="1"/>
          <dgm:bulletEnabled val="1"/>
        </dgm:presLayoutVars>
      </dgm:prSet>
      <dgm:spPr/>
      <dgm:t>
        <a:bodyPr/>
        <a:lstStyle/>
        <a:p>
          <a:endParaRPr lang="en-US"/>
        </a:p>
      </dgm:t>
    </dgm:pt>
    <dgm:pt modelId="{6DB3868C-AACA-43EC-84BB-0E26E5FA9223}" type="pres">
      <dgm:prSet presAssocID="{03BD3D6F-FBEA-478B-8E09-DF8395A6D391}" presName="descendantText" presStyleLbl="alignAccFollowNode1" presStyleIdx="1" presStyleCnt="4">
        <dgm:presLayoutVars>
          <dgm:bulletEnabled val="1"/>
        </dgm:presLayoutVars>
      </dgm:prSet>
      <dgm:spPr/>
      <dgm:t>
        <a:bodyPr/>
        <a:lstStyle/>
        <a:p>
          <a:endParaRPr lang="en-US"/>
        </a:p>
      </dgm:t>
    </dgm:pt>
    <dgm:pt modelId="{DA4A7529-765A-4903-8EB1-EF2C158DF883}" type="pres">
      <dgm:prSet presAssocID="{CE26B668-D9A4-44B6-BE91-F4A1B3801272}" presName="sp" presStyleCnt="0"/>
      <dgm:spPr/>
    </dgm:pt>
    <dgm:pt modelId="{F45AADAE-3E58-47B0-AAAD-C133B4BEC695}" type="pres">
      <dgm:prSet presAssocID="{B0413CF8-FCD2-4B36-90F1-5FB34D59BCC6}" presName="linNode" presStyleCnt="0"/>
      <dgm:spPr/>
    </dgm:pt>
    <dgm:pt modelId="{BC3C3BBA-3265-41E5-8950-163EE078A3AD}" type="pres">
      <dgm:prSet presAssocID="{B0413CF8-FCD2-4B36-90F1-5FB34D59BCC6}" presName="parentText" presStyleLbl="node1" presStyleIdx="2" presStyleCnt="4" custScaleX="38889">
        <dgm:presLayoutVars>
          <dgm:chMax val="1"/>
          <dgm:bulletEnabled val="1"/>
        </dgm:presLayoutVars>
      </dgm:prSet>
      <dgm:spPr/>
      <dgm:t>
        <a:bodyPr/>
        <a:lstStyle/>
        <a:p>
          <a:endParaRPr lang="en-US"/>
        </a:p>
      </dgm:t>
    </dgm:pt>
    <dgm:pt modelId="{5E216FCE-095D-4E7E-8570-71BE6C0480E4}" type="pres">
      <dgm:prSet presAssocID="{B0413CF8-FCD2-4B36-90F1-5FB34D59BCC6}" presName="descendantText" presStyleLbl="alignAccFollowNode1" presStyleIdx="2" presStyleCnt="4">
        <dgm:presLayoutVars>
          <dgm:bulletEnabled val="1"/>
        </dgm:presLayoutVars>
      </dgm:prSet>
      <dgm:spPr/>
      <dgm:t>
        <a:bodyPr/>
        <a:lstStyle/>
        <a:p>
          <a:endParaRPr lang="en-US"/>
        </a:p>
      </dgm:t>
    </dgm:pt>
    <dgm:pt modelId="{2446B86F-E99D-4263-B9C2-C96915026BB2}" type="pres">
      <dgm:prSet presAssocID="{DCBE21B8-B3C1-43D0-BBDD-2E2A4E25A29D}" presName="sp" presStyleCnt="0"/>
      <dgm:spPr/>
    </dgm:pt>
    <dgm:pt modelId="{BDE04741-B34B-4323-9DEF-1E6198C2B661}" type="pres">
      <dgm:prSet presAssocID="{50E79855-E45B-4D50-835E-237547739E9D}" presName="linNode" presStyleCnt="0"/>
      <dgm:spPr/>
    </dgm:pt>
    <dgm:pt modelId="{05CD0871-4330-4405-AB4D-3D3BB8D31AAB}" type="pres">
      <dgm:prSet presAssocID="{50E79855-E45B-4D50-835E-237547739E9D}" presName="parentText" presStyleLbl="node1" presStyleIdx="3" presStyleCnt="4" custScaleX="38890">
        <dgm:presLayoutVars>
          <dgm:chMax val="1"/>
          <dgm:bulletEnabled val="1"/>
        </dgm:presLayoutVars>
      </dgm:prSet>
      <dgm:spPr/>
      <dgm:t>
        <a:bodyPr/>
        <a:lstStyle/>
        <a:p>
          <a:endParaRPr lang="en-US"/>
        </a:p>
      </dgm:t>
    </dgm:pt>
    <dgm:pt modelId="{8D4E4D28-F934-45A3-9C6E-97B6BA66F0EE}" type="pres">
      <dgm:prSet presAssocID="{50E79855-E45B-4D50-835E-237547739E9D}" presName="descendantText" presStyleLbl="alignAccFollowNode1" presStyleIdx="3" presStyleCnt="4">
        <dgm:presLayoutVars>
          <dgm:bulletEnabled val="1"/>
        </dgm:presLayoutVars>
      </dgm:prSet>
      <dgm:spPr/>
      <dgm:t>
        <a:bodyPr/>
        <a:lstStyle/>
        <a:p>
          <a:endParaRPr lang="en-US"/>
        </a:p>
      </dgm:t>
    </dgm:pt>
  </dgm:ptLst>
  <dgm:cxnLst>
    <dgm:cxn modelId="{FAC94A61-4FCB-4918-A012-EDF461EE0F81}" type="presOf" srcId="{A0A9D506-1205-4124-B689-5F5B5BF2A1D8}" destId="{AE11F0A8-25E3-4E4B-9030-48427458C609}" srcOrd="0" destOrd="0" presId="urn:microsoft.com/office/officeart/2005/8/layout/vList5"/>
    <dgm:cxn modelId="{79773175-C525-40B2-9603-3D96DEAA6902}" srcId="{A0A9D506-1205-4124-B689-5F5B5BF2A1D8}" destId="{03BD3D6F-FBEA-478B-8E09-DF8395A6D391}" srcOrd="1" destOrd="0" parTransId="{6FCFAE36-B70D-40E2-B677-2DBE176589CB}" sibTransId="{CE26B668-D9A4-44B6-BE91-F4A1B3801272}"/>
    <dgm:cxn modelId="{FEDC6CA9-C8BA-40EE-9368-24F4A1806557}" srcId="{A0A9D506-1205-4124-B689-5F5B5BF2A1D8}" destId="{C4EDECE5-0F8A-4504-A65C-2A736984826F}" srcOrd="0" destOrd="0" parTransId="{5CBC8B31-83F9-4D02-A342-4AC3381F3433}" sibTransId="{7EEF9525-9CA1-494A-9FA0-32B21B4BDB1D}"/>
    <dgm:cxn modelId="{509DB579-7F80-4B77-AC17-D1396BFEB06D}" srcId="{A0A9D506-1205-4124-B689-5F5B5BF2A1D8}" destId="{50E79855-E45B-4D50-835E-237547739E9D}" srcOrd="3" destOrd="0" parTransId="{3FC8C3A5-2228-4613-9C83-19DE8491FED8}" sibTransId="{35B88B9F-441F-48EC-B995-D2055A26FC81}"/>
    <dgm:cxn modelId="{ECE5D06C-AFC5-4A61-AC15-FA1381049DE7}" srcId="{B0413CF8-FCD2-4B36-90F1-5FB34D59BCC6}" destId="{3E93A1B3-8D82-4096-BF8D-1EAAEF83F4F5}" srcOrd="0" destOrd="0" parTransId="{7091C317-271B-43AA-8FCF-8325B53E5321}" sibTransId="{C01F9664-DE26-4F6F-8C91-B546B1BFCC74}"/>
    <dgm:cxn modelId="{8D028FA9-80AA-4439-B9F2-164D2607612D}" srcId="{50E79855-E45B-4D50-835E-237547739E9D}" destId="{9C678CAA-96C3-488E-AE9F-95BB266CB0FD}" srcOrd="0" destOrd="0" parTransId="{BD4F6E8A-BB77-443E-8942-622ABC1F25D4}" sibTransId="{DC0339FE-F330-417B-8F6B-F0FCD8BB0BED}"/>
    <dgm:cxn modelId="{02393376-1936-429D-A9B7-75EDA75A77C0}" type="presOf" srcId="{C4EDECE5-0F8A-4504-A65C-2A736984826F}" destId="{760200F3-08E0-4CBE-B898-4BDA903F28B8}" srcOrd="0" destOrd="0" presId="urn:microsoft.com/office/officeart/2005/8/layout/vList5"/>
    <dgm:cxn modelId="{51288EE4-9358-45FE-940E-6B81919AA477}" srcId="{A0A9D506-1205-4124-B689-5F5B5BF2A1D8}" destId="{B0413CF8-FCD2-4B36-90F1-5FB34D59BCC6}" srcOrd="2" destOrd="0" parTransId="{5E5D61D0-5820-4D0F-ACC2-2793CC1D0B00}" sibTransId="{DCBE21B8-B3C1-43D0-BBDD-2E2A4E25A29D}"/>
    <dgm:cxn modelId="{8A4C58DA-06A5-4AF3-BAFB-42D7B5749E6B}" type="presOf" srcId="{3E93A1B3-8D82-4096-BF8D-1EAAEF83F4F5}" destId="{5E216FCE-095D-4E7E-8570-71BE6C0480E4}" srcOrd="0" destOrd="0" presId="urn:microsoft.com/office/officeart/2005/8/layout/vList5"/>
    <dgm:cxn modelId="{C12839B7-D07C-4845-854B-968483EF9F5A}" srcId="{C4EDECE5-0F8A-4504-A65C-2A736984826F}" destId="{C1417EFE-FB17-42F5-BE6D-5142D36457CF}" srcOrd="0" destOrd="0" parTransId="{7B8A310E-E7E4-47E0-ABC6-48FA97E1A12A}" sibTransId="{D8C79677-C52A-4293-9F5E-98865D3A2FB1}"/>
    <dgm:cxn modelId="{2AF8D68A-726F-4B81-9BC8-A27F92BF505F}" type="presOf" srcId="{B0413CF8-FCD2-4B36-90F1-5FB34D59BCC6}" destId="{BC3C3BBA-3265-41E5-8950-163EE078A3AD}" srcOrd="0" destOrd="0" presId="urn:microsoft.com/office/officeart/2005/8/layout/vList5"/>
    <dgm:cxn modelId="{F258D9EB-C125-40DD-A5E3-FBA2939C9BE7}" type="presOf" srcId="{9C678CAA-96C3-488E-AE9F-95BB266CB0FD}" destId="{8D4E4D28-F934-45A3-9C6E-97B6BA66F0EE}" srcOrd="0" destOrd="0" presId="urn:microsoft.com/office/officeart/2005/8/layout/vList5"/>
    <dgm:cxn modelId="{2A7B8AE7-A0BE-4DB8-8055-DFBBC43AC0EB}" type="presOf" srcId="{50E79855-E45B-4D50-835E-237547739E9D}" destId="{05CD0871-4330-4405-AB4D-3D3BB8D31AAB}" srcOrd="0" destOrd="0" presId="urn:microsoft.com/office/officeart/2005/8/layout/vList5"/>
    <dgm:cxn modelId="{9470A28D-5EB2-4A75-BA95-9CC5BD67D57C}" type="presOf" srcId="{E1AD3101-1FB4-41BF-A4D3-DF261B93ED27}" destId="{6DB3868C-AACA-43EC-84BB-0E26E5FA9223}" srcOrd="0" destOrd="0" presId="urn:microsoft.com/office/officeart/2005/8/layout/vList5"/>
    <dgm:cxn modelId="{2852E632-ADF2-4C53-A0F8-EC366A64DD29}" type="presOf" srcId="{03BD3D6F-FBEA-478B-8E09-DF8395A6D391}" destId="{C44A5D4D-7DCD-4CF9-B09D-D510E9906A4E}" srcOrd="0" destOrd="0" presId="urn:microsoft.com/office/officeart/2005/8/layout/vList5"/>
    <dgm:cxn modelId="{1E5DF485-7FE0-4240-9C9A-9960460EE2A2}" srcId="{03BD3D6F-FBEA-478B-8E09-DF8395A6D391}" destId="{E1AD3101-1FB4-41BF-A4D3-DF261B93ED27}" srcOrd="0" destOrd="0" parTransId="{95855170-B69F-4D04-9596-317697C7F88B}" sibTransId="{D79F83A9-3F3A-470C-B879-2010E5F574F6}"/>
    <dgm:cxn modelId="{48C2030F-BD88-4443-8617-C3FAE7E4264F}" type="presOf" srcId="{C1417EFE-FB17-42F5-BE6D-5142D36457CF}" destId="{45258CAD-EE11-419E-97B2-DC8F76331507}" srcOrd="0" destOrd="0" presId="urn:microsoft.com/office/officeart/2005/8/layout/vList5"/>
    <dgm:cxn modelId="{DABB5063-C38D-48FB-9DA5-786930981C7E}" type="presParOf" srcId="{AE11F0A8-25E3-4E4B-9030-48427458C609}" destId="{676703BB-0E76-44A7-BC36-A7825CA0BC93}" srcOrd="0" destOrd="0" presId="urn:microsoft.com/office/officeart/2005/8/layout/vList5"/>
    <dgm:cxn modelId="{CB4CEF66-3BFE-48C1-94F4-90D32E729C93}" type="presParOf" srcId="{676703BB-0E76-44A7-BC36-A7825CA0BC93}" destId="{760200F3-08E0-4CBE-B898-4BDA903F28B8}" srcOrd="0" destOrd="0" presId="urn:microsoft.com/office/officeart/2005/8/layout/vList5"/>
    <dgm:cxn modelId="{6A773EB9-CE78-430A-B570-394FA64261EB}" type="presParOf" srcId="{676703BB-0E76-44A7-BC36-A7825CA0BC93}" destId="{45258CAD-EE11-419E-97B2-DC8F76331507}" srcOrd="1" destOrd="0" presId="urn:microsoft.com/office/officeart/2005/8/layout/vList5"/>
    <dgm:cxn modelId="{EC6A32D4-6A2D-412A-9BC5-FD19035E8AAD}" type="presParOf" srcId="{AE11F0A8-25E3-4E4B-9030-48427458C609}" destId="{35BCF2C0-F41D-4880-85C6-99122797A858}" srcOrd="1" destOrd="0" presId="urn:microsoft.com/office/officeart/2005/8/layout/vList5"/>
    <dgm:cxn modelId="{6A68F5F2-CC96-4EAB-BAE9-6130A5247B13}" type="presParOf" srcId="{AE11F0A8-25E3-4E4B-9030-48427458C609}" destId="{5D84AA60-B4CB-4131-B7F4-0EE84A080517}" srcOrd="2" destOrd="0" presId="urn:microsoft.com/office/officeart/2005/8/layout/vList5"/>
    <dgm:cxn modelId="{9323805D-48A9-44C3-A65F-A375C1DCE818}" type="presParOf" srcId="{5D84AA60-B4CB-4131-B7F4-0EE84A080517}" destId="{C44A5D4D-7DCD-4CF9-B09D-D510E9906A4E}" srcOrd="0" destOrd="0" presId="urn:microsoft.com/office/officeart/2005/8/layout/vList5"/>
    <dgm:cxn modelId="{BCF8757B-027A-46D0-8290-952C063281A7}" type="presParOf" srcId="{5D84AA60-B4CB-4131-B7F4-0EE84A080517}" destId="{6DB3868C-AACA-43EC-84BB-0E26E5FA9223}" srcOrd="1" destOrd="0" presId="urn:microsoft.com/office/officeart/2005/8/layout/vList5"/>
    <dgm:cxn modelId="{BFDB19FA-C411-43E9-8317-30A9B5FD8035}" type="presParOf" srcId="{AE11F0A8-25E3-4E4B-9030-48427458C609}" destId="{DA4A7529-765A-4903-8EB1-EF2C158DF883}" srcOrd="3" destOrd="0" presId="urn:microsoft.com/office/officeart/2005/8/layout/vList5"/>
    <dgm:cxn modelId="{9E5912BD-13B4-43EF-B1D4-31E8635F630E}" type="presParOf" srcId="{AE11F0A8-25E3-4E4B-9030-48427458C609}" destId="{F45AADAE-3E58-47B0-AAAD-C133B4BEC695}" srcOrd="4" destOrd="0" presId="urn:microsoft.com/office/officeart/2005/8/layout/vList5"/>
    <dgm:cxn modelId="{3EB32900-EF87-42E1-8FE7-A93FA435AB36}" type="presParOf" srcId="{F45AADAE-3E58-47B0-AAAD-C133B4BEC695}" destId="{BC3C3BBA-3265-41E5-8950-163EE078A3AD}" srcOrd="0" destOrd="0" presId="urn:microsoft.com/office/officeart/2005/8/layout/vList5"/>
    <dgm:cxn modelId="{482D915F-F3EE-4A2A-A56B-DEA64BA7B52F}" type="presParOf" srcId="{F45AADAE-3E58-47B0-AAAD-C133B4BEC695}" destId="{5E216FCE-095D-4E7E-8570-71BE6C0480E4}" srcOrd="1" destOrd="0" presId="urn:microsoft.com/office/officeart/2005/8/layout/vList5"/>
    <dgm:cxn modelId="{9AE3C144-FFE1-4285-B831-7D885032772E}" type="presParOf" srcId="{AE11F0A8-25E3-4E4B-9030-48427458C609}" destId="{2446B86F-E99D-4263-B9C2-C96915026BB2}" srcOrd="5" destOrd="0" presId="urn:microsoft.com/office/officeart/2005/8/layout/vList5"/>
    <dgm:cxn modelId="{1516A60D-F39F-4AF6-A85D-3FBE0483982E}" type="presParOf" srcId="{AE11F0A8-25E3-4E4B-9030-48427458C609}" destId="{BDE04741-B34B-4323-9DEF-1E6198C2B661}" srcOrd="6" destOrd="0" presId="urn:microsoft.com/office/officeart/2005/8/layout/vList5"/>
    <dgm:cxn modelId="{53FE7658-0007-4069-805F-F4AA0CD31621}" type="presParOf" srcId="{BDE04741-B34B-4323-9DEF-1E6198C2B661}" destId="{05CD0871-4330-4405-AB4D-3D3BB8D31AAB}" srcOrd="0" destOrd="0" presId="urn:microsoft.com/office/officeart/2005/8/layout/vList5"/>
    <dgm:cxn modelId="{D64C692C-CAAA-40B7-B781-941B7A874F67}" type="presParOf" srcId="{BDE04741-B34B-4323-9DEF-1E6198C2B661}" destId="{8D4E4D28-F934-45A3-9C6E-97B6BA66F0E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A6289-ACC8-4AFA-974A-936D76E78FFD}"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C081047D-2169-4535-B40C-D6BA62B6B8C5}">
      <dgm:prSet phldrT="[Text]" custT="1"/>
      <dgm:spPr/>
      <dgm:t>
        <a:bodyPr/>
        <a:lstStyle/>
        <a:p>
          <a:r>
            <a:rPr lang="vi-VN" sz="2000" dirty="0" smtClean="0">
              <a:latin typeface="+mj-lt"/>
            </a:rPr>
            <a:t>Đạo đức</a:t>
          </a:r>
          <a:endParaRPr lang="en-US" sz="2000" dirty="0">
            <a:latin typeface="+mj-lt"/>
          </a:endParaRPr>
        </a:p>
      </dgm:t>
    </dgm:pt>
    <dgm:pt modelId="{E25BFD3A-BD40-4949-8AF9-25EC02D209A2}" type="parTrans" cxnId="{75CDEB6A-2C47-4342-9435-424D2AE2722B}">
      <dgm:prSet/>
      <dgm:spPr/>
      <dgm:t>
        <a:bodyPr/>
        <a:lstStyle/>
        <a:p>
          <a:endParaRPr lang="en-US" sz="1600">
            <a:latin typeface="+mj-lt"/>
          </a:endParaRPr>
        </a:p>
      </dgm:t>
    </dgm:pt>
    <dgm:pt modelId="{AB091F50-3B1E-45E3-8036-EC39C760F308}" type="sibTrans" cxnId="{75CDEB6A-2C47-4342-9435-424D2AE2722B}">
      <dgm:prSet/>
      <dgm:spPr/>
      <dgm:t>
        <a:bodyPr/>
        <a:lstStyle/>
        <a:p>
          <a:endParaRPr lang="en-US" sz="1600">
            <a:latin typeface="+mj-lt"/>
          </a:endParaRPr>
        </a:p>
      </dgm:t>
    </dgm:pt>
    <dgm:pt modelId="{4BDEEDC5-F252-4F54-935D-48D49078B7DD}">
      <dgm:prSet phldrT="[Text]" custT="1"/>
      <dgm:spPr/>
      <dgm:t>
        <a:bodyPr/>
        <a:lstStyle/>
        <a:p>
          <a:r>
            <a:rPr lang="vi-VN" sz="2000" dirty="0" smtClean="0">
              <a:latin typeface="+mj-lt"/>
            </a:rPr>
            <a:t>- Điều chỉnh hành vi con người mang tính tự nguyện</a:t>
          </a:r>
          <a:endParaRPr lang="en-US" sz="2000" dirty="0">
            <a:latin typeface="+mj-lt"/>
          </a:endParaRPr>
        </a:p>
      </dgm:t>
    </dgm:pt>
    <dgm:pt modelId="{C4163C74-F28E-4106-B9C8-1770C4A1D6DD}" type="parTrans" cxnId="{DEC68013-2E30-4030-BF13-A53F41774136}">
      <dgm:prSet/>
      <dgm:spPr/>
      <dgm:t>
        <a:bodyPr/>
        <a:lstStyle/>
        <a:p>
          <a:endParaRPr lang="en-US" sz="1600">
            <a:latin typeface="+mj-lt"/>
          </a:endParaRPr>
        </a:p>
      </dgm:t>
    </dgm:pt>
    <dgm:pt modelId="{DC740F86-831A-4A40-90D4-F9B6B96737EA}" type="sibTrans" cxnId="{DEC68013-2E30-4030-BF13-A53F41774136}">
      <dgm:prSet/>
      <dgm:spPr/>
      <dgm:t>
        <a:bodyPr/>
        <a:lstStyle/>
        <a:p>
          <a:endParaRPr lang="en-US" sz="1600">
            <a:latin typeface="+mj-lt"/>
          </a:endParaRPr>
        </a:p>
      </dgm:t>
    </dgm:pt>
    <dgm:pt modelId="{AED06E07-378C-4E25-82A1-F0B7505B886C}">
      <dgm:prSet phldrT="[Text]" custT="1"/>
      <dgm:spPr/>
      <dgm:t>
        <a:bodyPr/>
        <a:lstStyle/>
        <a:p>
          <a:r>
            <a:rPr lang="vi-VN" sz="2000" dirty="0" smtClean="0">
              <a:latin typeface="+mj-lt"/>
            </a:rPr>
            <a:t>- Vi phạm: dư luận xã hội lên án, lương tâm cắn dứt.</a:t>
          </a:r>
          <a:endParaRPr lang="en-US" sz="2000" dirty="0">
            <a:latin typeface="+mj-lt"/>
          </a:endParaRPr>
        </a:p>
      </dgm:t>
    </dgm:pt>
    <dgm:pt modelId="{474D7EA4-DE54-45C9-8E1D-270C94B25B8E}" type="parTrans" cxnId="{E36DEC7E-659F-4B8F-AF9C-9615EDAF341D}">
      <dgm:prSet/>
      <dgm:spPr/>
      <dgm:t>
        <a:bodyPr/>
        <a:lstStyle/>
        <a:p>
          <a:endParaRPr lang="en-US" sz="1600">
            <a:latin typeface="+mj-lt"/>
          </a:endParaRPr>
        </a:p>
      </dgm:t>
    </dgm:pt>
    <dgm:pt modelId="{56AED62B-3180-4AB0-AEB8-68C3A0CE677A}" type="sibTrans" cxnId="{E36DEC7E-659F-4B8F-AF9C-9615EDAF341D}">
      <dgm:prSet/>
      <dgm:spPr/>
      <dgm:t>
        <a:bodyPr/>
        <a:lstStyle/>
        <a:p>
          <a:endParaRPr lang="en-US" sz="1600">
            <a:latin typeface="+mj-lt"/>
          </a:endParaRPr>
        </a:p>
      </dgm:t>
    </dgm:pt>
    <dgm:pt modelId="{EEE58D1B-077E-465F-AB3C-8B1D7CF2F95F}">
      <dgm:prSet phldrT="[Text]" custT="1"/>
      <dgm:spPr/>
      <dgm:t>
        <a:bodyPr/>
        <a:lstStyle/>
        <a:p>
          <a:r>
            <a:rPr lang="vi-VN" sz="2000" dirty="0" smtClean="0">
              <a:latin typeface="+mj-lt"/>
            </a:rPr>
            <a:t>Pháp luật</a:t>
          </a:r>
          <a:endParaRPr lang="en-US" sz="2000" dirty="0">
            <a:latin typeface="+mj-lt"/>
          </a:endParaRPr>
        </a:p>
      </dgm:t>
    </dgm:pt>
    <dgm:pt modelId="{D0444E60-1808-446B-8CB2-45F2224F05C5}" type="parTrans" cxnId="{8A72FE21-CABA-45A8-98EE-DD13C226D06B}">
      <dgm:prSet/>
      <dgm:spPr/>
      <dgm:t>
        <a:bodyPr/>
        <a:lstStyle/>
        <a:p>
          <a:endParaRPr lang="en-US" sz="1600">
            <a:latin typeface="+mj-lt"/>
          </a:endParaRPr>
        </a:p>
      </dgm:t>
    </dgm:pt>
    <dgm:pt modelId="{C20C3C6A-74EA-43EE-87E5-DD9F26C2430A}" type="sibTrans" cxnId="{8A72FE21-CABA-45A8-98EE-DD13C226D06B}">
      <dgm:prSet/>
      <dgm:spPr/>
      <dgm:t>
        <a:bodyPr/>
        <a:lstStyle/>
        <a:p>
          <a:endParaRPr lang="en-US" sz="1600">
            <a:latin typeface="+mj-lt"/>
          </a:endParaRPr>
        </a:p>
      </dgm:t>
    </dgm:pt>
    <dgm:pt modelId="{30F31CCC-1EBA-4578-A3F1-CFB47FB867E8}">
      <dgm:prSet phldrT="[Text]" custT="1"/>
      <dgm:spPr/>
      <dgm:t>
        <a:bodyPr/>
        <a:lstStyle/>
        <a:p>
          <a:r>
            <a:rPr lang="vi-VN" sz="2000" dirty="0" smtClean="0">
              <a:latin typeface="+mj-lt"/>
            </a:rPr>
            <a:t>- Điều chỉnh hành vi con người mang tính bắt buộc.</a:t>
          </a:r>
          <a:endParaRPr lang="en-US" sz="2000" dirty="0">
            <a:latin typeface="+mj-lt"/>
          </a:endParaRPr>
        </a:p>
      </dgm:t>
    </dgm:pt>
    <dgm:pt modelId="{E6999726-B955-45BE-A2B6-F22606774EA9}" type="parTrans" cxnId="{397BA056-FA05-4FF2-8070-4A7CB743C3D2}">
      <dgm:prSet/>
      <dgm:spPr/>
      <dgm:t>
        <a:bodyPr/>
        <a:lstStyle/>
        <a:p>
          <a:endParaRPr lang="en-US" sz="1600">
            <a:latin typeface="+mj-lt"/>
          </a:endParaRPr>
        </a:p>
      </dgm:t>
    </dgm:pt>
    <dgm:pt modelId="{94A5428B-294B-47F3-A9DF-CF41C9862244}" type="sibTrans" cxnId="{397BA056-FA05-4FF2-8070-4A7CB743C3D2}">
      <dgm:prSet/>
      <dgm:spPr/>
      <dgm:t>
        <a:bodyPr/>
        <a:lstStyle/>
        <a:p>
          <a:endParaRPr lang="en-US" sz="1600">
            <a:latin typeface="+mj-lt"/>
          </a:endParaRPr>
        </a:p>
      </dgm:t>
    </dgm:pt>
    <dgm:pt modelId="{C6AEA825-490A-4573-8AEC-60F72EDF8156}">
      <dgm:prSet phldrT="[Text]" custT="1"/>
      <dgm:spPr/>
      <dgm:t>
        <a:bodyPr/>
        <a:lstStyle/>
        <a:p>
          <a:r>
            <a:rPr lang="vi-VN" sz="2000" dirty="0" smtClean="0">
              <a:latin typeface="+mj-lt"/>
            </a:rPr>
            <a:t>- Vi phạm: sẽ bị xử lí theo luật định.</a:t>
          </a:r>
          <a:endParaRPr lang="en-US" sz="2000" dirty="0">
            <a:latin typeface="+mj-lt"/>
          </a:endParaRPr>
        </a:p>
      </dgm:t>
    </dgm:pt>
    <dgm:pt modelId="{0F267EDB-2B7B-4BA4-86D7-83F5BFF4A959}" type="parTrans" cxnId="{54C16C56-A5A2-493D-8CE9-4CADE2603656}">
      <dgm:prSet/>
      <dgm:spPr/>
      <dgm:t>
        <a:bodyPr/>
        <a:lstStyle/>
        <a:p>
          <a:endParaRPr lang="en-US" sz="1600">
            <a:latin typeface="+mj-lt"/>
          </a:endParaRPr>
        </a:p>
      </dgm:t>
    </dgm:pt>
    <dgm:pt modelId="{10AC0642-FE2D-4FCB-AD95-D48716B6A476}" type="sibTrans" cxnId="{54C16C56-A5A2-493D-8CE9-4CADE2603656}">
      <dgm:prSet/>
      <dgm:spPr/>
      <dgm:t>
        <a:bodyPr/>
        <a:lstStyle/>
        <a:p>
          <a:endParaRPr lang="en-US" sz="1600">
            <a:latin typeface="+mj-lt"/>
          </a:endParaRPr>
        </a:p>
      </dgm:t>
    </dgm:pt>
    <dgm:pt modelId="{AB08A509-4AF7-4535-A53C-A866C5B829AC}" type="pres">
      <dgm:prSet presAssocID="{E3CA6289-ACC8-4AFA-974A-936D76E78FFD}" presName="Name0" presStyleCnt="0">
        <dgm:presLayoutVars>
          <dgm:dir/>
          <dgm:animLvl val="lvl"/>
          <dgm:resizeHandles val="exact"/>
        </dgm:presLayoutVars>
      </dgm:prSet>
      <dgm:spPr/>
      <dgm:t>
        <a:bodyPr/>
        <a:lstStyle/>
        <a:p>
          <a:endParaRPr lang="en-US"/>
        </a:p>
      </dgm:t>
    </dgm:pt>
    <dgm:pt modelId="{68BF30D3-B49C-4836-B85C-E8EE8EA8549B}" type="pres">
      <dgm:prSet presAssocID="{C081047D-2169-4535-B40C-D6BA62B6B8C5}" presName="composite" presStyleCnt="0"/>
      <dgm:spPr/>
    </dgm:pt>
    <dgm:pt modelId="{4B1D601A-2AB0-45B6-9890-72F2211BC8AF}" type="pres">
      <dgm:prSet presAssocID="{C081047D-2169-4535-B40C-D6BA62B6B8C5}" presName="parTx" presStyleLbl="alignNode1" presStyleIdx="0" presStyleCnt="2">
        <dgm:presLayoutVars>
          <dgm:chMax val="0"/>
          <dgm:chPref val="0"/>
          <dgm:bulletEnabled val="1"/>
        </dgm:presLayoutVars>
      </dgm:prSet>
      <dgm:spPr/>
      <dgm:t>
        <a:bodyPr/>
        <a:lstStyle/>
        <a:p>
          <a:endParaRPr lang="en-US"/>
        </a:p>
      </dgm:t>
    </dgm:pt>
    <dgm:pt modelId="{C564E563-A762-4992-96ED-C5325441EB00}" type="pres">
      <dgm:prSet presAssocID="{C081047D-2169-4535-B40C-D6BA62B6B8C5}" presName="desTx" presStyleLbl="alignAccFollowNode1" presStyleIdx="0" presStyleCnt="2" custScaleY="100000" custLinFactNeighborX="-1" custLinFactNeighborY="-581">
        <dgm:presLayoutVars>
          <dgm:bulletEnabled val="1"/>
        </dgm:presLayoutVars>
      </dgm:prSet>
      <dgm:spPr/>
      <dgm:t>
        <a:bodyPr/>
        <a:lstStyle/>
        <a:p>
          <a:endParaRPr lang="en-US"/>
        </a:p>
      </dgm:t>
    </dgm:pt>
    <dgm:pt modelId="{162FE98D-1669-4B1C-A477-E02A19E366F3}" type="pres">
      <dgm:prSet presAssocID="{AB091F50-3B1E-45E3-8036-EC39C760F308}" presName="space" presStyleCnt="0"/>
      <dgm:spPr/>
    </dgm:pt>
    <dgm:pt modelId="{5EBCC3E8-C49E-4D60-9860-8330A2DDF7E8}" type="pres">
      <dgm:prSet presAssocID="{EEE58D1B-077E-465F-AB3C-8B1D7CF2F95F}" presName="composite" presStyleCnt="0"/>
      <dgm:spPr/>
    </dgm:pt>
    <dgm:pt modelId="{1A8F19F8-CA70-4EEC-A2E5-BD4F54DC9670}" type="pres">
      <dgm:prSet presAssocID="{EEE58D1B-077E-465F-AB3C-8B1D7CF2F95F}" presName="parTx" presStyleLbl="alignNode1" presStyleIdx="1" presStyleCnt="2">
        <dgm:presLayoutVars>
          <dgm:chMax val="0"/>
          <dgm:chPref val="0"/>
          <dgm:bulletEnabled val="1"/>
        </dgm:presLayoutVars>
      </dgm:prSet>
      <dgm:spPr/>
      <dgm:t>
        <a:bodyPr/>
        <a:lstStyle/>
        <a:p>
          <a:endParaRPr lang="en-US"/>
        </a:p>
      </dgm:t>
    </dgm:pt>
    <dgm:pt modelId="{82474B8E-9915-4267-8FC1-C5CC740F4314}" type="pres">
      <dgm:prSet presAssocID="{EEE58D1B-077E-465F-AB3C-8B1D7CF2F95F}" presName="desTx" presStyleLbl="alignAccFollowNode1" presStyleIdx="1" presStyleCnt="2" custScaleY="100000">
        <dgm:presLayoutVars>
          <dgm:bulletEnabled val="1"/>
        </dgm:presLayoutVars>
      </dgm:prSet>
      <dgm:spPr/>
      <dgm:t>
        <a:bodyPr/>
        <a:lstStyle/>
        <a:p>
          <a:endParaRPr lang="en-US"/>
        </a:p>
      </dgm:t>
    </dgm:pt>
  </dgm:ptLst>
  <dgm:cxnLst>
    <dgm:cxn modelId="{0F7A7404-605D-4461-B339-970A424700D3}" type="presOf" srcId="{C6AEA825-490A-4573-8AEC-60F72EDF8156}" destId="{82474B8E-9915-4267-8FC1-C5CC740F4314}" srcOrd="0" destOrd="1" presId="urn:microsoft.com/office/officeart/2005/8/layout/hList1"/>
    <dgm:cxn modelId="{54C16C56-A5A2-493D-8CE9-4CADE2603656}" srcId="{EEE58D1B-077E-465F-AB3C-8B1D7CF2F95F}" destId="{C6AEA825-490A-4573-8AEC-60F72EDF8156}" srcOrd="1" destOrd="0" parTransId="{0F267EDB-2B7B-4BA4-86D7-83F5BFF4A959}" sibTransId="{10AC0642-FE2D-4FCB-AD95-D48716B6A476}"/>
    <dgm:cxn modelId="{A066A7E8-5BAD-46E4-9C0F-40EC864AC481}" type="presOf" srcId="{E3CA6289-ACC8-4AFA-974A-936D76E78FFD}" destId="{AB08A509-4AF7-4535-A53C-A866C5B829AC}" srcOrd="0" destOrd="0" presId="urn:microsoft.com/office/officeart/2005/8/layout/hList1"/>
    <dgm:cxn modelId="{397BA056-FA05-4FF2-8070-4A7CB743C3D2}" srcId="{EEE58D1B-077E-465F-AB3C-8B1D7CF2F95F}" destId="{30F31CCC-1EBA-4578-A3F1-CFB47FB867E8}" srcOrd="0" destOrd="0" parTransId="{E6999726-B955-45BE-A2B6-F22606774EA9}" sibTransId="{94A5428B-294B-47F3-A9DF-CF41C9862244}"/>
    <dgm:cxn modelId="{2A329DD5-E1B0-455C-9201-A4CCD168A036}" type="presOf" srcId="{AED06E07-378C-4E25-82A1-F0B7505B886C}" destId="{C564E563-A762-4992-96ED-C5325441EB00}" srcOrd="0" destOrd="1" presId="urn:microsoft.com/office/officeart/2005/8/layout/hList1"/>
    <dgm:cxn modelId="{F7054536-D070-4531-9762-FE1E34E5FEEF}" type="presOf" srcId="{30F31CCC-1EBA-4578-A3F1-CFB47FB867E8}" destId="{82474B8E-9915-4267-8FC1-C5CC740F4314}" srcOrd="0" destOrd="0" presId="urn:microsoft.com/office/officeart/2005/8/layout/hList1"/>
    <dgm:cxn modelId="{D9FEDDF1-C0AF-452C-B779-5E5653D39030}" type="presOf" srcId="{C081047D-2169-4535-B40C-D6BA62B6B8C5}" destId="{4B1D601A-2AB0-45B6-9890-72F2211BC8AF}" srcOrd="0" destOrd="0" presId="urn:microsoft.com/office/officeart/2005/8/layout/hList1"/>
    <dgm:cxn modelId="{DEC68013-2E30-4030-BF13-A53F41774136}" srcId="{C081047D-2169-4535-B40C-D6BA62B6B8C5}" destId="{4BDEEDC5-F252-4F54-935D-48D49078B7DD}" srcOrd="0" destOrd="0" parTransId="{C4163C74-F28E-4106-B9C8-1770C4A1D6DD}" sibTransId="{DC740F86-831A-4A40-90D4-F9B6B96737EA}"/>
    <dgm:cxn modelId="{627874B2-8249-4312-BFA4-69080A4253D0}" type="presOf" srcId="{4BDEEDC5-F252-4F54-935D-48D49078B7DD}" destId="{C564E563-A762-4992-96ED-C5325441EB00}" srcOrd="0" destOrd="0" presId="urn:microsoft.com/office/officeart/2005/8/layout/hList1"/>
    <dgm:cxn modelId="{64EC43EC-AE30-4A06-9B76-05253EF5C812}" type="presOf" srcId="{EEE58D1B-077E-465F-AB3C-8B1D7CF2F95F}" destId="{1A8F19F8-CA70-4EEC-A2E5-BD4F54DC9670}" srcOrd="0" destOrd="0" presId="urn:microsoft.com/office/officeart/2005/8/layout/hList1"/>
    <dgm:cxn modelId="{75CDEB6A-2C47-4342-9435-424D2AE2722B}" srcId="{E3CA6289-ACC8-4AFA-974A-936D76E78FFD}" destId="{C081047D-2169-4535-B40C-D6BA62B6B8C5}" srcOrd="0" destOrd="0" parTransId="{E25BFD3A-BD40-4949-8AF9-25EC02D209A2}" sibTransId="{AB091F50-3B1E-45E3-8036-EC39C760F308}"/>
    <dgm:cxn modelId="{E36DEC7E-659F-4B8F-AF9C-9615EDAF341D}" srcId="{C081047D-2169-4535-B40C-D6BA62B6B8C5}" destId="{AED06E07-378C-4E25-82A1-F0B7505B886C}" srcOrd="1" destOrd="0" parTransId="{474D7EA4-DE54-45C9-8E1D-270C94B25B8E}" sibTransId="{56AED62B-3180-4AB0-AEB8-68C3A0CE677A}"/>
    <dgm:cxn modelId="{8A72FE21-CABA-45A8-98EE-DD13C226D06B}" srcId="{E3CA6289-ACC8-4AFA-974A-936D76E78FFD}" destId="{EEE58D1B-077E-465F-AB3C-8B1D7CF2F95F}" srcOrd="1" destOrd="0" parTransId="{D0444E60-1808-446B-8CB2-45F2224F05C5}" sibTransId="{C20C3C6A-74EA-43EE-87E5-DD9F26C2430A}"/>
    <dgm:cxn modelId="{40A458D1-8B9B-4E5A-97FF-111724066770}" type="presParOf" srcId="{AB08A509-4AF7-4535-A53C-A866C5B829AC}" destId="{68BF30D3-B49C-4836-B85C-E8EE8EA8549B}" srcOrd="0" destOrd="0" presId="urn:microsoft.com/office/officeart/2005/8/layout/hList1"/>
    <dgm:cxn modelId="{499022E0-7DCE-4862-90B8-A02A3A5D5247}" type="presParOf" srcId="{68BF30D3-B49C-4836-B85C-E8EE8EA8549B}" destId="{4B1D601A-2AB0-45B6-9890-72F2211BC8AF}" srcOrd="0" destOrd="0" presId="urn:microsoft.com/office/officeart/2005/8/layout/hList1"/>
    <dgm:cxn modelId="{9BE79C9E-FFAD-474C-BB6E-B8C5B16A2451}" type="presParOf" srcId="{68BF30D3-B49C-4836-B85C-E8EE8EA8549B}" destId="{C564E563-A762-4992-96ED-C5325441EB00}" srcOrd="1" destOrd="0" presId="urn:microsoft.com/office/officeart/2005/8/layout/hList1"/>
    <dgm:cxn modelId="{F3AC99EF-78CD-4D83-952A-B877B7C5562D}" type="presParOf" srcId="{AB08A509-4AF7-4535-A53C-A866C5B829AC}" destId="{162FE98D-1669-4B1C-A477-E02A19E366F3}" srcOrd="1" destOrd="0" presId="urn:microsoft.com/office/officeart/2005/8/layout/hList1"/>
    <dgm:cxn modelId="{8C236E7D-0663-4297-8792-2769A7BA7EDE}" type="presParOf" srcId="{AB08A509-4AF7-4535-A53C-A866C5B829AC}" destId="{5EBCC3E8-C49E-4D60-9860-8330A2DDF7E8}" srcOrd="2" destOrd="0" presId="urn:microsoft.com/office/officeart/2005/8/layout/hList1"/>
    <dgm:cxn modelId="{52B14FE5-EB4B-4993-B840-7E0CEF1B9682}" type="presParOf" srcId="{5EBCC3E8-C49E-4D60-9860-8330A2DDF7E8}" destId="{1A8F19F8-CA70-4EEC-A2E5-BD4F54DC9670}" srcOrd="0" destOrd="0" presId="urn:microsoft.com/office/officeart/2005/8/layout/hList1"/>
    <dgm:cxn modelId="{676A5DE1-395B-4C23-82C5-C63AE4E398C8}" type="presParOf" srcId="{5EBCC3E8-C49E-4D60-9860-8330A2DDF7E8}" destId="{82474B8E-9915-4267-8FC1-C5CC740F431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58CAD-EE11-419E-97B2-DC8F76331507}">
      <dsp:nvSpPr>
        <dsp:cNvPr id="0" name=""/>
        <dsp:cNvSpPr/>
      </dsp:nvSpPr>
      <dsp:spPr>
        <a:xfrm rot="5400000">
          <a:off x="3177459" y="-1526906"/>
          <a:ext cx="791852" cy="4047744"/>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vi-VN" sz="2300" kern="1200" dirty="0" smtClean="0">
              <a:latin typeface="+mj-lt"/>
            </a:rPr>
            <a:t>Khái niệm</a:t>
          </a:r>
          <a:endParaRPr lang="en-US" sz="2300" kern="1200" dirty="0">
            <a:latin typeface="+mj-lt"/>
          </a:endParaRPr>
        </a:p>
      </dsp:txBody>
      <dsp:txXfrm rot="-5400000">
        <a:off x="1549514" y="139694"/>
        <a:ext cx="4009089" cy="714542"/>
      </dsp:txXfrm>
    </dsp:sp>
    <dsp:sp modelId="{760200F3-08E0-4CBE-B898-4BDA903F28B8}">
      <dsp:nvSpPr>
        <dsp:cNvPr id="0" name=""/>
        <dsp:cNvSpPr/>
      </dsp:nvSpPr>
      <dsp:spPr>
        <a:xfrm>
          <a:off x="695693" y="2057"/>
          <a:ext cx="853821" cy="989815"/>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vi-VN" sz="5000" kern="1200" dirty="0" smtClean="0">
              <a:latin typeface="+mj-lt"/>
            </a:rPr>
            <a:t>1</a:t>
          </a:r>
          <a:endParaRPr lang="en-US" sz="5000" kern="1200" dirty="0">
            <a:latin typeface="+mj-lt"/>
          </a:endParaRPr>
        </a:p>
      </dsp:txBody>
      <dsp:txXfrm>
        <a:off x="737373" y="43737"/>
        <a:ext cx="770461" cy="906455"/>
      </dsp:txXfrm>
    </dsp:sp>
    <dsp:sp modelId="{6DB3868C-AACA-43EC-84BB-0E26E5FA9223}">
      <dsp:nvSpPr>
        <dsp:cNvPr id="0" name=""/>
        <dsp:cNvSpPr/>
      </dsp:nvSpPr>
      <dsp:spPr>
        <a:xfrm rot="5400000">
          <a:off x="3209062" y="-487599"/>
          <a:ext cx="791852" cy="4047744"/>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vi-VN" sz="2300" kern="1200" dirty="0" smtClean="0">
              <a:latin typeface="+mj-lt"/>
            </a:rPr>
            <a:t>Mối quan hệ giữa đạo đức và pháp luật</a:t>
          </a:r>
          <a:endParaRPr lang="en-US" sz="2300" kern="1200" dirty="0">
            <a:latin typeface="+mj-lt"/>
          </a:endParaRPr>
        </a:p>
      </dsp:txBody>
      <dsp:txXfrm rot="-5400000">
        <a:off x="1581117" y="1179001"/>
        <a:ext cx="4009089" cy="714542"/>
      </dsp:txXfrm>
    </dsp:sp>
    <dsp:sp modelId="{C44A5D4D-7DCD-4CF9-B09D-D510E9906A4E}">
      <dsp:nvSpPr>
        <dsp:cNvPr id="0" name=""/>
        <dsp:cNvSpPr/>
      </dsp:nvSpPr>
      <dsp:spPr>
        <a:xfrm>
          <a:off x="695693" y="1041364"/>
          <a:ext cx="885423" cy="989815"/>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vi-VN" sz="5000" kern="1200" dirty="0" smtClean="0">
              <a:latin typeface="+mj-lt"/>
            </a:rPr>
            <a:t>2</a:t>
          </a:r>
          <a:endParaRPr lang="en-US" sz="5000" kern="1200" dirty="0">
            <a:latin typeface="+mj-lt"/>
          </a:endParaRPr>
        </a:p>
      </dsp:txBody>
      <dsp:txXfrm>
        <a:off x="738916" y="1084587"/>
        <a:ext cx="798977" cy="903369"/>
      </dsp:txXfrm>
    </dsp:sp>
    <dsp:sp modelId="{5E216FCE-095D-4E7E-8570-71BE6C0480E4}">
      <dsp:nvSpPr>
        <dsp:cNvPr id="0" name=""/>
        <dsp:cNvSpPr/>
      </dsp:nvSpPr>
      <dsp:spPr>
        <a:xfrm rot="5400000">
          <a:off x="3209085" y="551707"/>
          <a:ext cx="791852" cy="404774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vi-VN" sz="2300" kern="1200" dirty="0" smtClean="0">
              <a:latin typeface="+mj-lt"/>
            </a:rPr>
            <a:t>Ý nghĩa</a:t>
          </a:r>
          <a:endParaRPr lang="en-US" sz="2300" kern="1200" dirty="0">
            <a:latin typeface="+mj-lt"/>
          </a:endParaRPr>
        </a:p>
      </dsp:txBody>
      <dsp:txXfrm rot="-5400000">
        <a:off x="1581140" y="2218308"/>
        <a:ext cx="4009089" cy="714542"/>
      </dsp:txXfrm>
    </dsp:sp>
    <dsp:sp modelId="{BC3C3BBA-3265-41E5-8950-163EE078A3AD}">
      <dsp:nvSpPr>
        <dsp:cNvPr id="0" name=""/>
        <dsp:cNvSpPr/>
      </dsp:nvSpPr>
      <dsp:spPr>
        <a:xfrm>
          <a:off x="695693" y="2080671"/>
          <a:ext cx="885446" cy="989815"/>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vi-VN" sz="5000" kern="1200" dirty="0" smtClean="0">
              <a:latin typeface="+mj-lt"/>
            </a:rPr>
            <a:t>3</a:t>
          </a:r>
          <a:endParaRPr lang="en-US" sz="5000" kern="1200" dirty="0">
            <a:latin typeface="+mj-lt"/>
          </a:endParaRPr>
        </a:p>
      </dsp:txBody>
      <dsp:txXfrm>
        <a:off x="738917" y="2123895"/>
        <a:ext cx="798998" cy="903367"/>
      </dsp:txXfrm>
    </dsp:sp>
    <dsp:sp modelId="{8D4E4D28-F934-45A3-9C6E-97B6BA66F0EE}">
      <dsp:nvSpPr>
        <dsp:cNvPr id="0" name=""/>
        <dsp:cNvSpPr/>
      </dsp:nvSpPr>
      <dsp:spPr>
        <a:xfrm rot="5400000">
          <a:off x="3209108" y="1591014"/>
          <a:ext cx="791852" cy="4047744"/>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vi-VN" sz="2300" kern="1200" dirty="0" smtClean="0">
              <a:latin typeface="+mj-lt"/>
            </a:rPr>
            <a:t>Trách nhiệm của công dân</a:t>
          </a:r>
          <a:endParaRPr lang="en-US" sz="2300" kern="1200" dirty="0">
            <a:latin typeface="+mj-lt"/>
          </a:endParaRPr>
        </a:p>
      </dsp:txBody>
      <dsp:txXfrm rot="-5400000">
        <a:off x="1581163" y="3257615"/>
        <a:ext cx="4009089" cy="714542"/>
      </dsp:txXfrm>
    </dsp:sp>
    <dsp:sp modelId="{05CD0871-4330-4405-AB4D-3D3BB8D31AAB}">
      <dsp:nvSpPr>
        <dsp:cNvPr id="0" name=""/>
        <dsp:cNvSpPr/>
      </dsp:nvSpPr>
      <dsp:spPr>
        <a:xfrm>
          <a:off x="695693" y="3119978"/>
          <a:ext cx="885469" cy="989815"/>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vi-VN" sz="5000" kern="1200" dirty="0" smtClean="0">
              <a:latin typeface="+mj-lt"/>
            </a:rPr>
            <a:t>4</a:t>
          </a:r>
          <a:endParaRPr lang="en-US" sz="5000" kern="1200" dirty="0">
            <a:latin typeface="+mj-lt"/>
          </a:endParaRPr>
        </a:p>
      </dsp:txBody>
      <dsp:txXfrm>
        <a:off x="738918" y="3163203"/>
        <a:ext cx="799019" cy="903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D601A-2AB0-45B6-9890-72F2211BC8AF}">
      <dsp:nvSpPr>
        <dsp:cNvPr id="0" name=""/>
        <dsp:cNvSpPr/>
      </dsp:nvSpPr>
      <dsp:spPr>
        <a:xfrm>
          <a:off x="37" y="2624"/>
          <a:ext cx="3631927" cy="5760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vi-VN" sz="2000" kern="1200" dirty="0" smtClean="0">
              <a:latin typeface="+mj-lt"/>
            </a:rPr>
            <a:t>Đạo đức</a:t>
          </a:r>
          <a:endParaRPr lang="en-US" sz="2000" kern="1200" dirty="0">
            <a:latin typeface="+mj-lt"/>
          </a:endParaRPr>
        </a:p>
      </dsp:txBody>
      <dsp:txXfrm>
        <a:off x="37" y="2624"/>
        <a:ext cx="3631927" cy="576000"/>
      </dsp:txXfrm>
    </dsp:sp>
    <dsp:sp modelId="{C564E563-A762-4992-96ED-C5325441EB00}">
      <dsp:nvSpPr>
        <dsp:cNvPr id="0" name=""/>
        <dsp:cNvSpPr/>
      </dsp:nvSpPr>
      <dsp:spPr>
        <a:xfrm>
          <a:off x="1" y="570491"/>
          <a:ext cx="3631927" cy="139995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vi-VN" sz="2000" kern="1200" dirty="0" smtClean="0">
              <a:latin typeface="+mj-lt"/>
            </a:rPr>
            <a:t>- Điều chỉnh hành vi con người mang tính tự nguyện</a:t>
          </a:r>
          <a:endParaRPr lang="en-US" sz="2000" kern="1200" dirty="0">
            <a:latin typeface="+mj-lt"/>
          </a:endParaRPr>
        </a:p>
        <a:p>
          <a:pPr marL="228600" lvl="1" indent="-228600" algn="l" defTabSz="889000">
            <a:lnSpc>
              <a:spcPct val="90000"/>
            </a:lnSpc>
            <a:spcBef>
              <a:spcPct val="0"/>
            </a:spcBef>
            <a:spcAft>
              <a:spcPct val="15000"/>
            </a:spcAft>
            <a:buChar char="••"/>
          </a:pPr>
          <a:r>
            <a:rPr lang="vi-VN" sz="2000" kern="1200" dirty="0" smtClean="0">
              <a:latin typeface="+mj-lt"/>
            </a:rPr>
            <a:t>- Vi phạm: dư luận xã hội lên án, lương tâm cắn dứt.</a:t>
          </a:r>
          <a:endParaRPr lang="en-US" sz="2000" kern="1200" dirty="0">
            <a:latin typeface="+mj-lt"/>
          </a:endParaRPr>
        </a:p>
      </dsp:txBody>
      <dsp:txXfrm>
        <a:off x="1" y="570491"/>
        <a:ext cx="3631927" cy="1399950"/>
      </dsp:txXfrm>
    </dsp:sp>
    <dsp:sp modelId="{1A8F19F8-CA70-4EEC-A2E5-BD4F54DC9670}">
      <dsp:nvSpPr>
        <dsp:cNvPr id="0" name=""/>
        <dsp:cNvSpPr/>
      </dsp:nvSpPr>
      <dsp:spPr>
        <a:xfrm>
          <a:off x="4140434" y="2624"/>
          <a:ext cx="3631927" cy="5760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vi-VN" sz="2000" kern="1200" dirty="0" smtClean="0">
              <a:latin typeface="+mj-lt"/>
            </a:rPr>
            <a:t>Pháp luật</a:t>
          </a:r>
          <a:endParaRPr lang="en-US" sz="2000" kern="1200" dirty="0">
            <a:latin typeface="+mj-lt"/>
          </a:endParaRPr>
        </a:p>
      </dsp:txBody>
      <dsp:txXfrm>
        <a:off x="4140434" y="2624"/>
        <a:ext cx="3631927" cy="576000"/>
      </dsp:txXfrm>
    </dsp:sp>
    <dsp:sp modelId="{82474B8E-9915-4267-8FC1-C5CC740F4314}">
      <dsp:nvSpPr>
        <dsp:cNvPr id="0" name=""/>
        <dsp:cNvSpPr/>
      </dsp:nvSpPr>
      <dsp:spPr>
        <a:xfrm>
          <a:off x="4140434" y="578624"/>
          <a:ext cx="3631927" cy="139995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vi-VN" sz="2000" kern="1200" dirty="0" smtClean="0">
              <a:latin typeface="+mj-lt"/>
            </a:rPr>
            <a:t>- Điều chỉnh hành vi con người mang tính bắt buộc.</a:t>
          </a:r>
          <a:endParaRPr lang="en-US" sz="2000" kern="1200" dirty="0">
            <a:latin typeface="+mj-lt"/>
          </a:endParaRPr>
        </a:p>
        <a:p>
          <a:pPr marL="228600" lvl="1" indent="-228600" algn="l" defTabSz="889000">
            <a:lnSpc>
              <a:spcPct val="90000"/>
            </a:lnSpc>
            <a:spcBef>
              <a:spcPct val="0"/>
            </a:spcBef>
            <a:spcAft>
              <a:spcPct val="15000"/>
            </a:spcAft>
            <a:buChar char="••"/>
          </a:pPr>
          <a:r>
            <a:rPr lang="vi-VN" sz="2000" kern="1200" dirty="0" smtClean="0">
              <a:latin typeface="+mj-lt"/>
            </a:rPr>
            <a:t>- Vi phạm: sẽ bị xử lí theo luật định.</a:t>
          </a:r>
          <a:endParaRPr lang="en-US" sz="2000" kern="1200" dirty="0">
            <a:latin typeface="+mj-lt"/>
          </a:endParaRPr>
        </a:p>
      </dsp:txBody>
      <dsp:txXfrm>
        <a:off x="4140434" y="578624"/>
        <a:ext cx="3631927" cy="13999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3172A-B3D7-4B86-813A-EB2C82F5EE3F}" type="datetimeFigureOut">
              <a:rPr lang="en-US" smtClean="0"/>
              <a:t>5/11/2022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04E2E-F47B-4952-93B4-75BEB0CFE326}" type="slidenum">
              <a:rPr lang="en-US" smtClean="0"/>
              <a:t>‹#›</a:t>
            </a:fld>
            <a:endParaRPr lang="en-US"/>
          </a:p>
        </p:txBody>
      </p:sp>
    </p:spTree>
    <p:extLst>
      <p:ext uri="{BB962C8B-B14F-4D97-AF65-F5344CB8AC3E}">
        <p14:creationId xmlns:p14="http://schemas.microsoft.com/office/powerpoint/2010/main" val="300914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04E2E-F47B-4952-93B4-75BEB0CFE326}" type="slidenum">
              <a:rPr lang="en-US" smtClean="0"/>
              <a:t>13</a:t>
            </a:fld>
            <a:endParaRPr lang="en-US"/>
          </a:p>
        </p:txBody>
      </p:sp>
    </p:spTree>
    <p:extLst>
      <p:ext uri="{BB962C8B-B14F-4D97-AF65-F5344CB8AC3E}">
        <p14:creationId xmlns:p14="http://schemas.microsoft.com/office/powerpoint/2010/main" val="214219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323052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5526163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791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61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360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2655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088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9373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016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350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733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7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14762127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07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8080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316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735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2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3347255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4479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47F7BC-C1F8-4195-BAF8-1269EA2558FB}"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2845751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7F7BC-C1F8-4195-BAF8-1269EA2558FB}"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73294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7F7BC-C1F8-4195-BAF8-1269EA2558FB}"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110967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47F7BC-C1F8-4195-BAF8-1269EA2558FB}"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1395706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47F7BC-C1F8-4195-BAF8-1269EA2558FB}"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2157720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7F7BC-C1F8-4195-BAF8-1269EA2558FB}"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217063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130835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7F7BC-C1F8-4195-BAF8-1269EA2558FB}"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1725285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7F7BC-C1F8-4195-BAF8-1269EA2558FB}"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357825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7F7BC-C1F8-4195-BAF8-1269EA2558FB}"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1046064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7F7BC-C1F8-4195-BAF8-1269EA2558FB}"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1612292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7F7BC-C1F8-4195-BAF8-1269EA2558FB}"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3980438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7F7BC-C1F8-4195-BAF8-1269EA2558FB}"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8486F-4357-4596-A1AA-924EDC1C0305}" type="slidenum">
              <a:rPr lang="en-US" smtClean="0"/>
              <a:t>‹#›</a:t>
            </a:fld>
            <a:endParaRPr lang="en-US"/>
          </a:p>
        </p:txBody>
      </p:sp>
    </p:spTree>
    <p:extLst>
      <p:ext uri="{BB962C8B-B14F-4D97-AF65-F5344CB8AC3E}">
        <p14:creationId xmlns:p14="http://schemas.microsoft.com/office/powerpoint/2010/main" val="35807827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A4F8F-F82F-4E68-B098-ACEB9B895004}"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43558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A4F8F-F82F-4E68-B098-ACEB9B895004}"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887964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A4F8F-F82F-4E68-B098-ACEB9B895004}"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286294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A4F8F-F82F-4E68-B098-ACEB9B895004}"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41141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783026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A4F8F-F82F-4E68-B098-ACEB9B895004}"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3038716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A4F8F-F82F-4E68-B098-ACEB9B895004}"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851845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A4F8F-F82F-4E68-B098-ACEB9B895004}"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826491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A4F8F-F82F-4E68-B098-ACEB9B895004}"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3903721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A4F8F-F82F-4E68-B098-ACEB9B895004}"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3750094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A4F8F-F82F-4E68-B098-ACEB9B895004}"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259241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A4F8F-F82F-4E68-B098-ACEB9B895004}"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AFE9-2D26-444A-9F04-9C264EF0C39E}" type="slidenum">
              <a:rPr lang="en-US" smtClean="0"/>
              <a:t>‹#›</a:t>
            </a:fld>
            <a:endParaRPr lang="en-US"/>
          </a:p>
        </p:txBody>
      </p:sp>
    </p:spTree>
    <p:extLst>
      <p:ext uri="{BB962C8B-B14F-4D97-AF65-F5344CB8AC3E}">
        <p14:creationId xmlns:p14="http://schemas.microsoft.com/office/powerpoint/2010/main" val="644468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543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005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0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2065359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00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52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19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921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298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63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517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599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867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43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2562837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990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008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73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549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78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407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85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657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521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26014153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405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36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520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986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97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736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077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7937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855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73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170720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671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077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71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907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802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192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643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035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7540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05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12015386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989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784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944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152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2113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892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3460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8034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001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95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B62B3-7220-4524-8066-95DA93D8CA19}" type="slidenum">
              <a:rPr lang="en-US" smtClean="0"/>
              <a:t>‹#›</a:t>
            </a:fld>
            <a:endParaRPr lang="en-US"/>
          </a:p>
        </p:txBody>
      </p:sp>
    </p:spTree>
    <p:extLst>
      <p:ext uri="{BB962C8B-B14F-4D97-AF65-F5344CB8AC3E}">
        <p14:creationId xmlns:p14="http://schemas.microsoft.com/office/powerpoint/2010/main" val="33756119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185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138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957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635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317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868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7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8150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272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1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t>5/11/2022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t>‹#›</a:t>
            </a:fld>
            <a:endParaRPr lang="en-US"/>
          </a:p>
        </p:txBody>
      </p:sp>
    </p:spTree>
    <p:extLst>
      <p:ext uri="{BB962C8B-B14F-4D97-AF65-F5344CB8AC3E}">
        <p14:creationId xmlns:p14="http://schemas.microsoft.com/office/powerpoint/2010/main" val="54687628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47F7BC-C1F8-4195-BAF8-1269EA2558FB}" type="datetimeFigureOut">
              <a:rPr lang="en-US" smtClean="0"/>
              <a:t>5/11/2022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08486F-4357-4596-A1AA-924EDC1C0305}" type="slidenum">
              <a:rPr lang="en-US" smtClean="0"/>
              <a:t>‹#›</a:t>
            </a:fld>
            <a:endParaRPr lang="en-US"/>
          </a:p>
        </p:txBody>
      </p:sp>
    </p:spTree>
    <p:extLst>
      <p:ext uri="{BB962C8B-B14F-4D97-AF65-F5344CB8AC3E}">
        <p14:creationId xmlns:p14="http://schemas.microsoft.com/office/powerpoint/2010/main" val="3578362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EDA4F8F-F82F-4E68-B098-ACEB9B895004}" type="datetimeFigureOut">
              <a:rPr lang="en-US" smtClean="0"/>
              <a:t>5/11/2022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93AFE9-2D26-444A-9F04-9C264EF0C39E}" type="slidenum">
              <a:rPr lang="en-US" smtClean="0"/>
              <a:t>‹#›</a:t>
            </a:fld>
            <a:endParaRPr lang="en-US"/>
          </a:p>
        </p:txBody>
      </p:sp>
    </p:spTree>
    <p:extLst>
      <p:ext uri="{BB962C8B-B14F-4D97-AF65-F5344CB8AC3E}">
        <p14:creationId xmlns:p14="http://schemas.microsoft.com/office/powerpoint/2010/main" val="4132947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8519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9118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317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0165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8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822-F797-4062-956A-F88D154C5D1C}" type="datetimeFigureOut">
              <a:rPr lang="en-US" smtClean="0">
                <a:solidFill>
                  <a:prstClr val="black">
                    <a:tint val="75000"/>
                  </a:prstClr>
                </a:solidFill>
              </a:rPr>
              <a:pPr/>
              <a:t>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CB62B3-7220-4524-8066-95DA93D8CA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85699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2.xml"/><Relationship Id="rId2" Type="http://schemas.openxmlformats.org/officeDocument/2006/relationships/image" Target="../media/image22.png"/><Relationship Id="rId1" Type="http://schemas.openxmlformats.org/officeDocument/2006/relationships/slideLayout" Target="../slideLayouts/slideLayout7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885950"/>
            <a:ext cx="7391400" cy="1314450"/>
          </a:xfrm>
        </p:spPr>
        <p:txBody>
          <a:bodyPr>
            <a:noAutofit/>
          </a:bodyPr>
          <a:lstStyle/>
          <a:p>
            <a:r>
              <a:rPr lang="vi-VN" sz="3600" b="1" dirty="0" smtClean="0">
                <a:solidFill>
                  <a:srgbClr val="FF0000"/>
                </a:solidFill>
                <a:latin typeface="+mj-lt"/>
              </a:rPr>
              <a:t>CHÀO MỪNG QUÍ THẦY CÔ VÀ CÁC BẠN ĐẾN VỚI BÀI HỌC NGÀY HÔM NAY</a:t>
            </a:r>
            <a:endParaRPr lang="en-US" sz="3600" b="1" dirty="0" smtClean="0">
              <a:solidFill>
                <a:srgbClr val="FF0000"/>
              </a:solidFill>
              <a:latin typeface="+mj-lt"/>
            </a:endParaRPr>
          </a:p>
        </p:txBody>
      </p:sp>
    </p:spTree>
    <p:extLst>
      <p:ext uri="{BB962C8B-B14F-4D97-AF65-F5344CB8AC3E}">
        <p14:creationId xmlns:p14="http://schemas.microsoft.com/office/powerpoint/2010/main" val="5313037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mj-lt"/>
              </a:rPr>
              <a:t>Bài 18: SỐNG CÓ ĐẠO ĐỨC VÀ TUÂN THEO PHÁP LUẬT </a:t>
            </a:r>
            <a:endParaRPr lang="en-US" sz="2400" i="1" dirty="0">
              <a:solidFill>
                <a:srgbClr val="FF0000"/>
              </a:solidFill>
              <a:latin typeface="+mj-lt"/>
            </a:endParaRPr>
          </a:p>
        </p:txBody>
      </p:sp>
      <p:sp>
        <p:nvSpPr>
          <p:cNvPr id="4" name="TextBox 3"/>
          <p:cNvSpPr txBox="1"/>
          <p:nvPr/>
        </p:nvSpPr>
        <p:spPr>
          <a:xfrm>
            <a:off x="457200" y="603902"/>
            <a:ext cx="592021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1. K</a:t>
            </a:r>
            <a:r>
              <a:rPr lang="vi-VN" sz="2000" b="1" dirty="0" smtClean="0">
                <a:latin typeface="Times New Roman" panose="02020603050405020304" pitchFamily="18" charset="0"/>
                <a:cs typeface="Times New Roman" panose="02020603050405020304" pitchFamily="18" charset="0"/>
              </a:rPr>
              <a:t>hái niệm sống có đạo đức và tuân theo pháp luật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2266950"/>
            <a:ext cx="231185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vi-VN" sz="2000" b="1" dirty="0">
                <a:latin typeface="+mj-lt"/>
              </a:rPr>
              <a:t>a</a:t>
            </a:r>
            <a:r>
              <a:rPr lang="vi-VN" sz="2000" b="1" dirty="0" smtClean="0">
                <a:latin typeface="+mj-lt"/>
              </a:rPr>
              <a:t>, Sống có đạo đức:</a:t>
            </a:r>
            <a:endParaRPr lang="en-US" sz="2000" b="1" dirty="0">
              <a:latin typeface="+mj-lt"/>
            </a:endParaRPr>
          </a:p>
        </p:txBody>
      </p:sp>
      <p:sp>
        <p:nvSpPr>
          <p:cNvPr id="7" name="TextBox 6"/>
          <p:cNvSpPr txBox="1"/>
          <p:nvPr/>
        </p:nvSpPr>
        <p:spPr>
          <a:xfrm>
            <a:off x="3392073" y="1123950"/>
            <a:ext cx="508209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2000" dirty="0" smtClean="0">
                <a:latin typeface="+mj-lt"/>
              </a:rPr>
              <a:t>- Suy nghĩ, hành động theo những chuẩn mực đạo đức xã hội.</a:t>
            </a:r>
            <a:endParaRPr lang="en-US" sz="2000" dirty="0">
              <a:latin typeface="+mj-lt"/>
            </a:endParaRPr>
          </a:p>
        </p:txBody>
      </p:sp>
      <p:sp>
        <p:nvSpPr>
          <p:cNvPr id="8" name="TextBox 7"/>
          <p:cNvSpPr txBox="1"/>
          <p:nvPr/>
        </p:nvSpPr>
        <p:spPr>
          <a:xfrm>
            <a:off x="3378626" y="1974495"/>
            <a:ext cx="510540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vi-VN" sz="2000" dirty="0" smtClean="0">
                <a:latin typeface="+mj-lt"/>
              </a:rPr>
              <a:t>- Biết chăm lo đến mọi người, đến công việc chung.</a:t>
            </a:r>
            <a:endParaRPr lang="en-US" sz="2000" dirty="0">
              <a:latin typeface="+mj-lt"/>
            </a:endParaRPr>
          </a:p>
        </p:txBody>
      </p:sp>
      <p:sp>
        <p:nvSpPr>
          <p:cNvPr id="9" name="TextBox 8"/>
          <p:cNvSpPr txBox="1"/>
          <p:nvPr/>
        </p:nvSpPr>
        <p:spPr>
          <a:xfrm>
            <a:off x="3390282" y="2833845"/>
            <a:ext cx="5105400"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vi-VN" sz="2000" dirty="0" smtClean="0">
                <a:latin typeface="+mj-lt"/>
              </a:rPr>
              <a:t>- Biết giải quyết hợp lý giữa quyền lợi và nghĩa vụ.</a:t>
            </a:r>
            <a:endParaRPr lang="en-US" sz="2000" dirty="0">
              <a:latin typeface="+mj-lt"/>
            </a:endParaRPr>
          </a:p>
        </p:txBody>
      </p:sp>
      <p:sp>
        <p:nvSpPr>
          <p:cNvPr id="10" name="TextBox 9"/>
          <p:cNvSpPr txBox="1"/>
          <p:nvPr/>
        </p:nvSpPr>
        <p:spPr>
          <a:xfrm>
            <a:off x="3368765" y="3713853"/>
            <a:ext cx="51054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2000" dirty="0" smtClean="0">
                <a:latin typeface="+mj-lt"/>
              </a:rPr>
              <a:t>- Lấy lợi ích của xã hội, của dân tộc làm mục tiêu sống và kiên trì hoạt động để thực hiện mục tiêu đó.</a:t>
            </a:r>
            <a:endParaRPr lang="en-US" sz="2000" dirty="0">
              <a:latin typeface="+mj-lt"/>
            </a:endParaRPr>
          </a:p>
        </p:txBody>
      </p:sp>
      <p:cxnSp>
        <p:nvCxnSpPr>
          <p:cNvPr id="12" name="Straight Arrow Connector 11"/>
          <p:cNvCxnSpPr>
            <a:stCxn id="6" idx="3"/>
            <a:endCxn id="7" idx="1"/>
          </p:cNvCxnSpPr>
          <p:nvPr/>
        </p:nvCxnSpPr>
        <p:spPr>
          <a:xfrm flipV="1">
            <a:off x="2845251" y="1477893"/>
            <a:ext cx="546822" cy="989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1"/>
          </p:cNvCxnSpPr>
          <p:nvPr/>
        </p:nvCxnSpPr>
        <p:spPr>
          <a:xfrm flipV="1">
            <a:off x="2845251" y="2328438"/>
            <a:ext cx="533375" cy="138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9" idx="1"/>
          </p:cNvCxnSpPr>
          <p:nvPr/>
        </p:nvCxnSpPr>
        <p:spPr>
          <a:xfrm>
            <a:off x="2845251" y="2467005"/>
            <a:ext cx="545031" cy="720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10" idx="1"/>
          </p:cNvCxnSpPr>
          <p:nvPr/>
        </p:nvCxnSpPr>
        <p:spPr>
          <a:xfrm>
            <a:off x="2845251" y="2467005"/>
            <a:ext cx="523514" cy="1754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3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TextBox 2"/>
          <p:cNvSpPr txBox="1"/>
          <p:nvPr/>
        </p:nvSpPr>
        <p:spPr>
          <a:xfrm>
            <a:off x="1371600" y="1076837"/>
            <a:ext cx="6699463" cy="400110"/>
          </a:xfrm>
          <a:prstGeom prst="rect">
            <a:avLst/>
          </a:prstGeom>
          <a:noFill/>
        </p:spPr>
        <p:txBody>
          <a:bodyPr wrap="none" rtlCol="0">
            <a:spAutoFit/>
          </a:bodyPr>
          <a:lstStyle/>
          <a:p>
            <a:r>
              <a:rPr lang="vi-VN" sz="2000" dirty="0" smtClean="0">
                <a:latin typeface="+mj-lt"/>
              </a:rPr>
              <a:t>- Những chuẩn mực đạo đức: </a:t>
            </a:r>
            <a:r>
              <a:rPr lang="vi-VN" sz="2000" b="1" dirty="0" smtClean="0">
                <a:solidFill>
                  <a:srgbClr val="FF0000"/>
                </a:solidFill>
                <a:latin typeface="+mj-lt"/>
              </a:rPr>
              <a:t>Hiếu</a:t>
            </a:r>
            <a:r>
              <a:rPr lang="vi-VN" sz="2000" dirty="0" smtClean="0">
                <a:latin typeface="+mj-lt"/>
              </a:rPr>
              <a:t> - </a:t>
            </a:r>
            <a:r>
              <a:rPr lang="vi-VN" sz="2000" b="1" dirty="0" smtClean="0">
                <a:solidFill>
                  <a:srgbClr val="FF0000"/>
                </a:solidFill>
                <a:latin typeface="+mj-lt"/>
              </a:rPr>
              <a:t>Trung</a:t>
            </a:r>
            <a:r>
              <a:rPr lang="vi-VN" sz="2000" dirty="0" smtClean="0">
                <a:latin typeface="+mj-lt"/>
              </a:rPr>
              <a:t> - </a:t>
            </a:r>
            <a:r>
              <a:rPr lang="vi-VN" sz="2000" b="1" dirty="0" smtClean="0">
                <a:solidFill>
                  <a:srgbClr val="FF0000"/>
                </a:solidFill>
                <a:latin typeface="+mj-lt"/>
              </a:rPr>
              <a:t>Tín</a:t>
            </a:r>
            <a:r>
              <a:rPr lang="vi-VN" sz="2000" dirty="0" smtClean="0">
                <a:latin typeface="+mj-lt"/>
              </a:rPr>
              <a:t> - </a:t>
            </a:r>
            <a:r>
              <a:rPr lang="vi-VN" sz="2000" b="1" dirty="0" smtClean="0">
                <a:solidFill>
                  <a:srgbClr val="FF0000"/>
                </a:solidFill>
                <a:latin typeface="+mj-lt"/>
              </a:rPr>
              <a:t>Lễ</a:t>
            </a:r>
            <a:r>
              <a:rPr lang="vi-VN" sz="2000" dirty="0" smtClean="0">
                <a:latin typeface="+mj-lt"/>
              </a:rPr>
              <a:t> - </a:t>
            </a:r>
            <a:r>
              <a:rPr lang="vi-VN" sz="2000" b="1" dirty="0" smtClean="0">
                <a:solidFill>
                  <a:srgbClr val="FF0000"/>
                </a:solidFill>
                <a:latin typeface="+mj-lt"/>
              </a:rPr>
              <a:t>Nghĩa</a:t>
            </a:r>
            <a:r>
              <a:rPr lang="vi-VN" sz="2000" dirty="0" smtClean="0">
                <a:latin typeface="+mj-lt"/>
              </a:rPr>
              <a:t> </a:t>
            </a:r>
            <a:endParaRPr lang="en-US" sz="2000" dirty="0">
              <a:latin typeface="+mj-lt"/>
            </a:endParaRPr>
          </a:p>
        </p:txBody>
      </p:sp>
      <p:sp>
        <p:nvSpPr>
          <p:cNvPr id="4" name="TextBox 3"/>
          <p:cNvSpPr txBox="1"/>
          <p:nvPr/>
        </p:nvSpPr>
        <p:spPr>
          <a:xfrm>
            <a:off x="1371600" y="1641607"/>
            <a:ext cx="7548861" cy="2323713"/>
          </a:xfrm>
          <a:prstGeom prst="rect">
            <a:avLst/>
          </a:prstGeom>
          <a:noFill/>
        </p:spPr>
        <p:txBody>
          <a:bodyPr wrap="none" rtlCol="0">
            <a:spAutoFit/>
          </a:bodyPr>
          <a:lstStyle/>
          <a:p>
            <a:pPr marL="285750" indent="-285750">
              <a:spcBef>
                <a:spcPts val="600"/>
              </a:spcBef>
              <a:buFontTx/>
              <a:buChar char="-"/>
            </a:pPr>
            <a:r>
              <a:rPr lang="vi-VN" sz="2000" dirty="0" smtClean="0">
                <a:latin typeface="+mj-lt"/>
              </a:rPr>
              <a:t>Người sống có đạo đức là người thể hiện được các giá trị đạo đức:</a:t>
            </a:r>
          </a:p>
          <a:p>
            <a:pPr>
              <a:spcBef>
                <a:spcPts val="600"/>
              </a:spcBef>
            </a:pPr>
            <a:r>
              <a:rPr lang="vi-VN" sz="2000" dirty="0" smtClean="0">
                <a:latin typeface="+mj-lt"/>
              </a:rPr>
              <a:t>+ Đối với mọi người: Chăm lo lợi ích chung.</a:t>
            </a:r>
          </a:p>
          <a:p>
            <a:pPr>
              <a:spcBef>
                <a:spcPts val="600"/>
              </a:spcBef>
            </a:pPr>
            <a:r>
              <a:rPr lang="vi-VN" sz="2000" dirty="0" smtClean="0">
                <a:latin typeface="+mj-lt"/>
              </a:rPr>
              <a:t>+ Đối với công việc: Có trách nhiệm cao.</a:t>
            </a:r>
          </a:p>
          <a:p>
            <a:pPr>
              <a:spcBef>
                <a:spcPts val="600"/>
              </a:spcBef>
            </a:pPr>
            <a:r>
              <a:rPr lang="vi-VN" sz="2000" dirty="0" smtClean="0">
                <a:latin typeface="+mj-lt"/>
              </a:rPr>
              <a:t>+ Đối với môi trường: Lành mạnh, bảo vệ giữ gìn trật tự an ninh xã hội.</a:t>
            </a:r>
          </a:p>
          <a:p>
            <a:pPr>
              <a:spcBef>
                <a:spcPts val="600"/>
              </a:spcBef>
            </a:pPr>
            <a:r>
              <a:rPr lang="vi-VN" sz="2000" dirty="0" smtClean="0">
                <a:latin typeface="+mj-lt"/>
              </a:rPr>
              <a:t>+ Có lí tưởng sống cao đẹp.</a:t>
            </a:r>
          </a:p>
          <a:p>
            <a:pPr>
              <a:spcBef>
                <a:spcPts val="600"/>
              </a:spcBef>
            </a:pPr>
            <a:r>
              <a:rPr lang="vi-VN" sz="2000" dirty="0" smtClean="0">
                <a:latin typeface="+mj-lt"/>
              </a:rPr>
              <a:t>+ Bản thân: Tự tin, tự lập.</a:t>
            </a:r>
            <a:endParaRPr lang="en-US" sz="2000" dirty="0">
              <a:latin typeface="+mj-lt"/>
            </a:endParaRPr>
          </a:p>
        </p:txBody>
      </p:sp>
    </p:spTree>
    <p:extLst>
      <p:ext uri="{BB962C8B-B14F-4D97-AF65-F5344CB8AC3E}">
        <p14:creationId xmlns:p14="http://schemas.microsoft.com/office/powerpoint/2010/main" val="1044595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Cloud Callout 3"/>
          <p:cNvSpPr/>
          <p:nvPr/>
        </p:nvSpPr>
        <p:spPr>
          <a:xfrm>
            <a:off x="1728355" y="1352550"/>
            <a:ext cx="5486400" cy="2099965"/>
          </a:xfrm>
          <a:prstGeom prst="cloudCallout">
            <a:avLst>
              <a:gd name="adj1" fmla="val -24621"/>
              <a:gd name="adj2" fmla="val 664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p:cNvSpPr txBox="1"/>
          <p:nvPr/>
        </p:nvSpPr>
        <p:spPr>
          <a:xfrm>
            <a:off x="2476500" y="1802367"/>
            <a:ext cx="3733800" cy="1200329"/>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đức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5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0"/>
            <a:ext cx="4492336"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2324" y="1934632"/>
            <a:ext cx="316387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Chăm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sóc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lúc</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ố</a:t>
            </a:r>
            <a:r>
              <a:rPr lang="en-US" sz="2000" dirty="0" smtClean="0">
                <a:latin typeface="Times New Roman" panose="02020603050405020304" pitchFamily="18" charset="0"/>
                <a:cs typeface="Times New Roman" panose="02020603050405020304" pitchFamily="18" charset="0"/>
              </a:rPr>
              <a:t>m </a:t>
            </a:r>
            <a:r>
              <a:rPr lang="en-US" sz="2000" dirty="0" err="1" smtClean="0">
                <a:latin typeface="Times New Roman" panose="02020603050405020304" pitchFamily="18" charset="0"/>
                <a:cs typeface="Times New Roman" panose="02020603050405020304" pitchFamily="18" charset="0"/>
              </a:rPr>
              <a:t>đau</a:t>
            </a:r>
            <a:endParaRPr lang="en-US" sz="2000" dirty="0" smtClean="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18902" y="1934632"/>
            <a:ext cx="288282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cha </a:t>
            </a:r>
            <a:r>
              <a:rPr lang="en-US" sz="2000" dirty="0" err="1" smtClean="0">
                <a:latin typeface="Times New Roman" panose="02020603050405020304" pitchFamily="18" charset="0"/>
                <a:cs typeface="Times New Roman" panose="02020603050405020304" pitchFamily="18" charset="0"/>
              </a:rPr>
              <a:t>mẹ</a:t>
            </a:r>
            <a:endParaRPr lang="en-US" sz="2000"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 y="2419351"/>
            <a:ext cx="4523509"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36626" y="4745474"/>
            <a:ext cx="2559609"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525" y="2419350"/>
            <a:ext cx="4648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10083" y="4435614"/>
            <a:ext cx="3654909"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lớp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481308"/>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suy-nghi-suy-ngam-suy-tu-ve-cong-viec-cuoc-son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3" y="859368"/>
            <a:ext cx="4032211" cy="426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3733800" y="133350"/>
            <a:ext cx="4953000" cy="1676400"/>
          </a:xfrm>
          <a:prstGeom prst="cloudCallout">
            <a:avLst>
              <a:gd name="adj1" fmla="val -53193"/>
              <a:gd name="adj2" fmla="val 704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tấm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28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402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580"/>
            <a:ext cx="5105400" cy="402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64240" y="4400550"/>
            <a:ext cx="6170664" cy="369332"/>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Chiến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Covid</a:t>
            </a:r>
            <a:r>
              <a:rPr lang="en-US" dirty="0" smtClean="0">
                <a:latin typeface="Times New Roman" panose="02020603050405020304" pitchFamily="18" charset="0"/>
                <a:cs typeface="Times New Roman" panose="02020603050405020304" pitchFamily="18" charset="0"/>
              </a:rPr>
              <a:t> 19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3157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4"/>
            <a:ext cx="4780052" cy="403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052" y="0"/>
            <a:ext cx="4363948"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64240" y="4400550"/>
            <a:ext cx="6096541" cy="369332"/>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Chiến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Covid</a:t>
            </a:r>
            <a:r>
              <a:rPr lang="en-US" dirty="0" smtClean="0">
                <a:latin typeface="Times New Roman" panose="02020603050405020304" pitchFamily="18" charset="0"/>
                <a:cs typeface="Times New Roman" panose="02020603050405020304" pitchFamily="18" charset="0"/>
              </a:rPr>
              <a:t> 19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3699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07130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6" y="9746"/>
            <a:ext cx="4465674"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747"/>
            <a:ext cx="4678166" cy="323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loud Callout 4"/>
          <p:cNvSpPr/>
          <p:nvPr/>
        </p:nvSpPr>
        <p:spPr>
          <a:xfrm>
            <a:off x="2743200" y="3867150"/>
            <a:ext cx="3581400" cy="838200"/>
          </a:xfrm>
          <a:prstGeom prst="cloudCallout">
            <a:avLst>
              <a:gd name="adj1" fmla="val 18625"/>
              <a:gd name="adj2" fmla="val -10787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vi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2 </a:t>
            </a:r>
            <a:r>
              <a:rPr lang="en-US" sz="2000" dirty="0" err="1" smtClean="0">
                <a:latin typeface="Times New Roman" panose="02020603050405020304" pitchFamily="18" charset="0"/>
                <a:cs typeface="Times New Roman" panose="02020603050405020304" pitchFamily="18" charset="0"/>
              </a:rPr>
              <a:t>bức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ảnh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6968880" y="4019550"/>
            <a:ext cx="1870320" cy="844407"/>
          </a:xfrm>
          <a:prstGeom prst="wedgeRoundRectCallout">
            <a:avLst>
              <a:gd name="adj1" fmla="val -62031"/>
              <a:gd name="adj2" fmla="val -18555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endParaRPr lang="en-US" dirty="0">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164178" y="3996326"/>
            <a:ext cx="2098785" cy="831565"/>
          </a:xfrm>
          <a:prstGeom prst="wedgeRoundRectCallout">
            <a:avLst>
              <a:gd name="adj1" fmla="val 73651"/>
              <a:gd name="adj2" fmla="val -15695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43600" y="3377684"/>
            <a:ext cx="2050561"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3384907"/>
            <a:ext cx="202972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Hiến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79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wipe(down)">
                                      <p:cBhvr>
                                        <p:cTn id="19" dur="500"/>
                                        <p:tgtEl>
                                          <p:spTgt spid="61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Times New Roman"/>
              </a:rPr>
              <a:t>Bài 18: SỐNG CÓ ĐẠO ĐỨC VÀ TUÂN THEO PHÁP LUẬT </a:t>
            </a:r>
            <a:endParaRPr lang="en-US" sz="2400" i="1" dirty="0">
              <a:solidFill>
                <a:srgbClr val="FF0000"/>
              </a:solidFill>
            </a:endParaRPr>
          </a:p>
        </p:txBody>
      </p:sp>
      <p:sp>
        <p:nvSpPr>
          <p:cNvPr id="4" name="TextBox 3"/>
          <p:cNvSpPr txBox="1"/>
          <p:nvPr/>
        </p:nvSpPr>
        <p:spPr>
          <a:xfrm>
            <a:off x="457200" y="603902"/>
            <a:ext cx="5920210" cy="400110"/>
          </a:xfrm>
          <a:prstGeom prst="rect">
            <a:avLst/>
          </a:prstGeom>
          <a:noFill/>
        </p:spPr>
        <p:txBody>
          <a:bodyPr wrap="non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1. K</a:t>
            </a:r>
            <a:r>
              <a:rPr lang="vi-VN" sz="2000" b="1" dirty="0" smtClean="0">
                <a:solidFill>
                  <a:prstClr val="black"/>
                </a:solidFill>
                <a:latin typeface="Times New Roman" panose="02020603050405020304" pitchFamily="18" charset="0"/>
                <a:cs typeface="Times New Roman" panose="02020603050405020304" pitchFamily="18" charset="0"/>
              </a:rPr>
              <a:t>hái niệm sống có đạo đức và tuân theo pháp luật</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07715" y="1200150"/>
            <a:ext cx="231185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vi-VN" sz="2000" b="1" dirty="0">
                <a:solidFill>
                  <a:prstClr val="black"/>
                </a:solidFill>
                <a:latin typeface="Times New Roman"/>
              </a:rPr>
              <a:t>a</a:t>
            </a:r>
            <a:r>
              <a:rPr lang="vi-VN" sz="2000" b="1" dirty="0" smtClean="0">
                <a:solidFill>
                  <a:prstClr val="black"/>
                </a:solidFill>
                <a:latin typeface="Times New Roman"/>
              </a:rPr>
              <a:t>, Sống có đạo đức:</a:t>
            </a:r>
            <a:endParaRPr lang="en-US" sz="2000" b="1" dirty="0">
              <a:solidFill>
                <a:prstClr val="black"/>
              </a:solidFill>
            </a:endParaRPr>
          </a:p>
        </p:txBody>
      </p:sp>
    </p:spTree>
    <p:extLst>
      <p:ext uri="{BB962C8B-B14F-4D97-AF65-F5344CB8AC3E}">
        <p14:creationId xmlns:p14="http://schemas.microsoft.com/office/powerpoint/2010/main" val="13731096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0" y="1579326"/>
            <a:ext cx="5943600" cy="830997"/>
          </a:xfrm>
          <a:prstGeom prst="rect">
            <a:avLst/>
          </a:prstGeom>
          <a:noFill/>
        </p:spPr>
        <p:txBody>
          <a:bodyPr wrap="square" rtlCol="0">
            <a:spAutoFit/>
          </a:bodyPr>
          <a:lstStyle/>
          <a:p>
            <a:pPr algn="ctr"/>
            <a:endParaRPr lang="vi-VN" sz="2400" i="1" dirty="0" smtClean="0">
              <a:solidFill>
                <a:srgbClr val="FF0000"/>
              </a:solidFill>
              <a:latin typeface="+mj-lt"/>
            </a:endParaRPr>
          </a:p>
          <a:p>
            <a:pPr algn="ctr"/>
            <a:r>
              <a:rPr lang="vi-VN" sz="2400" b="1" dirty="0" smtClean="0">
                <a:solidFill>
                  <a:srgbClr val="FF0000"/>
                </a:solidFill>
                <a:latin typeface="+mj-lt"/>
              </a:rPr>
              <a:t>Bài 18</a:t>
            </a:r>
            <a:r>
              <a:rPr lang="vi-VN" sz="2400" b="1" dirty="0" smtClean="0">
                <a:solidFill>
                  <a:srgbClr val="FF0000"/>
                </a:solidFill>
                <a:latin typeface="+mj-lt"/>
              </a:rPr>
              <a:t>:</a:t>
            </a:r>
            <a:r>
              <a:rPr lang="en-US" sz="2400" b="1" dirty="0" smtClean="0">
                <a:solidFill>
                  <a:srgbClr val="FF0000"/>
                </a:solidFill>
                <a:latin typeface="+mj-lt"/>
              </a:rPr>
              <a:t> </a:t>
            </a:r>
            <a:r>
              <a:rPr lang="en-US" sz="2400" b="1" dirty="0" err="1" smtClean="0">
                <a:solidFill>
                  <a:srgbClr val="FF0000"/>
                </a:solidFill>
                <a:latin typeface="+mj-lt"/>
              </a:rPr>
              <a:t>Sống</a:t>
            </a:r>
            <a:r>
              <a:rPr lang="en-US" sz="2400" b="1" dirty="0" smtClean="0">
                <a:solidFill>
                  <a:srgbClr val="FF0000"/>
                </a:solidFill>
                <a:latin typeface="+mj-lt"/>
              </a:rPr>
              <a:t> </a:t>
            </a:r>
            <a:r>
              <a:rPr lang="en-US" sz="2400" b="1" dirty="0" err="1" smtClean="0">
                <a:solidFill>
                  <a:srgbClr val="FF0000"/>
                </a:solidFill>
                <a:latin typeface="+mj-lt"/>
              </a:rPr>
              <a:t>có</a:t>
            </a:r>
            <a:r>
              <a:rPr lang="en-US" sz="2400" b="1" dirty="0" smtClean="0">
                <a:solidFill>
                  <a:srgbClr val="FF0000"/>
                </a:solidFill>
                <a:latin typeface="+mj-lt"/>
              </a:rPr>
              <a:t> </a:t>
            </a:r>
            <a:r>
              <a:rPr lang="en-US" sz="2400" b="1" dirty="0" err="1" smtClean="0">
                <a:solidFill>
                  <a:srgbClr val="FF0000"/>
                </a:solidFill>
                <a:latin typeface="+mj-lt"/>
              </a:rPr>
              <a:t>đạo</a:t>
            </a:r>
            <a:r>
              <a:rPr lang="en-US" sz="2400" b="1" dirty="0" smtClean="0">
                <a:solidFill>
                  <a:srgbClr val="FF0000"/>
                </a:solidFill>
                <a:latin typeface="+mj-lt"/>
              </a:rPr>
              <a:t> </a:t>
            </a:r>
            <a:r>
              <a:rPr lang="en-US" sz="2400" b="1" dirty="0" err="1" smtClean="0">
                <a:solidFill>
                  <a:srgbClr val="FF0000"/>
                </a:solidFill>
                <a:latin typeface="+mj-lt"/>
              </a:rPr>
              <a:t>đức</a:t>
            </a:r>
            <a:r>
              <a:rPr lang="en-US" sz="2400" b="1" dirty="0" smtClean="0">
                <a:solidFill>
                  <a:srgbClr val="FF0000"/>
                </a:solidFill>
                <a:latin typeface="+mj-lt"/>
              </a:rPr>
              <a:t> </a:t>
            </a:r>
            <a:r>
              <a:rPr lang="en-US" sz="2400" b="1" dirty="0" err="1" smtClean="0">
                <a:solidFill>
                  <a:srgbClr val="FF0000"/>
                </a:solidFill>
                <a:latin typeface="+mj-lt"/>
              </a:rPr>
              <a:t>và</a:t>
            </a:r>
            <a:r>
              <a:rPr lang="en-US" sz="2400" b="1" dirty="0" smtClean="0">
                <a:solidFill>
                  <a:srgbClr val="FF0000"/>
                </a:solidFill>
                <a:latin typeface="+mj-lt"/>
              </a:rPr>
              <a:t> </a:t>
            </a:r>
            <a:r>
              <a:rPr lang="en-US" sz="2400" b="1" dirty="0" err="1" smtClean="0">
                <a:solidFill>
                  <a:srgbClr val="FF0000"/>
                </a:solidFill>
                <a:latin typeface="+mj-lt"/>
              </a:rPr>
              <a:t>Pháp</a:t>
            </a:r>
            <a:r>
              <a:rPr lang="en-US" sz="2400" b="1" dirty="0" smtClean="0">
                <a:solidFill>
                  <a:srgbClr val="FF0000"/>
                </a:solidFill>
                <a:latin typeface="+mj-lt"/>
              </a:rPr>
              <a:t> </a:t>
            </a:r>
            <a:r>
              <a:rPr lang="en-US" sz="2400" b="1" dirty="0" err="1" smtClean="0">
                <a:solidFill>
                  <a:srgbClr val="FF0000"/>
                </a:solidFill>
                <a:latin typeface="+mj-lt"/>
              </a:rPr>
              <a:t>luật</a:t>
            </a:r>
            <a:endParaRPr lang="en-US" sz="2400" i="1" dirty="0">
              <a:solidFill>
                <a:srgbClr val="FF0000"/>
              </a:solidFill>
              <a:latin typeface="+mj-lt"/>
            </a:endParaRPr>
          </a:p>
        </p:txBody>
      </p:sp>
    </p:spTree>
    <p:extLst>
      <p:ext uri="{BB962C8B-B14F-4D97-AF65-F5344CB8AC3E}">
        <p14:creationId xmlns:p14="http://schemas.microsoft.com/office/powerpoint/2010/main" val="2984649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Cloud 6"/>
          <p:cNvSpPr/>
          <p:nvPr/>
        </p:nvSpPr>
        <p:spPr>
          <a:xfrm>
            <a:off x="1295400" y="0"/>
            <a:ext cx="6019800" cy="2207567"/>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2000" b="1" dirty="0" err="1" smtClean="0">
                <a:solidFill>
                  <a:prstClr val="black"/>
                </a:solidFill>
                <a:latin typeface="Times New Roman" panose="02020603050405020304" pitchFamily="18" charset="0"/>
                <a:cs typeface="Times New Roman" panose="02020603050405020304" pitchFamily="18" charset="0"/>
              </a:rPr>
              <a:t>Những</a:t>
            </a:r>
            <a:r>
              <a:rPr lang="en-US" altLang="en-US" sz="2000" b="1" dirty="0" smtClean="0">
                <a:solidFill>
                  <a:prstClr val="black"/>
                </a:solidFill>
                <a:latin typeface="Times New Roman" panose="02020603050405020304" pitchFamily="18" charset="0"/>
                <a:cs typeface="Times New Roman" panose="02020603050405020304" pitchFamily="18" charset="0"/>
              </a:rPr>
              <a:t> chi </a:t>
            </a:r>
            <a:r>
              <a:rPr lang="en-US" altLang="en-US" sz="2000" b="1" dirty="0" err="1" smtClean="0">
                <a:solidFill>
                  <a:prstClr val="black"/>
                </a:solidFill>
                <a:latin typeface="Times New Roman" panose="02020603050405020304" pitchFamily="18" charset="0"/>
                <a:cs typeface="Times New Roman" panose="02020603050405020304" pitchFamily="18" charset="0"/>
              </a:rPr>
              <a:t>tiết</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nào</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chứng</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tỏ</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Nguyễn</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Hải</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Thoại</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là</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người</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làm</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việc</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theo</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pháp</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luật</a:t>
            </a:r>
            <a:r>
              <a:rPr lang="en-US" altLang="en-US" sz="2000" b="1" dirty="0" smtClean="0">
                <a:solidFill>
                  <a:prstClr val="black"/>
                </a:solidFill>
                <a:latin typeface="Times New Roman" panose="02020603050405020304" pitchFamily="18" charset="0"/>
                <a:cs typeface="Times New Roman" panose="02020603050405020304" pitchFamily="18" charset="0"/>
              </a:rPr>
              <a:t>?</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4800" y="2419350"/>
            <a:ext cx="8991600" cy="2477601"/>
          </a:xfrm>
          <a:prstGeom prst="rect">
            <a:avLst/>
          </a:prstGeom>
          <a:noFill/>
        </p:spPr>
        <p:txBody>
          <a:bodyPr wrap="square" rtlCol="0">
            <a:spAutoFit/>
          </a:bodyPr>
          <a:lstStyle/>
          <a:p>
            <a:pPr marL="285750" indent="-285750">
              <a:spcBef>
                <a:spcPts val="600"/>
              </a:spcBef>
              <a:buFontTx/>
              <a:buChar char="-"/>
            </a:pPr>
            <a:r>
              <a:rPr lang="en-US" sz="2000" dirty="0" err="1" smtClean="0">
                <a:solidFill>
                  <a:prstClr val="black"/>
                </a:solidFill>
                <a:latin typeface="Times New Roman"/>
              </a:rPr>
              <a:t>Thực</a:t>
            </a:r>
            <a:r>
              <a:rPr lang="en-US" sz="2000" dirty="0" smtClean="0">
                <a:solidFill>
                  <a:prstClr val="black"/>
                </a:solidFill>
                <a:latin typeface="Times New Roman"/>
              </a:rPr>
              <a:t> </a:t>
            </a:r>
            <a:r>
              <a:rPr lang="en-US" sz="2000" dirty="0" err="1" smtClean="0">
                <a:solidFill>
                  <a:prstClr val="black"/>
                </a:solidFill>
                <a:latin typeface="Times New Roman"/>
              </a:rPr>
              <a:t>hiện</a:t>
            </a:r>
            <a:r>
              <a:rPr lang="en-US" sz="2000" dirty="0" smtClean="0">
                <a:solidFill>
                  <a:prstClr val="black"/>
                </a:solidFill>
                <a:latin typeface="Times New Roman"/>
              </a:rPr>
              <a:t> </a:t>
            </a:r>
            <a:r>
              <a:rPr lang="en-US" sz="2000" dirty="0" err="1" smtClean="0">
                <a:solidFill>
                  <a:prstClr val="black"/>
                </a:solidFill>
                <a:latin typeface="Times New Roman"/>
              </a:rPr>
              <a:t>đúng</a:t>
            </a:r>
            <a:r>
              <a:rPr lang="en-US" sz="2000" dirty="0" smtClean="0">
                <a:solidFill>
                  <a:prstClr val="black"/>
                </a:solidFill>
                <a:latin typeface="Times New Roman"/>
              </a:rPr>
              <a:t> </a:t>
            </a:r>
            <a:r>
              <a:rPr lang="en-US" sz="2000" dirty="0" err="1" smtClean="0">
                <a:solidFill>
                  <a:prstClr val="black"/>
                </a:solidFill>
                <a:latin typeface="Times New Roman"/>
              </a:rPr>
              <a:t>những</a:t>
            </a:r>
            <a:r>
              <a:rPr lang="en-US" sz="2000" dirty="0" smtClean="0">
                <a:solidFill>
                  <a:prstClr val="black"/>
                </a:solidFill>
                <a:latin typeface="Times New Roman"/>
              </a:rPr>
              <a:t> </a:t>
            </a:r>
            <a:r>
              <a:rPr lang="en-US" sz="2000" dirty="0" err="1" smtClean="0">
                <a:solidFill>
                  <a:prstClr val="black"/>
                </a:solidFill>
                <a:latin typeface="Times New Roman"/>
              </a:rPr>
              <a:t>quy</a:t>
            </a:r>
            <a:r>
              <a:rPr lang="en-US" sz="2000" dirty="0" smtClean="0">
                <a:solidFill>
                  <a:prstClr val="black"/>
                </a:solidFill>
                <a:latin typeface="Times New Roman"/>
              </a:rPr>
              <a:t> </a:t>
            </a:r>
            <a:r>
              <a:rPr lang="en-US" sz="2000" dirty="0" err="1" smtClean="0">
                <a:solidFill>
                  <a:prstClr val="black"/>
                </a:solidFill>
                <a:latin typeface="Times New Roman"/>
              </a:rPr>
              <a:t>định</a:t>
            </a:r>
            <a:r>
              <a:rPr lang="en-US" sz="2000" dirty="0" smtClean="0">
                <a:solidFill>
                  <a:prstClr val="black"/>
                </a:solidFill>
                <a:latin typeface="Times New Roman"/>
              </a:rPr>
              <a:t> </a:t>
            </a:r>
            <a:r>
              <a:rPr lang="en-US" sz="2000" dirty="0" err="1" smtClean="0">
                <a:solidFill>
                  <a:prstClr val="black"/>
                </a:solidFill>
                <a:latin typeface="Times New Roman"/>
              </a:rPr>
              <a:t>của</a:t>
            </a:r>
            <a:r>
              <a:rPr lang="en-US" sz="2000" dirty="0" smtClean="0">
                <a:solidFill>
                  <a:prstClr val="black"/>
                </a:solidFill>
                <a:latin typeface="Times New Roman"/>
              </a:rPr>
              <a:t> </a:t>
            </a:r>
            <a:r>
              <a:rPr lang="en-US" sz="2000" dirty="0" err="1" smtClean="0">
                <a:solidFill>
                  <a:prstClr val="black"/>
                </a:solidFill>
                <a:latin typeface="Times New Roman"/>
              </a:rPr>
              <a:t>pháp</a:t>
            </a:r>
            <a:r>
              <a:rPr lang="en-US" sz="2000" dirty="0" smtClean="0">
                <a:solidFill>
                  <a:prstClr val="black"/>
                </a:solidFill>
                <a:latin typeface="Times New Roman"/>
              </a:rPr>
              <a:t> </a:t>
            </a:r>
            <a:r>
              <a:rPr lang="en-US" sz="2000" dirty="0" err="1" smtClean="0">
                <a:solidFill>
                  <a:prstClr val="black"/>
                </a:solidFill>
                <a:latin typeface="Times New Roman"/>
              </a:rPr>
              <a:t>luật</a:t>
            </a:r>
            <a:r>
              <a:rPr lang="en-US" sz="2000" dirty="0" smtClean="0">
                <a:solidFill>
                  <a:prstClr val="black"/>
                </a:solidFill>
                <a:latin typeface="Times New Roman"/>
              </a:rPr>
              <a:t>, </a:t>
            </a:r>
            <a:r>
              <a:rPr lang="en-US" sz="2000" dirty="0" err="1" smtClean="0">
                <a:solidFill>
                  <a:prstClr val="black"/>
                </a:solidFill>
                <a:latin typeface="Times New Roman"/>
              </a:rPr>
              <a:t>giáo</a:t>
            </a:r>
            <a:r>
              <a:rPr lang="en-US" sz="2000" dirty="0" smtClean="0">
                <a:solidFill>
                  <a:prstClr val="black"/>
                </a:solidFill>
                <a:latin typeface="Times New Roman"/>
              </a:rPr>
              <a:t> </a:t>
            </a:r>
            <a:r>
              <a:rPr lang="en-US" sz="2000" dirty="0" err="1" smtClean="0">
                <a:solidFill>
                  <a:prstClr val="black"/>
                </a:solidFill>
                <a:latin typeface="Times New Roman"/>
              </a:rPr>
              <a:t>dục</a:t>
            </a:r>
            <a:r>
              <a:rPr lang="en-US" sz="2000" dirty="0" smtClean="0">
                <a:solidFill>
                  <a:prstClr val="black"/>
                </a:solidFill>
                <a:latin typeface="Times New Roman"/>
              </a:rPr>
              <a:t> </a:t>
            </a:r>
            <a:r>
              <a:rPr lang="en-US" sz="2000" dirty="0" err="1" smtClean="0">
                <a:solidFill>
                  <a:prstClr val="black"/>
                </a:solidFill>
                <a:latin typeface="Times New Roman"/>
              </a:rPr>
              <a:t>mọi</a:t>
            </a:r>
            <a:r>
              <a:rPr lang="en-US" sz="2000" dirty="0" smtClean="0">
                <a:solidFill>
                  <a:prstClr val="black"/>
                </a:solidFill>
                <a:latin typeface="Times New Roman"/>
              </a:rPr>
              <a:t> </a:t>
            </a:r>
            <a:r>
              <a:rPr lang="en-US" sz="2000" dirty="0" err="1" smtClean="0">
                <a:solidFill>
                  <a:prstClr val="black"/>
                </a:solidFill>
                <a:latin typeface="Times New Roman"/>
              </a:rPr>
              <a:t>người</a:t>
            </a:r>
            <a:r>
              <a:rPr lang="en-US" sz="2000" dirty="0" smtClean="0">
                <a:solidFill>
                  <a:prstClr val="black"/>
                </a:solidFill>
                <a:latin typeface="Times New Roman"/>
              </a:rPr>
              <a:t> ý </a:t>
            </a:r>
            <a:r>
              <a:rPr lang="en-US" sz="2000" dirty="0" err="1" smtClean="0">
                <a:solidFill>
                  <a:prstClr val="black"/>
                </a:solidFill>
                <a:latin typeface="Times New Roman"/>
              </a:rPr>
              <a:t>thức</a:t>
            </a:r>
            <a:r>
              <a:rPr lang="en-US" sz="2000" dirty="0" smtClean="0">
                <a:solidFill>
                  <a:prstClr val="black"/>
                </a:solidFill>
                <a:latin typeface="Times New Roman"/>
              </a:rPr>
              <a:t> </a:t>
            </a:r>
            <a:r>
              <a:rPr lang="en-US" sz="2000" dirty="0" err="1" smtClean="0">
                <a:solidFill>
                  <a:prstClr val="black"/>
                </a:solidFill>
                <a:latin typeface="Times New Roman"/>
              </a:rPr>
              <a:t>chấp</a:t>
            </a:r>
            <a:r>
              <a:rPr lang="en-US" sz="2000" dirty="0" smtClean="0">
                <a:solidFill>
                  <a:prstClr val="black"/>
                </a:solidFill>
                <a:latin typeface="Times New Roman"/>
              </a:rPr>
              <a:t> </a:t>
            </a:r>
            <a:r>
              <a:rPr lang="en-US" sz="2000" dirty="0" err="1" smtClean="0">
                <a:solidFill>
                  <a:prstClr val="black"/>
                </a:solidFill>
                <a:latin typeface="Times New Roman"/>
              </a:rPr>
              <a:t>hành</a:t>
            </a:r>
            <a:r>
              <a:rPr lang="en-US" sz="2000" dirty="0" smtClean="0">
                <a:solidFill>
                  <a:prstClr val="black"/>
                </a:solidFill>
                <a:latin typeface="Times New Roman"/>
              </a:rPr>
              <a:t> </a:t>
            </a:r>
            <a:r>
              <a:rPr lang="en-US" sz="2000" dirty="0" err="1" smtClean="0">
                <a:solidFill>
                  <a:prstClr val="black"/>
                </a:solidFill>
                <a:latin typeface="Times New Roman"/>
              </a:rPr>
              <a:t>pháp</a:t>
            </a:r>
            <a:r>
              <a:rPr lang="en-US" sz="2000" dirty="0" smtClean="0">
                <a:solidFill>
                  <a:prstClr val="black"/>
                </a:solidFill>
                <a:latin typeface="Times New Roman"/>
              </a:rPr>
              <a:t> </a:t>
            </a:r>
            <a:r>
              <a:rPr lang="en-US" sz="2000" dirty="0" err="1" smtClean="0">
                <a:solidFill>
                  <a:prstClr val="black"/>
                </a:solidFill>
                <a:latin typeface="Times New Roman"/>
              </a:rPr>
              <a:t>luật</a:t>
            </a:r>
            <a:r>
              <a:rPr lang="en-US" sz="2000" dirty="0" smtClean="0">
                <a:solidFill>
                  <a:prstClr val="black"/>
                </a:solidFill>
                <a:latin typeface="Times New Roman"/>
              </a:rPr>
              <a:t> </a:t>
            </a:r>
            <a:r>
              <a:rPr lang="en-US" sz="2000" dirty="0" err="1" smtClean="0">
                <a:solidFill>
                  <a:prstClr val="black"/>
                </a:solidFill>
                <a:latin typeface="Times New Roman"/>
              </a:rPr>
              <a:t>và</a:t>
            </a:r>
            <a:r>
              <a:rPr lang="en-US" sz="2000" dirty="0" smtClean="0">
                <a:solidFill>
                  <a:prstClr val="black"/>
                </a:solidFill>
                <a:latin typeface="Times New Roman"/>
              </a:rPr>
              <a:t> </a:t>
            </a:r>
            <a:r>
              <a:rPr lang="en-US" sz="2000" dirty="0" err="1" smtClean="0">
                <a:solidFill>
                  <a:prstClr val="black"/>
                </a:solidFill>
                <a:latin typeface="Times New Roman"/>
              </a:rPr>
              <a:t>thực</a:t>
            </a:r>
            <a:r>
              <a:rPr lang="en-US" sz="2000" dirty="0" smtClean="0">
                <a:solidFill>
                  <a:prstClr val="black"/>
                </a:solidFill>
                <a:latin typeface="Times New Roman"/>
              </a:rPr>
              <a:t> </a:t>
            </a:r>
            <a:r>
              <a:rPr lang="en-US" sz="2000" dirty="0" err="1" smtClean="0">
                <a:solidFill>
                  <a:prstClr val="black"/>
                </a:solidFill>
                <a:latin typeface="Times New Roman"/>
              </a:rPr>
              <a:t>hiện</a:t>
            </a:r>
            <a:r>
              <a:rPr lang="en-US" sz="2000" dirty="0" smtClean="0">
                <a:solidFill>
                  <a:prstClr val="black"/>
                </a:solidFill>
                <a:latin typeface="Times New Roman"/>
              </a:rPr>
              <a:t> </a:t>
            </a:r>
            <a:r>
              <a:rPr lang="en-US" sz="2000" dirty="0" err="1" smtClean="0">
                <a:solidFill>
                  <a:prstClr val="black"/>
                </a:solidFill>
                <a:latin typeface="Times New Roman"/>
              </a:rPr>
              <a:t>kỉ</a:t>
            </a:r>
            <a:r>
              <a:rPr lang="en-US" sz="2000" dirty="0" smtClean="0">
                <a:solidFill>
                  <a:prstClr val="black"/>
                </a:solidFill>
                <a:latin typeface="Times New Roman"/>
              </a:rPr>
              <a:t> </a:t>
            </a:r>
            <a:r>
              <a:rPr lang="en-US" sz="2000" dirty="0" err="1" smtClean="0">
                <a:solidFill>
                  <a:prstClr val="black"/>
                </a:solidFill>
                <a:latin typeface="Times New Roman"/>
              </a:rPr>
              <a:t>luật</a:t>
            </a:r>
            <a:r>
              <a:rPr lang="en-US" sz="2000" dirty="0" smtClean="0">
                <a:solidFill>
                  <a:prstClr val="black"/>
                </a:solidFill>
                <a:latin typeface="Times New Roman"/>
              </a:rPr>
              <a:t> </a:t>
            </a:r>
            <a:r>
              <a:rPr lang="en-US" sz="2000" dirty="0" err="1" smtClean="0">
                <a:solidFill>
                  <a:prstClr val="black"/>
                </a:solidFill>
                <a:latin typeface="Times New Roman"/>
              </a:rPr>
              <a:t>lao</a:t>
            </a:r>
            <a:r>
              <a:rPr lang="en-US" sz="2000" dirty="0" smtClean="0">
                <a:solidFill>
                  <a:prstClr val="black"/>
                </a:solidFill>
                <a:latin typeface="Times New Roman"/>
              </a:rPr>
              <a:t> </a:t>
            </a:r>
            <a:r>
              <a:rPr lang="en-US" sz="2000" dirty="0" err="1" smtClean="0">
                <a:solidFill>
                  <a:prstClr val="black"/>
                </a:solidFill>
                <a:latin typeface="Times New Roman"/>
              </a:rPr>
              <a:t>động</a:t>
            </a:r>
            <a:r>
              <a:rPr lang="en-US" sz="2000" dirty="0" smtClean="0">
                <a:solidFill>
                  <a:prstClr val="black"/>
                </a:solidFill>
                <a:latin typeface="Times New Roman"/>
              </a:rPr>
              <a:t>.</a:t>
            </a:r>
          </a:p>
          <a:p>
            <a:pPr marL="285750" indent="-285750">
              <a:spcBef>
                <a:spcPts val="600"/>
              </a:spcBef>
              <a:buFontTx/>
              <a:buChar char="-"/>
            </a:pPr>
            <a:r>
              <a:rPr lang="en-US" sz="2000" dirty="0" err="1" smtClean="0">
                <a:solidFill>
                  <a:prstClr val="black"/>
                </a:solidFill>
                <a:latin typeface="Times New Roman"/>
              </a:rPr>
              <a:t>Mở</a:t>
            </a:r>
            <a:r>
              <a:rPr lang="en-US" sz="2000" dirty="0" smtClean="0">
                <a:solidFill>
                  <a:prstClr val="black"/>
                </a:solidFill>
                <a:latin typeface="Times New Roman"/>
              </a:rPr>
              <a:t> </a:t>
            </a:r>
            <a:r>
              <a:rPr lang="en-US" sz="2000" dirty="0" err="1" smtClean="0">
                <a:solidFill>
                  <a:prstClr val="black"/>
                </a:solidFill>
                <a:latin typeface="Times New Roman"/>
              </a:rPr>
              <a:t>rộng</a:t>
            </a:r>
            <a:r>
              <a:rPr lang="en-US" sz="2000" dirty="0" smtClean="0">
                <a:solidFill>
                  <a:prstClr val="black"/>
                </a:solidFill>
                <a:latin typeface="Times New Roman"/>
              </a:rPr>
              <a:t> </a:t>
            </a:r>
            <a:r>
              <a:rPr lang="en-US" sz="2000" dirty="0" err="1" smtClean="0">
                <a:solidFill>
                  <a:prstClr val="black"/>
                </a:solidFill>
                <a:latin typeface="Times New Roman"/>
              </a:rPr>
              <a:t>sản</a:t>
            </a:r>
            <a:r>
              <a:rPr lang="en-US" sz="2000" dirty="0" smtClean="0">
                <a:solidFill>
                  <a:prstClr val="black"/>
                </a:solidFill>
                <a:latin typeface="Times New Roman"/>
              </a:rPr>
              <a:t> </a:t>
            </a:r>
            <a:r>
              <a:rPr lang="en-US" sz="2000" dirty="0" err="1" smtClean="0">
                <a:solidFill>
                  <a:prstClr val="black"/>
                </a:solidFill>
                <a:latin typeface="Times New Roman"/>
              </a:rPr>
              <a:t>xuất</a:t>
            </a:r>
            <a:r>
              <a:rPr lang="en-US" sz="2000" dirty="0" smtClean="0">
                <a:solidFill>
                  <a:prstClr val="black"/>
                </a:solidFill>
                <a:latin typeface="Times New Roman"/>
              </a:rPr>
              <a:t> </a:t>
            </a:r>
            <a:r>
              <a:rPr lang="en-US" sz="2000" dirty="0" err="1" smtClean="0">
                <a:solidFill>
                  <a:prstClr val="black"/>
                </a:solidFill>
                <a:latin typeface="Times New Roman"/>
              </a:rPr>
              <a:t>theo</a:t>
            </a:r>
            <a:r>
              <a:rPr lang="en-US" sz="2000" dirty="0" smtClean="0">
                <a:solidFill>
                  <a:prstClr val="black"/>
                </a:solidFill>
                <a:latin typeface="Times New Roman"/>
              </a:rPr>
              <a:t> </a:t>
            </a:r>
            <a:r>
              <a:rPr lang="en-US" sz="2000" dirty="0" err="1" smtClean="0">
                <a:solidFill>
                  <a:prstClr val="black"/>
                </a:solidFill>
                <a:latin typeface="Times New Roman"/>
              </a:rPr>
              <a:t>quy</a:t>
            </a:r>
            <a:r>
              <a:rPr lang="en-US" sz="2000" dirty="0" smtClean="0">
                <a:solidFill>
                  <a:prstClr val="black"/>
                </a:solidFill>
                <a:latin typeface="Times New Roman"/>
              </a:rPr>
              <a:t> </a:t>
            </a:r>
            <a:r>
              <a:rPr lang="en-US" sz="2000" dirty="0" err="1" smtClean="0">
                <a:solidFill>
                  <a:prstClr val="black"/>
                </a:solidFill>
                <a:latin typeface="Times New Roman"/>
              </a:rPr>
              <a:t>định</a:t>
            </a:r>
            <a:r>
              <a:rPr lang="en-US" sz="2000" dirty="0" smtClean="0">
                <a:solidFill>
                  <a:prstClr val="black"/>
                </a:solidFill>
                <a:latin typeface="Times New Roman"/>
              </a:rPr>
              <a:t> </a:t>
            </a:r>
            <a:r>
              <a:rPr lang="en-US" sz="2000" dirty="0" err="1" smtClean="0">
                <a:solidFill>
                  <a:prstClr val="black"/>
                </a:solidFill>
                <a:latin typeface="Times New Roman"/>
              </a:rPr>
              <a:t>của</a:t>
            </a:r>
            <a:r>
              <a:rPr lang="en-US" sz="2000" dirty="0" smtClean="0">
                <a:solidFill>
                  <a:prstClr val="black"/>
                </a:solidFill>
                <a:latin typeface="Times New Roman"/>
              </a:rPr>
              <a:t> </a:t>
            </a:r>
            <a:r>
              <a:rPr lang="en-US" sz="2000" dirty="0" err="1" smtClean="0">
                <a:solidFill>
                  <a:prstClr val="black"/>
                </a:solidFill>
                <a:latin typeface="Times New Roman"/>
              </a:rPr>
              <a:t>pháp</a:t>
            </a:r>
            <a:r>
              <a:rPr lang="en-US" sz="2000" dirty="0" smtClean="0">
                <a:solidFill>
                  <a:prstClr val="black"/>
                </a:solidFill>
                <a:latin typeface="Times New Roman"/>
              </a:rPr>
              <a:t> </a:t>
            </a:r>
            <a:r>
              <a:rPr lang="en-US" sz="2000" dirty="0" err="1" smtClean="0">
                <a:solidFill>
                  <a:prstClr val="black"/>
                </a:solidFill>
                <a:latin typeface="Times New Roman"/>
              </a:rPr>
              <a:t>luật</a:t>
            </a:r>
            <a:r>
              <a:rPr lang="en-US" sz="2000" dirty="0" smtClean="0">
                <a:solidFill>
                  <a:prstClr val="black"/>
                </a:solidFill>
                <a:latin typeface="Times New Roman"/>
              </a:rPr>
              <a:t>.</a:t>
            </a:r>
          </a:p>
          <a:p>
            <a:pPr marL="285750" indent="-285750">
              <a:spcBef>
                <a:spcPts val="600"/>
              </a:spcBef>
              <a:buFontTx/>
              <a:buChar char="-"/>
            </a:pPr>
            <a:r>
              <a:rPr lang="en-US" sz="2000" dirty="0" err="1" smtClean="0">
                <a:solidFill>
                  <a:prstClr val="black"/>
                </a:solidFill>
                <a:latin typeface="Times New Roman"/>
              </a:rPr>
              <a:t>Thực</a:t>
            </a:r>
            <a:r>
              <a:rPr lang="en-US" sz="2000" dirty="0" smtClean="0">
                <a:solidFill>
                  <a:prstClr val="black"/>
                </a:solidFill>
                <a:latin typeface="Times New Roman"/>
              </a:rPr>
              <a:t> </a:t>
            </a:r>
            <a:r>
              <a:rPr lang="en-US" sz="2000" dirty="0" err="1" smtClean="0">
                <a:solidFill>
                  <a:prstClr val="black"/>
                </a:solidFill>
                <a:latin typeface="Times New Roman"/>
              </a:rPr>
              <a:t>hiện</a:t>
            </a:r>
            <a:r>
              <a:rPr lang="en-US" sz="2000" dirty="0" smtClean="0">
                <a:solidFill>
                  <a:prstClr val="black"/>
                </a:solidFill>
                <a:latin typeface="Times New Roman"/>
              </a:rPr>
              <a:t> </a:t>
            </a:r>
            <a:r>
              <a:rPr lang="en-US" sz="2000" dirty="0" err="1" smtClean="0">
                <a:solidFill>
                  <a:prstClr val="black"/>
                </a:solidFill>
                <a:latin typeface="Times New Roman"/>
              </a:rPr>
              <a:t>đúng</a:t>
            </a:r>
            <a:r>
              <a:rPr lang="en-US" sz="2000" dirty="0" smtClean="0">
                <a:solidFill>
                  <a:prstClr val="black"/>
                </a:solidFill>
                <a:latin typeface="Times New Roman"/>
              </a:rPr>
              <a:t> </a:t>
            </a:r>
            <a:r>
              <a:rPr lang="en-US" sz="2000" dirty="0" err="1" smtClean="0">
                <a:solidFill>
                  <a:prstClr val="black"/>
                </a:solidFill>
                <a:latin typeface="Times New Roman"/>
              </a:rPr>
              <a:t>quy</a:t>
            </a:r>
            <a:r>
              <a:rPr lang="en-US" sz="2000" dirty="0" smtClean="0">
                <a:solidFill>
                  <a:prstClr val="black"/>
                </a:solidFill>
                <a:latin typeface="Times New Roman"/>
              </a:rPr>
              <a:t> </a:t>
            </a:r>
            <a:r>
              <a:rPr lang="en-US" sz="2000" dirty="0" err="1" smtClean="0">
                <a:solidFill>
                  <a:prstClr val="black"/>
                </a:solidFill>
                <a:latin typeface="Times New Roman"/>
              </a:rPr>
              <a:t>định</a:t>
            </a:r>
            <a:r>
              <a:rPr lang="en-US" sz="2000" dirty="0" smtClean="0">
                <a:solidFill>
                  <a:prstClr val="black"/>
                </a:solidFill>
                <a:latin typeface="Times New Roman"/>
              </a:rPr>
              <a:t> </a:t>
            </a:r>
            <a:r>
              <a:rPr lang="en-US" sz="2000" dirty="0" err="1" smtClean="0">
                <a:solidFill>
                  <a:prstClr val="black"/>
                </a:solidFill>
                <a:latin typeface="Times New Roman"/>
              </a:rPr>
              <a:t>nộp</a:t>
            </a:r>
            <a:r>
              <a:rPr lang="en-US" sz="2000" dirty="0" smtClean="0">
                <a:solidFill>
                  <a:prstClr val="black"/>
                </a:solidFill>
                <a:latin typeface="Times New Roman"/>
              </a:rPr>
              <a:t> </a:t>
            </a:r>
            <a:r>
              <a:rPr lang="en-US" sz="2000" dirty="0" err="1" smtClean="0">
                <a:solidFill>
                  <a:prstClr val="black"/>
                </a:solidFill>
                <a:latin typeface="Times New Roman"/>
              </a:rPr>
              <a:t>thuế</a:t>
            </a:r>
            <a:r>
              <a:rPr lang="en-US" sz="2000" dirty="0" smtClean="0">
                <a:solidFill>
                  <a:prstClr val="black"/>
                </a:solidFill>
                <a:latin typeface="Times New Roman"/>
              </a:rPr>
              <a:t>, </a:t>
            </a:r>
            <a:r>
              <a:rPr lang="en-US" sz="2000" dirty="0" err="1" smtClean="0">
                <a:solidFill>
                  <a:prstClr val="black"/>
                </a:solidFill>
                <a:latin typeface="Times New Roman"/>
              </a:rPr>
              <a:t>đóng</a:t>
            </a:r>
            <a:r>
              <a:rPr lang="en-US" sz="2000" dirty="0" smtClean="0">
                <a:solidFill>
                  <a:prstClr val="black"/>
                </a:solidFill>
                <a:latin typeface="Times New Roman"/>
              </a:rPr>
              <a:t> </a:t>
            </a:r>
            <a:r>
              <a:rPr lang="en-US" sz="2000" dirty="0" err="1" smtClean="0">
                <a:solidFill>
                  <a:prstClr val="black"/>
                </a:solidFill>
                <a:latin typeface="Times New Roman"/>
              </a:rPr>
              <a:t>bảo</a:t>
            </a:r>
            <a:r>
              <a:rPr lang="en-US" sz="2000" dirty="0" smtClean="0">
                <a:solidFill>
                  <a:prstClr val="black"/>
                </a:solidFill>
                <a:latin typeface="Times New Roman"/>
              </a:rPr>
              <a:t> </a:t>
            </a:r>
            <a:r>
              <a:rPr lang="en-US" sz="2000" dirty="0" err="1" smtClean="0">
                <a:solidFill>
                  <a:prstClr val="black"/>
                </a:solidFill>
                <a:latin typeface="Times New Roman"/>
              </a:rPr>
              <a:t>hiểm</a:t>
            </a:r>
            <a:r>
              <a:rPr lang="en-US" sz="2000" dirty="0" smtClean="0">
                <a:solidFill>
                  <a:prstClr val="black"/>
                </a:solidFill>
                <a:latin typeface="Times New Roman"/>
              </a:rPr>
              <a:t> </a:t>
            </a:r>
            <a:r>
              <a:rPr lang="en-US" sz="2000" dirty="0" err="1" smtClean="0">
                <a:solidFill>
                  <a:prstClr val="black"/>
                </a:solidFill>
                <a:latin typeface="Times New Roman"/>
              </a:rPr>
              <a:t>lao</a:t>
            </a:r>
            <a:r>
              <a:rPr lang="en-US" sz="2000" dirty="0" smtClean="0">
                <a:solidFill>
                  <a:prstClr val="black"/>
                </a:solidFill>
                <a:latin typeface="Times New Roman"/>
              </a:rPr>
              <a:t> </a:t>
            </a:r>
            <a:r>
              <a:rPr lang="en-US" sz="2000" dirty="0" err="1" smtClean="0">
                <a:solidFill>
                  <a:prstClr val="black"/>
                </a:solidFill>
                <a:latin typeface="Times New Roman"/>
              </a:rPr>
              <a:t>động</a:t>
            </a:r>
            <a:r>
              <a:rPr lang="en-US" sz="2000" dirty="0" smtClean="0">
                <a:solidFill>
                  <a:prstClr val="black"/>
                </a:solidFill>
                <a:latin typeface="Times New Roman"/>
              </a:rPr>
              <a:t>, </a:t>
            </a:r>
            <a:r>
              <a:rPr lang="en-US" sz="2000" dirty="0" err="1" smtClean="0">
                <a:solidFill>
                  <a:prstClr val="black"/>
                </a:solidFill>
                <a:latin typeface="Times New Roman"/>
              </a:rPr>
              <a:t>thực</a:t>
            </a:r>
            <a:r>
              <a:rPr lang="en-US" sz="2000" dirty="0" smtClean="0">
                <a:solidFill>
                  <a:prstClr val="black"/>
                </a:solidFill>
                <a:latin typeface="Times New Roman"/>
              </a:rPr>
              <a:t> </a:t>
            </a:r>
            <a:r>
              <a:rPr lang="en-US" sz="2000" dirty="0" err="1" smtClean="0">
                <a:solidFill>
                  <a:prstClr val="black"/>
                </a:solidFill>
                <a:latin typeface="Times New Roman"/>
              </a:rPr>
              <a:t>hiện</a:t>
            </a:r>
            <a:r>
              <a:rPr lang="en-US" sz="2000" dirty="0" smtClean="0">
                <a:solidFill>
                  <a:prstClr val="black"/>
                </a:solidFill>
                <a:latin typeface="Times New Roman"/>
              </a:rPr>
              <a:t> </a:t>
            </a:r>
            <a:r>
              <a:rPr lang="en-US" sz="2000" dirty="0" err="1" smtClean="0">
                <a:solidFill>
                  <a:prstClr val="black"/>
                </a:solidFill>
                <a:latin typeface="Times New Roman"/>
              </a:rPr>
              <a:t>đúng</a:t>
            </a:r>
            <a:r>
              <a:rPr lang="en-US" sz="2000" dirty="0" smtClean="0">
                <a:solidFill>
                  <a:prstClr val="black"/>
                </a:solidFill>
                <a:latin typeface="Times New Roman"/>
              </a:rPr>
              <a:t> </a:t>
            </a:r>
            <a:r>
              <a:rPr lang="en-US" sz="2000" dirty="0" err="1" smtClean="0">
                <a:solidFill>
                  <a:prstClr val="black"/>
                </a:solidFill>
                <a:latin typeface="Times New Roman"/>
              </a:rPr>
              <a:t>quy</a:t>
            </a:r>
            <a:r>
              <a:rPr lang="en-US" sz="2000" dirty="0" smtClean="0">
                <a:solidFill>
                  <a:prstClr val="black"/>
                </a:solidFill>
                <a:latin typeface="Times New Roman"/>
              </a:rPr>
              <a:t> </a:t>
            </a:r>
            <a:r>
              <a:rPr lang="en-US" sz="2000" dirty="0" err="1" smtClean="0">
                <a:solidFill>
                  <a:prstClr val="black"/>
                </a:solidFill>
                <a:latin typeface="Times New Roman"/>
              </a:rPr>
              <a:t>trình</a:t>
            </a:r>
            <a:r>
              <a:rPr lang="en-US" sz="2000" dirty="0" smtClean="0">
                <a:solidFill>
                  <a:prstClr val="black"/>
                </a:solidFill>
                <a:latin typeface="Times New Roman"/>
              </a:rPr>
              <a:t> </a:t>
            </a:r>
            <a:r>
              <a:rPr lang="en-US" sz="2000" dirty="0" err="1" smtClean="0">
                <a:solidFill>
                  <a:prstClr val="black"/>
                </a:solidFill>
                <a:latin typeface="Times New Roman"/>
              </a:rPr>
              <a:t>kĩ</a:t>
            </a:r>
            <a:r>
              <a:rPr lang="en-US" sz="2000" dirty="0" smtClean="0">
                <a:solidFill>
                  <a:prstClr val="black"/>
                </a:solidFill>
                <a:latin typeface="Times New Roman"/>
              </a:rPr>
              <a:t> </a:t>
            </a:r>
            <a:r>
              <a:rPr lang="en-US" sz="2000" dirty="0" err="1" smtClean="0">
                <a:solidFill>
                  <a:prstClr val="black"/>
                </a:solidFill>
                <a:latin typeface="Times New Roman"/>
              </a:rPr>
              <a:t>thuật</a:t>
            </a:r>
            <a:r>
              <a:rPr lang="en-US" sz="2000" dirty="0" smtClean="0">
                <a:solidFill>
                  <a:prstClr val="black"/>
                </a:solidFill>
                <a:latin typeface="Times New Roman"/>
              </a:rPr>
              <a:t>, </a:t>
            </a:r>
            <a:r>
              <a:rPr lang="en-US" sz="2000" dirty="0" err="1" smtClean="0">
                <a:solidFill>
                  <a:prstClr val="black"/>
                </a:solidFill>
                <a:latin typeface="Times New Roman"/>
              </a:rPr>
              <a:t>kỉ</a:t>
            </a:r>
            <a:r>
              <a:rPr lang="en-US" sz="2000" dirty="0" smtClean="0">
                <a:solidFill>
                  <a:prstClr val="black"/>
                </a:solidFill>
                <a:latin typeface="Times New Roman"/>
              </a:rPr>
              <a:t> </a:t>
            </a:r>
            <a:r>
              <a:rPr lang="en-US" sz="2000" dirty="0" err="1" smtClean="0">
                <a:solidFill>
                  <a:prstClr val="black"/>
                </a:solidFill>
                <a:latin typeface="Times New Roman"/>
              </a:rPr>
              <a:t>luật</a:t>
            </a:r>
            <a:r>
              <a:rPr lang="en-US" sz="2000" dirty="0" smtClean="0">
                <a:solidFill>
                  <a:prstClr val="black"/>
                </a:solidFill>
                <a:latin typeface="Times New Roman"/>
              </a:rPr>
              <a:t> </a:t>
            </a:r>
            <a:r>
              <a:rPr lang="en-US" sz="2000" dirty="0" err="1" smtClean="0">
                <a:solidFill>
                  <a:prstClr val="black"/>
                </a:solidFill>
                <a:latin typeface="Times New Roman"/>
              </a:rPr>
              <a:t>lao</a:t>
            </a:r>
            <a:r>
              <a:rPr lang="en-US" sz="2000" dirty="0" smtClean="0">
                <a:solidFill>
                  <a:prstClr val="black"/>
                </a:solidFill>
                <a:latin typeface="Times New Roman"/>
              </a:rPr>
              <a:t> </a:t>
            </a:r>
            <a:r>
              <a:rPr lang="en-US" sz="2000" dirty="0" err="1" smtClean="0">
                <a:solidFill>
                  <a:prstClr val="black"/>
                </a:solidFill>
                <a:latin typeface="Times New Roman"/>
              </a:rPr>
              <a:t>động</a:t>
            </a:r>
            <a:r>
              <a:rPr lang="en-US" sz="2000" dirty="0" smtClean="0">
                <a:solidFill>
                  <a:prstClr val="black"/>
                </a:solidFill>
                <a:latin typeface="Times New Roman"/>
              </a:rPr>
              <a:t>, </a:t>
            </a:r>
            <a:r>
              <a:rPr lang="en-US" sz="2000" dirty="0" err="1" smtClean="0">
                <a:solidFill>
                  <a:prstClr val="black"/>
                </a:solidFill>
                <a:latin typeface="Times New Roman"/>
              </a:rPr>
              <a:t>đảm</a:t>
            </a:r>
            <a:r>
              <a:rPr lang="en-US" sz="2000" dirty="0" smtClean="0">
                <a:solidFill>
                  <a:prstClr val="black"/>
                </a:solidFill>
                <a:latin typeface="Times New Roman"/>
              </a:rPr>
              <a:t> </a:t>
            </a:r>
            <a:r>
              <a:rPr lang="en-US" sz="2000" dirty="0" err="1" smtClean="0">
                <a:solidFill>
                  <a:prstClr val="black"/>
                </a:solidFill>
                <a:latin typeface="Times New Roman"/>
              </a:rPr>
              <a:t>bảo</a:t>
            </a:r>
            <a:r>
              <a:rPr lang="en-US" sz="2000" dirty="0" smtClean="0">
                <a:solidFill>
                  <a:prstClr val="black"/>
                </a:solidFill>
                <a:latin typeface="Times New Roman"/>
              </a:rPr>
              <a:t> </a:t>
            </a:r>
            <a:r>
              <a:rPr lang="en-US" sz="2000" dirty="0" err="1" smtClean="0">
                <a:solidFill>
                  <a:prstClr val="black"/>
                </a:solidFill>
                <a:latin typeface="Times New Roman"/>
              </a:rPr>
              <a:t>tốt</a:t>
            </a:r>
            <a:r>
              <a:rPr lang="en-US" sz="2000" dirty="0" smtClean="0">
                <a:solidFill>
                  <a:prstClr val="black"/>
                </a:solidFill>
                <a:latin typeface="Times New Roman"/>
              </a:rPr>
              <a:t> </a:t>
            </a:r>
            <a:r>
              <a:rPr lang="en-US" sz="2000" dirty="0" err="1" smtClean="0">
                <a:solidFill>
                  <a:prstClr val="black"/>
                </a:solidFill>
                <a:latin typeface="Times New Roman"/>
              </a:rPr>
              <a:t>chất</a:t>
            </a:r>
            <a:r>
              <a:rPr lang="en-US" sz="2000" dirty="0" smtClean="0">
                <a:solidFill>
                  <a:prstClr val="black"/>
                </a:solidFill>
                <a:latin typeface="Times New Roman"/>
              </a:rPr>
              <a:t> </a:t>
            </a:r>
            <a:r>
              <a:rPr lang="en-US" sz="2000" dirty="0" err="1" smtClean="0">
                <a:solidFill>
                  <a:prstClr val="black"/>
                </a:solidFill>
                <a:latin typeface="Times New Roman"/>
              </a:rPr>
              <a:t>lượng</a:t>
            </a:r>
            <a:r>
              <a:rPr lang="en-US" sz="2000" dirty="0" smtClean="0">
                <a:solidFill>
                  <a:prstClr val="black"/>
                </a:solidFill>
                <a:latin typeface="Times New Roman"/>
              </a:rPr>
              <a:t> </a:t>
            </a:r>
            <a:r>
              <a:rPr lang="en-US" sz="2000" dirty="0" err="1" smtClean="0">
                <a:solidFill>
                  <a:prstClr val="black"/>
                </a:solidFill>
                <a:latin typeface="Times New Roman"/>
              </a:rPr>
              <a:t>sản</a:t>
            </a:r>
            <a:r>
              <a:rPr lang="en-US" sz="2000" dirty="0" smtClean="0">
                <a:solidFill>
                  <a:prstClr val="black"/>
                </a:solidFill>
                <a:latin typeface="Times New Roman"/>
              </a:rPr>
              <a:t> </a:t>
            </a:r>
            <a:r>
              <a:rPr lang="en-US" sz="2000" dirty="0" err="1" smtClean="0">
                <a:solidFill>
                  <a:prstClr val="black"/>
                </a:solidFill>
                <a:latin typeface="Times New Roman"/>
              </a:rPr>
              <a:t>phẩm</a:t>
            </a:r>
            <a:r>
              <a:rPr lang="en-US" sz="2000" dirty="0" smtClean="0">
                <a:solidFill>
                  <a:prstClr val="black"/>
                </a:solidFill>
                <a:latin typeface="Times New Roman"/>
              </a:rPr>
              <a:t>.</a:t>
            </a:r>
          </a:p>
          <a:p>
            <a:pPr marL="285750" indent="-285750">
              <a:spcBef>
                <a:spcPts val="600"/>
              </a:spcBef>
              <a:buFontTx/>
              <a:buChar char="-"/>
            </a:pPr>
            <a:r>
              <a:rPr lang="en-US" sz="2000" dirty="0" err="1" smtClean="0">
                <a:solidFill>
                  <a:prstClr val="black"/>
                </a:solidFill>
                <a:latin typeface="Times New Roman"/>
              </a:rPr>
              <a:t>Luôn</a:t>
            </a:r>
            <a:r>
              <a:rPr lang="en-US" sz="2000" dirty="0" smtClean="0">
                <a:solidFill>
                  <a:prstClr val="black"/>
                </a:solidFill>
                <a:latin typeface="Times New Roman"/>
              </a:rPr>
              <a:t> </a:t>
            </a:r>
            <a:r>
              <a:rPr lang="en-US" sz="2000" dirty="0" err="1" smtClean="0">
                <a:solidFill>
                  <a:prstClr val="black"/>
                </a:solidFill>
                <a:latin typeface="Times New Roman"/>
              </a:rPr>
              <a:t>phản</a:t>
            </a:r>
            <a:r>
              <a:rPr lang="en-US" sz="2000" dirty="0" smtClean="0">
                <a:solidFill>
                  <a:prstClr val="black"/>
                </a:solidFill>
                <a:latin typeface="Times New Roman"/>
              </a:rPr>
              <a:t> </a:t>
            </a:r>
            <a:r>
              <a:rPr lang="en-US" sz="2000" dirty="0" err="1" smtClean="0">
                <a:solidFill>
                  <a:prstClr val="black"/>
                </a:solidFill>
                <a:latin typeface="Times New Roman"/>
              </a:rPr>
              <a:t>đối</a:t>
            </a:r>
            <a:r>
              <a:rPr lang="en-US" sz="2000" dirty="0" smtClean="0">
                <a:solidFill>
                  <a:prstClr val="black"/>
                </a:solidFill>
                <a:latin typeface="Times New Roman"/>
              </a:rPr>
              <a:t>, </a:t>
            </a:r>
            <a:r>
              <a:rPr lang="en-US" sz="2000" dirty="0" err="1" smtClean="0">
                <a:solidFill>
                  <a:prstClr val="black"/>
                </a:solidFill>
                <a:latin typeface="Times New Roman"/>
              </a:rPr>
              <a:t>đấu</a:t>
            </a:r>
            <a:r>
              <a:rPr lang="en-US" sz="2000" dirty="0" smtClean="0">
                <a:solidFill>
                  <a:prstClr val="black"/>
                </a:solidFill>
                <a:latin typeface="Times New Roman"/>
              </a:rPr>
              <a:t> </a:t>
            </a:r>
            <a:r>
              <a:rPr lang="en-US" sz="2000" dirty="0" err="1" smtClean="0">
                <a:solidFill>
                  <a:prstClr val="black"/>
                </a:solidFill>
                <a:latin typeface="Times New Roman"/>
              </a:rPr>
              <a:t>tranh</a:t>
            </a:r>
            <a:r>
              <a:rPr lang="en-US" sz="2000" dirty="0" smtClean="0">
                <a:solidFill>
                  <a:prstClr val="black"/>
                </a:solidFill>
                <a:latin typeface="Times New Roman"/>
              </a:rPr>
              <a:t> </a:t>
            </a:r>
            <a:r>
              <a:rPr lang="en-US" sz="2000" dirty="0" err="1" smtClean="0">
                <a:solidFill>
                  <a:prstClr val="black"/>
                </a:solidFill>
                <a:latin typeface="Times New Roman"/>
              </a:rPr>
              <a:t>với</a:t>
            </a:r>
            <a:r>
              <a:rPr lang="en-US" sz="2000" dirty="0" smtClean="0">
                <a:solidFill>
                  <a:prstClr val="black"/>
                </a:solidFill>
                <a:latin typeface="Times New Roman"/>
              </a:rPr>
              <a:t> </a:t>
            </a:r>
            <a:r>
              <a:rPr lang="en-US" sz="2000" dirty="0" err="1" smtClean="0">
                <a:solidFill>
                  <a:prstClr val="black"/>
                </a:solidFill>
                <a:latin typeface="Times New Roman"/>
              </a:rPr>
              <a:t>những</a:t>
            </a:r>
            <a:r>
              <a:rPr lang="en-US" sz="2000" dirty="0" smtClean="0">
                <a:solidFill>
                  <a:prstClr val="black"/>
                </a:solidFill>
                <a:latin typeface="Times New Roman"/>
              </a:rPr>
              <a:t> </a:t>
            </a:r>
            <a:r>
              <a:rPr lang="en-US" sz="2000" dirty="0" err="1" smtClean="0">
                <a:solidFill>
                  <a:prstClr val="black"/>
                </a:solidFill>
                <a:latin typeface="Times New Roman"/>
              </a:rPr>
              <a:t>hiện</a:t>
            </a:r>
            <a:r>
              <a:rPr lang="en-US" sz="2000" dirty="0" smtClean="0">
                <a:solidFill>
                  <a:prstClr val="black"/>
                </a:solidFill>
                <a:latin typeface="Times New Roman"/>
              </a:rPr>
              <a:t> </a:t>
            </a:r>
            <a:r>
              <a:rPr lang="en-US" sz="2000" dirty="0" err="1" smtClean="0">
                <a:solidFill>
                  <a:prstClr val="black"/>
                </a:solidFill>
                <a:latin typeface="Times New Roman"/>
              </a:rPr>
              <a:t>tượng</a:t>
            </a:r>
            <a:r>
              <a:rPr lang="en-US" sz="2000" dirty="0" smtClean="0">
                <a:solidFill>
                  <a:prstClr val="black"/>
                </a:solidFill>
                <a:latin typeface="Times New Roman"/>
              </a:rPr>
              <a:t> </a:t>
            </a:r>
            <a:r>
              <a:rPr lang="en-US" sz="2000" dirty="0" err="1" smtClean="0">
                <a:solidFill>
                  <a:prstClr val="black"/>
                </a:solidFill>
                <a:latin typeface="Times New Roman"/>
              </a:rPr>
              <a:t>làm</a:t>
            </a:r>
            <a:r>
              <a:rPr lang="en-US" sz="2000" dirty="0" smtClean="0">
                <a:solidFill>
                  <a:prstClr val="black"/>
                </a:solidFill>
                <a:latin typeface="Times New Roman"/>
              </a:rPr>
              <a:t> </a:t>
            </a:r>
            <a:r>
              <a:rPr lang="en-US" sz="2000" dirty="0" err="1" smtClean="0">
                <a:solidFill>
                  <a:prstClr val="black"/>
                </a:solidFill>
                <a:latin typeface="Times New Roman"/>
              </a:rPr>
              <a:t>ăn</a:t>
            </a:r>
            <a:r>
              <a:rPr lang="en-US" sz="2000" dirty="0" smtClean="0">
                <a:solidFill>
                  <a:prstClr val="black"/>
                </a:solidFill>
                <a:latin typeface="Times New Roman"/>
              </a:rPr>
              <a:t> phi </a:t>
            </a:r>
            <a:r>
              <a:rPr lang="en-US" sz="2000" dirty="0" err="1" smtClean="0">
                <a:solidFill>
                  <a:prstClr val="black"/>
                </a:solidFill>
                <a:latin typeface="Times New Roman"/>
              </a:rPr>
              <a:t>pháp</a:t>
            </a:r>
            <a:r>
              <a:rPr lang="en-US" sz="2000" dirty="0" smtClean="0">
                <a:solidFill>
                  <a:prstClr val="black"/>
                </a:solidFill>
                <a:latin typeface="Times New Roman"/>
              </a:rPr>
              <a:t>, </a:t>
            </a:r>
            <a:r>
              <a:rPr lang="en-US" sz="2000" dirty="0" err="1" smtClean="0">
                <a:solidFill>
                  <a:prstClr val="black"/>
                </a:solidFill>
                <a:latin typeface="Times New Roman"/>
              </a:rPr>
              <a:t>tiêu</a:t>
            </a:r>
            <a:r>
              <a:rPr lang="en-US" sz="2000" dirty="0" smtClean="0">
                <a:solidFill>
                  <a:prstClr val="black"/>
                </a:solidFill>
                <a:latin typeface="Times New Roman"/>
              </a:rPr>
              <a:t> </a:t>
            </a:r>
            <a:r>
              <a:rPr lang="en-US" sz="2000" dirty="0" err="1" smtClean="0">
                <a:solidFill>
                  <a:prstClr val="black"/>
                </a:solidFill>
                <a:latin typeface="Times New Roman"/>
              </a:rPr>
              <a:t>cực</a:t>
            </a:r>
            <a:r>
              <a:rPr lang="en-US" sz="2000" dirty="0" smtClean="0">
                <a:solidFill>
                  <a:prstClr val="black"/>
                </a:solidFill>
                <a:latin typeface="Times New Roman"/>
              </a:rPr>
              <a:t>, </a:t>
            </a:r>
            <a:r>
              <a:rPr lang="en-US" sz="2000" dirty="0" err="1" smtClean="0">
                <a:solidFill>
                  <a:prstClr val="black"/>
                </a:solidFill>
                <a:latin typeface="Times New Roman"/>
              </a:rPr>
              <a:t>tham</a:t>
            </a:r>
            <a:r>
              <a:rPr lang="en-US" sz="2000" dirty="0" smtClean="0">
                <a:solidFill>
                  <a:prstClr val="black"/>
                </a:solidFill>
                <a:latin typeface="Times New Roman"/>
              </a:rPr>
              <a:t> </a:t>
            </a:r>
            <a:r>
              <a:rPr lang="en-US" sz="2000" dirty="0" err="1" smtClean="0">
                <a:solidFill>
                  <a:prstClr val="black"/>
                </a:solidFill>
                <a:latin typeface="Times New Roman"/>
              </a:rPr>
              <a:t>nhũng</a:t>
            </a:r>
            <a:r>
              <a:rPr lang="en-US" sz="2000" dirty="0" smtClean="0">
                <a:solidFill>
                  <a:prstClr val="black"/>
                </a:solidFill>
                <a:latin typeface="Times New Roman"/>
              </a:rPr>
              <a:t>, </a:t>
            </a:r>
            <a:r>
              <a:rPr lang="en-US" sz="2000" dirty="0" err="1" smtClean="0">
                <a:solidFill>
                  <a:prstClr val="black"/>
                </a:solidFill>
                <a:latin typeface="Times New Roman"/>
              </a:rPr>
              <a:t>trốn</a:t>
            </a:r>
            <a:r>
              <a:rPr lang="en-US" sz="2000" dirty="0" smtClean="0">
                <a:solidFill>
                  <a:prstClr val="black"/>
                </a:solidFill>
                <a:latin typeface="Times New Roman"/>
              </a:rPr>
              <a:t> </a:t>
            </a:r>
            <a:r>
              <a:rPr lang="en-US" sz="2000" dirty="0" err="1" smtClean="0">
                <a:solidFill>
                  <a:prstClr val="black"/>
                </a:solidFill>
                <a:latin typeface="Times New Roman"/>
              </a:rPr>
              <a:t>thuế</a:t>
            </a:r>
            <a:r>
              <a:rPr lang="en-US" sz="2000" dirty="0" smtClean="0">
                <a:solidFill>
                  <a:prstClr val="black"/>
                </a:solidFill>
                <a:latin typeface="Times New Roman"/>
              </a:rPr>
              <a:t>,…</a:t>
            </a:r>
            <a:endParaRPr lang="en-US" sz="2000" dirty="0">
              <a:solidFill>
                <a:prstClr val="black"/>
              </a:solidFill>
            </a:endParaRPr>
          </a:p>
        </p:txBody>
      </p:sp>
    </p:spTree>
    <p:extLst>
      <p:ext uri="{BB962C8B-B14F-4D97-AF65-F5344CB8AC3E}">
        <p14:creationId xmlns:p14="http://schemas.microsoft.com/office/powerpoint/2010/main" val="244832593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7" y="1581150"/>
            <a:ext cx="5352566" cy="3562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6927" y="-27612"/>
            <a:ext cx="5334000" cy="1295400"/>
          </a:xfrm>
          <a:prstGeom prst="cloudCallout">
            <a:avLst>
              <a:gd name="adj1" fmla="val -8770"/>
              <a:gd name="adj2" fmla="val 111248"/>
            </a:avLst>
          </a:prstGeom>
          <a:solidFill>
            <a:srgbClr val="FFFF00"/>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rgbClr val="FF0000"/>
                </a:solidFill>
                <a:latin typeface="Times New Roman"/>
              </a:rPr>
              <a:t>Việc làm đó của anh </a:t>
            </a:r>
            <a:r>
              <a:rPr lang="en-US" sz="2000" b="1" dirty="0" err="1" smtClean="0">
                <a:solidFill>
                  <a:srgbClr val="FF0000"/>
                </a:solidFill>
                <a:latin typeface="Times New Roman"/>
              </a:rPr>
              <a:t>đã</a:t>
            </a:r>
            <a:r>
              <a:rPr lang="en-US" sz="2000" b="1" dirty="0" smtClean="0">
                <a:solidFill>
                  <a:srgbClr val="FF0000"/>
                </a:solidFill>
                <a:latin typeface="Times New Roman"/>
              </a:rPr>
              <a:t> </a:t>
            </a:r>
            <a:r>
              <a:rPr lang="en-US" sz="2000" b="1" dirty="0" err="1" smtClean="0">
                <a:solidFill>
                  <a:srgbClr val="FF0000"/>
                </a:solidFill>
                <a:latin typeface="Times New Roman"/>
              </a:rPr>
              <a:t>đem</a:t>
            </a:r>
            <a:r>
              <a:rPr lang="en-US" sz="2000" b="1" dirty="0" smtClean="0">
                <a:solidFill>
                  <a:srgbClr val="FF0000"/>
                </a:solidFill>
                <a:latin typeface="Times New Roman"/>
              </a:rPr>
              <a:t> </a:t>
            </a:r>
            <a:r>
              <a:rPr lang="en-US" sz="2000" b="1" dirty="0" err="1" smtClean="0">
                <a:solidFill>
                  <a:srgbClr val="FF0000"/>
                </a:solidFill>
                <a:latin typeface="Times New Roman"/>
              </a:rPr>
              <a:t>lại</a:t>
            </a:r>
            <a:r>
              <a:rPr lang="en-US" sz="2000" b="1" dirty="0" smtClean="0">
                <a:solidFill>
                  <a:srgbClr val="FF0000"/>
                </a:solidFill>
                <a:latin typeface="Times New Roman"/>
              </a:rPr>
              <a:t> </a:t>
            </a:r>
            <a:r>
              <a:rPr lang="en-US" sz="2000" b="1" dirty="0" err="1" smtClean="0">
                <a:solidFill>
                  <a:srgbClr val="FF0000"/>
                </a:solidFill>
                <a:latin typeface="Times New Roman"/>
              </a:rPr>
              <a:t>lợi</a:t>
            </a:r>
            <a:r>
              <a:rPr lang="en-US" sz="2000" b="1" dirty="0" smtClean="0">
                <a:solidFill>
                  <a:srgbClr val="FF0000"/>
                </a:solidFill>
                <a:latin typeface="Times New Roman"/>
              </a:rPr>
              <a:t> </a:t>
            </a:r>
            <a:r>
              <a:rPr lang="en-US" sz="2000" b="1" dirty="0" err="1" smtClean="0">
                <a:solidFill>
                  <a:srgbClr val="FF0000"/>
                </a:solidFill>
                <a:latin typeface="Times New Roman"/>
              </a:rPr>
              <a:t>ích</a:t>
            </a:r>
            <a:r>
              <a:rPr lang="en-US" sz="2000" b="1" dirty="0" smtClean="0">
                <a:solidFill>
                  <a:srgbClr val="FF0000"/>
                </a:solidFill>
                <a:latin typeface="Times New Roman"/>
              </a:rPr>
              <a:t> </a:t>
            </a:r>
            <a:r>
              <a:rPr lang="en-US" sz="2000" b="1" dirty="0" err="1" smtClean="0">
                <a:solidFill>
                  <a:srgbClr val="FF0000"/>
                </a:solidFill>
                <a:latin typeface="Times New Roman"/>
              </a:rPr>
              <a:t>gì</a:t>
            </a:r>
            <a:r>
              <a:rPr lang="en-US" sz="2000" b="1" dirty="0" smtClean="0">
                <a:solidFill>
                  <a:srgbClr val="FF0000"/>
                </a:solidFill>
                <a:latin typeface="Times New Roman"/>
              </a:rPr>
              <a:t> </a:t>
            </a:r>
            <a:r>
              <a:rPr lang="en-US" sz="2000" b="1" dirty="0" err="1" smtClean="0">
                <a:solidFill>
                  <a:srgbClr val="FF0000"/>
                </a:solidFill>
                <a:latin typeface="Times New Roman"/>
              </a:rPr>
              <a:t>cho</a:t>
            </a:r>
            <a:r>
              <a:rPr lang="en-US" sz="2000" b="1" dirty="0" smtClean="0">
                <a:solidFill>
                  <a:srgbClr val="FF0000"/>
                </a:solidFill>
                <a:latin typeface="Times New Roman"/>
              </a:rPr>
              <a:t> </a:t>
            </a:r>
            <a:r>
              <a:rPr lang="en-US" sz="2000" b="1" dirty="0" err="1" smtClean="0">
                <a:solidFill>
                  <a:srgbClr val="FF0000"/>
                </a:solidFill>
                <a:latin typeface="Times New Roman"/>
              </a:rPr>
              <a:t>bản</a:t>
            </a:r>
            <a:r>
              <a:rPr lang="en-US" sz="2000" b="1" dirty="0" smtClean="0">
                <a:solidFill>
                  <a:srgbClr val="FF0000"/>
                </a:solidFill>
                <a:latin typeface="Times New Roman"/>
              </a:rPr>
              <a:t> </a:t>
            </a:r>
            <a:r>
              <a:rPr lang="en-US" sz="2000" b="1" dirty="0" err="1" smtClean="0">
                <a:solidFill>
                  <a:srgbClr val="FF0000"/>
                </a:solidFill>
                <a:latin typeface="Times New Roman"/>
              </a:rPr>
              <a:t>thân</a:t>
            </a:r>
            <a:r>
              <a:rPr lang="en-US" sz="2000" b="1" dirty="0" smtClean="0">
                <a:solidFill>
                  <a:srgbClr val="FF0000"/>
                </a:solidFill>
                <a:latin typeface="Times New Roman"/>
              </a:rPr>
              <a:t>, </a:t>
            </a:r>
            <a:r>
              <a:rPr lang="en-US" sz="2000" b="1" dirty="0" err="1" smtClean="0">
                <a:solidFill>
                  <a:srgbClr val="FF0000"/>
                </a:solidFill>
                <a:latin typeface="Times New Roman"/>
              </a:rPr>
              <a:t>gia</a:t>
            </a:r>
            <a:r>
              <a:rPr lang="en-US" sz="2000" b="1" dirty="0" smtClean="0">
                <a:solidFill>
                  <a:srgbClr val="FF0000"/>
                </a:solidFill>
                <a:latin typeface="Times New Roman"/>
              </a:rPr>
              <a:t> </a:t>
            </a:r>
            <a:r>
              <a:rPr lang="en-US" sz="2000" b="1" dirty="0" err="1" smtClean="0">
                <a:solidFill>
                  <a:srgbClr val="FF0000"/>
                </a:solidFill>
                <a:latin typeface="Times New Roman"/>
              </a:rPr>
              <a:t>đình</a:t>
            </a:r>
            <a:r>
              <a:rPr lang="en-US" sz="2000" b="1" dirty="0" smtClean="0">
                <a:solidFill>
                  <a:srgbClr val="FF0000"/>
                </a:solidFill>
                <a:latin typeface="Times New Roman"/>
              </a:rPr>
              <a:t> </a:t>
            </a:r>
            <a:r>
              <a:rPr lang="en-US" sz="2000" b="1" dirty="0" err="1" smtClean="0">
                <a:solidFill>
                  <a:srgbClr val="FF0000"/>
                </a:solidFill>
                <a:latin typeface="Times New Roman"/>
              </a:rPr>
              <a:t>và</a:t>
            </a:r>
            <a:r>
              <a:rPr lang="en-US" sz="2000" b="1" dirty="0" smtClean="0">
                <a:solidFill>
                  <a:srgbClr val="FF0000"/>
                </a:solidFill>
                <a:latin typeface="Times New Roman"/>
              </a:rPr>
              <a:t> </a:t>
            </a:r>
            <a:r>
              <a:rPr lang="en-US" sz="2000" b="1" dirty="0" err="1" smtClean="0">
                <a:solidFill>
                  <a:srgbClr val="FF0000"/>
                </a:solidFill>
                <a:latin typeface="Times New Roman"/>
              </a:rPr>
              <a:t>xã</a:t>
            </a:r>
            <a:r>
              <a:rPr lang="en-US" sz="2000" b="1" dirty="0" smtClean="0">
                <a:solidFill>
                  <a:srgbClr val="FF0000"/>
                </a:solidFill>
                <a:latin typeface="Times New Roman"/>
              </a:rPr>
              <a:t> </a:t>
            </a:r>
            <a:r>
              <a:rPr lang="en-US" sz="2000" b="1" dirty="0" err="1" smtClean="0">
                <a:solidFill>
                  <a:srgbClr val="FF0000"/>
                </a:solidFill>
                <a:latin typeface="Times New Roman"/>
              </a:rPr>
              <a:t>hội</a:t>
            </a:r>
            <a:r>
              <a:rPr lang="en-US" sz="2000" b="1" dirty="0" smtClean="0">
                <a:solidFill>
                  <a:srgbClr val="FF0000"/>
                </a:solidFill>
                <a:latin typeface="Times New Roman"/>
              </a:rPr>
              <a:t>?</a:t>
            </a:r>
            <a:r>
              <a:rPr lang="vi-VN" sz="2000" b="1" dirty="0" smtClean="0">
                <a:solidFill>
                  <a:srgbClr val="FF0000"/>
                </a:solidFill>
                <a:latin typeface="Times New Roman"/>
              </a:rPr>
              <a:t> </a:t>
            </a:r>
            <a:endParaRPr lang="en-US" sz="2000" b="1" dirty="0">
              <a:solidFill>
                <a:srgbClr val="FF0000"/>
              </a:solidFill>
            </a:endParaRPr>
          </a:p>
        </p:txBody>
      </p:sp>
      <p:sp>
        <p:nvSpPr>
          <p:cNvPr id="2" name="TextBox 1"/>
          <p:cNvSpPr txBox="1"/>
          <p:nvPr/>
        </p:nvSpPr>
        <p:spPr>
          <a:xfrm>
            <a:off x="4876800" y="1548024"/>
            <a:ext cx="3918099" cy="3323987"/>
          </a:xfrm>
          <a:prstGeom prst="rect">
            <a:avLst/>
          </a:prstGeom>
          <a:noFill/>
        </p:spPr>
        <p:txBody>
          <a:bodyPr wrap="square" rtlCol="0">
            <a:spAutoFit/>
          </a:bodyPr>
          <a:lstStyle/>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đạt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hiệu</a:t>
            </a:r>
            <a:r>
              <a:rPr lang="en-US" sz="2000" dirty="0" smtClean="0">
                <a:latin typeface="Times New Roman" panose="02020603050405020304" pitchFamily="18" charset="0"/>
                <a:cs typeface="Times New Roman" panose="02020603050405020304" pitchFamily="18" charset="0"/>
              </a:rPr>
              <a:t> ‘‘Anh </a:t>
            </a:r>
            <a:r>
              <a:rPr lang="en-US" sz="2000" dirty="0" err="1" smtClean="0">
                <a:latin typeface="Times New Roman" panose="02020603050405020304" pitchFamily="18" charset="0"/>
                <a:cs typeface="Times New Roman" panose="02020603050405020304" pitchFamily="18" charset="0"/>
              </a:rPr>
              <a:t>hùng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r>
              <a:rPr lang="en-US" sz="2000" dirty="0" smtClean="0">
                <a:latin typeface="Times New Roman" panose="02020603050405020304" pitchFamily="18" charset="0"/>
                <a:cs typeface="Times New Roman" panose="02020603050405020304" pitchFamily="18" charset="0"/>
              </a:rPr>
              <a:t>’’.</a:t>
            </a:r>
          </a:p>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Tổng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dựng</a:t>
            </a:r>
            <a:r>
              <a:rPr lang="en-US" sz="2000" dirty="0" smtClean="0">
                <a:latin typeface="Times New Roman" panose="02020603050405020304" pitchFamily="18" charset="0"/>
                <a:cs typeface="Times New Roman" panose="02020603050405020304" pitchFamily="18" charset="0"/>
              </a:rPr>
              <a:t>.</a:t>
            </a:r>
          </a:p>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mở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góp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Cloud Callout 6"/>
          <p:cNvSpPr/>
          <p:nvPr/>
        </p:nvSpPr>
        <p:spPr>
          <a:xfrm>
            <a:off x="4267200" y="209550"/>
            <a:ext cx="4114800" cy="1371600"/>
          </a:xfrm>
          <a:prstGeom prst="cloudCallout">
            <a:avLst>
              <a:gd name="adj1" fmla="val -90996"/>
              <a:gd name="adj2" fmla="val 572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Thế</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tuân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theo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pháp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luật</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9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Times New Roman"/>
              </a:rPr>
              <a:t>Bài 18: SỐNG CÓ ĐẠO ĐỨC VÀ TUÂN THEO PHÁP LUẬT </a:t>
            </a:r>
            <a:endParaRPr lang="en-US" sz="2400" i="1" dirty="0">
              <a:solidFill>
                <a:srgbClr val="FF0000"/>
              </a:solidFill>
            </a:endParaRPr>
          </a:p>
        </p:txBody>
      </p:sp>
      <p:sp>
        <p:nvSpPr>
          <p:cNvPr id="4" name="TextBox 3"/>
          <p:cNvSpPr txBox="1"/>
          <p:nvPr/>
        </p:nvSpPr>
        <p:spPr>
          <a:xfrm>
            <a:off x="457200" y="603902"/>
            <a:ext cx="5920210" cy="400110"/>
          </a:xfrm>
          <a:prstGeom prst="rect">
            <a:avLst/>
          </a:prstGeom>
          <a:noFill/>
        </p:spPr>
        <p:txBody>
          <a:bodyPr wrap="non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1. K</a:t>
            </a:r>
            <a:r>
              <a:rPr lang="vi-VN" sz="2000" b="1" dirty="0" smtClean="0">
                <a:solidFill>
                  <a:prstClr val="black"/>
                </a:solidFill>
                <a:latin typeface="Times New Roman" panose="02020603050405020304" pitchFamily="18" charset="0"/>
                <a:cs typeface="Times New Roman" panose="02020603050405020304" pitchFamily="18" charset="0"/>
              </a:rPr>
              <a:t>hái niệm sống có đạo đức và tuân theo pháp luật</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1123950"/>
            <a:ext cx="231185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vi-VN" sz="2000" b="1" dirty="0">
                <a:solidFill>
                  <a:prstClr val="black"/>
                </a:solidFill>
                <a:latin typeface="Times New Roman"/>
              </a:rPr>
              <a:t>a</a:t>
            </a:r>
            <a:r>
              <a:rPr lang="vi-VN" sz="2000" b="1" dirty="0" smtClean="0">
                <a:solidFill>
                  <a:prstClr val="black"/>
                </a:solidFill>
                <a:latin typeface="Times New Roman"/>
              </a:rPr>
              <a:t>, Sống có đạo đức:</a:t>
            </a:r>
            <a:endParaRPr lang="en-US" sz="2000" b="1" dirty="0">
              <a:solidFill>
                <a:prstClr val="black"/>
              </a:solidFill>
            </a:endParaRPr>
          </a:p>
        </p:txBody>
      </p:sp>
      <p:sp>
        <p:nvSpPr>
          <p:cNvPr id="2" name="Rectangle 1"/>
          <p:cNvSpPr/>
          <p:nvPr/>
        </p:nvSpPr>
        <p:spPr>
          <a:xfrm>
            <a:off x="609599" y="2393451"/>
            <a:ext cx="2807705" cy="4830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b="1" dirty="0">
                <a:latin typeface="Times New Roman" panose="02020603050405020304" pitchFamily="18" charset="0"/>
                <a:cs typeface="Times New Roman" panose="02020603050405020304" pitchFamily="18" charset="0"/>
              </a:rPr>
              <a:t>b</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Tuân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theo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pháp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luật</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5486" y="2092841"/>
            <a:ext cx="121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209663" y="2834654"/>
            <a:ext cx="127310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9" name="Right Brace 18"/>
          <p:cNvSpPr/>
          <p:nvPr/>
        </p:nvSpPr>
        <p:spPr>
          <a:xfrm>
            <a:off x="5695505" y="2068395"/>
            <a:ext cx="281410" cy="1136034"/>
          </a:xfrm>
          <a:prstGeom prst="rightBrace">
            <a:avLst>
              <a:gd name="adj1" fmla="val 310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96000" y="2350593"/>
            <a:ext cx="15240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endParaRPr lang="en-US" dirty="0">
              <a:latin typeface="Times New Roman" panose="02020603050405020304" pitchFamily="18" charset="0"/>
              <a:cs typeface="Times New Roman" panose="02020603050405020304" pitchFamily="18" charset="0"/>
            </a:endParaRPr>
          </a:p>
        </p:txBody>
      </p:sp>
      <p:cxnSp>
        <p:nvCxnSpPr>
          <p:cNvPr id="22" name="Straight Arrow Connector 21"/>
          <p:cNvCxnSpPr>
            <a:stCxn id="2" idx="3"/>
            <a:endCxn id="11" idx="1"/>
          </p:cNvCxnSpPr>
          <p:nvPr/>
        </p:nvCxnSpPr>
        <p:spPr>
          <a:xfrm flipV="1">
            <a:off x="3417304" y="2277507"/>
            <a:ext cx="778182" cy="357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3"/>
            <a:endCxn id="13" idx="1"/>
          </p:cNvCxnSpPr>
          <p:nvPr/>
        </p:nvCxnSpPr>
        <p:spPr>
          <a:xfrm>
            <a:off x="3417304" y="2635001"/>
            <a:ext cx="792359" cy="384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4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Cloud Callout 2"/>
          <p:cNvSpPr/>
          <p:nvPr/>
        </p:nvSpPr>
        <p:spPr>
          <a:xfrm>
            <a:off x="2743200" y="590550"/>
            <a:ext cx="5410200" cy="1524000"/>
          </a:xfrm>
          <a:prstGeom prst="cloud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err="1" smtClean="0">
                <a:solidFill>
                  <a:srgbClr val="FFFF00"/>
                </a:solidFill>
                <a:latin typeface="Times New Roman" panose="02020603050405020304" pitchFamily="18" charset="0"/>
                <a:cs typeface="Times New Roman" panose="02020603050405020304" pitchFamily="18" charset="0"/>
              </a:rPr>
              <a:t>Bản</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thân</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là</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học</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sinh</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e</a:t>
            </a:r>
            <a:r>
              <a:rPr lang="en-US" sz="2000" b="1" dirty="0" err="1" smtClean="0">
                <a:solidFill>
                  <a:srgbClr val="FFFF00"/>
                </a:solidFill>
                <a:latin typeface="Times New Roman" panose="02020603050405020304" pitchFamily="18" charset="0"/>
                <a:cs typeface="Times New Roman" panose="02020603050405020304" pitchFamily="18" charset="0"/>
              </a:rPr>
              <a:t>m</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đã</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có</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những</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việc</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làm</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nào</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thể</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hiện</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tuân</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theo</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pháp</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luật</a:t>
            </a:r>
            <a:r>
              <a:rPr lang="en-US" sz="2000" b="1" dirty="0" smtClean="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38400" y="2647950"/>
            <a:ext cx="6096000" cy="1785104"/>
          </a:xfrm>
          <a:prstGeom prst="rect">
            <a:avLst/>
          </a:prstGeom>
          <a:noFill/>
        </p:spPr>
        <p:txBody>
          <a:bodyPr wrap="square" rtlCol="0">
            <a:spAutoFit/>
          </a:bodyPr>
          <a:lstStyle/>
          <a:p>
            <a:pPr marL="285750" indent="-285750">
              <a:spcBef>
                <a:spcPts val="600"/>
              </a:spcBef>
              <a:buFontTx/>
              <a:buChar char="-"/>
            </a:pPr>
            <a:r>
              <a:rPr lang="en-US" sz="2000" dirty="0" err="1">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hấp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bộ</a:t>
            </a:r>
            <a:r>
              <a:rPr lang="en-US" sz="2000" dirty="0" smtClean="0">
                <a:latin typeface="Times New Roman" panose="02020603050405020304" pitchFamily="18" charset="0"/>
                <a:cs typeface="Times New Roman" panose="02020603050405020304" pitchFamily="18" charset="0"/>
              </a:rPr>
              <a:t>.</a:t>
            </a:r>
          </a:p>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xâm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phạm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a:t>
            </a:r>
          </a:p>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đấu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vi,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230088"/>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468" y="99264"/>
            <a:ext cx="4633913" cy="353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264"/>
            <a:ext cx="4267200" cy="353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81400" y="2724150"/>
            <a:ext cx="381000" cy="31833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8" name="Oval 7"/>
          <p:cNvSpPr/>
          <p:nvPr/>
        </p:nvSpPr>
        <p:spPr>
          <a:xfrm>
            <a:off x="8534400" y="2758504"/>
            <a:ext cx="381000" cy="31833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9" name="Cloud Callout 8"/>
          <p:cNvSpPr/>
          <p:nvPr/>
        </p:nvSpPr>
        <p:spPr>
          <a:xfrm>
            <a:off x="2590800" y="4084082"/>
            <a:ext cx="3048000" cy="1033359"/>
          </a:xfrm>
          <a:prstGeom prst="cloudCallout">
            <a:avLst>
              <a:gd name="adj1" fmla="val 15945"/>
              <a:gd name="adj2" fmla="val -9315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365930" y="4378372"/>
            <a:ext cx="1843870" cy="631777"/>
          </a:xfrm>
          <a:prstGeom prst="wedgeRoundRectCallout">
            <a:avLst>
              <a:gd name="adj1" fmla="val 61389"/>
              <a:gd name="adj2" fmla="val -24311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Tuân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3714750"/>
            <a:ext cx="2279791"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Dừng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đèn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đỏ</a:t>
            </a:r>
            <a:endParaRPr lang="en-US" dirty="0">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6400800" y="4242427"/>
            <a:ext cx="1981200" cy="768785"/>
          </a:xfrm>
          <a:prstGeom prst="wedgeRoundRectCallout">
            <a:avLst>
              <a:gd name="adj1" fmla="val -64960"/>
              <a:gd name="adj2" fmla="val -16602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01049" y="3740809"/>
            <a:ext cx="46794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65853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arn(inVertical)">
                                      <p:cBhvr>
                                        <p:cTn id="18" dur="500"/>
                                        <p:tgtEl>
                                          <p:spTgt spid="717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6" grpId="0" animBg="1"/>
      <p:bldP spid="11"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nh-anh-suy-nghi-suy-ngam-suy-tu-ve-cong-viec-cuoc-son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4" y="1200150"/>
            <a:ext cx="3709712" cy="392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3276600" y="323850"/>
            <a:ext cx="5181600" cy="1752600"/>
          </a:xfrm>
          <a:prstGeom prst="cloudCallout">
            <a:avLst>
              <a:gd name="adj1" fmla="val -55718"/>
              <a:gd name="adj2" fmla="val 53707"/>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người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dù</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vi </a:t>
            </a:r>
            <a:r>
              <a:rPr lang="en-US" dirty="0" err="1">
                <a:solidFill>
                  <a:schemeClr val="tx1"/>
                </a:solidFill>
                <a:latin typeface="Times New Roman" panose="02020603050405020304" pitchFamily="18" charset="0"/>
                <a:cs typeface="Times New Roman" panose="02020603050405020304" pitchFamily="18" charset="0"/>
              </a:rPr>
              <a:t>phạm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luật</a:t>
            </a:r>
            <a:r>
              <a:rPr lang="en-US" dirty="0">
                <a:solidFill>
                  <a:schemeClr val="tx1"/>
                </a:solidFill>
                <a:latin typeface="Times New Roman" panose="02020603050405020304" pitchFamily="18" charset="0"/>
                <a:cs typeface="Times New Roman" panose="02020603050405020304" pitchFamily="18" charset="0"/>
              </a:rPr>
              <a:t> ?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hàng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buôn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chuyển</a:t>
            </a:r>
            <a:r>
              <a:rPr lang="en-US" dirty="0">
                <a:solidFill>
                  <a:schemeClr val="tx1"/>
                </a:solidFill>
                <a:latin typeface="Times New Roman" panose="02020603050405020304" pitchFamily="18" charset="0"/>
                <a:cs typeface="Times New Roman" panose="02020603050405020304" pitchFamily="18" charset="0"/>
              </a:rPr>
              <a:t> ma </a:t>
            </a:r>
            <a:r>
              <a:rPr lang="en-US" dirty="0" err="1">
                <a:solidFill>
                  <a:schemeClr val="tx1"/>
                </a:solidFill>
                <a:latin typeface="Times New Roman" panose="02020603050405020304" pitchFamily="18" charset="0"/>
                <a:cs typeface="Times New Roman" panose="02020603050405020304" pitchFamily="18" charset="0"/>
              </a:rPr>
              <a:t>túy</a:t>
            </a:r>
            <a:r>
              <a:rPr lang="en-US" dirty="0">
                <a:solidFill>
                  <a:schemeClr val="tx1"/>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382840" y="2571750"/>
            <a:ext cx="5532559" cy="2185214"/>
          </a:xfrm>
          <a:prstGeom prst="rect">
            <a:avLst/>
          </a:prstGeom>
          <a:noFill/>
        </p:spPr>
        <p:txBody>
          <a:bodyPr wrap="square" rtlCol="0">
            <a:spAutoFit/>
          </a:bodyPr>
          <a:lstStyle/>
          <a:p>
            <a:pPr marL="365760" indent="-285750" algn="just">
              <a:spcBef>
                <a:spcPts val="600"/>
              </a:spcBef>
              <a:buFontTx/>
              <a:buChar char="-"/>
            </a:pPr>
            <a:r>
              <a:rPr lang="en-US" dirty="0" err="1" smtClean="0">
                <a:latin typeface="Times New Roman" panose="02020603050405020304" pitchFamily="18" charset="0"/>
                <a:cs typeface="Times New Roman" panose="02020603050405020304" pitchFamily="18" charset="0"/>
              </a:rPr>
              <a:t>Vì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a:t>
            </a:r>
          </a:p>
          <a:p>
            <a:pPr marL="365760" indent="-285750" algn="just">
              <a:spcBef>
                <a:spcPts val="600"/>
              </a:spcBef>
              <a:buFontTx/>
              <a:buChar char="-"/>
            </a:pPr>
            <a:r>
              <a:rPr lang="en-US" dirty="0" err="1" smtClean="0">
                <a:latin typeface="Times New Roman" panose="02020603050405020304" pitchFamily="18" charset="0"/>
                <a:cs typeface="Times New Roman" panose="02020603050405020304" pitchFamily="18" charset="0"/>
              </a:rPr>
              <a:t>Suy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a:t>
            </a:r>
          </a:p>
          <a:p>
            <a:pPr marL="365760" indent="-285750" algn="just">
              <a:spcBef>
                <a:spcPts val="600"/>
              </a:spcBef>
              <a:buFontTx/>
              <a:buChar char="-"/>
            </a:pPr>
            <a:r>
              <a:rPr lang="en-US" dirty="0" smtClean="0">
                <a:latin typeface="Times New Roman" panose="02020603050405020304" pitchFamily="18" charset="0"/>
                <a:cs typeface="Times New Roman" panose="02020603050405020304" pitchFamily="18" charset="0"/>
              </a:rPr>
              <a:t>Do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dỗ</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688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anh-suy-nghi-suy-ngam-suy-tu-ve-cong-viec-cuoc-son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4" y="1200150"/>
            <a:ext cx="3709712" cy="392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3200400" y="361950"/>
            <a:ext cx="5181600" cy="1295400"/>
          </a:xfrm>
          <a:prstGeom prst="cloudCallout">
            <a:avLst>
              <a:gd name="adj1" fmla="val -48196"/>
              <a:gd name="adj2" fmla="val 783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err="1" smtClean="0">
                <a:solidFill>
                  <a:schemeClr val="bg1"/>
                </a:solidFill>
                <a:latin typeface="Times New Roman" panose="02020603050405020304" pitchFamily="18" charset="0"/>
                <a:cs typeface="Times New Roman" panose="02020603050405020304" pitchFamily="18" charset="0"/>
              </a:rPr>
              <a:t>Những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việc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làm</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đó</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để</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lại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hậu</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quả</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gì</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38600" y="2036861"/>
            <a:ext cx="4724400" cy="1477328"/>
          </a:xfrm>
          <a:prstGeom prst="rect">
            <a:avLst/>
          </a:prstGeom>
          <a:noFill/>
        </p:spPr>
        <p:txBody>
          <a:bodyPr wrap="square" rtlCol="0">
            <a:spAutoFit/>
          </a:bodyPr>
          <a:lstStyle/>
          <a:p>
            <a:pPr>
              <a:spcBef>
                <a:spcPts val="600"/>
              </a:spcBef>
            </a:pPr>
            <a:r>
              <a:rPr lang="en-US" sz="2000" dirty="0" err="1" smtClean="0">
                <a:latin typeface="Times New Roman" panose="02020603050405020304" pitchFamily="18" charset="0"/>
                <a:cs typeface="Times New Roman" panose="02020603050405020304" pitchFamily="18" charset="0"/>
              </a:rPr>
              <a:t>Hậu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a:t>
            </a:r>
            <a:r>
              <a:rPr lang="en-US" sz="2000" dirty="0" smtClean="0">
                <a:latin typeface="Times New Roman" panose="02020603050405020304" pitchFamily="18" charset="0"/>
                <a:cs typeface="Times New Roman" panose="02020603050405020304" pitchFamily="18" charset="0"/>
              </a:rPr>
              <a:t>:</a:t>
            </a:r>
          </a:p>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a:t>
            </a:r>
          </a:p>
          <a:p>
            <a:pPr marL="285750" indent="-285750">
              <a:spcBef>
                <a:spcPts val="600"/>
              </a:spcBef>
              <a:buFontTx/>
              <a:buChar char="-"/>
            </a:pP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tâm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cắn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dứt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chịu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Down Arrow 5"/>
          <p:cNvSpPr/>
          <p:nvPr/>
        </p:nvSpPr>
        <p:spPr>
          <a:xfrm>
            <a:off x="6165112" y="3514189"/>
            <a:ext cx="15240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72270" y="3943350"/>
            <a:ext cx="4495800" cy="923330"/>
          </a:xfrm>
          <a:prstGeom prst="rect">
            <a:avLst/>
          </a:prstGeom>
          <a:solidFill>
            <a:schemeClr val="tx2">
              <a:lumMod val="20000"/>
              <a:lumOff val="80000"/>
            </a:schemeClr>
          </a:solidFill>
        </p:spPr>
        <p:txBody>
          <a:bodyPr wrap="square" rtlCol="0">
            <a:spAutoFit/>
          </a:bodyPr>
          <a:lstStyle/>
          <a:p>
            <a:pPr marL="91440">
              <a:spcBef>
                <a:spcPts val="600"/>
              </a:spcBef>
            </a:pPr>
            <a:r>
              <a:rPr lang="en-US" b="1" dirty="0" err="1" smtClean="0">
                <a:latin typeface="Times New Roman" panose="02020603050405020304" pitchFamily="18" charset="0"/>
                <a:cs typeface="Times New Roman" panose="02020603050405020304" pitchFamily="18" charset="0"/>
              </a:rPr>
              <a:t>Mỗi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phải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sống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mọi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việc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theo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định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pháp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luật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để</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trở</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ích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3656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1931542" y="514350"/>
            <a:ext cx="3962400" cy="1600200"/>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Sau </a:t>
            </a:r>
            <a:r>
              <a:rPr lang="en-US" sz="2000" b="1" dirty="0" err="1" smtClean="0">
                <a:latin typeface="Times New Roman" panose="02020603050405020304" pitchFamily="18" charset="0"/>
                <a:cs typeface="Times New Roman" panose="02020603050405020304" pitchFamily="18" charset="0"/>
              </a:rPr>
              <a:t>khi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tìm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hiểu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phần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đặt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vấn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nhận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xét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gì</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Nguyễn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Hải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Thoại</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2571750"/>
            <a:ext cx="6858000" cy="1938992"/>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Nguyễn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Thoại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Cống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mọi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Trung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tâm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chúng</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Cống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31648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Times New Roman"/>
              </a:rPr>
              <a:t>Bài 18: SỐNG CÓ ĐẠO ĐỨC VÀ TUÂN THEO PHÁP LUẬT </a:t>
            </a:r>
            <a:r>
              <a:rPr lang="vi-VN" sz="2400" i="1" dirty="0">
                <a:solidFill>
                  <a:srgbClr val="FF0000"/>
                </a:solidFill>
                <a:latin typeface="Times New Roman"/>
              </a:rPr>
              <a:t>(tiết 1)</a:t>
            </a:r>
            <a:endParaRPr lang="en-US" sz="2400" i="1" dirty="0">
              <a:solidFill>
                <a:srgbClr val="FF0000"/>
              </a:solidFill>
            </a:endParaRPr>
          </a:p>
        </p:txBody>
      </p:sp>
      <p:sp>
        <p:nvSpPr>
          <p:cNvPr id="4" name="TextBox 3"/>
          <p:cNvSpPr txBox="1"/>
          <p:nvPr/>
        </p:nvSpPr>
        <p:spPr>
          <a:xfrm>
            <a:off x="457200" y="603902"/>
            <a:ext cx="6125395" cy="707886"/>
          </a:xfrm>
          <a:prstGeom prst="rect">
            <a:avLst/>
          </a:prstGeom>
          <a:noFill/>
        </p:spPr>
        <p:txBody>
          <a:bodyPr wrap="none" rtlCol="0">
            <a:spAutoFit/>
          </a:bodyPr>
          <a:lstStyle/>
          <a:p>
            <a:pPr marL="457200" indent="-457200">
              <a:buAutoNum type="arabicPeriod"/>
            </a:pPr>
            <a:r>
              <a:rPr lang="en-US" sz="2000" b="1" dirty="0" smtClean="0">
                <a:solidFill>
                  <a:prstClr val="black"/>
                </a:solidFill>
                <a:latin typeface="Times New Roman" panose="02020603050405020304" pitchFamily="18" charset="0"/>
                <a:cs typeface="Times New Roman" panose="02020603050405020304" pitchFamily="18" charset="0"/>
              </a:rPr>
              <a:t>K</a:t>
            </a:r>
            <a:r>
              <a:rPr lang="vi-VN" sz="2000" b="1" dirty="0" smtClean="0">
                <a:solidFill>
                  <a:prstClr val="black"/>
                </a:solidFill>
                <a:latin typeface="Times New Roman" panose="02020603050405020304" pitchFamily="18" charset="0"/>
                <a:cs typeface="Times New Roman" panose="02020603050405020304" pitchFamily="18" charset="0"/>
              </a:rPr>
              <a:t>hái niệm sống có đạo đức và tuân theo pháp luật</a:t>
            </a:r>
            <a:endParaRPr lang="en-US" sz="2000" b="1" dirty="0" smtClean="0">
              <a:solidFill>
                <a:prstClr val="black"/>
              </a:solidFill>
              <a:latin typeface="Times New Roman" panose="02020603050405020304" pitchFamily="18" charset="0"/>
              <a:cs typeface="Times New Roman" panose="02020603050405020304" pitchFamily="18" charset="0"/>
            </a:endParaRPr>
          </a:p>
          <a:p>
            <a:pPr marL="457200" indent="-457200">
              <a:buAutoNum type="arabicPeriod"/>
            </a:pPr>
            <a:r>
              <a:rPr lang="en-US" sz="2000" b="1" dirty="0" err="1" smtClean="0">
                <a:solidFill>
                  <a:prstClr val="black"/>
                </a:solidFill>
                <a:latin typeface="Times New Roman" panose="02020603050405020304" pitchFamily="18" charset="0"/>
                <a:cs typeface="Times New Roman" panose="02020603050405020304" pitchFamily="18" charset="0"/>
              </a:rPr>
              <a:t>Mối</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quan</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hệ</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giữa</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đạo</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đức</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và</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pháp</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luật</a:t>
            </a:r>
            <a:endParaRPr lang="en-US"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75834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66698" y="596330"/>
            <a:ext cx="8610600" cy="2939266"/>
          </a:xfrm>
          <a:prstGeom prst="rect">
            <a:avLst/>
          </a:prstGeom>
          <a:noFill/>
        </p:spPr>
        <p:txBody>
          <a:bodyPr wrap="square" rtlCol="0">
            <a:spAutoFit/>
          </a:bodyPr>
          <a:lstStyle/>
          <a:p>
            <a:pPr algn="just"/>
            <a:r>
              <a:rPr lang="en-US" b="1" dirty="0" err="1" smtClean="0">
                <a:solidFill>
                  <a:srgbClr val="FF0000"/>
                </a:solidFill>
                <a:latin typeface="Times New Roman" panose="02020603050405020304" pitchFamily="18" charset="0"/>
                <a:cs typeface="Times New Roman" panose="02020603050405020304" pitchFamily="18" charset="0"/>
              </a:rPr>
              <a:t>Tình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huống</a:t>
            </a:r>
            <a:r>
              <a:rPr lang="en-US" b="1"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9,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may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trộm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xóm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còn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xấu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284766" y="3714750"/>
            <a:ext cx="6574465" cy="873572"/>
          </a:xfrm>
          <a:prstGeom prst="rect">
            <a:avLst/>
          </a:prstGeom>
          <a:noFill/>
        </p:spPr>
        <p:txBody>
          <a:bodyPr wrap="square" rtlCol="0">
            <a:spAutoFit/>
          </a:bodyPr>
          <a:lstStyle/>
          <a:p>
            <a:pPr>
              <a:lnSpc>
                <a:spcPct val="150000"/>
              </a:lnSpc>
              <a:spcBef>
                <a:spcPts val="600"/>
              </a:spcBef>
            </a:pPr>
            <a:r>
              <a:rPr lang="en-US" b="1" i="1" dirty="0" err="1" smtClean="0">
                <a:solidFill>
                  <a:srgbClr val="FF0000"/>
                </a:solidFill>
                <a:latin typeface="Times New Roman" panose="02020603050405020304" pitchFamily="18" charset="0"/>
                <a:cs typeface="Times New Roman" panose="02020603050405020304" pitchFamily="18" charset="0"/>
              </a:rPr>
              <a:t>Em</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có</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nhận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xét</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gì</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về</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suy</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nghĩ</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và</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hành</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động</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của</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Đăng</a:t>
            </a:r>
            <a:r>
              <a:rPr lang="en-US" b="1" i="1" dirty="0" smtClean="0">
                <a:solidFill>
                  <a:srgbClr val="FF0000"/>
                </a:solidFill>
                <a:latin typeface="Times New Roman" panose="02020603050405020304" pitchFamily="18" charset="0"/>
                <a:cs typeface="Times New Roman" panose="02020603050405020304" pitchFamily="18" charset="0"/>
              </a:rPr>
              <a:t>? Qua </a:t>
            </a:r>
            <a:r>
              <a:rPr lang="en-US" b="1" i="1" dirty="0" err="1" smtClean="0">
                <a:solidFill>
                  <a:srgbClr val="FF0000"/>
                </a:solidFill>
                <a:latin typeface="Times New Roman" panose="02020603050405020304" pitchFamily="18" charset="0"/>
                <a:cs typeface="Times New Roman" panose="02020603050405020304" pitchFamily="18" charset="0"/>
              </a:rPr>
              <a:t>đó</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em</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thấy</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Đăng</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là</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người</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như</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thế</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nào</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Nếu</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là</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Đăng</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em</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sẽ</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làm</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gì</a:t>
            </a:r>
            <a:r>
              <a:rPr lang="en-US" b="1" i="1" dirty="0" smtClean="0">
                <a:solidFill>
                  <a:srgbClr val="FF0000"/>
                </a:solidFill>
                <a:latin typeface="Times New Roman" panose="02020603050405020304" pitchFamily="18" charset="0"/>
                <a:cs typeface="Times New Roman" panose="02020603050405020304" pitchFamily="18" charset="0"/>
              </a:rPr>
              <a:t>?</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11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0" y="209550"/>
            <a:ext cx="2010487" cy="523220"/>
          </a:xfrm>
          <a:prstGeom prst="rect">
            <a:avLst/>
          </a:prstGeom>
          <a:noFill/>
        </p:spPr>
        <p:txBody>
          <a:bodyPr wrap="none" rtlCol="0">
            <a:spAutoFit/>
          </a:bodyPr>
          <a:lstStyle/>
          <a:p>
            <a:r>
              <a:rPr lang="vi-VN" sz="2800" b="1" dirty="0" smtClean="0">
                <a:latin typeface="+mj-lt"/>
              </a:rPr>
              <a:t>NỘI DUNG</a:t>
            </a:r>
          </a:p>
        </p:txBody>
      </p:sp>
      <p:graphicFrame>
        <p:nvGraphicFramePr>
          <p:cNvPr id="4" name="Diagram 3"/>
          <p:cNvGraphicFramePr/>
          <p:nvPr>
            <p:extLst>
              <p:ext uri="{D42A27DB-BD31-4B8C-83A1-F6EECF244321}">
                <p14:modId xmlns:p14="http://schemas.microsoft.com/office/powerpoint/2010/main" val="33012796"/>
              </p:ext>
            </p:extLst>
          </p:nvPr>
        </p:nvGraphicFramePr>
        <p:xfrm>
          <a:off x="2057400" y="766373"/>
          <a:ext cx="6324600" cy="411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4328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760200F3-08E0-4CBE-B898-4BDA903F28B8}"/>
                                            </p:graphicEl>
                                          </p:spTgt>
                                        </p:tgtEl>
                                        <p:attrNameLst>
                                          <p:attrName>style.visibility</p:attrName>
                                        </p:attrNameLst>
                                      </p:cBhvr>
                                      <p:to>
                                        <p:strVal val="visible"/>
                                      </p:to>
                                    </p:set>
                                    <p:animEffect transition="in" filter="wheel(1)">
                                      <p:cBhvr>
                                        <p:cTn id="12" dur="750"/>
                                        <p:tgtEl>
                                          <p:spTgt spid="4">
                                            <p:graphicEl>
                                              <a:dgm id="{760200F3-08E0-4CBE-B898-4BDA903F28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45258CAD-EE11-419E-97B2-DC8F76331507}"/>
                                            </p:graphicEl>
                                          </p:spTgt>
                                        </p:tgtEl>
                                        <p:attrNameLst>
                                          <p:attrName>style.visibility</p:attrName>
                                        </p:attrNameLst>
                                      </p:cBhvr>
                                      <p:to>
                                        <p:strVal val="visible"/>
                                      </p:to>
                                    </p:set>
                                    <p:animEffect transition="in" filter="wheel(1)">
                                      <p:cBhvr>
                                        <p:cTn id="17" dur="750"/>
                                        <p:tgtEl>
                                          <p:spTgt spid="4">
                                            <p:graphicEl>
                                              <a:dgm id="{45258CAD-EE11-419E-97B2-DC8F763315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C44A5D4D-7DCD-4CF9-B09D-D510E9906A4E}"/>
                                            </p:graphicEl>
                                          </p:spTgt>
                                        </p:tgtEl>
                                        <p:attrNameLst>
                                          <p:attrName>style.visibility</p:attrName>
                                        </p:attrNameLst>
                                      </p:cBhvr>
                                      <p:to>
                                        <p:strVal val="visible"/>
                                      </p:to>
                                    </p:set>
                                    <p:animEffect transition="in" filter="wheel(1)">
                                      <p:cBhvr>
                                        <p:cTn id="22" dur="750"/>
                                        <p:tgtEl>
                                          <p:spTgt spid="4">
                                            <p:graphicEl>
                                              <a:dgm id="{C44A5D4D-7DCD-4CF9-B09D-D510E9906A4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6DB3868C-AACA-43EC-84BB-0E26E5FA9223}"/>
                                            </p:graphicEl>
                                          </p:spTgt>
                                        </p:tgtEl>
                                        <p:attrNameLst>
                                          <p:attrName>style.visibility</p:attrName>
                                        </p:attrNameLst>
                                      </p:cBhvr>
                                      <p:to>
                                        <p:strVal val="visible"/>
                                      </p:to>
                                    </p:set>
                                    <p:animEffect transition="in" filter="wheel(1)">
                                      <p:cBhvr>
                                        <p:cTn id="27" dur="750"/>
                                        <p:tgtEl>
                                          <p:spTgt spid="4">
                                            <p:graphicEl>
                                              <a:dgm id="{6DB3868C-AACA-43EC-84BB-0E26E5FA922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graphicEl>
                                              <a:dgm id="{BC3C3BBA-3265-41E5-8950-163EE078A3AD}"/>
                                            </p:graphicEl>
                                          </p:spTgt>
                                        </p:tgtEl>
                                        <p:attrNameLst>
                                          <p:attrName>style.visibility</p:attrName>
                                        </p:attrNameLst>
                                      </p:cBhvr>
                                      <p:to>
                                        <p:strVal val="visible"/>
                                      </p:to>
                                    </p:set>
                                    <p:animEffect transition="in" filter="wheel(1)">
                                      <p:cBhvr>
                                        <p:cTn id="32" dur="750"/>
                                        <p:tgtEl>
                                          <p:spTgt spid="4">
                                            <p:graphicEl>
                                              <a:dgm id="{BC3C3BBA-3265-41E5-8950-163EE078A3A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graphicEl>
                                              <a:dgm id="{5E216FCE-095D-4E7E-8570-71BE6C0480E4}"/>
                                            </p:graphicEl>
                                          </p:spTgt>
                                        </p:tgtEl>
                                        <p:attrNameLst>
                                          <p:attrName>style.visibility</p:attrName>
                                        </p:attrNameLst>
                                      </p:cBhvr>
                                      <p:to>
                                        <p:strVal val="visible"/>
                                      </p:to>
                                    </p:set>
                                    <p:animEffect transition="in" filter="wheel(1)">
                                      <p:cBhvr>
                                        <p:cTn id="37" dur="750"/>
                                        <p:tgtEl>
                                          <p:spTgt spid="4">
                                            <p:graphicEl>
                                              <a:dgm id="{5E216FCE-095D-4E7E-8570-71BE6C0480E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graphicEl>
                                              <a:dgm id="{05CD0871-4330-4405-AB4D-3D3BB8D31AAB}"/>
                                            </p:graphicEl>
                                          </p:spTgt>
                                        </p:tgtEl>
                                        <p:attrNameLst>
                                          <p:attrName>style.visibility</p:attrName>
                                        </p:attrNameLst>
                                      </p:cBhvr>
                                      <p:to>
                                        <p:strVal val="visible"/>
                                      </p:to>
                                    </p:set>
                                    <p:animEffect transition="in" filter="wheel(1)">
                                      <p:cBhvr>
                                        <p:cTn id="42" dur="750"/>
                                        <p:tgtEl>
                                          <p:spTgt spid="4">
                                            <p:graphicEl>
                                              <a:dgm id="{05CD0871-4330-4405-AB4D-3D3BB8D31AA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graphicEl>
                                              <a:dgm id="{8D4E4D28-F934-45A3-9C6E-97B6BA66F0EE}"/>
                                            </p:graphicEl>
                                          </p:spTgt>
                                        </p:tgtEl>
                                        <p:attrNameLst>
                                          <p:attrName>style.visibility</p:attrName>
                                        </p:attrNameLst>
                                      </p:cBhvr>
                                      <p:to>
                                        <p:strVal val="visible"/>
                                      </p:to>
                                    </p:set>
                                    <p:animEffect transition="in" filter="wheel(1)">
                                      <p:cBhvr>
                                        <p:cTn id="47" dur="750"/>
                                        <p:tgtEl>
                                          <p:spTgt spid="4">
                                            <p:graphicEl>
                                              <a:dgm id="{8D4E4D28-F934-45A3-9C6E-97B6BA66F0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428750"/>
            <a:ext cx="4114800" cy="3714750"/>
          </a:xfrm>
          <a:prstGeom prst="rect">
            <a:avLst/>
          </a:prstGeom>
          <a:ln/>
        </p:spPr>
        <p:style>
          <a:lnRef idx="2">
            <a:schemeClr val="accent3"/>
          </a:lnRef>
          <a:fillRef idx="1">
            <a:schemeClr val="lt1"/>
          </a:fillRef>
          <a:effectRef idx="0">
            <a:schemeClr val="accent3"/>
          </a:effectRef>
          <a:fontRef idx="minor">
            <a:schemeClr val="dk1"/>
          </a:fontRef>
        </p:style>
      </p:pic>
      <p:sp>
        <p:nvSpPr>
          <p:cNvPr id="4" name="Cloud Callout 3"/>
          <p:cNvSpPr/>
          <p:nvPr/>
        </p:nvSpPr>
        <p:spPr>
          <a:xfrm>
            <a:off x="3352800" y="238125"/>
            <a:ext cx="5783494" cy="2590800"/>
          </a:xfrm>
          <a:prstGeom prst="cloudCallout">
            <a:avLst>
              <a:gd name="adj1" fmla="val -54022"/>
              <a:gd name="adj2" fmla="val 4306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Đăng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a:t>
            </a:r>
          </a:p>
          <a:p>
            <a:pPr algn="ct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endParaRPr lang="en-US" dirty="0"/>
          </a:p>
        </p:txBody>
      </p:sp>
    </p:spTree>
    <p:extLst>
      <p:ext uri="{BB962C8B-B14F-4D97-AF65-F5344CB8AC3E}">
        <p14:creationId xmlns:p14="http://schemas.microsoft.com/office/powerpoint/2010/main" val="16551139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7" y="1390650"/>
            <a:ext cx="4412673" cy="3752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429000" y="514350"/>
            <a:ext cx="4953000" cy="1371600"/>
          </a:xfrm>
          <a:prstGeom prst="cloudCallout">
            <a:avLst>
              <a:gd name="adj1" fmla="val -42406"/>
              <a:gd name="adj2" fmla="val 74485"/>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Theo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sao</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514600" y="2724150"/>
            <a:ext cx="4724400" cy="1831271"/>
          </a:xfrm>
          <a:prstGeom prst="rect">
            <a:avLst/>
          </a:prstGeom>
          <a:noFill/>
        </p:spPr>
        <p:txBody>
          <a:bodyPr wrap="square" rtlCol="0">
            <a:spAutoFit/>
          </a:bodyPr>
          <a:lstStyle/>
          <a:p>
            <a:pPr>
              <a:spcBef>
                <a:spcPts val="600"/>
              </a:spcBef>
            </a:pP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vì</a:t>
            </a:r>
            <a:r>
              <a:rPr lang="en-US" dirty="0" smtClean="0">
                <a:latin typeface="Times New Roman" panose="02020603050405020304" pitchFamily="18" charset="0"/>
                <a:cs typeface="Times New Roman" panose="02020603050405020304" pitchFamily="18" charset="0"/>
              </a:rPr>
              <a:t>:</a:t>
            </a:r>
          </a:p>
          <a:p>
            <a:pPr>
              <a:spcBef>
                <a:spcPts val="600"/>
              </a:spcBef>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đẹp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trái</a:t>
            </a:r>
            <a:r>
              <a:rPr lang="en-US" dirty="0" smtClean="0">
                <a:latin typeface="Times New Roman" panose="02020603050405020304" pitchFamily="18" charset="0"/>
                <a:cs typeface="Times New Roman" panose="02020603050405020304" pitchFamily="18" charset="0"/>
              </a:rPr>
              <a:t> hay vi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3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Times New Roman"/>
              </a:rPr>
              <a:t>Bài 18: SỐNG CÓ ĐẠO ĐỨC VÀ TUÂN THEO PHÁP LUẬT </a:t>
            </a:r>
            <a:endParaRPr lang="en-US" sz="2400" i="1" dirty="0">
              <a:solidFill>
                <a:srgbClr val="FF0000"/>
              </a:solidFill>
            </a:endParaRPr>
          </a:p>
        </p:txBody>
      </p:sp>
      <p:sp>
        <p:nvSpPr>
          <p:cNvPr id="4" name="TextBox 3"/>
          <p:cNvSpPr txBox="1"/>
          <p:nvPr/>
        </p:nvSpPr>
        <p:spPr>
          <a:xfrm>
            <a:off x="457200" y="603902"/>
            <a:ext cx="6125395" cy="707886"/>
          </a:xfrm>
          <a:prstGeom prst="rect">
            <a:avLst/>
          </a:prstGeom>
          <a:noFill/>
        </p:spPr>
        <p:txBody>
          <a:bodyPr wrap="none" rtlCol="0">
            <a:spAutoFit/>
          </a:bodyPr>
          <a:lstStyle/>
          <a:p>
            <a:pPr marL="457200" indent="-457200">
              <a:buFontTx/>
              <a:buAutoNum type="arabicPeriod"/>
            </a:pPr>
            <a:r>
              <a:rPr lang="en-US" sz="2000" b="1" dirty="0" smtClean="0">
                <a:solidFill>
                  <a:prstClr val="black"/>
                </a:solidFill>
                <a:latin typeface="Times New Roman" panose="02020603050405020304" pitchFamily="18" charset="0"/>
                <a:cs typeface="Times New Roman" panose="02020603050405020304" pitchFamily="18" charset="0"/>
              </a:rPr>
              <a:t>K</a:t>
            </a:r>
            <a:r>
              <a:rPr lang="vi-VN" sz="2000" b="1" dirty="0" smtClean="0">
                <a:solidFill>
                  <a:prstClr val="black"/>
                </a:solidFill>
                <a:latin typeface="Times New Roman" panose="02020603050405020304" pitchFamily="18" charset="0"/>
                <a:cs typeface="Times New Roman" panose="02020603050405020304" pitchFamily="18" charset="0"/>
              </a:rPr>
              <a:t>hái niệm sống có đạo đức và tuân theo pháp luật</a:t>
            </a:r>
            <a:endParaRPr lang="en-US" sz="2000" b="1" dirty="0" smtClean="0">
              <a:solidFill>
                <a:prstClr val="black"/>
              </a:solidFill>
              <a:latin typeface="Times New Roman" panose="02020603050405020304" pitchFamily="18" charset="0"/>
              <a:cs typeface="Times New Roman" panose="02020603050405020304" pitchFamily="18" charset="0"/>
            </a:endParaRPr>
          </a:p>
          <a:p>
            <a:pPr marL="457200" indent="-457200">
              <a:buFontTx/>
              <a:buAutoNum type="arabicPeriod"/>
            </a:pPr>
            <a:r>
              <a:rPr lang="en-US" sz="2000" b="1" dirty="0" err="1" smtClean="0">
                <a:solidFill>
                  <a:prstClr val="black"/>
                </a:solidFill>
                <a:latin typeface="Times New Roman" panose="02020603050405020304" pitchFamily="18" charset="0"/>
                <a:cs typeface="Times New Roman" panose="02020603050405020304" pitchFamily="18" charset="0"/>
              </a:rPr>
              <a:t>Mối</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quan</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hệ</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giữa</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đạo</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đức</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và</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pháp</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luật</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1999" y="2511384"/>
            <a:ext cx="185962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dirty="0" smtClean="0">
                <a:latin typeface="Times New Roman" panose="02020603050405020304" pitchFamily="18" charset="0"/>
                <a:cs typeface="Times New Roman" panose="02020603050405020304" pitchFamily="18" charset="0"/>
              </a:rPr>
              <a:t>Đạo đức là động lực điều chỉnh</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09010" y="1867487"/>
            <a:ext cx="114967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vi-VN" dirty="0" smtClean="0">
                <a:latin typeface="Times New Roman" panose="02020603050405020304" pitchFamily="18" charset="0"/>
                <a:cs typeface="Times New Roman" panose="02020603050405020304" pitchFamily="18" charset="0"/>
              </a:rPr>
              <a:t>Nhận thức</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709011" y="2627949"/>
            <a:ext cx="114967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latin typeface="Times New Roman" panose="02020603050405020304" pitchFamily="18" charset="0"/>
                <a:cs typeface="Times New Roman" panose="02020603050405020304" pitchFamily="18" charset="0"/>
              </a:rPr>
              <a:t>Thái độ</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730870" y="3419242"/>
            <a:ext cx="11278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dirty="0" smtClean="0">
                <a:latin typeface="Times New Roman" panose="02020603050405020304" pitchFamily="18" charset="0"/>
                <a:cs typeface="Times New Roman" panose="02020603050405020304" pitchFamily="18" charset="0"/>
              </a:rPr>
              <a:t>Hành vi</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791200" y="2514933"/>
            <a:ext cx="192311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vi-VN" dirty="0">
                <a:latin typeface="Times New Roman" panose="02020603050405020304" pitchFamily="18" charset="0"/>
                <a:cs typeface="Times New Roman" panose="02020603050405020304" pitchFamily="18" charset="0"/>
              </a:rPr>
              <a:t>t</a:t>
            </a:r>
            <a:r>
              <a:rPr lang="vi-VN" dirty="0" smtClean="0">
                <a:latin typeface="Times New Roman" panose="02020603050405020304" pitchFamily="18" charset="0"/>
                <a:cs typeface="Times New Roman" panose="02020603050405020304" pitchFamily="18" charset="0"/>
              </a:rPr>
              <a:t>rong đó có hành vi pháp luật</a:t>
            </a:r>
            <a:endParaRPr lang="en-US" dirty="0">
              <a:latin typeface="Times New Roman" panose="02020603050405020304" pitchFamily="18" charset="0"/>
              <a:cs typeface="Times New Roman" panose="02020603050405020304" pitchFamily="18" charset="0"/>
            </a:endParaRPr>
          </a:p>
        </p:txBody>
      </p:sp>
      <p:cxnSp>
        <p:nvCxnSpPr>
          <p:cNvPr id="10" name="Straight Arrow Connector 9"/>
          <p:cNvCxnSpPr>
            <a:stCxn id="2" idx="3"/>
            <a:endCxn id="5" idx="1"/>
          </p:cNvCxnSpPr>
          <p:nvPr/>
        </p:nvCxnSpPr>
        <p:spPr>
          <a:xfrm flipV="1">
            <a:off x="2621622" y="2052153"/>
            <a:ext cx="1087388" cy="782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6" idx="1"/>
          </p:cNvCxnSpPr>
          <p:nvPr/>
        </p:nvCxnSpPr>
        <p:spPr>
          <a:xfrm flipV="1">
            <a:off x="2621622" y="2812615"/>
            <a:ext cx="1087389" cy="21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3"/>
            <a:endCxn id="7" idx="1"/>
          </p:cNvCxnSpPr>
          <p:nvPr/>
        </p:nvCxnSpPr>
        <p:spPr>
          <a:xfrm>
            <a:off x="2621622" y="2834550"/>
            <a:ext cx="1109248" cy="769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5234255" y="1874006"/>
            <a:ext cx="228600" cy="19210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15730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p:cNvSpPr txBox="1"/>
          <p:nvPr/>
        </p:nvSpPr>
        <p:spPr>
          <a:xfrm>
            <a:off x="1447799" y="2571750"/>
            <a:ext cx="5466561" cy="1015663"/>
          </a:xfrm>
          <a:prstGeom prst="rect">
            <a:avLst/>
          </a:prstGeom>
          <a:noFill/>
        </p:spPr>
        <p:txBody>
          <a:bodyPr wrap="none" rtlCol="0">
            <a:spAutoFit/>
          </a:bodyPr>
          <a:lstStyle/>
          <a:p>
            <a:pPr marL="285750" indent="-285750">
              <a:buFontTx/>
              <a:buChar char="-"/>
            </a:pPr>
            <a:r>
              <a:rPr lang="vi-VN" sz="2000" dirty="0" smtClean="0">
                <a:latin typeface="+mj-lt"/>
              </a:rPr>
              <a:t>Giống nhau:</a:t>
            </a:r>
          </a:p>
          <a:p>
            <a:r>
              <a:rPr lang="vi-VN" sz="2000" dirty="0" smtClean="0">
                <a:latin typeface="+mj-lt"/>
              </a:rPr>
              <a:t>+ Đều là những quy tắc xử sự trong xã hội.</a:t>
            </a:r>
          </a:p>
          <a:p>
            <a:r>
              <a:rPr lang="vi-VN" sz="2000" dirty="0" smtClean="0">
                <a:latin typeface="+mj-lt"/>
              </a:rPr>
              <a:t>+ Đều quy định những điều xã hội cho là đúng đắn.</a:t>
            </a:r>
            <a:endParaRPr lang="en-US" sz="2000" dirty="0">
              <a:latin typeface="+mj-lt"/>
            </a:endParaRPr>
          </a:p>
        </p:txBody>
      </p:sp>
      <p:sp>
        <p:nvSpPr>
          <p:cNvPr id="6" name="Cloud Callout 5"/>
          <p:cNvSpPr/>
          <p:nvPr/>
        </p:nvSpPr>
        <p:spPr>
          <a:xfrm>
            <a:off x="1447799" y="590550"/>
            <a:ext cx="6276133" cy="12954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000" dirty="0">
                <a:latin typeface="+mj-lt"/>
              </a:rPr>
              <a:t>Em hãy so sánh điểm giống và khác nhau giữa đạo đức và pháp luật?</a:t>
            </a:r>
            <a:endParaRPr lang="en-US" sz="2000" dirty="0">
              <a:latin typeface="+mj-lt"/>
            </a:endParaRPr>
          </a:p>
        </p:txBody>
      </p:sp>
    </p:spTree>
    <p:extLst>
      <p:ext uri="{BB962C8B-B14F-4D97-AF65-F5344CB8AC3E}">
        <p14:creationId xmlns:p14="http://schemas.microsoft.com/office/powerpoint/2010/main" val="36472196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7" y="9746"/>
            <a:ext cx="3848056" cy="279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n toan giao t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747"/>
            <a:ext cx="3810000" cy="279060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62400" y="1405049"/>
            <a:ext cx="1388522" cy="400110"/>
          </a:xfrm>
          <a:prstGeom prst="rect">
            <a:avLst/>
          </a:prstGeom>
          <a:noFill/>
        </p:spPr>
        <p:txBody>
          <a:bodyPr wrap="none" rtlCol="0">
            <a:spAutoFit/>
          </a:bodyPr>
          <a:lstStyle/>
          <a:p>
            <a:r>
              <a:rPr lang="vi-VN" sz="2000" b="1" dirty="0" smtClean="0">
                <a:solidFill>
                  <a:srgbClr val="FF0000"/>
                </a:solidFill>
                <a:latin typeface="+mj-lt"/>
              </a:rPr>
              <a:t>Khác nhau</a:t>
            </a:r>
            <a:endParaRPr lang="en-US" sz="2000" b="1" dirty="0">
              <a:solidFill>
                <a:srgbClr val="FF0000"/>
              </a:solidFill>
              <a:latin typeface="+mj-lt"/>
            </a:endParaRPr>
          </a:p>
        </p:txBody>
      </p:sp>
      <p:graphicFrame>
        <p:nvGraphicFramePr>
          <p:cNvPr id="8" name="Diagram 7"/>
          <p:cNvGraphicFramePr/>
          <p:nvPr>
            <p:extLst>
              <p:ext uri="{D42A27DB-BD31-4B8C-83A1-F6EECF244321}">
                <p14:modId xmlns:p14="http://schemas.microsoft.com/office/powerpoint/2010/main" val="3071956424"/>
              </p:ext>
            </p:extLst>
          </p:nvPr>
        </p:nvGraphicFramePr>
        <p:xfrm>
          <a:off x="719966" y="2952750"/>
          <a:ext cx="77724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loud Callout 8"/>
          <p:cNvSpPr/>
          <p:nvPr/>
        </p:nvSpPr>
        <p:spPr>
          <a:xfrm>
            <a:off x="-76199" y="2571750"/>
            <a:ext cx="1447800" cy="914400"/>
          </a:xfrm>
          <a:prstGeom prst="cloudCallout">
            <a:avLst>
              <a:gd name="adj1" fmla="val 6605"/>
              <a:gd name="adj2" fmla="val -8401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latin typeface="+mj-lt"/>
              </a:rPr>
              <a:t>Tự nguyện</a:t>
            </a:r>
            <a:endParaRPr lang="en-US" dirty="0">
              <a:latin typeface="+mj-lt"/>
            </a:endParaRPr>
          </a:p>
        </p:txBody>
      </p:sp>
      <p:sp>
        <p:nvSpPr>
          <p:cNvPr id="10" name="Cloud Callout 9"/>
          <p:cNvSpPr/>
          <p:nvPr/>
        </p:nvSpPr>
        <p:spPr>
          <a:xfrm>
            <a:off x="7924800" y="2495550"/>
            <a:ext cx="1219200" cy="914400"/>
          </a:xfrm>
          <a:prstGeom prst="cloudCallout">
            <a:avLst>
              <a:gd name="adj1" fmla="val -33417"/>
              <a:gd name="adj2" fmla="val -801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latin typeface="+mj-lt"/>
              </a:rPr>
              <a:t>Bắt buộc</a:t>
            </a:r>
            <a:endParaRPr lang="en-US" dirty="0">
              <a:latin typeface="+mj-lt"/>
            </a:endParaRPr>
          </a:p>
        </p:txBody>
      </p:sp>
    </p:spTree>
    <p:extLst>
      <p:ext uri="{BB962C8B-B14F-4D97-AF65-F5344CB8AC3E}">
        <p14:creationId xmlns:p14="http://schemas.microsoft.com/office/powerpoint/2010/main" val="20328554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743200" y="898192"/>
            <a:ext cx="5410200" cy="1015663"/>
          </a:xfrm>
          <a:prstGeom prst="rect">
            <a:avLst/>
          </a:prstGeom>
          <a:noFill/>
        </p:spPr>
        <p:txBody>
          <a:bodyPr wrap="square" rtlCol="0">
            <a:spAutoFit/>
          </a:bodyPr>
          <a:lstStyle/>
          <a:p>
            <a:r>
              <a:rPr lang="vi-VN" sz="2000" b="1" dirty="0" smtClean="0">
                <a:latin typeface="+mj-lt"/>
              </a:rPr>
              <a:t>Bài tập 2 (SGK): Trong các hành vi sau, hành vi nào biểu hiện là người có đạo đức, hành vi nào thể hiện tuân theo pháp luật?</a:t>
            </a:r>
            <a:endParaRPr lang="en-US" sz="2000" b="1" dirty="0">
              <a:latin typeface="+mj-lt"/>
            </a:endParaRPr>
          </a:p>
        </p:txBody>
      </p:sp>
    </p:spTree>
    <p:extLst>
      <p:ext uri="{BB962C8B-B14F-4D97-AF65-F5344CB8AC3E}">
        <p14:creationId xmlns:p14="http://schemas.microsoft.com/office/powerpoint/2010/main" val="157878375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0173414"/>
              </p:ext>
            </p:extLst>
          </p:nvPr>
        </p:nvGraphicFramePr>
        <p:xfrm>
          <a:off x="21404" y="480060"/>
          <a:ext cx="9122596" cy="4663440"/>
        </p:xfrm>
        <a:graphic>
          <a:graphicData uri="http://schemas.openxmlformats.org/drawingml/2006/table">
            <a:tbl>
              <a:tblPr firstRow="1" bandRow="1">
                <a:tableStyleId>{93296810-A885-4BE3-A3E7-6D5BEEA58F35}</a:tableStyleId>
              </a:tblPr>
              <a:tblGrid>
                <a:gridCol w="5922196"/>
                <a:gridCol w="1595962"/>
                <a:gridCol w="1604438"/>
              </a:tblGrid>
              <a:tr h="491490">
                <a:tc>
                  <a:txBody>
                    <a:bodyPr/>
                    <a:lstStyle/>
                    <a:p>
                      <a:pPr marL="0" indent="0" algn="ctr">
                        <a:buFont typeface="+mj-lt"/>
                        <a:buNone/>
                      </a:pPr>
                      <a:r>
                        <a:rPr lang="vi-VN" b="1" dirty="0" smtClean="0">
                          <a:latin typeface="+mj-lt"/>
                        </a:rPr>
                        <a:t>Hành</a:t>
                      </a:r>
                      <a:r>
                        <a:rPr lang="vi-VN" b="1" baseline="0" dirty="0" smtClean="0">
                          <a:latin typeface="+mj-lt"/>
                        </a:rPr>
                        <a:t> vi</a:t>
                      </a:r>
                      <a:endParaRPr lang="en-US" b="1" dirty="0">
                        <a:latin typeface="+mj-lt"/>
                        <a:cs typeface="Times New Roman" panose="02020603050405020304" pitchFamily="18" charset="0"/>
                      </a:endParaRPr>
                    </a:p>
                  </a:txBody>
                  <a:tcPr/>
                </a:tc>
                <a:tc>
                  <a:txBody>
                    <a:bodyPr/>
                    <a:lstStyle/>
                    <a:p>
                      <a:pPr algn="ctr"/>
                      <a:r>
                        <a:rPr lang="vi-VN" b="1" baseline="0" dirty="0" smtClean="0">
                          <a:latin typeface="+mj-lt"/>
                        </a:rPr>
                        <a:t>Sống có đạo đức</a:t>
                      </a:r>
                      <a:endParaRPr lang="en-US" b="1" dirty="0">
                        <a:latin typeface="+mj-lt"/>
                        <a:cs typeface="Times New Roman" panose="02020603050405020304" pitchFamily="18" charset="0"/>
                      </a:endParaRPr>
                    </a:p>
                  </a:txBody>
                  <a:tcPr/>
                </a:tc>
                <a:tc>
                  <a:txBody>
                    <a:bodyPr/>
                    <a:lstStyle/>
                    <a:p>
                      <a:pPr algn="ctr"/>
                      <a:r>
                        <a:rPr lang="vi-VN" b="1" dirty="0" smtClean="0">
                          <a:latin typeface="+mj-lt"/>
                        </a:rPr>
                        <a:t>Tuân</a:t>
                      </a:r>
                      <a:r>
                        <a:rPr lang="vi-VN" b="1" baseline="0" dirty="0" smtClean="0">
                          <a:latin typeface="+mj-lt"/>
                        </a:rPr>
                        <a:t> theo pháp luật</a:t>
                      </a:r>
                      <a:endParaRPr lang="en-US" b="1"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a, </a:t>
                      </a:r>
                      <a:r>
                        <a:rPr lang="en-US" altLang="en-US" sz="1800" dirty="0" err="1" smtClean="0">
                          <a:latin typeface="Times New Roman" panose="02020603050405020304" pitchFamily="18" charset="0"/>
                          <a:cs typeface="Times New Roman" panose="02020603050405020304" pitchFamily="18" charset="0"/>
                        </a:rPr>
                        <a:t>Chăm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sóc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bà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lúc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ốm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đau</a:t>
                      </a:r>
                      <a:r>
                        <a:rPr lang="en-US" altLang="en-US" sz="1800" dirty="0" smtClean="0">
                          <a:latin typeface="Times New Roman" panose="02020603050405020304" pitchFamily="18" charset="0"/>
                          <a:cs typeface="Times New Roman" panose="02020603050405020304" pitchFamily="18" charset="0"/>
                        </a:rPr>
                        <a:t>.</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b, </a:t>
                      </a:r>
                      <a:r>
                        <a:rPr lang="en-US" altLang="en-US" sz="1800" dirty="0" err="1" smtClean="0">
                          <a:latin typeface="Times New Roman" panose="02020603050405020304" pitchFamily="18" charset="0"/>
                          <a:cs typeface="Times New Roman" panose="02020603050405020304" pitchFamily="18" charset="0"/>
                        </a:rPr>
                        <a:t>Làm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việc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giúp</a:t>
                      </a:r>
                      <a:r>
                        <a:rPr lang="vi-VN" altLang="en-US" sz="1800" dirty="0" smtClean="0">
                          <a:latin typeface="Times New Roman" panose="02020603050405020304" pitchFamily="18" charset="0"/>
                          <a:cs typeface="Times New Roman" panose="02020603050405020304" pitchFamily="18" charset="0"/>
                        </a:rPr>
                        <a:t> đỡ</a:t>
                      </a:r>
                      <a:r>
                        <a:rPr lang="en-US" altLang="en-US" sz="1800" dirty="0" smtClean="0">
                          <a:latin typeface="Times New Roman" panose="02020603050405020304" pitchFamily="18" charset="0"/>
                          <a:cs typeface="Times New Roman" panose="02020603050405020304" pitchFamily="18" charset="0"/>
                        </a:rPr>
                        <a:t> cha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mj-lt"/>
                        </a:rPr>
                        <a:t>c, </a:t>
                      </a:r>
                      <a:r>
                        <a:rPr lang="en-US" altLang="en-US" sz="1800" dirty="0" err="1" smtClean="0">
                          <a:latin typeface="Times New Roman" panose="02020603050405020304" pitchFamily="18" charset="0"/>
                          <a:cs typeface="Times New Roman" panose="02020603050405020304" pitchFamily="18" charset="0"/>
                        </a:rPr>
                        <a:t>Giúp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học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tập</a:t>
                      </a:r>
                      <a:r>
                        <a:rPr lang="en-US" altLang="en-US" sz="1800" dirty="0" smtClean="0">
                          <a:latin typeface="Times New Roman" panose="02020603050405020304" pitchFamily="18" charset="0"/>
                          <a:cs typeface="Times New Roman" panose="02020603050405020304" pitchFamily="18" charset="0"/>
                        </a:rPr>
                        <a:t> ở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d,</a:t>
                      </a:r>
                      <a:r>
                        <a:rPr lang="vi-VN" altLang="en-US" sz="1800" baseline="0" dirty="0" smtClean="0">
                          <a:latin typeface="+mj-lt"/>
                        </a:rPr>
                        <a:t> </a:t>
                      </a:r>
                      <a:r>
                        <a:rPr lang="en-US" altLang="en-US" sz="1800" dirty="0" err="1" smtClean="0">
                          <a:latin typeface="Times New Roman" panose="02020603050405020304" pitchFamily="18" charset="0"/>
                          <a:cs typeface="Times New Roman" panose="02020603050405020304" pitchFamily="18" charset="0"/>
                        </a:rPr>
                        <a:t>Tham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gia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tích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cực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các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việc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lớp</a:t>
                      </a:r>
                      <a:r>
                        <a:rPr lang="en-US" altLang="en-US" sz="1800" dirty="0" smtClean="0">
                          <a:latin typeface="Times New Roman" panose="02020603050405020304" pitchFamily="18" charset="0"/>
                          <a:cs typeface="Times New Roman" panose="02020603050405020304" pitchFamily="18" charset="0"/>
                        </a:rPr>
                        <a:t>.</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đ, </a:t>
                      </a:r>
                      <a:r>
                        <a:rPr lang="en-US" altLang="en-US" sz="1800" dirty="0" err="1" smtClean="0">
                          <a:latin typeface="Times New Roman" panose="02020603050405020304" pitchFamily="18" charset="0"/>
                          <a:cs typeface="Times New Roman" panose="02020603050405020304" pitchFamily="18" charset="0"/>
                        </a:rPr>
                        <a:t>Rủ</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thăm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hỏi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thầy</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cô</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giáo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cũ</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ngày</a:t>
                      </a:r>
                      <a:r>
                        <a:rPr lang="en-US" altLang="en-US" sz="1800" dirty="0" smtClean="0">
                          <a:latin typeface="Times New Roman" panose="02020603050405020304" pitchFamily="18" charset="0"/>
                          <a:cs typeface="Times New Roman" panose="02020603050405020304" pitchFamily="18" charset="0"/>
                        </a:rPr>
                        <a:t> 20/11.</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e,</a:t>
                      </a:r>
                      <a:r>
                        <a:rPr lang="vi-VN" altLang="en-US" sz="1800" baseline="0" dirty="0" smtClean="0">
                          <a:latin typeface="+mj-lt"/>
                        </a:rPr>
                        <a:t> </a:t>
                      </a:r>
                      <a:r>
                        <a:rPr lang="en-US" altLang="en-US" sz="1800" dirty="0" err="1" smtClean="0">
                          <a:latin typeface="Times New Roman" panose="02020603050405020304" pitchFamily="18" charset="0"/>
                          <a:cs typeface="Times New Roman" panose="02020603050405020304" pitchFamily="18" charset="0"/>
                        </a:rPr>
                        <a:t>Tham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gia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hiến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máu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đạo</a:t>
                      </a:r>
                      <a:r>
                        <a:rPr lang="en-US" altLang="en-US" sz="1800" dirty="0" smtClean="0">
                          <a:latin typeface="Times New Roman" panose="02020603050405020304" pitchFamily="18" charset="0"/>
                          <a:cs typeface="Times New Roman" panose="02020603050405020304" pitchFamily="18" charset="0"/>
                        </a:rPr>
                        <a:t>.</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g, </a:t>
                      </a:r>
                      <a:r>
                        <a:rPr lang="en-US" altLang="en-US" sz="1800" dirty="0" err="1" smtClean="0">
                          <a:latin typeface="Times New Roman" panose="02020603050405020304" pitchFamily="18" charset="0"/>
                          <a:cs typeface="Times New Roman" panose="02020603050405020304" pitchFamily="18" charset="0"/>
                        </a:rPr>
                        <a:t>Không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đua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xe</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máy</a:t>
                      </a:r>
                      <a:r>
                        <a:rPr lang="en-US" altLang="en-US" sz="1800" dirty="0" smtClean="0">
                          <a:latin typeface="Times New Roman" panose="02020603050405020304" pitchFamily="18" charset="0"/>
                          <a:cs typeface="Times New Roman" panose="02020603050405020304" pitchFamily="18" charset="0"/>
                        </a:rPr>
                        <a:t>.</a:t>
                      </a:r>
                      <a:endParaRPr lang="en-US"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h, </a:t>
                      </a:r>
                      <a:r>
                        <a:rPr lang="en-US" altLang="en-US" sz="1800" dirty="0" err="1" smtClean="0">
                          <a:latin typeface="Times New Roman" panose="02020603050405020304" pitchFamily="18" charset="0"/>
                          <a:cs typeface="Times New Roman" panose="02020603050405020304" pitchFamily="18" charset="0"/>
                        </a:rPr>
                        <a:t>Không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tàn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trữ</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vận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chuyển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sử</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dụng</a:t>
                      </a:r>
                      <a:r>
                        <a:rPr lang="en-US" altLang="en-US" sz="1800" dirty="0" smtClean="0">
                          <a:latin typeface="Times New Roman" panose="02020603050405020304" pitchFamily="18" charset="0"/>
                          <a:cs typeface="Times New Roman" panose="02020603050405020304" pitchFamily="18" charset="0"/>
                        </a:rPr>
                        <a:t> ma </a:t>
                      </a:r>
                      <a:r>
                        <a:rPr lang="en-US" altLang="en-US" sz="1800" dirty="0" err="1" smtClean="0">
                          <a:latin typeface="Times New Roman" panose="02020603050405020304" pitchFamily="18" charset="0"/>
                          <a:cs typeface="Times New Roman" panose="02020603050405020304" pitchFamily="18" charset="0"/>
                        </a:rPr>
                        <a:t>túy</a:t>
                      </a:r>
                      <a:r>
                        <a:rPr lang="en-US" altLang="en-US" sz="1800" dirty="0" smtClean="0">
                          <a:latin typeface="Times New Roman" panose="02020603050405020304" pitchFamily="18" charset="0"/>
                          <a:cs typeface="Times New Roman" panose="02020603050405020304" pitchFamily="18" charset="0"/>
                        </a:rPr>
                        <a:t>.</a:t>
                      </a:r>
                      <a:endParaRPr lang="vi-VN" altLang="en-US" sz="1800" dirty="0" smtClean="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endParaRPr lang="en-US">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r>
                        <a:rPr lang="vi-VN" dirty="0" smtClean="0">
                          <a:latin typeface="+mj-lt"/>
                        </a:rPr>
                        <a:t>i, Tham</a:t>
                      </a:r>
                      <a:r>
                        <a:rPr lang="vi-VN" baseline="0" dirty="0" smtClean="0">
                          <a:latin typeface="+mj-lt"/>
                        </a:rPr>
                        <a:t> gia giữ gìn các di sản văn hóa.</a:t>
                      </a:r>
                      <a:endParaRPr lang="en-US" dirty="0">
                        <a:latin typeface="+mj-lt"/>
                        <a:cs typeface="Times New Roman" panose="02020603050405020304" pitchFamily="18" charset="0"/>
                      </a:endParaRPr>
                    </a:p>
                  </a:txBody>
                  <a:tcPr/>
                </a:tc>
                <a:tc>
                  <a:txBody>
                    <a:bodyPr/>
                    <a:lstStyle/>
                    <a:p>
                      <a:pPr algn="ctr"/>
                      <a:endParaRPr lang="en-US">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k, </a:t>
                      </a:r>
                      <a:r>
                        <a:rPr lang="en-US" altLang="en-US" sz="1800" dirty="0" err="1" smtClean="0">
                          <a:latin typeface="Times New Roman" panose="02020603050405020304" pitchFamily="18" charset="0"/>
                          <a:cs typeface="Times New Roman" panose="02020603050405020304" pitchFamily="18" charset="0"/>
                        </a:rPr>
                        <a:t>Không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vượt</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đèn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đỏ</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không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đường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ngược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chiều</a:t>
                      </a:r>
                      <a:r>
                        <a:rPr lang="vi-VN" altLang="en-US" sz="1800"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r h="36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1800" dirty="0" smtClean="0">
                          <a:latin typeface="+mj-lt"/>
                        </a:rPr>
                        <a:t>l, </a:t>
                      </a:r>
                      <a:r>
                        <a:rPr lang="en-US" altLang="en-US" sz="1800" dirty="0" err="1" smtClean="0">
                          <a:latin typeface="Times New Roman" panose="02020603050405020304" pitchFamily="18" charset="0"/>
                          <a:cs typeface="Times New Roman" panose="02020603050405020304" pitchFamily="18" charset="0"/>
                        </a:rPr>
                        <a:t>Giúp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các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chức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trách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ngăn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chặn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các</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hành</a:t>
                      </a:r>
                      <a:r>
                        <a:rPr lang="en-US" altLang="en-US" sz="1800" dirty="0" smtClean="0">
                          <a:latin typeface="Times New Roman" panose="02020603050405020304" pitchFamily="18" charset="0"/>
                          <a:cs typeface="Times New Roman" panose="02020603050405020304" pitchFamily="18" charset="0"/>
                        </a:rPr>
                        <a:t> vi </a:t>
                      </a:r>
                      <a:r>
                        <a:rPr lang="en-US" altLang="en-US" sz="1800" dirty="0" err="1" smtClean="0">
                          <a:latin typeface="Times New Roman" panose="02020603050405020304" pitchFamily="18" charset="0"/>
                          <a:cs typeface="Times New Roman" panose="02020603050405020304" pitchFamily="18" charset="0"/>
                        </a:rPr>
                        <a:t>phạm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pháp</a:t>
                      </a:r>
                      <a:r>
                        <a:rPr lang="vi-VN" altLang="en-US"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c>
                  <a:txBody>
                    <a:bodyPr/>
                    <a:lstStyle/>
                    <a:p>
                      <a:pPr algn="ctr"/>
                      <a:endParaRPr lang="en-US" dirty="0">
                        <a:latin typeface="+mj-lt"/>
                        <a:cs typeface="Times New Roman" panose="02020603050405020304" pitchFamily="18" charset="0"/>
                      </a:endParaRPr>
                    </a:p>
                  </a:txBody>
                  <a:tcPr/>
                </a:tc>
              </a:tr>
            </a:tbl>
          </a:graphicData>
        </a:graphic>
      </p:graphicFrame>
      <p:sp>
        <p:nvSpPr>
          <p:cNvPr id="7" name="TextBox 6"/>
          <p:cNvSpPr txBox="1"/>
          <p:nvPr/>
        </p:nvSpPr>
        <p:spPr>
          <a:xfrm>
            <a:off x="30126" y="-95250"/>
            <a:ext cx="9448800" cy="646331"/>
          </a:xfrm>
          <a:prstGeom prst="rect">
            <a:avLst/>
          </a:prstGeom>
          <a:noFill/>
        </p:spPr>
        <p:txBody>
          <a:bodyPr wrap="square" rtlCol="0">
            <a:spAutoFit/>
          </a:bodyPr>
          <a:lstStyle/>
          <a:p>
            <a:r>
              <a:rPr lang="vi-VN" b="1" dirty="0" smtClean="0">
                <a:latin typeface="+mj-lt"/>
              </a:rPr>
              <a:t>Trong các hành vi sau, hành vi nào biểu hiện là người có đạo đức, hành vi nào thể hiện tuân theo pháp luật?</a:t>
            </a:r>
            <a:endParaRPr lang="en-US" b="1" dirty="0">
              <a:latin typeface="+mj-lt"/>
            </a:endParaRPr>
          </a:p>
        </p:txBody>
      </p:sp>
      <p:sp>
        <p:nvSpPr>
          <p:cNvPr id="8" name="TextBox 7"/>
          <p:cNvSpPr txBox="1"/>
          <p:nvPr/>
        </p:nvSpPr>
        <p:spPr>
          <a:xfrm>
            <a:off x="6531935" y="1124026"/>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9" name="TextBox 8"/>
          <p:cNvSpPr txBox="1"/>
          <p:nvPr/>
        </p:nvSpPr>
        <p:spPr>
          <a:xfrm>
            <a:off x="6556744" y="1478444"/>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0" name="TextBox 9"/>
          <p:cNvSpPr txBox="1"/>
          <p:nvPr/>
        </p:nvSpPr>
        <p:spPr>
          <a:xfrm>
            <a:off x="6549657" y="1832863"/>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1" name="TextBox 10"/>
          <p:cNvSpPr txBox="1"/>
          <p:nvPr/>
        </p:nvSpPr>
        <p:spPr>
          <a:xfrm>
            <a:off x="6553200" y="2208546"/>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2" name="TextBox 11"/>
          <p:cNvSpPr txBox="1"/>
          <p:nvPr/>
        </p:nvSpPr>
        <p:spPr>
          <a:xfrm>
            <a:off x="6578010" y="2573597"/>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3" name="TextBox 12"/>
          <p:cNvSpPr txBox="1"/>
          <p:nvPr/>
        </p:nvSpPr>
        <p:spPr>
          <a:xfrm>
            <a:off x="6592186" y="2949281"/>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4" name="TextBox 13"/>
          <p:cNvSpPr txBox="1"/>
          <p:nvPr/>
        </p:nvSpPr>
        <p:spPr>
          <a:xfrm>
            <a:off x="8127826" y="3278085"/>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5" name="TextBox 14"/>
          <p:cNvSpPr txBox="1"/>
          <p:nvPr/>
        </p:nvSpPr>
        <p:spPr>
          <a:xfrm>
            <a:off x="8127826" y="3647417"/>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6" name="TextBox 15"/>
          <p:cNvSpPr txBox="1"/>
          <p:nvPr/>
        </p:nvSpPr>
        <p:spPr>
          <a:xfrm>
            <a:off x="8127826" y="4016749"/>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7" name="TextBox 16"/>
          <p:cNvSpPr txBox="1"/>
          <p:nvPr/>
        </p:nvSpPr>
        <p:spPr>
          <a:xfrm>
            <a:off x="8127826" y="4386081"/>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
        <p:nvSpPr>
          <p:cNvPr id="18" name="TextBox 17"/>
          <p:cNvSpPr txBox="1"/>
          <p:nvPr/>
        </p:nvSpPr>
        <p:spPr>
          <a:xfrm>
            <a:off x="8120234" y="4771879"/>
            <a:ext cx="351378" cy="369332"/>
          </a:xfrm>
          <a:prstGeom prst="rect">
            <a:avLst/>
          </a:prstGeom>
          <a:noFill/>
        </p:spPr>
        <p:txBody>
          <a:bodyPr wrap="none" rtlCol="0">
            <a:spAutoFit/>
          </a:bodyPr>
          <a:lstStyle/>
          <a:p>
            <a:r>
              <a:rPr lang="vi-VN" b="1" dirty="0" smtClean="0">
                <a:latin typeface="+mj-lt"/>
              </a:rPr>
              <a:t>X</a:t>
            </a:r>
            <a:endParaRPr lang="en-US" b="1" dirty="0">
              <a:latin typeface="+mj-lt"/>
            </a:endParaRPr>
          </a:p>
        </p:txBody>
      </p:sp>
    </p:spTree>
    <p:extLst>
      <p:ext uri="{BB962C8B-B14F-4D97-AF65-F5344CB8AC3E}">
        <p14:creationId xmlns:p14="http://schemas.microsoft.com/office/powerpoint/2010/main" val="11573435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3600" y="324684"/>
            <a:ext cx="1293944"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Dặn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dò</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301008" y="1111749"/>
            <a:ext cx="4060727" cy="1200329"/>
          </a:xfrm>
          <a:prstGeom prst="rect">
            <a:avLst/>
          </a:prstGeom>
          <a:noFill/>
        </p:spPr>
        <p:txBody>
          <a:bodyPr wrap="none" rtlCol="0">
            <a:spAutoFit/>
          </a:bodyPr>
          <a:lstStyle/>
          <a:p>
            <a:pPr marL="285750" indent="-285750">
              <a:lnSpc>
                <a:spcPct val="150000"/>
              </a:lnSpc>
              <a:buFontTx/>
              <a:buChar char="-"/>
            </a:pP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4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SGK/68</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6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390453" y="666750"/>
            <a:ext cx="4942379" cy="646331"/>
          </a:xfrm>
          <a:prstGeom prst="rect">
            <a:avLst/>
          </a:prstGeom>
          <a:noFill/>
        </p:spPr>
        <p:txBody>
          <a:bodyPr wrap="none" rtlCol="0">
            <a:prstTxWarp prst="textArchUp">
              <a:avLst/>
            </a:prstTxWarp>
            <a:spAutoFit/>
          </a:bodyPr>
          <a:lstStyle/>
          <a:p>
            <a:r>
              <a:rPr lang="vi-VN" sz="3600" b="1" dirty="0" smtClean="0">
                <a:ln w="1905">
                  <a:solidFill>
                    <a:srgbClr val="FF0000"/>
                  </a:solidFill>
                </a:ln>
                <a:solidFill>
                  <a:srgbClr val="FF0000"/>
                </a:solidFill>
                <a:effectLst/>
                <a:latin typeface="+mj-lt"/>
              </a:rPr>
              <a:t>Xin chào và hẹn gặp lại!</a:t>
            </a:r>
            <a:endParaRPr lang="en-US" sz="3600" b="1" dirty="0">
              <a:ln w="1905">
                <a:solidFill>
                  <a:srgbClr val="FF0000"/>
                </a:solidFill>
              </a:ln>
              <a:solidFill>
                <a:srgbClr val="FF0000"/>
              </a:solidFill>
              <a:effectLst/>
              <a:latin typeface="+mj-lt"/>
            </a:endParaRPr>
          </a:p>
        </p:txBody>
      </p:sp>
    </p:spTree>
    <p:extLst>
      <p:ext uri="{BB962C8B-B14F-4D97-AF65-F5344CB8AC3E}">
        <p14:creationId xmlns:p14="http://schemas.microsoft.com/office/powerpoint/2010/main" val="103656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Times New Roman"/>
              </a:rPr>
              <a:t>Bài 18: SỐNG CÓ ĐẠO ĐỨC VÀ TUÂN THEO PHÁP LUẬT </a:t>
            </a:r>
            <a:endParaRPr lang="en-US" sz="2400" i="1" dirty="0">
              <a:solidFill>
                <a:srgbClr val="FF0000"/>
              </a:solidFill>
            </a:endParaRPr>
          </a:p>
        </p:txBody>
      </p:sp>
      <p:sp>
        <p:nvSpPr>
          <p:cNvPr id="7" name="TextBox 6"/>
          <p:cNvSpPr txBox="1"/>
          <p:nvPr/>
        </p:nvSpPr>
        <p:spPr>
          <a:xfrm>
            <a:off x="457200" y="603902"/>
            <a:ext cx="5920210" cy="400110"/>
          </a:xfrm>
          <a:prstGeom prst="rect">
            <a:avLst/>
          </a:prstGeom>
          <a:noFill/>
        </p:spPr>
        <p:txBody>
          <a:bodyPr wrap="non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1. K</a:t>
            </a:r>
            <a:r>
              <a:rPr lang="vi-VN" sz="2000" b="1" dirty="0" smtClean="0">
                <a:solidFill>
                  <a:prstClr val="black"/>
                </a:solidFill>
                <a:latin typeface="Times New Roman" panose="02020603050405020304" pitchFamily="18" charset="0"/>
                <a:cs typeface="Times New Roman" panose="02020603050405020304" pitchFamily="18" charset="0"/>
              </a:rPr>
              <a:t>hái niệm sống có đạo đức và tuân theo pháp luật</a:t>
            </a:r>
            <a:endParaRPr lang="en-US"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17255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2438399" y="666750"/>
            <a:ext cx="6299145" cy="1569660"/>
          </a:xfrm>
          <a:prstGeom prst="rect">
            <a:avLst/>
          </a:prstGeom>
          <a:noFill/>
        </p:spPr>
        <p:txBody>
          <a:bodyPr wrap="square" rtlCol="0">
            <a:spAutoFit/>
          </a:bodyPr>
          <a:lstStyle/>
          <a:p>
            <a:pPr algn="just"/>
            <a:r>
              <a:rPr lang="vi-VN" sz="2400" dirty="0" smtClean="0">
                <a:latin typeface="+mj-lt"/>
              </a:rPr>
              <a:t>	</a:t>
            </a:r>
            <a:r>
              <a:rPr lang="vi-VN" sz="2400" b="1" u="sng" dirty="0" smtClean="0">
                <a:solidFill>
                  <a:srgbClr val="FF0000"/>
                </a:solidFill>
                <a:latin typeface="+mj-lt"/>
              </a:rPr>
              <a:t>Đạo đức</a:t>
            </a:r>
            <a:r>
              <a:rPr lang="vi-VN" sz="2400" dirty="0" smtClean="0">
                <a:latin typeface="+mj-lt"/>
              </a:rPr>
              <a:t> là những quy định, những chuẩn m</a:t>
            </a:r>
            <a:r>
              <a:rPr lang="en-US" sz="2400" smtClean="0">
                <a:latin typeface="+mj-lt"/>
              </a:rPr>
              <a:t>ự</a:t>
            </a:r>
            <a:r>
              <a:rPr lang="vi-VN" sz="2400" smtClean="0">
                <a:latin typeface="+mj-lt"/>
              </a:rPr>
              <a:t>c </a:t>
            </a:r>
            <a:r>
              <a:rPr lang="vi-VN" sz="2400" dirty="0" smtClean="0">
                <a:latin typeface="+mj-lt"/>
              </a:rPr>
              <a:t>ứng xử của con người với người khác, với công việc với thiên nhiên và môi trường sống, được nhiều người thừa nhận và tự giác thực hiện.</a:t>
            </a:r>
            <a:endParaRPr lang="en-US" sz="2400" dirty="0">
              <a:latin typeface="+mj-lt"/>
            </a:endParaRPr>
          </a:p>
        </p:txBody>
      </p:sp>
      <p:sp>
        <p:nvSpPr>
          <p:cNvPr id="4" name="TextBox 3"/>
          <p:cNvSpPr txBox="1"/>
          <p:nvPr/>
        </p:nvSpPr>
        <p:spPr>
          <a:xfrm>
            <a:off x="2578071" y="2495550"/>
            <a:ext cx="6019800" cy="1938992"/>
          </a:xfrm>
          <a:prstGeom prst="rect">
            <a:avLst/>
          </a:prstGeom>
          <a:noFill/>
        </p:spPr>
        <p:txBody>
          <a:bodyPr wrap="square" rtlCol="0">
            <a:spAutoFit/>
          </a:bodyPr>
          <a:lstStyle/>
          <a:p>
            <a:pPr algn="just"/>
            <a:r>
              <a:rPr lang="vi-VN" sz="2400" b="1" dirty="0" smtClean="0">
                <a:solidFill>
                  <a:srgbClr val="FF0000"/>
                </a:solidFill>
                <a:latin typeface="+mj-lt"/>
              </a:rPr>
              <a:t>	</a:t>
            </a:r>
            <a:r>
              <a:rPr lang="vi-VN" sz="2400" b="1" u="sng" dirty="0" smtClean="0">
                <a:solidFill>
                  <a:srgbClr val="FF0000"/>
                </a:solidFill>
                <a:latin typeface="+mj-lt"/>
              </a:rPr>
              <a:t>Pháp luật</a:t>
            </a:r>
            <a:r>
              <a:rPr lang="vi-VN" sz="2400" dirty="0" smtClean="0">
                <a:latin typeface="+mj-lt"/>
              </a:rPr>
              <a:t> là những quy tắc xử xự chung, có tính bắt buộc, do Nhà nước ban hành, được Nhà nước bảo đảm thực hiện bằng các biện pháp giáo dục, thuyết phục, cưỡng chế.</a:t>
            </a:r>
            <a:endParaRPr lang="en-US" sz="2400" dirty="0">
              <a:latin typeface="+mj-lt"/>
            </a:endParaRPr>
          </a:p>
        </p:txBody>
      </p:sp>
    </p:spTree>
    <p:extLst>
      <p:ext uri="{BB962C8B-B14F-4D97-AF65-F5344CB8AC3E}">
        <p14:creationId xmlns:p14="http://schemas.microsoft.com/office/powerpoint/2010/main" val="1739746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10757" y="105730"/>
            <a:ext cx="9220200" cy="461665"/>
          </a:xfrm>
          <a:prstGeom prst="rect">
            <a:avLst/>
          </a:prstGeom>
        </p:spPr>
        <p:txBody>
          <a:bodyPr wrap="square">
            <a:spAutoFit/>
          </a:bodyPr>
          <a:lstStyle/>
          <a:p>
            <a:pPr algn="ctr"/>
            <a:r>
              <a:rPr lang="vi-VN" sz="2400" b="1" dirty="0">
                <a:solidFill>
                  <a:srgbClr val="FF0000"/>
                </a:solidFill>
                <a:latin typeface="+mj-lt"/>
              </a:rPr>
              <a:t>Bài 18: SỐNG CÓ ĐẠO ĐỨC VÀ TUÂN THEO PHÁP </a:t>
            </a:r>
            <a:r>
              <a:rPr lang="vi-VN" sz="2400" b="1" dirty="0" smtClean="0">
                <a:solidFill>
                  <a:srgbClr val="FF0000"/>
                </a:solidFill>
                <a:latin typeface="+mj-lt"/>
              </a:rPr>
              <a:t>LUẬT</a:t>
            </a:r>
            <a:endParaRPr lang="en-US" sz="2400" i="1" dirty="0">
              <a:solidFill>
                <a:srgbClr val="FF0000"/>
              </a:solidFill>
              <a:latin typeface="+mj-lt"/>
            </a:endParaRPr>
          </a:p>
        </p:txBody>
      </p:sp>
      <p:sp>
        <p:nvSpPr>
          <p:cNvPr id="7" name="TextBox 6"/>
          <p:cNvSpPr txBox="1"/>
          <p:nvPr/>
        </p:nvSpPr>
        <p:spPr>
          <a:xfrm>
            <a:off x="457200" y="603902"/>
            <a:ext cx="592021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1. K</a:t>
            </a:r>
            <a:r>
              <a:rPr lang="vi-VN" sz="2000" b="1" dirty="0" smtClean="0">
                <a:latin typeface="Times New Roman" panose="02020603050405020304" pitchFamily="18" charset="0"/>
                <a:cs typeface="Times New Roman" panose="02020603050405020304" pitchFamily="18" charset="0"/>
              </a:rPr>
              <a:t>hái niệm sống có đạo đức và tuân theo pháp luật</a:t>
            </a:r>
            <a:endParaRPr lang="en-US" sz="2000" b="1" dirty="0">
              <a:latin typeface="Times New Roman" panose="02020603050405020304" pitchFamily="18" charset="0"/>
              <a:cs typeface="Times New Roman" panose="02020603050405020304" pitchFamily="18" charset="0"/>
            </a:endParaRPr>
          </a:p>
        </p:txBody>
      </p:sp>
      <p:pic>
        <p:nvPicPr>
          <p:cNvPr id="9" name="Picture 28" descr="anh hung Nguyen Hai Tho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318" y="1200150"/>
            <a:ext cx="4495800" cy="37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7200" y="2062643"/>
            <a:ext cx="3352800" cy="1015663"/>
          </a:xfrm>
          <a:prstGeom prst="rect">
            <a:avLst/>
          </a:prstGeom>
          <a:noFill/>
        </p:spPr>
        <p:txBody>
          <a:bodyPr wrap="square" rtlCol="0">
            <a:spAutoFit/>
          </a:bodyPr>
          <a:lstStyle/>
          <a:p>
            <a:r>
              <a:rPr lang="vi-VN" sz="2000" dirty="0" smtClean="0">
                <a:latin typeface="+mj-lt"/>
              </a:rPr>
              <a:t>‘‘Nguyễn Hải Thoại – Một tấm gương về sống có đạo đức và làm việc theo pháp luật’’.</a:t>
            </a:r>
            <a:endParaRPr lang="en-US" sz="2000" dirty="0">
              <a:latin typeface="+mj-lt"/>
            </a:endParaRPr>
          </a:p>
        </p:txBody>
      </p:sp>
    </p:spTree>
    <p:extLst>
      <p:ext uri="{BB962C8B-B14F-4D97-AF65-F5344CB8AC3E}">
        <p14:creationId xmlns:p14="http://schemas.microsoft.com/office/powerpoint/2010/main" val="3995650546"/>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loud 6"/>
          <p:cNvSpPr/>
          <p:nvPr/>
        </p:nvSpPr>
        <p:spPr>
          <a:xfrm>
            <a:off x="1752600" y="111211"/>
            <a:ext cx="6019800" cy="2207567"/>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2000" b="1" dirty="0" err="1" smtClean="0">
                <a:latin typeface="Times New Roman" panose="02020603050405020304" pitchFamily="18" charset="0"/>
                <a:cs typeface="Times New Roman" panose="02020603050405020304" pitchFamily="18" charset="0"/>
              </a:rPr>
              <a:t>Những</a:t>
            </a:r>
            <a:r>
              <a:rPr lang="en-US" altLang="en-US" sz="2000" b="1" dirty="0" smtClean="0">
                <a:latin typeface="Times New Roman" panose="02020603050405020304" pitchFamily="18" charset="0"/>
                <a:cs typeface="Times New Roman" panose="02020603050405020304" pitchFamily="18" charset="0"/>
              </a:rPr>
              <a:t> chi </a:t>
            </a:r>
            <a:r>
              <a:rPr lang="en-US" altLang="en-US" sz="2000" b="1" dirty="0" err="1" smtClean="0">
                <a:latin typeface="Times New Roman" panose="02020603050405020304" pitchFamily="18" charset="0"/>
                <a:cs typeface="Times New Roman" panose="02020603050405020304" pitchFamily="18" charset="0"/>
              </a:rPr>
              <a:t>tiết</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nào</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thể</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hiện</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anh</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hùng</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lao</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động</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Nguyễn</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Hải</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Thoại</a:t>
            </a:r>
            <a:r>
              <a:rPr lang="en-US" altLang="en-US" sz="2000" b="1" dirty="0" smtClean="0">
                <a:latin typeface="Times New Roman" panose="02020603050405020304" pitchFamily="18" charset="0"/>
                <a:cs typeface="Times New Roman" panose="02020603050405020304" pitchFamily="18" charset="0"/>
              </a:rPr>
              <a:t> </a:t>
            </a:r>
            <a:r>
              <a:rPr lang="vi-VN" altLang="en-US" sz="2000" b="1" dirty="0" smtClean="0">
                <a:latin typeface="Times New Roman" panose="02020603050405020304" pitchFamily="18" charset="0"/>
                <a:cs typeface="Times New Roman" panose="02020603050405020304" pitchFamily="18" charset="0"/>
              </a:rPr>
              <a:t>biết chăm lo đến mọi người, đến công việc chung?</a:t>
            </a:r>
            <a:endParaRPr lang="en-US" sz="2000"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09800" y="2571750"/>
            <a:ext cx="6400800" cy="1785104"/>
          </a:xfrm>
          <a:prstGeom prst="rect">
            <a:avLst/>
          </a:prstGeom>
          <a:noFill/>
        </p:spPr>
        <p:txBody>
          <a:bodyPr wrap="square" rtlCol="0">
            <a:spAutoFit/>
          </a:bodyPr>
          <a:lstStyle/>
          <a:p>
            <a:pPr marL="285750" indent="-285750">
              <a:spcBef>
                <a:spcPts val="600"/>
              </a:spcBef>
              <a:buFontTx/>
              <a:buChar char="-"/>
            </a:pPr>
            <a:r>
              <a:rPr lang="vi-VN" sz="2000" dirty="0" smtClean="0">
                <a:latin typeface="+mj-lt"/>
              </a:rPr>
              <a:t>Chăm lo đến đời sống vật chất, tinh thần cho mọi người.</a:t>
            </a:r>
          </a:p>
          <a:p>
            <a:pPr marL="285750" indent="-285750">
              <a:spcBef>
                <a:spcPts val="600"/>
              </a:spcBef>
              <a:buFontTx/>
              <a:buChar char="-"/>
            </a:pPr>
            <a:r>
              <a:rPr lang="vi-VN" sz="2000" dirty="0" smtClean="0">
                <a:latin typeface="+mj-lt"/>
              </a:rPr>
              <a:t>Có trách nhiệm, luôn năng động sáng tạo, mở lớp bồi dưỡng đào tạo cho công nhân, cử cán bộ, công nhân đi học, nhằm nâng cao trình độ kiến thức, mở rộng sản xuất.</a:t>
            </a:r>
          </a:p>
          <a:p>
            <a:pPr marL="285750" indent="-285750">
              <a:spcBef>
                <a:spcPts val="600"/>
              </a:spcBef>
              <a:buFontTx/>
              <a:buChar char="-"/>
            </a:pPr>
            <a:r>
              <a:rPr lang="vi-VN" sz="2000" dirty="0" smtClean="0">
                <a:latin typeface="+mj-lt"/>
              </a:rPr>
              <a:t>Phát huy tốt tiềm năng, sáng kiến của mọi người.</a:t>
            </a:r>
            <a:endParaRPr lang="en-US" sz="2000" dirty="0">
              <a:latin typeface="+mj-lt"/>
            </a:endParaRPr>
          </a:p>
        </p:txBody>
      </p:sp>
    </p:spTree>
    <p:extLst>
      <p:ext uri="{BB962C8B-B14F-4D97-AF65-F5344CB8AC3E}">
        <p14:creationId xmlns:p14="http://schemas.microsoft.com/office/powerpoint/2010/main" val="13051099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circle(in)">
                                      <p:cBhvr>
                                        <p:cTn id="19" dur="2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7" y="1390650"/>
            <a:ext cx="5638800" cy="3752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438400" y="666750"/>
            <a:ext cx="5334000" cy="1295400"/>
          </a:xfrm>
          <a:prstGeom prst="cloudCallout">
            <a:avLst>
              <a:gd name="adj1" fmla="val -20833"/>
              <a:gd name="adj2" fmla="val 71324"/>
            </a:avLst>
          </a:prstGeom>
          <a:solidFill>
            <a:srgbClr val="FFFF00"/>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rgbClr val="FF0000"/>
                </a:solidFill>
                <a:latin typeface="+mj-lt"/>
              </a:rPr>
              <a:t>Việc làm đó của anh có tác dụng như thế nào?</a:t>
            </a:r>
            <a:endParaRPr lang="en-US" sz="2000" b="1" dirty="0">
              <a:solidFill>
                <a:srgbClr val="FF0000"/>
              </a:solidFill>
              <a:latin typeface="+mj-lt"/>
            </a:endParaRPr>
          </a:p>
        </p:txBody>
      </p:sp>
      <p:pic>
        <p:nvPicPr>
          <p:cNvPr id="5" name="Picture 4"/>
          <p:cNvPicPr>
            <a:picLocks noChangeAspect="1"/>
          </p:cNvPicPr>
          <p:nvPr/>
        </p:nvPicPr>
        <p:blipFill>
          <a:blip r:embed="rId3"/>
          <a:srcRect/>
          <a:stretch>
            <a:fillRect/>
          </a:stretch>
        </p:blipFill>
        <p:spPr bwMode="auto">
          <a:xfrm>
            <a:off x="0" y="514350"/>
            <a:ext cx="5410200" cy="4629150"/>
          </a:xfrm>
          <a:prstGeom prst="rect">
            <a:avLst/>
          </a:prstGeom>
          <a:ln/>
        </p:spPr>
        <p:style>
          <a:lnRef idx="2">
            <a:schemeClr val="accent3"/>
          </a:lnRef>
          <a:fillRef idx="1">
            <a:schemeClr val="lt1"/>
          </a:fillRef>
          <a:effectRef idx="0">
            <a:schemeClr val="accent3"/>
          </a:effectRef>
          <a:fontRef idx="minor">
            <a:schemeClr val="dk1"/>
          </a:fontRef>
        </p:style>
      </p:pic>
      <p:sp>
        <p:nvSpPr>
          <p:cNvPr id="6" name="Cloud Callout 5"/>
          <p:cNvSpPr/>
          <p:nvPr/>
        </p:nvSpPr>
        <p:spPr>
          <a:xfrm>
            <a:off x="4038600" y="209550"/>
            <a:ext cx="4724400" cy="1752600"/>
          </a:xfrm>
          <a:prstGeom prst="cloudCallout">
            <a:avLst>
              <a:gd name="adj1" fmla="val -43927"/>
              <a:gd name="adj2" fmla="val 53227"/>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Tx/>
              <a:buChar char="-"/>
            </a:pPr>
            <a:r>
              <a:rPr lang="vi-VN" sz="2000" b="1" dirty="0">
                <a:latin typeface="+mj-lt"/>
              </a:rPr>
              <a:t>Thu nhập của công nhân tăng lên</a:t>
            </a:r>
          </a:p>
          <a:p>
            <a:pPr marL="285750" indent="-285750">
              <a:buFontTx/>
              <a:buChar char="-"/>
            </a:pPr>
            <a:r>
              <a:rPr lang="vi-VN" sz="2000" b="1" dirty="0">
                <a:latin typeface="+mj-lt"/>
              </a:rPr>
              <a:t>Nâng cao uy tín của công ti</a:t>
            </a:r>
            <a:endParaRPr lang="en-US" sz="2000" b="1" dirty="0">
              <a:latin typeface="+mj-lt"/>
            </a:endParaRPr>
          </a:p>
        </p:txBody>
      </p:sp>
    </p:spTree>
    <p:extLst>
      <p:ext uri="{BB962C8B-B14F-4D97-AF65-F5344CB8AC3E}">
        <p14:creationId xmlns:p14="http://schemas.microsoft.com/office/powerpoint/2010/main" val="3890504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32863" y="0"/>
            <a:ext cx="9111137" cy="5067301"/>
            <a:chOff x="0" y="304799"/>
            <a:chExt cx="9642116" cy="6400801"/>
          </a:xfrm>
        </p:grpSpPr>
        <p:pic>
          <p:nvPicPr>
            <p:cNvPr id="4" name="Picture 9" descr="im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799"/>
              <a:ext cx="1436080" cy="101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839945" y="332936"/>
              <a:ext cx="2719787" cy="900076"/>
            </a:xfrm>
            <a:prstGeom prst="rect">
              <a:avLst/>
            </a:prstGeom>
            <a:noFill/>
          </p:spPr>
          <p:txBody>
            <a:bodyPr wrap="none">
              <a:spAutoFit/>
            </a:bodyPr>
            <a:lstStyle/>
            <a:p>
              <a:pPr algn="ctr" eaLnBrk="0" hangingPunct="0">
                <a:defRPr/>
              </a:pPr>
              <a:r>
                <a:rPr lang="en-US" sz="5500" b="1" kern="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rPr>
                <a:t>Động</a:t>
              </a:r>
              <a:r>
                <a:rPr lang="en-US" sz="55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rPr>
                <a:t> </a:t>
              </a:r>
              <a:r>
                <a:rPr lang="en-US" sz="5500" b="1" kern="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rPr>
                <a:t>não</a:t>
              </a:r>
              <a:endParaRPr lang="en-US" sz="55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endParaRPr>
            </a:p>
          </p:txBody>
        </p:sp>
        <p:pic>
          <p:nvPicPr>
            <p:cNvPr id="6" name="Picture 5" descr="hinh-anh-suy-nghi-suy-ngam-suy-tu-ve-cong-viec-cuoc-song-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23536"/>
              <a:ext cx="4267200" cy="538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4536716" y="814166"/>
              <a:ext cx="5105400" cy="3352800"/>
            </a:xfrm>
            <a:prstGeom prst="cloudCallout">
              <a:avLst>
                <a:gd name="adj1" fmla="val -71574"/>
                <a:gd name="adj2" fmla="val 18774"/>
              </a:avLst>
            </a:prstGeom>
            <a:solidFill>
              <a:srgbClr val="FFFFFF"/>
            </a:solidFill>
            <a:ln w="12700" cap="flat" cmpd="sng" algn="ctr">
              <a:solidFill>
                <a:srgbClr val="BBE0E3">
                  <a:shade val="50000"/>
                </a:srgbClr>
              </a:solidFill>
              <a:prstDash val="solid"/>
              <a:miter lim="800000"/>
            </a:ln>
            <a:effectLst/>
          </p:spPr>
          <p:txBody>
            <a:bodyPr anchor="ctr"/>
            <a:lstStyle/>
            <a:p>
              <a:r>
                <a:rPr lang="vi-VN" sz="2800" b="1" dirty="0">
                  <a:latin typeface="+mj-lt"/>
                </a:rPr>
                <a:t>Động cơ nào đã thôi thúc anh làm như vậy? Động cơ đó thể hiện đức tính gì của anh?</a:t>
              </a:r>
              <a:endParaRPr lang="en-US" sz="2800" b="1" dirty="0">
                <a:latin typeface="+mj-lt"/>
              </a:endParaRPr>
            </a:p>
          </p:txBody>
        </p:sp>
      </p:grpSp>
      <p:sp>
        <p:nvSpPr>
          <p:cNvPr id="10" name="Cloud Callout 9"/>
          <p:cNvSpPr/>
          <p:nvPr/>
        </p:nvSpPr>
        <p:spPr>
          <a:xfrm>
            <a:off x="3962400" y="3057549"/>
            <a:ext cx="4648200" cy="1655738"/>
          </a:xfrm>
          <a:prstGeom prst="cloudCallou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latin typeface="+mj-lt"/>
              </a:rPr>
              <a:t>Thế nào là sống có đạo đức?</a:t>
            </a:r>
            <a:endParaRPr lang="en-US" sz="2400" b="1" dirty="0">
              <a:solidFill>
                <a:srgbClr val="FF0000"/>
              </a:solidFill>
              <a:latin typeface="+mj-lt"/>
            </a:endParaRPr>
          </a:p>
        </p:txBody>
      </p:sp>
    </p:spTree>
    <p:extLst>
      <p:ext uri="{BB962C8B-B14F-4D97-AF65-F5344CB8AC3E}">
        <p14:creationId xmlns:p14="http://schemas.microsoft.com/office/powerpoint/2010/main" val="42455463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1835</Words>
  <Application>Microsoft Office PowerPoint</Application>
  <PresentationFormat>On-screen Show (16:9)</PresentationFormat>
  <Paragraphs>166</Paragraphs>
  <Slides>38</Slides>
  <Notes>1</Notes>
  <HiddenSlides>0</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Office Theme</vt:lpstr>
      <vt:lpstr>1_Custom Design</vt:lpstr>
      <vt:lpstr>Custom Design</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77</cp:revision>
  <dcterms:created xsi:type="dcterms:W3CDTF">2020-04-26T12:47:37Z</dcterms:created>
  <dcterms:modified xsi:type="dcterms:W3CDTF">2022-05-10T22:09:33Z</dcterms:modified>
</cp:coreProperties>
</file>