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7"/>
  </p:notesMasterIdLst>
  <p:sldIdLst>
    <p:sldId id="333" r:id="rId5"/>
    <p:sldId id="317" r:id="rId6"/>
    <p:sldId id="406" r:id="rId7"/>
    <p:sldId id="336" r:id="rId8"/>
    <p:sldId id="321" r:id="rId9"/>
    <p:sldId id="408" r:id="rId10"/>
    <p:sldId id="407" r:id="rId11"/>
    <p:sldId id="384" r:id="rId12"/>
    <p:sldId id="390" r:id="rId13"/>
    <p:sldId id="386" r:id="rId14"/>
    <p:sldId id="387" r:id="rId15"/>
    <p:sldId id="393" r:id="rId16"/>
    <p:sldId id="398" r:id="rId17"/>
    <p:sldId id="397" r:id="rId18"/>
    <p:sldId id="341" r:id="rId19"/>
    <p:sldId id="402" r:id="rId20"/>
    <p:sldId id="326" r:id="rId21"/>
    <p:sldId id="378" r:id="rId22"/>
    <p:sldId id="403" r:id="rId23"/>
    <p:sldId id="404" r:id="rId24"/>
    <p:sldId id="380" r:id="rId25"/>
    <p:sldId id="4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972"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3/31/2022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3/31/2022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3/31/2022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3/31/2022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3/31/2022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3/31/2022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112295" y="2348319"/>
            <a:ext cx="1157205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Times" pitchFamily="18" charset="0"/>
                <a:ea typeface="Helvetica Neue"/>
                <a:cs typeface="Times" pitchFamily="18" charset="0"/>
              </a:rPr>
              <a:t>Tiết</a:t>
            </a:r>
            <a:r>
              <a:rPr lang="en-US" altLang="en-US" sz="5400" b="1" dirty="0" smtClean="0">
                <a:solidFill>
                  <a:srgbClr val="0000FF"/>
                </a:solidFill>
                <a:latin typeface="Times" pitchFamily="18" charset="0"/>
                <a:ea typeface="Helvetica Neue"/>
                <a:cs typeface="Times" pitchFamily="18" charset="0"/>
              </a:rPr>
              <a:t> 29-30. </a:t>
            </a:r>
            <a:r>
              <a:rPr lang="en-US" altLang="en-US" sz="5400" b="1" dirty="0" err="1" smtClean="0">
                <a:solidFill>
                  <a:srgbClr val="0000FF"/>
                </a:solidFill>
                <a:latin typeface="Times" pitchFamily="18" charset="0"/>
                <a:ea typeface="Helvetica Neue"/>
                <a:cs typeface="Times" pitchFamily="18" charset="0"/>
              </a:rPr>
              <a:t>Bài</a:t>
            </a:r>
            <a:r>
              <a:rPr lang="en-US" altLang="en-US" sz="5400" b="1" dirty="0" smtClean="0">
                <a:solidFill>
                  <a:srgbClr val="0000FF"/>
                </a:solidFill>
                <a:latin typeface="Times" pitchFamily="18" charset="0"/>
                <a:ea typeface="Helvetica Neue"/>
                <a:cs typeface="Times" pitchFamily="18" charset="0"/>
              </a:rPr>
              <a:t> 10: </a:t>
            </a:r>
            <a:r>
              <a:rPr lang="en-US" sz="4800" dirty="0" smtClean="0">
                <a:solidFill>
                  <a:srgbClr val="0000FF"/>
                </a:solidFill>
                <a:latin typeface="Times" pitchFamily="18" charset="0"/>
                <a:cs typeface="Times" pitchFamily="18" charset="0"/>
              </a:rPr>
              <a:t>QUYỀN </a:t>
            </a:r>
            <a:r>
              <a:rPr lang="en-US" sz="4800" dirty="0">
                <a:solidFill>
                  <a:srgbClr val="0000FF"/>
                </a:solidFill>
                <a:latin typeface="Times" pitchFamily="18" charset="0"/>
                <a:cs typeface="Times" pitchFamily="18" charset="0"/>
              </a:rPr>
              <a:t>VÀ NGHĨA VỤ CƠ BẢN </a:t>
            </a:r>
            <a:r>
              <a:rPr lang="en-US" sz="4800" dirty="0" smtClean="0">
                <a:solidFill>
                  <a:srgbClr val="0000FF"/>
                </a:solidFill>
                <a:latin typeface="Times" pitchFamily="18" charset="0"/>
                <a:cs typeface="Times" pitchFamily="18" charset="0"/>
              </a:rPr>
              <a:t>CỦA CÔNG DÂN (2 </a:t>
            </a:r>
            <a:r>
              <a:rPr lang="en-US" sz="4800" dirty="0" err="1" smtClean="0">
                <a:solidFill>
                  <a:srgbClr val="0000FF"/>
                </a:solidFill>
                <a:latin typeface="Times" pitchFamily="18" charset="0"/>
                <a:cs typeface="Times" pitchFamily="18" charset="0"/>
              </a:rPr>
              <a:t>tiết</a:t>
            </a:r>
            <a:r>
              <a:rPr lang="en-US" sz="5400" dirty="0" smtClean="0">
                <a:solidFill>
                  <a:srgbClr val="0000FF"/>
                </a:solidFill>
                <a:latin typeface="Times" pitchFamily="18" charset="0"/>
                <a:cs typeface="Times" pitchFamily="18" charset="0"/>
              </a:rPr>
              <a:t>)</a:t>
            </a:r>
            <a:endParaRPr lang="en-US" sz="5400" dirty="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58149" y="4235117"/>
            <a:ext cx="2705099"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1610021"/>
              </p:ext>
            </p:extLst>
          </p:nvPr>
        </p:nvGraphicFramePr>
        <p:xfrm>
          <a:off x="144378" y="25481"/>
          <a:ext cx="11694696" cy="6598100"/>
        </p:xfrm>
        <a:graphic>
          <a:graphicData uri="http://schemas.openxmlformats.org/drawingml/2006/table">
            <a:tbl>
              <a:tblPr firstRow="1" firstCol="1" bandRow="1"/>
              <a:tblGrid>
                <a:gridCol w="8502317"/>
                <a:gridCol w="1106905"/>
                <a:gridCol w="2085474"/>
              </a:tblGrid>
              <a:tr h="569745">
                <a:tc gridSpan="3">
                  <a:txBody>
                    <a:bodyPr/>
                    <a:lstStyle/>
                    <a:p>
                      <a:pPr marL="0" marR="0" algn="ctr">
                        <a:lnSpc>
                          <a:spcPct val="115000"/>
                        </a:lnSpc>
                        <a:spcBef>
                          <a:spcPts val="0"/>
                        </a:spcBef>
                        <a:spcAft>
                          <a:spcPts val="600"/>
                        </a:spcAft>
                      </a:pPr>
                      <a:r>
                        <a:rPr lang="en-US" sz="2800" dirty="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dirty="0" smtClean="0">
                          <a:solidFill>
                            <a:srgbClr val="0000FF"/>
                          </a:solidFill>
                          <a:effectLst/>
                          <a:latin typeface="Times New Roman" pitchFamily="18" charset="0"/>
                          <a:ea typeface="Arial" panose="020B0604020202020204" pitchFamily="34" charset="0"/>
                          <a:cs typeface="Times New Roman" pitchFamily="18" charset="0"/>
                        </a:rPr>
                        <a:t> HỌC TẬP (</a:t>
                      </a:r>
                      <a:r>
                        <a:rPr lang="en-US" sz="2800" baseline="0" dirty="0" err="1" smtClean="0">
                          <a:solidFill>
                            <a:srgbClr val="0000FF"/>
                          </a:solidFill>
                          <a:effectLst/>
                          <a:latin typeface="Times New Roman" pitchFamily="18" charset="0"/>
                          <a:ea typeface="Arial" panose="020B0604020202020204" pitchFamily="34" charset="0"/>
                          <a:cs typeface="Times New Roman" pitchFamily="18" charset="0"/>
                        </a:rPr>
                        <a:t>cặp</a:t>
                      </a:r>
                      <a:r>
                        <a:rPr lang="en-US" sz="2800" baseline="0" dirty="0" smtClean="0">
                          <a:solidFill>
                            <a:srgbClr val="0000FF"/>
                          </a:solidFill>
                          <a:effectLst/>
                          <a:latin typeface="Times New Roman" pitchFamily="18" charset="0"/>
                          <a:ea typeface="Arial" panose="020B0604020202020204" pitchFamily="34" charset="0"/>
                          <a:cs typeface="Times New Roman" pitchFamily="18" charset="0"/>
                        </a:rPr>
                        <a:t> </a:t>
                      </a:r>
                      <a:r>
                        <a:rPr lang="en-US" sz="2800" baseline="0" dirty="0" err="1" smtClean="0">
                          <a:solidFill>
                            <a:srgbClr val="0000FF"/>
                          </a:solidFill>
                          <a:effectLst/>
                          <a:latin typeface="Times New Roman" pitchFamily="18" charset="0"/>
                          <a:ea typeface="Arial" panose="020B0604020202020204" pitchFamily="34" charset="0"/>
                          <a:cs typeface="Times New Roman" pitchFamily="18" charset="0"/>
                        </a:rPr>
                        <a:t>đôi</a:t>
                      </a:r>
                      <a:r>
                        <a:rPr lang="en-US" sz="2800" baseline="0" dirty="0" smtClean="0">
                          <a:solidFill>
                            <a:srgbClr val="0000FF"/>
                          </a:solidFill>
                          <a:effectLst/>
                          <a:latin typeface="Times New Roman" pitchFamily="18" charset="0"/>
                          <a:ea typeface="Arial" panose="020B0604020202020204" pitchFamily="34" charset="0"/>
                          <a:cs typeface="Times New Roman" pitchFamily="18" charset="0"/>
                        </a:rPr>
                        <a:t>)</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826015">
                <a:tc>
                  <a:txBody>
                    <a:bodyPr/>
                    <a:lstStyle/>
                    <a:p>
                      <a:pPr marL="0" marR="0" algn="ctr">
                        <a:lnSpc>
                          <a:spcPct val="115000"/>
                        </a:lnSpc>
                        <a:spcBef>
                          <a:spcPts val="0"/>
                        </a:spcBef>
                        <a:spcAft>
                          <a:spcPts val="600"/>
                        </a:spcAft>
                      </a:pPr>
                      <a:r>
                        <a:rPr lang="en-US" sz="2000" kern="1200" dirty="0" err="1" smtClean="0">
                          <a:solidFill>
                            <a:schemeClr val="tx1"/>
                          </a:solidFill>
                          <a:effectLst/>
                          <a:latin typeface="Times New Roman" pitchFamily="18" charset="0"/>
                          <a:ea typeface="+mn-ea"/>
                          <a:cs typeface="Times New Roman" pitchFamily="18" charset="0"/>
                        </a:rPr>
                        <a:t>Thông</a:t>
                      </a:r>
                      <a:r>
                        <a:rPr lang="en-US" sz="2000" kern="1200" dirty="0" smtClean="0">
                          <a:solidFill>
                            <a:schemeClr val="tx1"/>
                          </a:solidFill>
                          <a:effectLst/>
                          <a:latin typeface="Times New Roman" pitchFamily="18" charset="0"/>
                          <a:ea typeface="+mn-ea"/>
                          <a:cs typeface="Times New Roman" pitchFamily="18" charset="0"/>
                        </a:rPr>
                        <a:t> tin/</a:t>
                      </a:r>
                      <a:r>
                        <a:rPr lang="en-US" sz="2000" kern="1200" dirty="0" err="1" smtClean="0">
                          <a:solidFill>
                            <a:schemeClr val="tx1"/>
                          </a:solidFill>
                          <a:effectLst/>
                          <a:latin typeface="Times New Roman" pitchFamily="18" charset="0"/>
                          <a:ea typeface="+mn-ea"/>
                          <a:cs typeface="Times New Roman" pitchFamily="18" charset="0"/>
                        </a:rPr>
                        <a:t>tình</a:t>
                      </a:r>
                      <a:r>
                        <a:rPr lang="en-US" sz="2000" kern="1200" dirty="0" smtClean="0">
                          <a:solidFill>
                            <a:schemeClr val="tx1"/>
                          </a:solidFill>
                          <a:effectLst/>
                          <a:latin typeface="Times New Roman" pitchFamily="18" charset="0"/>
                          <a:ea typeface="+mn-ea"/>
                          <a:cs typeface="Times New Roman" pitchFamily="18" charset="0"/>
                        </a:rPr>
                        <a:t> </a:t>
                      </a:r>
                      <a:r>
                        <a:rPr lang="en-US" sz="2000" kern="1200" dirty="0" err="1" smtClean="0">
                          <a:solidFill>
                            <a:schemeClr val="tx1"/>
                          </a:solidFill>
                          <a:effectLst/>
                          <a:latin typeface="Times New Roman" pitchFamily="18" charset="0"/>
                          <a:ea typeface="+mn-ea"/>
                          <a:cs typeface="Times New Roman" pitchFamily="18" charset="0"/>
                        </a:rPr>
                        <a:t>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dirty="0">
                          <a:effectLst/>
                          <a:latin typeface="Times New Roman" pitchFamily="18" charset="0"/>
                          <a:ea typeface="Times New Roman"/>
                          <a:cs typeface="Times New Roman" pitchFamily="18" charset="0"/>
                        </a:rPr>
                        <a:t>Thực hiện (ghi Tốt hoặc </a:t>
                      </a:r>
                      <a:r>
                        <a:rPr lang="vi-VN" sz="2000" dirty="0" smtClean="0">
                          <a:effectLst/>
                          <a:latin typeface="Times New Roman" pitchFamily="18" charset="0"/>
                          <a:ea typeface="Times New Roman"/>
                          <a:cs typeface="Times New Roman" pitchFamily="18" charset="0"/>
                        </a:rPr>
                        <a:t>Ch</a:t>
                      </a:r>
                      <a:r>
                        <a:rPr lang="en-US" sz="2000" dirty="0" err="1" smtClean="0">
                          <a:effectLst/>
                          <a:latin typeface="Times New Roman" pitchFamily="18" charset="0"/>
                          <a:ea typeface="Times New Roman"/>
                          <a:cs typeface="Times New Roman" pitchFamily="18" charset="0"/>
                        </a:rPr>
                        <a:t>ưa</a:t>
                      </a:r>
                      <a:r>
                        <a:rPr lang="vi-VN" sz="2000" dirty="0" smtClean="0">
                          <a:effectLst/>
                          <a:latin typeface="Times New Roman" pitchFamily="18" charset="0"/>
                          <a:ea typeface="Times New Roman"/>
                          <a:cs typeface="Times New Roman" pitchFamily="18" charset="0"/>
                        </a:rPr>
                        <a:t> </a:t>
                      </a:r>
                      <a:r>
                        <a:rPr lang="vi-VN" sz="2000" dirty="0">
                          <a:effectLst/>
                          <a:latin typeface="Times New Roman" pitchFamily="18" charset="0"/>
                          <a:ea typeface="Times New Roman"/>
                          <a:cs typeface="Times New Roman" pitchFamily="18" charset="0"/>
                        </a:rPr>
                        <a:t>tốt)</a:t>
                      </a:r>
                      <a:endParaRPr lang="en-US" sz="2000" dirty="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38941">
                <a:tc>
                  <a:txBody>
                    <a:bodyPr/>
                    <a:lstStyle/>
                    <a:p>
                      <a:pPr algn="just">
                        <a:lnSpc>
                          <a:spcPct val="115000"/>
                        </a:lnSpc>
                        <a:spcAft>
                          <a:spcPts val="400"/>
                        </a:spcAft>
                        <a:tabLst>
                          <a:tab pos="276225" algn="l"/>
                        </a:tabLst>
                      </a:pPr>
                      <a:r>
                        <a:rPr lang="en-US" sz="1600" dirty="0">
                          <a:effectLst/>
                          <a:latin typeface="Times New Roman"/>
                          <a:ea typeface="Arial"/>
                          <a:cs typeface="Times New Roman"/>
                        </a:rPr>
                        <a:t>1.</a:t>
                      </a:r>
                      <a:r>
                        <a:rPr lang="en-US" sz="1600" b="1" dirty="0">
                          <a:effectLst/>
                          <a:latin typeface="Times New Roman"/>
                          <a:ea typeface="Arial"/>
                          <a:cs typeface="Times New Roman"/>
                        </a:rPr>
                        <a:t>Hương </a:t>
                      </a:r>
                      <a:r>
                        <a:rPr lang="en-US" sz="1600" dirty="0" err="1">
                          <a:effectLst/>
                          <a:latin typeface="Times New Roman"/>
                          <a:ea typeface="Arial"/>
                          <a:cs typeface="Times New Roman"/>
                        </a:rPr>
                        <a:t>là</a:t>
                      </a:r>
                      <a:r>
                        <a:rPr lang="en-US" sz="1600" dirty="0">
                          <a:effectLst/>
                          <a:latin typeface="Times New Roman"/>
                          <a:ea typeface="Arial"/>
                          <a:cs typeface="Times New Roman"/>
                        </a:rPr>
                        <a:t> </a:t>
                      </a:r>
                      <a:r>
                        <a:rPr lang="en-US" sz="1600" dirty="0" err="1">
                          <a:effectLst/>
                          <a:latin typeface="Times New Roman"/>
                          <a:ea typeface="Arial"/>
                          <a:cs typeface="Times New Roman"/>
                        </a:rPr>
                        <a:t>học</a:t>
                      </a:r>
                      <a:r>
                        <a:rPr lang="en-US" sz="1600" dirty="0">
                          <a:effectLst/>
                          <a:latin typeface="Times New Roman"/>
                          <a:ea typeface="Arial"/>
                          <a:cs typeface="Times New Roman"/>
                        </a:rPr>
                        <a:t> </a:t>
                      </a:r>
                      <a:r>
                        <a:rPr lang="en-US" sz="1600" dirty="0" err="1">
                          <a:effectLst/>
                          <a:latin typeface="Times New Roman"/>
                          <a:ea typeface="Arial"/>
                          <a:cs typeface="Times New Roman"/>
                        </a:rPr>
                        <a:t>sinh</a:t>
                      </a:r>
                      <a:r>
                        <a:rPr lang="en-US" sz="1600" dirty="0">
                          <a:effectLst/>
                          <a:latin typeface="Times New Roman"/>
                          <a:ea typeface="Arial"/>
                          <a:cs typeface="Times New Roman"/>
                        </a:rPr>
                        <a:t> </a:t>
                      </a:r>
                      <a:r>
                        <a:rPr lang="en-US" sz="1600" dirty="0" err="1">
                          <a:effectLst/>
                          <a:latin typeface="Times New Roman"/>
                          <a:ea typeface="Arial"/>
                          <a:cs typeface="Times New Roman"/>
                        </a:rPr>
                        <a:t>lớp</a:t>
                      </a:r>
                      <a:r>
                        <a:rPr lang="en-US" sz="1600" dirty="0">
                          <a:effectLst/>
                          <a:latin typeface="Times New Roman"/>
                          <a:ea typeface="Arial"/>
                          <a:cs typeface="Times New Roman"/>
                        </a:rPr>
                        <a:t> 6, </a:t>
                      </a:r>
                      <a:r>
                        <a:rPr lang="en-US" sz="1600" dirty="0" err="1">
                          <a:effectLst/>
                          <a:latin typeface="Times New Roman"/>
                          <a:ea typeface="Arial"/>
                          <a:cs typeface="Times New Roman"/>
                        </a:rPr>
                        <a:t>ngoài</a:t>
                      </a:r>
                      <a:r>
                        <a:rPr lang="en-US" sz="1600" dirty="0">
                          <a:effectLst/>
                          <a:latin typeface="Times New Roman"/>
                          <a:ea typeface="Arial"/>
                          <a:cs typeface="Times New Roman"/>
                        </a:rPr>
                        <a:t> </a:t>
                      </a:r>
                      <a:r>
                        <a:rPr lang="en-US" sz="1600" dirty="0" err="1">
                          <a:effectLst/>
                          <a:latin typeface="Times New Roman"/>
                          <a:ea typeface="Arial"/>
                          <a:cs typeface="Times New Roman"/>
                        </a:rPr>
                        <a:t>việc</a:t>
                      </a:r>
                      <a:r>
                        <a:rPr lang="en-US" sz="1600" dirty="0">
                          <a:effectLst/>
                          <a:latin typeface="Times New Roman"/>
                          <a:ea typeface="Arial"/>
                          <a:cs typeface="Times New Roman"/>
                        </a:rPr>
                        <a:t> </a:t>
                      </a:r>
                      <a:r>
                        <a:rPr lang="en-US" sz="1600" b="1" dirty="0" err="1">
                          <a:effectLst/>
                          <a:latin typeface="Times New Roman"/>
                          <a:ea typeface="Arial"/>
                          <a:cs typeface="Times New Roman"/>
                        </a:rPr>
                        <a:t>học</a:t>
                      </a:r>
                      <a:r>
                        <a:rPr lang="en-US" sz="1600" b="1" dirty="0">
                          <a:effectLst/>
                          <a:latin typeface="Times New Roman"/>
                          <a:ea typeface="Arial"/>
                          <a:cs typeface="Times New Roman"/>
                        </a:rPr>
                        <a:t> </a:t>
                      </a:r>
                      <a:r>
                        <a:rPr lang="en-US" sz="1600" b="1" dirty="0" err="1">
                          <a:effectLst/>
                          <a:latin typeface="Times New Roman"/>
                          <a:ea typeface="Arial"/>
                          <a:cs typeface="Times New Roman"/>
                        </a:rPr>
                        <a:t>tốt</a:t>
                      </a:r>
                      <a:r>
                        <a:rPr lang="en-US" sz="1600" b="1" dirty="0">
                          <a:effectLst/>
                          <a:latin typeface="Times New Roman"/>
                          <a:ea typeface="Arial"/>
                          <a:cs typeface="Times New Roman"/>
                        </a:rPr>
                        <a:t>, </a:t>
                      </a:r>
                      <a:r>
                        <a:rPr lang="en-US" sz="1600" b="1" dirty="0" err="1">
                          <a:effectLst/>
                          <a:latin typeface="Times New Roman"/>
                          <a:ea typeface="Arial"/>
                          <a:cs typeface="Times New Roman"/>
                        </a:rPr>
                        <a:t>bạn</a:t>
                      </a:r>
                      <a:r>
                        <a:rPr lang="en-US" sz="1600" b="1" dirty="0">
                          <a:effectLst/>
                          <a:latin typeface="Times New Roman"/>
                          <a:ea typeface="Arial"/>
                          <a:cs typeface="Times New Roman"/>
                        </a:rPr>
                        <a:t> </a:t>
                      </a:r>
                      <a:r>
                        <a:rPr lang="en-US" sz="1600" b="1" dirty="0" err="1">
                          <a:effectLst/>
                          <a:latin typeface="Times New Roman"/>
                          <a:ea typeface="Arial"/>
                          <a:cs typeface="Times New Roman"/>
                        </a:rPr>
                        <a:t>còn</a:t>
                      </a:r>
                      <a:r>
                        <a:rPr lang="en-US" sz="1600" b="1" dirty="0">
                          <a:effectLst/>
                          <a:latin typeface="Times New Roman"/>
                          <a:ea typeface="Arial"/>
                          <a:cs typeface="Times New Roman"/>
                        </a:rPr>
                        <a:t> </a:t>
                      </a:r>
                      <a:r>
                        <a:rPr lang="en-US" sz="1600" b="1" dirty="0" err="1">
                          <a:effectLst/>
                          <a:latin typeface="Times New Roman"/>
                          <a:ea typeface="Arial"/>
                          <a:cs typeface="Times New Roman"/>
                        </a:rPr>
                        <a:t>chăm</a:t>
                      </a:r>
                      <a:r>
                        <a:rPr lang="en-US" sz="1600" b="1" dirty="0">
                          <a:effectLst/>
                          <a:latin typeface="Times New Roman"/>
                          <a:ea typeface="Arial"/>
                          <a:cs typeface="Times New Roman"/>
                        </a:rPr>
                        <a:t> </a:t>
                      </a:r>
                      <a:r>
                        <a:rPr lang="en-US" sz="1600" b="1" dirty="0" err="1">
                          <a:effectLst/>
                          <a:latin typeface="Times New Roman"/>
                          <a:ea typeface="Arial"/>
                          <a:cs typeface="Times New Roman"/>
                        </a:rPr>
                        <a:t>chỉ</a:t>
                      </a:r>
                      <a:r>
                        <a:rPr lang="en-US" sz="1600" b="1" dirty="0">
                          <a:effectLst/>
                          <a:latin typeface="Times New Roman"/>
                          <a:ea typeface="Arial"/>
                          <a:cs typeface="Times New Roman"/>
                        </a:rPr>
                        <a:t> </a:t>
                      </a:r>
                      <a:r>
                        <a:rPr lang="en-US" sz="1600" b="1" dirty="0" err="1">
                          <a:effectLst/>
                          <a:latin typeface="Times New Roman"/>
                          <a:ea typeface="Arial"/>
                          <a:cs typeface="Times New Roman"/>
                        </a:rPr>
                        <a:t>lao</a:t>
                      </a:r>
                      <a:r>
                        <a:rPr lang="en-US" sz="1600" b="1" dirty="0">
                          <a:effectLst/>
                          <a:latin typeface="Times New Roman"/>
                          <a:ea typeface="Arial"/>
                          <a:cs typeface="Times New Roman"/>
                        </a:rPr>
                        <a:t> </a:t>
                      </a:r>
                      <a:r>
                        <a:rPr lang="en-US" sz="1600" b="1" dirty="0" err="1">
                          <a:effectLst/>
                          <a:latin typeface="Times New Roman"/>
                          <a:ea typeface="Arial"/>
                          <a:cs typeface="Times New Roman"/>
                        </a:rPr>
                        <a:t>động</a:t>
                      </a:r>
                      <a:r>
                        <a:rPr lang="en-US" sz="1600" b="1" dirty="0">
                          <a:effectLst/>
                          <a:latin typeface="Times New Roman"/>
                          <a:ea typeface="Arial"/>
                          <a:cs typeface="Times New Roman"/>
                        </a:rPr>
                        <a:t>, </a:t>
                      </a:r>
                      <a:r>
                        <a:rPr lang="en-US" sz="1600" b="1" dirty="0" err="1">
                          <a:effectLst/>
                          <a:latin typeface="Times New Roman"/>
                          <a:ea typeface="Arial"/>
                          <a:cs typeface="Times New Roman"/>
                        </a:rPr>
                        <a:t>giúp</a:t>
                      </a:r>
                      <a:r>
                        <a:rPr lang="en-US" sz="1600" b="1" dirty="0">
                          <a:effectLst/>
                          <a:latin typeface="Times New Roman"/>
                          <a:ea typeface="Arial"/>
                          <a:cs typeface="Times New Roman"/>
                        </a:rPr>
                        <a:t> </a:t>
                      </a:r>
                      <a:r>
                        <a:rPr lang="en-US" sz="1600" b="1" dirty="0" err="1">
                          <a:effectLst/>
                          <a:latin typeface="Times New Roman"/>
                          <a:ea typeface="Arial"/>
                          <a:cs typeface="Times New Roman"/>
                        </a:rPr>
                        <a:t>đỡ</a:t>
                      </a:r>
                      <a:r>
                        <a:rPr lang="en-US" sz="1600" b="1" dirty="0">
                          <a:effectLst/>
                          <a:latin typeface="Times New Roman"/>
                          <a:ea typeface="Arial"/>
                          <a:cs typeface="Times New Roman"/>
                        </a:rPr>
                        <a:t> </a:t>
                      </a:r>
                      <a:r>
                        <a:rPr lang="en-US" sz="1600" b="1" dirty="0" err="1">
                          <a:effectLst/>
                          <a:latin typeface="Times New Roman"/>
                          <a:ea typeface="Arial"/>
                          <a:cs typeface="Times New Roman"/>
                        </a:rPr>
                        <a:t>bố</a:t>
                      </a:r>
                      <a:r>
                        <a:rPr lang="en-US" sz="1600" b="1" dirty="0">
                          <a:effectLst/>
                          <a:latin typeface="Times New Roman"/>
                          <a:ea typeface="Arial"/>
                          <a:cs typeface="Times New Roman"/>
                        </a:rPr>
                        <a:t> </a:t>
                      </a:r>
                      <a:r>
                        <a:rPr lang="en-US" sz="1600" b="1" dirty="0" err="1">
                          <a:effectLst/>
                          <a:latin typeface="Times New Roman"/>
                          <a:ea typeface="Arial"/>
                          <a:cs typeface="Times New Roman"/>
                        </a:rPr>
                        <a:t>mẹ</a:t>
                      </a:r>
                      <a:r>
                        <a:rPr lang="en-US" sz="1600" b="1" dirty="0">
                          <a:effectLst/>
                          <a:latin typeface="Times New Roman"/>
                          <a:ea typeface="Arial"/>
                          <a:cs typeface="Times New Roman"/>
                        </a:rPr>
                        <a:t> </a:t>
                      </a:r>
                      <a:r>
                        <a:rPr lang="en-US" sz="1600" b="1" dirty="0" err="1">
                          <a:effectLst/>
                          <a:latin typeface="Times New Roman"/>
                          <a:ea typeface="Arial"/>
                          <a:cs typeface="Times New Roman"/>
                        </a:rPr>
                        <a:t>làm</a:t>
                      </a:r>
                      <a:r>
                        <a:rPr lang="en-US" sz="1600" b="1" dirty="0">
                          <a:effectLst/>
                          <a:latin typeface="Times New Roman"/>
                          <a:ea typeface="Arial"/>
                          <a:cs typeface="Times New Roman"/>
                        </a:rPr>
                        <a:t> </a:t>
                      </a:r>
                      <a:r>
                        <a:rPr lang="en-US" sz="1600" b="1" dirty="0" err="1">
                          <a:effectLst/>
                          <a:latin typeface="Times New Roman"/>
                          <a:ea typeface="Arial"/>
                          <a:cs typeface="Times New Roman"/>
                        </a:rPr>
                        <a:t>việc</a:t>
                      </a:r>
                      <a:r>
                        <a:rPr lang="en-US" sz="1600" b="1" dirty="0">
                          <a:effectLst/>
                          <a:latin typeface="Times New Roman"/>
                          <a:ea typeface="Arial"/>
                          <a:cs typeface="Times New Roman"/>
                        </a:rPr>
                        <a:t> </a:t>
                      </a:r>
                      <a:r>
                        <a:rPr lang="en-US" sz="1600" dirty="0" err="1" smtClean="0">
                          <a:effectLst/>
                          <a:latin typeface="Times New Roman"/>
                          <a:ea typeface="Arial"/>
                          <a:cs typeface="Times New Roman"/>
                        </a:rPr>
                        <a:t>nhà</a:t>
                      </a:r>
                      <a:endParaRPr lang="en-US" sz="16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1641">
                <a:tc>
                  <a:txBody>
                    <a:bodyPr/>
                    <a:lstStyle/>
                    <a:p>
                      <a:pPr algn="just">
                        <a:lnSpc>
                          <a:spcPct val="115000"/>
                        </a:lnSpc>
                        <a:spcAft>
                          <a:spcPts val="400"/>
                        </a:spcAft>
                        <a:tabLst>
                          <a:tab pos="276225" algn="l"/>
                        </a:tabLst>
                      </a:pPr>
                      <a:r>
                        <a:rPr lang="en-US" sz="1600" b="1" dirty="0">
                          <a:effectLst/>
                          <a:latin typeface="Times New Roman"/>
                          <a:ea typeface="Arial"/>
                          <a:cs typeface="Times New Roman"/>
                        </a:rPr>
                        <a:t>2.Thấy </a:t>
                      </a:r>
                      <a:r>
                        <a:rPr lang="en-US" sz="1600" b="1" dirty="0" err="1">
                          <a:effectLst/>
                          <a:latin typeface="Times New Roman"/>
                          <a:ea typeface="Arial"/>
                          <a:cs typeface="Times New Roman"/>
                        </a:rPr>
                        <a:t>bác</a:t>
                      </a:r>
                      <a:r>
                        <a:rPr lang="en-US" sz="1600" b="1" dirty="0">
                          <a:effectLst/>
                          <a:latin typeface="Times New Roman"/>
                          <a:ea typeface="Arial"/>
                          <a:cs typeface="Times New Roman"/>
                        </a:rPr>
                        <a:t> </a:t>
                      </a:r>
                      <a:r>
                        <a:rPr lang="en-US" sz="1600" b="1" dirty="0" err="1">
                          <a:effectLst/>
                          <a:latin typeface="Times New Roman"/>
                          <a:ea typeface="Arial"/>
                          <a:cs typeface="Times New Roman"/>
                        </a:rPr>
                        <a:t>lao</a:t>
                      </a:r>
                      <a:r>
                        <a:rPr lang="en-US" sz="1600" b="1" dirty="0">
                          <a:effectLst/>
                          <a:latin typeface="Times New Roman"/>
                          <a:ea typeface="Arial"/>
                          <a:cs typeface="Times New Roman"/>
                        </a:rPr>
                        <a:t> </a:t>
                      </a:r>
                      <a:r>
                        <a:rPr lang="en-US" sz="1600" b="1" dirty="0" err="1">
                          <a:effectLst/>
                          <a:latin typeface="Times New Roman"/>
                          <a:ea typeface="Arial"/>
                          <a:cs typeface="Times New Roman"/>
                        </a:rPr>
                        <a:t>công</a:t>
                      </a:r>
                      <a:r>
                        <a:rPr lang="en-US" sz="1600" b="1" dirty="0">
                          <a:effectLst/>
                          <a:latin typeface="Times New Roman"/>
                          <a:ea typeface="Arial"/>
                          <a:cs typeface="Times New Roman"/>
                        </a:rPr>
                        <a:t> </a:t>
                      </a:r>
                      <a:r>
                        <a:rPr lang="en-US" sz="1600" b="1" dirty="0" err="1">
                          <a:effectLst/>
                          <a:latin typeface="Times New Roman"/>
                          <a:ea typeface="Arial"/>
                          <a:cs typeface="Times New Roman"/>
                        </a:rPr>
                        <a:t>đang</a:t>
                      </a:r>
                      <a:r>
                        <a:rPr lang="en-US" sz="1600" b="1" dirty="0">
                          <a:effectLst/>
                          <a:latin typeface="Times New Roman"/>
                          <a:ea typeface="Arial"/>
                          <a:cs typeface="Times New Roman"/>
                        </a:rPr>
                        <a:t> </a:t>
                      </a:r>
                      <a:r>
                        <a:rPr lang="en-US" sz="1600" b="1" dirty="0" err="1">
                          <a:effectLst/>
                          <a:latin typeface="Times New Roman"/>
                          <a:ea typeface="Arial"/>
                          <a:cs typeface="Times New Roman"/>
                        </a:rPr>
                        <a:t>quét</a:t>
                      </a:r>
                      <a:r>
                        <a:rPr lang="en-US" sz="1600" b="1" dirty="0">
                          <a:effectLst/>
                          <a:latin typeface="Times New Roman"/>
                          <a:ea typeface="Arial"/>
                          <a:cs typeface="Times New Roman"/>
                        </a:rPr>
                        <a:t> </a:t>
                      </a:r>
                      <a:r>
                        <a:rPr lang="en-US" sz="1600" b="1" dirty="0" err="1">
                          <a:effectLst/>
                          <a:latin typeface="Times New Roman"/>
                          <a:ea typeface="Arial"/>
                          <a:cs typeface="Times New Roman"/>
                        </a:rPr>
                        <a:t>dọn</a:t>
                      </a:r>
                      <a:r>
                        <a:rPr lang="en-US" sz="1600" b="1" dirty="0">
                          <a:effectLst/>
                          <a:latin typeface="Times New Roman"/>
                          <a:ea typeface="Arial"/>
                          <a:cs typeface="Times New Roman"/>
                        </a:rPr>
                        <a:t> </a:t>
                      </a:r>
                      <a:r>
                        <a:rPr lang="en-US" sz="1600" b="1" dirty="0" err="1">
                          <a:effectLst/>
                          <a:latin typeface="Times New Roman"/>
                          <a:ea typeface="Arial"/>
                          <a:cs typeface="Times New Roman"/>
                        </a:rPr>
                        <a:t>sân</a:t>
                      </a:r>
                      <a:r>
                        <a:rPr lang="en-US" sz="1600" b="1" dirty="0">
                          <a:effectLst/>
                          <a:latin typeface="Times New Roman"/>
                          <a:ea typeface="Arial"/>
                          <a:cs typeface="Times New Roman"/>
                        </a:rPr>
                        <a:t> </a:t>
                      </a:r>
                      <a:r>
                        <a:rPr lang="en-US" sz="1600" b="1" dirty="0" err="1">
                          <a:effectLst/>
                          <a:latin typeface="Times New Roman"/>
                          <a:ea typeface="Arial"/>
                          <a:cs typeface="Times New Roman"/>
                        </a:rPr>
                        <a:t>trường</a:t>
                      </a:r>
                      <a:r>
                        <a:rPr lang="en-US" sz="1600" b="1" dirty="0">
                          <a:effectLst/>
                          <a:latin typeface="Times New Roman"/>
                          <a:ea typeface="Arial"/>
                          <a:cs typeface="Times New Roman"/>
                        </a:rPr>
                        <a:t>, </a:t>
                      </a:r>
                      <a:r>
                        <a:rPr lang="en-US" sz="1600" b="1" dirty="0" err="1">
                          <a:effectLst/>
                          <a:latin typeface="Times New Roman"/>
                          <a:ea typeface="Arial"/>
                          <a:cs typeface="Times New Roman"/>
                        </a:rPr>
                        <a:t>Bình</a:t>
                      </a:r>
                      <a:r>
                        <a:rPr lang="en-US" sz="1600" b="1" dirty="0">
                          <a:effectLst/>
                          <a:latin typeface="Times New Roman"/>
                          <a:ea typeface="Arial"/>
                          <a:cs typeface="Times New Roman"/>
                        </a:rPr>
                        <a:t> </a:t>
                      </a:r>
                      <a:r>
                        <a:rPr lang="en-US" sz="1600" b="1" dirty="0" err="1">
                          <a:effectLst/>
                          <a:latin typeface="Times New Roman"/>
                          <a:ea typeface="Arial"/>
                          <a:cs typeface="Times New Roman"/>
                        </a:rPr>
                        <a:t>vứt</a:t>
                      </a:r>
                      <a:r>
                        <a:rPr lang="en-US" sz="1600" b="1" dirty="0">
                          <a:effectLst/>
                          <a:latin typeface="Times New Roman"/>
                          <a:ea typeface="Arial"/>
                          <a:cs typeface="Times New Roman"/>
                        </a:rPr>
                        <a:t> </a:t>
                      </a:r>
                      <a:r>
                        <a:rPr lang="en-US" sz="1600" b="1" dirty="0" err="1">
                          <a:effectLst/>
                          <a:latin typeface="Times New Roman"/>
                          <a:ea typeface="Arial"/>
                          <a:cs typeface="Times New Roman"/>
                        </a:rPr>
                        <a:t>luôn</a:t>
                      </a:r>
                      <a:r>
                        <a:rPr lang="en-US" sz="1600" b="1" dirty="0">
                          <a:effectLst/>
                          <a:latin typeface="Times New Roman"/>
                          <a:ea typeface="Arial"/>
                          <a:cs typeface="Times New Roman"/>
                        </a:rPr>
                        <a:t> </a:t>
                      </a:r>
                      <a:r>
                        <a:rPr lang="en-US" sz="1600" b="1" dirty="0" err="1">
                          <a:effectLst/>
                          <a:latin typeface="Times New Roman"/>
                          <a:ea typeface="Arial"/>
                          <a:cs typeface="Times New Roman"/>
                        </a:rPr>
                        <a:t>vỏ</a:t>
                      </a:r>
                      <a:r>
                        <a:rPr lang="en-US" sz="1600" b="1" dirty="0">
                          <a:effectLst/>
                          <a:latin typeface="Times New Roman"/>
                          <a:ea typeface="Arial"/>
                          <a:cs typeface="Times New Roman"/>
                        </a:rPr>
                        <a:t> </a:t>
                      </a:r>
                      <a:r>
                        <a:rPr lang="en-US" sz="1600" b="1" dirty="0" err="1">
                          <a:effectLst/>
                          <a:latin typeface="Times New Roman"/>
                          <a:ea typeface="Arial"/>
                          <a:cs typeface="Times New Roman"/>
                        </a:rPr>
                        <a:t>hộp</a:t>
                      </a:r>
                      <a:r>
                        <a:rPr lang="en-US" sz="1600" b="1" dirty="0">
                          <a:effectLst/>
                          <a:latin typeface="Times New Roman"/>
                          <a:ea typeface="Arial"/>
                          <a:cs typeface="Times New Roman"/>
                        </a:rPr>
                        <a:t> </a:t>
                      </a:r>
                      <a:r>
                        <a:rPr lang="en-US" sz="1600" b="1" dirty="0" err="1">
                          <a:effectLst/>
                          <a:latin typeface="Times New Roman"/>
                          <a:ea typeface="Arial"/>
                          <a:cs typeface="Times New Roman"/>
                        </a:rPr>
                        <a:t>sữa</a:t>
                      </a:r>
                      <a:r>
                        <a:rPr lang="en-US" sz="1600" b="1" dirty="0">
                          <a:effectLst/>
                          <a:latin typeface="Times New Roman"/>
                          <a:ea typeface="Arial"/>
                          <a:cs typeface="Times New Roman"/>
                        </a:rPr>
                        <a:t> </a:t>
                      </a:r>
                      <a:r>
                        <a:rPr lang="en-US" sz="1600" b="1" dirty="0" err="1">
                          <a:effectLst/>
                          <a:latin typeface="Times New Roman"/>
                          <a:ea typeface="Arial"/>
                          <a:cs typeface="Times New Roman"/>
                        </a:rPr>
                        <a:t>xuống</a:t>
                      </a:r>
                      <a:r>
                        <a:rPr lang="en-US" sz="1600" b="1" dirty="0">
                          <a:effectLst/>
                          <a:latin typeface="Times New Roman"/>
                          <a:ea typeface="Arial"/>
                          <a:cs typeface="Times New Roman"/>
                        </a:rPr>
                        <a:t> </a:t>
                      </a:r>
                      <a:r>
                        <a:rPr lang="en-US" sz="1600" b="1" dirty="0" err="1">
                          <a:effectLst/>
                          <a:latin typeface="Times New Roman"/>
                          <a:ea typeface="Arial"/>
                          <a:cs typeface="Times New Roman"/>
                        </a:rPr>
                        <a:t>sân</a:t>
                      </a:r>
                      <a:r>
                        <a:rPr lang="en-US" sz="1600" b="1" dirty="0">
                          <a:effectLst/>
                          <a:latin typeface="Times New Roman"/>
                          <a:ea typeface="Arial"/>
                          <a:cs typeface="Times New Roman"/>
                        </a:rPr>
                        <a:t> </a:t>
                      </a:r>
                      <a:r>
                        <a:rPr lang="en-US" sz="1600" dirty="0" err="1">
                          <a:effectLst/>
                          <a:latin typeface="Times New Roman"/>
                          <a:ea typeface="Arial"/>
                          <a:cs typeface="Times New Roman"/>
                        </a:rPr>
                        <a:t>để</a:t>
                      </a:r>
                      <a:r>
                        <a:rPr lang="en-US" sz="1600" dirty="0">
                          <a:effectLst/>
                          <a:latin typeface="Times New Roman"/>
                          <a:ea typeface="Arial"/>
                          <a:cs typeface="Times New Roman"/>
                        </a:rPr>
                        <a:t> </a:t>
                      </a:r>
                      <a:r>
                        <a:rPr lang="en-US" sz="1600" dirty="0" err="1">
                          <a:effectLst/>
                          <a:latin typeface="Times New Roman"/>
                          <a:ea typeface="Arial"/>
                          <a:cs typeface="Times New Roman"/>
                        </a:rPr>
                        <a:t>bác</a:t>
                      </a:r>
                      <a:r>
                        <a:rPr lang="en-US" sz="1600" dirty="0">
                          <a:effectLst/>
                          <a:latin typeface="Times New Roman"/>
                          <a:ea typeface="Arial"/>
                          <a:cs typeface="Times New Roman"/>
                        </a:rPr>
                        <a:t> </a:t>
                      </a:r>
                      <a:r>
                        <a:rPr lang="en-US" sz="1600" dirty="0" err="1">
                          <a:effectLst/>
                          <a:latin typeface="Times New Roman"/>
                          <a:ea typeface="Arial"/>
                          <a:cs typeface="Times New Roman"/>
                        </a:rPr>
                        <a:t>dọn</a:t>
                      </a:r>
                      <a:r>
                        <a:rPr lang="en-US" sz="1600" dirty="0" smtClean="0">
                          <a:effectLst/>
                          <a:latin typeface="Times New Roman"/>
                          <a:ea typeface="Arial"/>
                          <a:cs typeface="Times New Roman"/>
                        </a:rPr>
                        <a:t>.</a:t>
                      </a:r>
                      <a:endParaRPr lang="en-US" sz="16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91967">
                <a:tc>
                  <a:txBody>
                    <a:bodyPr/>
                    <a:lstStyle/>
                    <a:p>
                      <a:pPr algn="just">
                        <a:lnSpc>
                          <a:spcPct val="115000"/>
                        </a:lnSpc>
                        <a:spcAft>
                          <a:spcPts val="400"/>
                        </a:spcAft>
                        <a:tabLst>
                          <a:tab pos="276225" algn="l"/>
                        </a:tabLst>
                      </a:pPr>
                      <a:r>
                        <a:rPr lang="en-US" sz="1600" dirty="0">
                          <a:effectLst/>
                          <a:latin typeface="Times New Roman"/>
                          <a:ea typeface="Arial"/>
                          <a:cs typeface="Times New Roman"/>
                        </a:rPr>
                        <a:t>3. </a:t>
                      </a:r>
                      <a:r>
                        <a:rPr lang="en-US" sz="1600" b="1" dirty="0" err="1">
                          <a:effectLst/>
                          <a:latin typeface="Times New Roman"/>
                          <a:ea typeface="Arial"/>
                          <a:cs typeface="Times New Roman"/>
                        </a:rPr>
                        <a:t>Biết</a:t>
                      </a:r>
                      <a:r>
                        <a:rPr lang="en-US" sz="1600" b="1" dirty="0">
                          <a:effectLst/>
                          <a:latin typeface="Times New Roman"/>
                          <a:ea typeface="Arial"/>
                          <a:cs typeface="Times New Roman"/>
                        </a:rPr>
                        <a:t> Lan </a:t>
                      </a:r>
                      <a:r>
                        <a:rPr lang="en-US" sz="1600" b="1" dirty="0" err="1">
                          <a:effectLst/>
                          <a:latin typeface="Times New Roman"/>
                          <a:ea typeface="Arial"/>
                          <a:cs typeface="Times New Roman"/>
                        </a:rPr>
                        <a:t>định</a:t>
                      </a:r>
                      <a:r>
                        <a:rPr lang="en-US" sz="1600" b="1" dirty="0">
                          <a:effectLst/>
                          <a:latin typeface="Times New Roman"/>
                          <a:ea typeface="Arial"/>
                          <a:cs typeface="Times New Roman"/>
                        </a:rPr>
                        <a:t> </a:t>
                      </a:r>
                      <a:r>
                        <a:rPr lang="en-US" sz="1600" b="1" dirty="0" err="1">
                          <a:effectLst/>
                          <a:latin typeface="Times New Roman"/>
                          <a:ea typeface="Arial"/>
                          <a:cs typeface="Times New Roman"/>
                        </a:rPr>
                        <a:t>bóc</a:t>
                      </a:r>
                      <a:r>
                        <a:rPr lang="en-US" sz="1600" b="1" dirty="0">
                          <a:effectLst/>
                          <a:latin typeface="Times New Roman"/>
                          <a:ea typeface="Arial"/>
                          <a:cs typeface="Times New Roman"/>
                        </a:rPr>
                        <a:t> </a:t>
                      </a:r>
                      <a:r>
                        <a:rPr lang="en-US" sz="1600" b="1" dirty="0" err="1">
                          <a:effectLst/>
                          <a:latin typeface="Times New Roman"/>
                          <a:ea typeface="Arial"/>
                          <a:cs typeface="Times New Roman"/>
                        </a:rPr>
                        <a:t>thư</a:t>
                      </a:r>
                      <a:r>
                        <a:rPr lang="en-US" sz="1600" b="1" dirty="0">
                          <a:effectLst/>
                          <a:latin typeface="Times New Roman"/>
                          <a:ea typeface="Arial"/>
                          <a:cs typeface="Times New Roman"/>
                        </a:rPr>
                        <a:t> </a:t>
                      </a:r>
                      <a:r>
                        <a:rPr lang="en-US" sz="1600" b="1" dirty="0" err="1">
                          <a:effectLst/>
                          <a:latin typeface="Times New Roman"/>
                          <a:ea typeface="Arial"/>
                          <a:cs typeface="Times New Roman"/>
                        </a:rPr>
                        <a:t>của</a:t>
                      </a:r>
                      <a:r>
                        <a:rPr lang="en-US" sz="1600" b="1" dirty="0">
                          <a:effectLst/>
                          <a:latin typeface="Times New Roman"/>
                          <a:ea typeface="Arial"/>
                          <a:cs typeface="Times New Roman"/>
                        </a:rPr>
                        <a:t> </a:t>
                      </a:r>
                      <a:r>
                        <a:rPr lang="en-US" sz="1600" b="1" dirty="0" err="1">
                          <a:effectLst/>
                          <a:latin typeface="Times New Roman"/>
                          <a:ea typeface="Arial"/>
                          <a:cs typeface="Times New Roman"/>
                        </a:rPr>
                        <a:t>bạn</a:t>
                      </a:r>
                      <a:r>
                        <a:rPr lang="en-US" sz="1600" b="1" dirty="0">
                          <a:effectLst/>
                          <a:latin typeface="Times New Roman"/>
                          <a:ea typeface="Arial"/>
                          <a:cs typeface="Times New Roman"/>
                        </a:rPr>
                        <a:t> </a:t>
                      </a:r>
                      <a:r>
                        <a:rPr lang="en-US" sz="1600" b="1" dirty="0" err="1">
                          <a:effectLst/>
                          <a:latin typeface="Times New Roman"/>
                          <a:ea typeface="Arial"/>
                          <a:cs typeface="Times New Roman"/>
                        </a:rPr>
                        <a:t>khác</a:t>
                      </a:r>
                      <a:r>
                        <a:rPr lang="en-US" sz="1600" b="1" dirty="0">
                          <a:effectLst/>
                          <a:latin typeface="Times New Roman"/>
                          <a:ea typeface="Arial"/>
                          <a:cs typeface="Times New Roman"/>
                        </a:rPr>
                        <a:t> </a:t>
                      </a:r>
                      <a:r>
                        <a:rPr lang="en-US" sz="1600" b="1" dirty="0" err="1">
                          <a:effectLst/>
                          <a:latin typeface="Times New Roman"/>
                          <a:ea typeface="Arial"/>
                          <a:cs typeface="Times New Roman"/>
                        </a:rPr>
                        <a:t>để</a:t>
                      </a:r>
                      <a:r>
                        <a:rPr lang="en-US" sz="1600" b="1" dirty="0">
                          <a:effectLst/>
                          <a:latin typeface="Times New Roman"/>
                          <a:ea typeface="Arial"/>
                          <a:cs typeface="Times New Roman"/>
                        </a:rPr>
                        <a:t> </a:t>
                      </a:r>
                      <a:r>
                        <a:rPr lang="en-US" sz="1600" b="1" dirty="0" err="1">
                          <a:effectLst/>
                          <a:latin typeface="Times New Roman"/>
                          <a:ea typeface="Arial"/>
                          <a:cs typeface="Times New Roman"/>
                        </a:rPr>
                        <a:t>xem</a:t>
                      </a:r>
                      <a:r>
                        <a:rPr lang="en-US" sz="1600" dirty="0">
                          <a:effectLst/>
                          <a:latin typeface="Times New Roman"/>
                          <a:ea typeface="Arial"/>
                          <a:cs typeface="Times New Roman"/>
                        </a:rPr>
                        <a:t>, Minh </a:t>
                      </a:r>
                      <a:r>
                        <a:rPr lang="en-US" sz="1600" dirty="0" err="1">
                          <a:effectLst/>
                          <a:latin typeface="Times New Roman"/>
                          <a:ea typeface="Arial"/>
                          <a:cs typeface="Times New Roman"/>
                        </a:rPr>
                        <a:t>đã</a:t>
                      </a:r>
                      <a:r>
                        <a:rPr lang="en-US" sz="1600" dirty="0">
                          <a:effectLst/>
                          <a:latin typeface="Times New Roman"/>
                          <a:ea typeface="Arial"/>
                          <a:cs typeface="Times New Roman"/>
                        </a:rPr>
                        <a:t> </a:t>
                      </a:r>
                      <a:r>
                        <a:rPr lang="en-US" sz="1600" dirty="0" err="1">
                          <a:effectLst/>
                          <a:latin typeface="Times New Roman"/>
                          <a:ea typeface="Arial"/>
                          <a:cs typeface="Times New Roman"/>
                        </a:rPr>
                        <a:t>khuyên</a:t>
                      </a:r>
                      <a:r>
                        <a:rPr lang="en-US" sz="1600" dirty="0">
                          <a:effectLst/>
                          <a:latin typeface="Times New Roman"/>
                          <a:ea typeface="Arial"/>
                          <a:cs typeface="Times New Roman"/>
                        </a:rPr>
                        <a:t> Lan </a:t>
                      </a:r>
                      <a:r>
                        <a:rPr lang="en-US" sz="1600" dirty="0" err="1">
                          <a:effectLst/>
                          <a:latin typeface="Times New Roman"/>
                          <a:ea typeface="Arial"/>
                          <a:cs typeface="Times New Roman"/>
                        </a:rPr>
                        <a:t>không</a:t>
                      </a:r>
                      <a:r>
                        <a:rPr lang="en-US" sz="1600" dirty="0">
                          <a:effectLst/>
                          <a:latin typeface="Times New Roman"/>
                          <a:ea typeface="Arial"/>
                          <a:cs typeface="Times New Roman"/>
                        </a:rPr>
                        <a:t> </a:t>
                      </a:r>
                      <a:r>
                        <a:rPr lang="en-US" sz="1600" dirty="0" err="1">
                          <a:effectLst/>
                          <a:latin typeface="Times New Roman"/>
                          <a:ea typeface="Arial"/>
                          <a:cs typeface="Times New Roman"/>
                        </a:rPr>
                        <a:t>nên</a:t>
                      </a:r>
                      <a:r>
                        <a:rPr lang="en-US" sz="1600" dirty="0">
                          <a:effectLst/>
                          <a:latin typeface="Times New Roman"/>
                          <a:ea typeface="Arial"/>
                          <a:cs typeface="Times New Roman"/>
                        </a:rPr>
                        <a:t> </a:t>
                      </a:r>
                      <a:r>
                        <a:rPr lang="en-US" sz="1600" dirty="0" err="1">
                          <a:effectLst/>
                          <a:latin typeface="Times New Roman"/>
                          <a:ea typeface="Arial"/>
                          <a:cs typeface="Times New Roman"/>
                        </a:rPr>
                        <a:t>làm</a:t>
                      </a:r>
                      <a:r>
                        <a:rPr lang="en-US" sz="1600" dirty="0">
                          <a:effectLst/>
                          <a:latin typeface="Times New Roman"/>
                          <a:ea typeface="Arial"/>
                          <a:cs typeface="Times New Roman"/>
                        </a:rPr>
                        <a:t> </a:t>
                      </a:r>
                      <a:r>
                        <a:rPr lang="en-US" sz="1600" dirty="0" err="1">
                          <a:effectLst/>
                          <a:latin typeface="Times New Roman"/>
                          <a:ea typeface="Arial"/>
                          <a:cs typeface="Times New Roman"/>
                        </a:rPr>
                        <a:t>như</a:t>
                      </a:r>
                      <a:r>
                        <a:rPr lang="en-US" sz="1600" dirty="0">
                          <a:effectLst/>
                          <a:latin typeface="Times New Roman"/>
                          <a:ea typeface="Arial"/>
                          <a:cs typeface="Times New Roman"/>
                        </a:rPr>
                        <a:t> </a:t>
                      </a:r>
                      <a:r>
                        <a:rPr lang="en-US" sz="1600" dirty="0" err="1">
                          <a:effectLst/>
                          <a:latin typeface="Times New Roman"/>
                          <a:ea typeface="Arial"/>
                          <a:cs typeface="Times New Roman"/>
                        </a:rPr>
                        <a:t>vậy</a:t>
                      </a:r>
                      <a:r>
                        <a:rPr lang="en-US" sz="1600" dirty="0">
                          <a:effectLst/>
                          <a:latin typeface="Times New Roman"/>
                          <a:ea typeface="Arial"/>
                          <a:cs typeface="Times New Roman"/>
                        </a:rPr>
                        <a:t> </a:t>
                      </a:r>
                      <a:r>
                        <a:rPr lang="en-US" sz="1600" dirty="0" err="1">
                          <a:effectLst/>
                          <a:latin typeface="Times New Roman"/>
                          <a:ea typeface="Arial"/>
                          <a:cs typeface="Times New Roman"/>
                        </a:rPr>
                        <a:t>vì</a:t>
                      </a:r>
                      <a:r>
                        <a:rPr lang="en-US" sz="1600" dirty="0">
                          <a:effectLst/>
                          <a:latin typeface="Times New Roman"/>
                          <a:ea typeface="Arial"/>
                          <a:cs typeface="Times New Roman"/>
                        </a:rPr>
                        <a:t> </a:t>
                      </a:r>
                      <a:r>
                        <a:rPr lang="en-US" sz="1600" dirty="0" err="1">
                          <a:effectLst/>
                          <a:latin typeface="Times New Roman"/>
                          <a:ea typeface="Arial"/>
                          <a:cs typeface="Times New Roman"/>
                        </a:rPr>
                        <a:t>sẽ</a:t>
                      </a:r>
                      <a:r>
                        <a:rPr lang="en-US" sz="1600" dirty="0">
                          <a:effectLst/>
                          <a:latin typeface="Times New Roman"/>
                          <a:ea typeface="Arial"/>
                          <a:cs typeface="Times New Roman"/>
                        </a:rPr>
                        <a:t> </a:t>
                      </a:r>
                      <a:r>
                        <a:rPr lang="en-US" sz="1600" dirty="0" err="1">
                          <a:effectLst/>
                          <a:latin typeface="Times New Roman"/>
                          <a:ea typeface="Arial"/>
                          <a:cs typeface="Times New Roman"/>
                        </a:rPr>
                        <a:t>xâm</a:t>
                      </a:r>
                      <a:r>
                        <a:rPr lang="en-US" sz="1600" dirty="0">
                          <a:effectLst/>
                          <a:latin typeface="Times New Roman"/>
                          <a:ea typeface="Arial"/>
                          <a:cs typeface="Times New Roman"/>
                        </a:rPr>
                        <a:t> </a:t>
                      </a:r>
                      <a:r>
                        <a:rPr lang="en-US" sz="1600" dirty="0" err="1">
                          <a:effectLst/>
                          <a:latin typeface="Times New Roman"/>
                          <a:ea typeface="Arial"/>
                          <a:cs typeface="Times New Roman"/>
                        </a:rPr>
                        <a:t>phạm</a:t>
                      </a:r>
                      <a:r>
                        <a:rPr lang="en-US" sz="1600" dirty="0">
                          <a:effectLst/>
                          <a:latin typeface="Times New Roman"/>
                          <a:ea typeface="Arial"/>
                          <a:cs typeface="Times New Roman"/>
                        </a:rPr>
                        <a:t> </a:t>
                      </a:r>
                      <a:r>
                        <a:rPr lang="en-US" sz="1600" dirty="0" err="1">
                          <a:effectLst/>
                          <a:latin typeface="Times New Roman"/>
                          <a:ea typeface="Arial"/>
                          <a:cs typeface="Times New Roman"/>
                        </a:rPr>
                        <a:t>quyền</a:t>
                      </a:r>
                      <a:r>
                        <a:rPr lang="en-US" sz="1600" dirty="0">
                          <a:effectLst/>
                          <a:latin typeface="Times New Roman"/>
                          <a:ea typeface="Arial"/>
                          <a:cs typeface="Times New Roman"/>
                        </a:rPr>
                        <a:t> </a:t>
                      </a:r>
                      <a:r>
                        <a:rPr lang="en-US" sz="1600" dirty="0" err="1">
                          <a:effectLst/>
                          <a:latin typeface="Times New Roman"/>
                          <a:ea typeface="Arial"/>
                          <a:cs typeface="Times New Roman"/>
                        </a:rPr>
                        <a:t>bí</a:t>
                      </a:r>
                      <a:r>
                        <a:rPr lang="en-US" sz="1600" dirty="0">
                          <a:effectLst/>
                          <a:latin typeface="Times New Roman"/>
                          <a:ea typeface="Arial"/>
                          <a:cs typeface="Times New Roman"/>
                        </a:rPr>
                        <a:t> </a:t>
                      </a:r>
                      <a:r>
                        <a:rPr lang="en-US" sz="1600" dirty="0" err="1">
                          <a:effectLst/>
                          <a:latin typeface="Times New Roman"/>
                          <a:ea typeface="Arial"/>
                          <a:cs typeface="Times New Roman"/>
                        </a:rPr>
                        <a:t>mật</a:t>
                      </a:r>
                      <a:r>
                        <a:rPr lang="en-US" sz="1600" dirty="0">
                          <a:effectLst/>
                          <a:latin typeface="Times New Roman"/>
                          <a:ea typeface="Arial"/>
                          <a:cs typeface="Times New Roman"/>
                        </a:rPr>
                        <a:t> </a:t>
                      </a:r>
                      <a:r>
                        <a:rPr lang="en-US" sz="1600" dirty="0" err="1">
                          <a:effectLst/>
                          <a:latin typeface="Times New Roman"/>
                          <a:ea typeface="Arial"/>
                          <a:cs typeface="Times New Roman"/>
                        </a:rPr>
                        <a:t>thư</a:t>
                      </a:r>
                      <a:r>
                        <a:rPr lang="en-US" sz="1600" dirty="0">
                          <a:effectLst/>
                          <a:latin typeface="Times New Roman"/>
                          <a:ea typeface="Arial"/>
                          <a:cs typeface="Times New Roman"/>
                        </a:rPr>
                        <a:t> </a:t>
                      </a:r>
                      <a:r>
                        <a:rPr lang="en-US" sz="1600" dirty="0" err="1">
                          <a:effectLst/>
                          <a:latin typeface="Times New Roman"/>
                          <a:ea typeface="Arial"/>
                          <a:cs typeface="Times New Roman"/>
                        </a:rPr>
                        <a:t>tín</a:t>
                      </a:r>
                      <a:r>
                        <a:rPr lang="en-US" sz="1600" dirty="0" smtClean="0">
                          <a:effectLst/>
                          <a:latin typeface="Times New Roman"/>
                          <a:ea typeface="Arial"/>
                          <a:cs typeface="Times New Roman"/>
                        </a:rPr>
                        <a:t>.</a:t>
                      </a:r>
                      <a:endParaRPr lang="en-US" sz="16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8415">
                <a:tc>
                  <a:txBody>
                    <a:bodyPr/>
                    <a:lstStyle/>
                    <a:p>
                      <a:pPr>
                        <a:lnSpc>
                          <a:spcPct val="107000"/>
                        </a:lnSpc>
                        <a:spcAft>
                          <a:spcPts val="0"/>
                        </a:spcAft>
                      </a:pPr>
                      <a:r>
                        <a:rPr lang="en-US" sz="1600" dirty="0">
                          <a:effectLst/>
                          <a:latin typeface="Times New Roman"/>
                          <a:ea typeface="Times New Roman"/>
                          <a:cs typeface="Times New Roman"/>
                        </a:rPr>
                        <a:t>4</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Ngày</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nào</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bố</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mẹ</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cũng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phải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nhắc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Thắng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học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bài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nhưng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bạn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chỉ</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ôn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bài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khi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sắp</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tới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kì</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kiểm</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tra</a:t>
                      </a:r>
                      <a:r>
                        <a:rPr lang="en-US" sz="1600" b="1" dirty="0">
                          <a:effectLst/>
                          <a:latin typeface="Times New Roman"/>
                          <a:ea typeface="Times New Roman"/>
                          <a:cs typeface="Times New Roman"/>
                        </a:rPr>
                        <a:t>.</a:t>
                      </a:r>
                      <a:endParaRPr lang="en-US" sz="16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0081">
                <a:tc>
                  <a:txBody>
                    <a:bodyPr/>
                    <a:lstStyle/>
                    <a:p>
                      <a:pPr>
                        <a:lnSpc>
                          <a:spcPct val="107000"/>
                        </a:lnSpc>
                        <a:spcAft>
                          <a:spcPts val="0"/>
                        </a:spcAft>
                      </a:pPr>
                      <a:r>
                        <a:rPr lang="en-US" sz="1600" dirty="0">
                          <a:effectLst/>
                          <a:latin typeface="Times New Roman"/>
                          <a:ea typeface="Times New Roman"/>
                          <a:cs typeface="Times New Roman"/>
                        </a:rPr>
                        <a:t>5. </a:t>
                      </a:r>
                      <a:r>
                        <a:rPr lang="en-US" sz="1600" dirty="0" err="1">
                          <a:effectLst/>
                          <a:latin typeface="Times New Roman"/>
                          <a:ea typeface="Times New Roman"/>
                          <a:cs typeface="Times New Roman"/>
                        </a:rPr>
                        <a:t>Nhiều</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lần</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chứng</a:t>
                      </a:r>
                      <a:r>
                        <a:rPr lang="en-US" sz="1600" dirty="0">
                          <a:effectLst/>
                          <a:latin typeface="Times New Roman"/>
                          <a:ea typeface="Times New Roman"/>
                          <a:cs typeface="Times New Roman"/>
                        </a:rPr>
                        <a:t> </a:t>
                      </a:r>
                      <a:r>
                        <a:rPr lang="en-US" sz="1600" dirty="0" err="1">
                          <a:effectLst/>
                          <a:latin typeface="Times New Roman"/>
                          <a:ea typeface="Times New Roman"/>
                          <a:cs typeface="Times New Roman"/>
                        </a:rPr>
                        <a:t>kiến</a:t>
                      </a:r>
                      <a:r>
                        <a:rPr lang="en-US" sz="1600" dirty="0">
                          <a:effectLst/>
                          <a:latin typeface="Times New Roman"/>
                          <a:ea typeface="Times New Roman"/>
                          <a:cs typeface="Times New Roman"/>
                        </a:rPr>
                        <a:t> </a:t>
                      </a:r>
                      <a:r>
                        <a:rPr lang="en-US" sz="1600" b="1" dirty="0" err="1">
                          <a:effectLst/>
                          <a:latin typeface="Times New Roman"/>
                          <a:ea typeface="Times New Roman"/>
                          <a:cs typeface="Times New Roman"/>
                        </a:rPr>
                        <a:t>chú</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Hưng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đánh</a:t>
                      </a:r>
                      <a:r>
                        <a:rPr lang="en-US" sz="1600" b="1" dirty="0">
                          <a:effectLst/>
                          <a:latin typeface="Times New Roman"/>
                          <a:ea typeface="Times New Roman"/>
                          <a:cs typeface="Times New Roman"/>
                        </a:rPr>
                        <a:t> con, </a:t>
                      </a:r>
                      <a:r>
                        <a:rPr lang="en-US" sz="1600" dirty="0" err="1">
                          <a:effectLst/>
                          <a:latin typeface="Times New Roman"/>
                          <a:ea typeface="Times New Roman"/>
                          <a:cs typeface="Times New Roman"/>
                        </a:rPr>
                        <a:t>nên</a:t>
                      </a:r>
                      <a:r>
                        <a:rPr lang="en-US" sz="1600" dirty="0">
                          <a:effectLst/>
                          <a:latin typeface="Times New Roman"/>
                          <a:ea typeface="Times New Roman"/>
                          <a:cs typeface="Times New Roman"/>
                        </a:rPr>
                        <a:t> </a:t>
                      </a:r>
                      <a:r>
                        <a:rPr lang="en-US" sz="1600" b="1" dirty="0" err="1">
                          <a:effectLst/>
                          <a:latin typeface="Times New Roman"/>
                          <a:ea typeface="Times New Roman"/>
                          <a:cs typeface="Times New Roman"/>
                        </a:rPr>
                        <a:t>Hà</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đã</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gọi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điện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báo</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với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Tổng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đài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điện</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thoại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quốc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gia</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bảo</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vệ</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trẻ</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em</a:t>
                      </a:r>
                      <a:r>
                        <a:rPr lang="en-US" sz="1600" b="1" dirty="0">
                          <a:effectLst/>
                          <a:latin typeface="Times New Roman"/>
                          <a:ea typeface="Times New Roman"/>
                          <a:cs typeface="Times New Roman"/>
                        </a:rPr>
                        <a:t> 111</a:t>
                      </a:r>
                      <a:endParaRPr lang="en-US" sz="1600" b="1"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9745">
                <a:tc>
                  <a:txBody>
                    <a:bodyPr/>
                    <a:lstStyle/>
                    <a:p>
                      <a:pPr algn="just">
                        <a:lnSpc>
                          <a:spcPct val="115000"/>
                        </a:lnSpc>
                        <a:spcAft>
                          <a:spcPts val="500"/>
                        </a:spcAft>
                        <a:tabLst>
                          <a:tab pos="424180" algn="l"/>
                        </a:tabLst>
                      </a:pPr>
                      <a:r>
                        <a:rPr lang="en-US" sz="1600" dirty="0">
                          <a:effectLst/>
                          <a:latin typeface="Times New Roman"/>
                          <a:ea typeface="Arial"/>
                          <a:cs typeface="Times New Roman"/>
                        </a:rPr>
                        <a:t>6</a:t>
                      </a:r>
                      <a:r>
                        <a:rPr lang="en-US" sz="1600" b="1" dirty="0">
                          <a:effectLst/>
                          <a:latin typeface="Times New Roman"/>
                          <a:ea typeface="Arial"/>
                          <a:cs typeface="Times New Roman"/>
                        </a:rPr>
                        <a:t>. Gia </a:t>
                      </a:r>
                      <a:r>
                        <a:rPr lang="en-US" sz="1600" b="1" dirty="0" err="1">
                          <a:effectLst/>
                          <a:latin typeface="Times New Roman"/>
                          <a:ea typeface="Arial"/>
                          <a:cs typeface="Times New Roman"/>
                        </a:rPr>
                        <a:t>đình</a:t>
                      </a:r>
                      <a:r>
                        <a:rPr lang="en-US" sz="1600" b="1" dirty="0">
                          <a:effectLst/>
                          <a:latin typeface="Times New Roman"/>
                          <a:ea typeface="Arial"/>
                          <a:cs typeface="Times New Roman"/>
                        </a:rPr>
                        <a:t> </a:t>
                      </a:r>
                      <a:r>
                        <a:rPr lang="en-US" sz="1600" b="1" dirty="0" err="1">
                          <a:effectLst/>
                          <a:latin typeface="Times New Roman"/>
                          <a:ea typeface="Arial"/>
                          <a:cs typeface="Times New Roman"/>
                        </a:rPr>
                        <a:t>Liên</a:t>
                      </a:r>
                      <a:r>
                        <a:rPr lang="en-US" sz="1600" b="1" dirty="0">
                          <a:effectLst/>
                          <a:latin typeface="Times New Roman"/>
                          <a:ea typeface="Arial"/>
                          <a:cs typeface="Times New Roman"/>
                        </a:rPr>
                        <a:t> </a:t>
                      </a:r>
                      <a:r>
                        <a:rPr lang="en-US" sz="1600" b="1" dirty="0" err="1">
                          <a:effectLst/>
                          <a:latin typeface="Times New Roman"/>
                          <a:ea typeface="Arial"/>
                          <a:cs typeface="Times New Roman"/>
                        </a:rPr>
                        <a:t>tìm</a:t>
                      </a:r>
                      <a:r>
                        <a:rPr lang="en-US" sz="1600" b="1" dirty="0">
                          <a:effectLst/>
                          <a:latin typeface="Times New Roman"/>
                          <a:ea typeface="Arial"/>
                          <a:cs typeface="Times New Roman"/>
                        </a:rPr>
                        <a:t> </a:t>
                      </a:r>
                      <a:r>
                        <a:rPr lang="en-US" sz="1600" b="1" dirty="0" err="1">
                          <a:effectLst/>
                          <a:latin typeface="Times New Roman"/>
                          <a:ea typeface="Arial"/>
                          <a:cs typeface="Times New Roman"/>
                        </a:rPr>
                        <a:t>mọi</a:t>
                      </a:r>
                      <a:r>
                        <a:rPr lang="en-US" sz="1600" b="1" dirty="0">
                          <a:effectLst/>
                          <a:latin typeface="Times New Roman"/>
                          <a:ea typeface="Arial"/>
                          <a:cs typeface="Times New Roman"/>
                        </a:rPr>
                        <a:t> </a:t>
                      </a:r>
                      <a:r>
                        <a:rPr lang="en-US" sz="1600" b="1" dirty="0" err="1">
                          <a:effectLst/>
                          <a:latin typeface="Times New Roman"/>
                          <a:ea typeface="Arial"/>
                          <a:cs typeface="Times New Roman"/>
                        </a:rPr>
                        <a:t>cách</a:t>
                      </a:r>
                      <a:r>
                        <a:rPr lang="en-US" sz="1600" b="1" dirty="0">
                          <a:effectLst/>
                          <a:latin typeface="Times New Roman"/>
                          <a:ea typeface="Arial"/>
                          <a:cs typeface="Times New Roman"/>
                        </a:rPr>
                        <a:t> </a:t>
                      </a:r>
                      <a:r>
                        <a:rPr lang="en-US" sz="1600" b="1" dirty="0" err="1">
                          <a:effectLst/>
                          <a:latin typeface="Times New Roman"/>
                          <a:ea typeface="Arial"/>
                          <a:cs typeface="Times New Roman"/>
                        </a:rPr>
                        <a:t>để</a:t>
                      </a:r>
                      <a:r>
                        <a:rPr lang="en-US" sz="1600" b="1" dirty="0">
                          <a:effectLst/>
                          <a:latin typeface="Times New Roman"/>
                          <a:ea typeface="Arial"/>
                          <a:cs typeface="Times New Roman"/>
                        </a:rPr>
                        <a:t> </a:t>
                      </a:r>
                      <a:r>
                        <a:rPr lang="en-US" sz="1600" b="1" dirty="0" err="1">
                          <a:effectLst/>
                          <a:latin typeface="Times New Roman"/>
                          <a:ea typeface="Arial"/>
                          <a:cs typeface="Times New Roman"/>
                        </a:rPr>
                        <a:t>anh</a:t>
                      </a:r>
                      <a:r>
                        <a:rPr lang="en-US" sz="1600" b="1" dirty="0">
                          <a:effectLst/>
                          <a:latin typeface="Times New Roman"/>
                          <a:ea typeface="Arial"/>
                          <a:cs typeface="Times New Roman"/>
                        </a:rPr>
                        <a:t> </a:t>
                      </a:r>
                      <a:r>
                        <a:rPr lang="en-US" sz="1600" b="1" dirty="0" err="1">
                          <a:effectLst/>
                          <a:latin typeface="Times New Roman"/>
                          <a:ea typeface="Arial"/>
                          <a:cs typeface="Times New Roman"/>
                        </a:rPr>
                        <a:t>trai</a:t>
                      </a:r>
                      <a:r>
                        <a:rPr lang="en-US" sz="1600" b="1" dirty="0">
                          <a:effectLst/>
                          <a:latin typeface="Times New Roman"/>
                          <a:ea typeface="Arial"/>
                          <a:cs typeface="Times New Roman"/>
                        </a:rPr>
                        <a:t> </a:t>
                      </a:r>
                      <a:r>
                        <a:rPr lang="en-US" sz="1600" b="1" dirty="0" err="1">
                          <a:effectLst/>
                          <a:latin typeface="Times New Roman"/>
                          <a:ea typeface="Arial"/>
                          <a:cs typeface="Times New Roman"/>
                        </a:rPr>
                        <a:t>không</a:t>
                      </a:r>
                      <a:r>
                        <a:rPr lang="en-US" sz="1600" b="1" dirty="0">
                          <a:effectLst/>
                          <a:latin typeface="Times New Roman"/>
                          <a:ea typeface="Arial"/>
                          <a:cs typeface="Times New Roman"/>
                        </a:rPr>
                        <a:t> </a:t>
                      </a:r>
                      <a:r>
                        <a:rPr lang="en-US" sz="1600" b="1" dirty="0" err="1">
                          <a:effectLst/>
                          <a:latin typeface="Times New Roman"/>
                          <a:ea typeface="Arial"/>
                          <a:cs typeface="Times New Roman"/>
                        </a:rPr>
                        <a:t>phải</a:t>
                      </a:r>
                      <a:r>
                        <a:rPr lang="en-US" sz="1600" b="1" dirty="0">
                          <a:effectLst/>
                          <a:latin typeface="Times New Roman"/>
                          <a:ea typeface="Arial"/>
                          <a:cs typeface="Times New Roman"/>
                        </a:rPr>
                        <a:t> </a:t>
                      </a:r>
                      <a:r>
                        <a:rPr lang="en-US" sz="1600" b="1" dirty="0" err="1">
                          <a:effectLst/>
                          <a:latin typeface="Times New Roman"/>
                          <a:ea typeface="Arial"/>
                          <a:cs typeface="Times New Roman"/>
                        </a:rPr>
                        <a:t>thực</a:t>
                      </a:r>
                      <a:r>
                        <a:rPr lang="en-US" sz="1600" b="1" dirty="0">
                          <a:effectLst/>
                          <a:latin typeface="Times New Roman"/>
                          <a:ea typeface="Arial"/>
                          <a:cs typeface="Times New Roman"/>
                        </a:rPr>
                        <a:t> </a:t>
                      </a:r>
                      <a:r>
                        <a:rPr lang="en-US" sz="1600" b="1" dirty="0" err="1">
                          <a:effectLst/>
                          <a:latin typeface="Times New Roman"/>
                          <a:ea typeface="Arial"/>
                          <a:cs typeface="Times New Roman"/>
                        </a:rPr>
                        <a:t>hiện</a:t>
                      </a:r>
                      <a:r>
                        <a:rPr lang="en-US" sz="1600" b="1" dirty="0">
                          <a:effectLst/>
                          <a:latin typeface="Times New Roman"/>
                          <a:ea typeface="Arial"/>
                          <a:cs typeface="Times New Roman"/>
                        </a:rPr>
                        <a:t> </a:t>
                      </a:r>
                      <a:r>
                        <a:rPr lang="en-US" sz="1600" b="1" dirty="0" err="1">
                          <a:effectLst/>
                          <a:latin typeface="Times New Roman"/>
                          <a:ea typeface="Arial"/>
                          <a:cs typeface="Times New Roman"/>
                        </a:rPr>
                        <a:t>nghĩa</a:t>
                      </a:r>
                      <a:r>
                        <a:rPr lang="en-US" sz="1600" b="1" dirty="0">
                          <a:effectLst/>
                          <a:latin typeface="Times New Roman"/>
                          <a:ea typeface="Arial"/>
                          <a:cs typeface="Times New Roman"/>
                        </a:rPr>
                        <a:t> </a:t>
                      </a:r>
                      <a:r>
                        <a:rPr lang="en-US" sz="1600" b="1" dirty="0" err="1">
                          <a:effectLst/>
                          <a:latin typeface="Times New Roman"/>
                          <a:ea typeface="Arial"/>
                          <a:cs typeface="Times New Roman"/>
                        </a:rPr>
                        <a:t>vụ</a:t>
                      </a:r>
                      <a:r>
                        <a:rPr lang="en-US" sz="1600" b="1" dirty="0">
                          <a:effectLst/>
                          <a:latin typeface="Times New Roman"/>
                          <a:ea typeface="Arial"/>
                          <a:cs typeface="Times New Roman"/>
                        </a:rPr>
                        <a:t> </a:t>
                      </a:r>
                      <a:r>
                        <a:rPr lang="en-US" sz="1600" b="1" dirty="0" err="1">
                          <a:effectLst/>
                          <a:latin typeface="Times New Roman"/>
                          <a:ea typeface="Arial"/>
                          <a:cs typeface="Times New Roman"/>
                        </a:rPr>
                        <a:t>quân</a:t>
                      </a:r>
                      <a:r>
                        <a:rPr lang="en-US" sz="1600" b="1" dirty="0">
                          <a:effectLst/>
                          <a:latin typeface="Times New Roman"/>
                          <a:ea typeface="Arial"/>
                          <a:cs typeface="Times New Roman"/>
                        </a:rPr>
                        <a:t> </a:t>
                      </a:r>
                      <a:r>
                        <a:rPr lang="en-US" sz="1600" b="1" dirty="0" err="1">
                          <a:effectLst/>
                          <a:latin typeface="Times New Roman"/>
                          <a:ea typeface="Arial"/>
                          <a:cs typeface="Times New Roman"/>
                        </a:rPr>
                        <a:t>sự</a:t>
                      </a:r>
                      <a:r>
                        <a:rPr lang="en-US" sz="1600" b="1" dirty="0">
                          <a:effectLst/>
                          <a:latin typeface="Times New Roman"/>
                          <a:ea typeface="Arial"/>
                          <a:cs typeface="Times New Roman"/>
                        </a:rPr>
                        <a:t>. </a:t>
                      </a:r>
                      <a:r>
                        <a:rPr lang="en-US" sz="1600" dirty="0" err="1">
                          <a:effectLst/>
                          <a:latin typeface="Times New Roman"/>
                          <a:ea typeface="Arial"/>
                          <a:cs typeface="Times New Roman"/>
                        </a:rPr>
                        <a:t>Biết</a:t>
                      </a:r>
                      <a:r>
                        <a:rPr lang="en-US" sz="1600" dirty="0">
                          <a:effectLst/>
                          <a:latin typeface="Times New Roman"/>
                          <a:ea typeface="Arial"/>
                          <a:cs typeface="Times New Roman"/>
                        </a:rPr>
                        <a:t> </a:t>
                      </a:r>
                      <a:r>
                        <a:rPr lang="en-US" sz="1600" dirty="0" err="1">
                          <a:effectLst/>
                          <a:latin typeface="Times New Roman"/>
                          <a:ea typeface="Arial"/>
                          <a:cs typeface="Times New Roman"/>
                        </a:rPr>
                        <a:t>chuyện</a:t>
                      </a:r>
                      <a:r>
                        <a:rPr lang="en-US" sz="1600" dirty="0">
                          <a:effectLst/>
                          <a:latin typeface="Times New Roman"/>
                          <a:ea typeface="Arial"/>
                          <a:cs typeface="Times New Roman"/>
                        </a:rPr>
                        <a:t>, </a:t>
                      </a:r>
                      <a:r>
                        <a:rPr lang="en-US" sz="1600" dirty="0" err="1">
                          <a:effectLst/>
                          <a:latin typeface="Times New Roman"/>
                          <a:ea typeface="Arial"/>
                          <a:cs typeface="Times New Roman"/>
                        </a:rPr>
                        <a:t>Liên</a:t>
                      </a:r>
                      <a:r>
                        <a:rPr lang="en-US" sz="1600" dirty="0">
                          <a:effectLst/>
                          <a:latin typeface="Times New Roman"/>
                          <a:ea typeface="Arial"/>
                          <a:cs typeface="Times New Roman"/>
                        </a:rPr>
                        <a:t> </a:t>
                      </a:r>
                      <a:r>
                        <a:rPr lang="en-US" sz="1600" dirty="0" err="1">
                          <a:effectLst/>
                          <a:latin typeface="Times New Roman"/>
                          <a:ea typeface="Arial"/>
                          <a:cs typeface="Times New Roman"/>
                        </a:rPr>
                        <a:t>không</a:t>
                      </a:r>
                      <a:r>
                        <a:rPr lang="en-US" sz="1600" dirty="0">
                          <a:effectLst/>
                          <a:latin typeface="Times New Roman"/>
                          <a:ea typeface="Arial"/>
                          <a:cs typeface="Times New Roman"/>
                        </a:rPr>
                        <a:t> </a:t>
                      </a:r>
                      <a:r>
                        <a:rPr lang="en-US" sz="1600" dirty="0" err="1">
                          <a:effectLst/>
                          <a:latin typeface="Times New Roman"/>
                          <a:ea typeface="Arial"/>
                          <a:cs typeface="Times New Roman"/>
                        </a:rPr>
                        <a:t>tán</a:t>
                      </a:r>
                      <a:r>
                        <a:rPr lang="en-US" sz="1600" dirty="0">
                          <a:effectLst/>
                          <a:latin typeface="Times New Roman"/>
                          <a:ea typeface="Arial"/>
                          <a:cs typeface="Times New Roman"/>
                        </a:rPr>
                        <a:t> </a:t>
                      </a:r>
                      <a:r>
                        <a:rPr lang="en-US" sz="1600" dirty="0" err="1">
                          <a:effectLst/>
                          <a:latin typeface="Times New Roman"/>
                          <a:ea typeface="Arial"/>
                          <a:cs typeface="Times New Roman"/>
                        </a:rPr>
                        <a:t>thành</a:t>
                      </a:r>
                      <a:r>
                        <a:rPr lang="en-US" sz="1600" dirty="0">
                          <a:effectLst/>
                          <a:latin typeface="Times New Roman"/>
                          <a:ea typeface="Arial"/>
                          <a:cs typeface="Times New Roman"/>
                        </a:rPr>
                        <a:t> </a:t>
                      </a:r>
                      <a:r>
                        <a:rPr lang="en-US" sz="1600" dirty="0" err="1">
                          <a:effectLst/>
                          <a:latin typeface="Times New Roman"/>
                          <a:ea typeface="Arial"/>
                          <a:cs typeface="Times New Roman"/>
                        </a:rPr>
                        <a:t>và</a:t>
                      </a:r>
                      <a:r>
                        <a:rPr lang="en-US" sz="1600" dirty="0">
                          <a:effectLst/>
                          <a:latin typeface="Times New Roman"/>
                          <a:ea typeface="Arial"/>
                          <a:cs typeface="Times New Roman"/>
                        </a:rPr>
                        <a:t> </a:t>
                      </a:r>
                      <a:r>
                        <a:rPr lang="en-US" sz="1600" dirty="0" err="1">
                          <a:effectLst/>
                          <a:latin typeface="Times New Roman"/>
                          <a:ea typeface="Arial"/>
                          <a:cs typeface="Times New Roman"/>
                        </a:rPr>
                        <a:t>khuyên</a:t>
                      </a:r>
                      <a:r>
                        <a:rPr lang="en-US" sz="1600" dirty="0">
                          <a:effectLst/>
                          <a:latin typeface="Times New Roman"/>
                          <a:ea typeface="Arial"/>
                          <a:cs typeface="Times New Roman"/>
                        </a:rPr>
                        <a:t> </a:t>
                      </a:r>
                      <a:r>
                        <a:rPr lang="en-US" sz="1600" dirty="0" err="1">
                          <a:effectLst/>
                          <a:latin typeface="Times New Roman"/>
                          <a:ea typeface="Arial"/>
                          <a:cs typeface="Times New Roman"/>
                        </a:rPr>
                        <a:t>anh</a:t>
                      </a:r>
                      <a:r>
                        <a:rPr lang="en-US" sz="1600" dirty="0">
                          <a:effectLst/>
                          <a:latin typeface="Times New Roman"/>
                          <a:ea typeface="Arial"/>
                          <a:cs typeface="Times New Roman"/>
                        </a:rPr>
                        <a:t> </a:t>
                      </a:r>
                      <a:r>
                        <a:rPr lang="en-US" sz="1600" dirty="0" err="1">
                          <a:effectLst/>
                          <a:latin typeface="Times New Roman"/>
                          <a:ea typeface="Arial"/>
                          <a:cs typeface="Times New Roman"/>
                        </a:rPr>
                        <a:t>nên</a:t>
                      </a:r>
                      <a:r>
                        <a:rPr lang="en-US" sz="1600" dirty="0">
                          <a:effectLst/>
                          <a:latin typeface="Times New Roman"/>
                          <a:ea typeface="Arial"/>
                          <a:cs typeface="Times New Roman"/>
                        </a:rPr>
                        <a:t> </a:t>
                      </a:r>
                      <a:r>
                        <a:rPr lang="en-US" sz="1600" dirty="0" err="1">
                          <a:effectLst/>
                          <a:latin typeface="Times New Roman"/>
                          <a:ea typeface="Arial"/>
                          <a:cs typeface="Times New Roman"/>
                        </a:rPr>
                        <a:t>thực</a:t>
                      </a:r>
                      <a:r>
                        <a:rPr lang="en-US" sz="1600" dirty="0">
                          <a:effectLst/>
                          <a:latin typeface="Times New Roman"/>
                          <a:ea typeface="Arial"/>
                          <a:cs typeface="Times New Roman"/>
                        </a:rPr>
                        <a:t> </a:t>
                      </a:r>
                      <a:r>
                        <a:rPr lang="en-US" sz="1600" dirty="0" err="1">
                          <a:effectLst/>
                          <a:latin typeface="Times New Roman"/>
                          <a:ea typeface="Arial"/>
                          <a:cs typeface="Times New Roman"/>
                        </a:rPr>
                        <a:t>hiện</a:t>
                      </a:r>
                      <a:r>
                        <a:rPr lang="en-US" sz="1600" dirty="0">
                          <a:effectLst/>
                          <a:latin typeface="Times New Roman"/>
                          <a:ea typeface="Arial"/>
                          <a:cs typeface="Times New Roman"/>
                        </a:rPr>
                        <a:t> </a:t>
                      </a:r>
                      <a:r>
                        <a:rPr lang="en-US" sz="1600" dirty="0" err="1">
                          <a:effectLst/>
                          <a:latin typeface="Times New Roman"/>
                          <a:ea typeface="Arial"/>
                          <a:cs typeface="Times New Roman"/>
                        </a:rPr>
                        <a:t>nghĩa</a:t>
                      </a:r>
                      <a:r>
                        <a:rPr lang="en-US" sz="1600" dirty="0">
                          <a:effectLst/>
                          <a:latin typeface="Times New Roman"/>
                          <a:ea typeface="Arial"/>
                          <a:cs typeface="Times New Roman"/>
                        </a:rPr>
                        <a:t> </a:t>
                      </a:r>
                      <a:r>
                        <a:rPr lang="en-US" sz="1600" dirty="0" err="1">
                          <a:effectLst/>
                          <a:latin typeface="Times New Roman"/>
                          <a:ea typeface="Arial"/>
                          <a:cs typeface="Times New Roman"/>
                        </a:rPr>
                        <a:t>vụ</a:t>
                      </a:r>
                      <a:r>
                        <a:rPr lang="en-US" sz="1600" dirty="0">
                          <a:effectLst/>
                          <a:latin typeface="Times New Roman"/>
                          <a:ea typeface="Arial"/>
                          <a:cs typeface="Times New Roman"/>
                        </a:rPr>
                        <a:t> </a:t>
                      </a:r>
                      <a:r>
                        <a:rPr lang="en-US" sz="1600" dirty="0" err="1">
                          <a:effectLst/>
                          <a:latin typeface="Times New Roman"/>
                          <a:ea typeface="Arial"/>
                          <a:cs typeface="Times New Roman"/>
                        </a:rPr>
                        <a:t>quân</a:t>
                      </a:r>
                      <a:r>
                        <a:rPr lang="en-US" sz="1600" dirty="0">
                          <a:effectLst/>
                          <a:latin typeface="Times New Roman"/>
                          <a:ea typeface="Arial"/>
                          <a:cs typeface="Times New Roman"/>
                        </a:rPr>
                        <a:t> </a:t>
                      </a:r>
                      <a:r>
                        <a:rPr lang="en-US" sz="1600" dirty="0" err="1">
                          <a:effectLst/>
                          <a:latin typeface="Times New Roman"/>
                          <a:ea typeface="Arial"/>
                          <a:cs typeface="Times New Roman"/>
                        </a:rPr>
                        <a:t>sự</a:t>
                      </a:r>
                      <a:r>
                        <a:rPr lang="en-US" sz="1600" dirty="0" smtClean="0">
                          <a:effectLst/>
                          <a:latin typeface="Times New Roman"/>
                          <a:ea typeface="Arial"/>
                          <a:cs typeface="Times New Roman"/>
                        </a:rPr>
                        <a:t>.</a:t>
                      </a:r>
                      <a:endParaRPr lang="en-US" sz="1600" dirty="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9745">
                <a:tc>
                  <a:txBody>
                    <a:bodyPr/>
                    <a:lstStyle/>
                    <a:p>
                      <a:pPr algn="just">
                        <a:lnSpc>
                          <a:spcPct val="115000"/>
                        </a:lnSpc>
                        <a:spcAft>
                          <a:spcPts val="500"/>
                        </a:spcAft>
                        <a:tabLst>
                          <a:tab pos="424180" algn="l"/>
                        </a:tabLst>
                      </a:pPr>
                      <a:r>
                        <a:rPr lang="en-US" sz="1600">
                          <a:effectLst/>
                          <a:latin typeface="Times New Roman"/>
                          <a:ea typeface="Arial"/>
                          <a:cs typeface="Times New Roman"/>
                        </a:rPr>
                        <a:t>7. </a:t>
                      </a:r>
                      <a:r>
                        <a:rPr lang="en-US" sz="16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600" b="1" smtClean="0">
                          <a:effectLst/>
                          <a:latin typeface="Times New Roman"/>
                          <a:ea typeface="Arial"/>
                          <a:cs typeface="Times New Roman"/>
                        </a:rPr>
                        <a:t>.</a:t>
                      </a:r>
                      <a:endParaRPr lang="en-US" sz="16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9914">
                <a:tc>
                  <a:txBody>
                    <a:bodyPr/>
                    <a:lstStyle/>
                    <a:p>
                      <a:pPr algn="just">
                        <a:lnSpc>
                          <a:spcPct val="115000"/>
                        </a:lnSpc>
                        <a:spcAft>
                          <a:spcPts val="0"/>
                        </a:spcAft>
                        <a:tabLst>
                          <a:tab pos="424180" algn="l"/>
                        </a:tabLst>
                      </a:pPr>
                      <a:r>
                        <a:rPr lang="en-US" sz="1600" dirty="0">
                          <a:effectLst/>
                          <a:latin typeface="Times New Roman"/>
                          <a:ea typeface="Arial"/>
                          <a:cs typeface="Times New Roman"/>
                        </a:rPr>
                        <a:t>8. </a:t>
                      </a:r>
                      <a:r>
                        <a:rPr lang="en-US" sz="1600" b="1" dirty="0" err="1">
                          <a:effectLst/>
                          <a:latin typeface="Times New Roman"/>
                          <a:ea typeface="Arial"/>
                          <a:cs typeface="Times New Roman"/>
                        </a:rPr>
                        <a:t>Hùng</a:t>
                      </a:r>
                      <a:r>
                        <a:rPr lang="en-US" sz="1600" b="1" dirty="0">
                          <a:effectLst/>
                          <a:latin typeface="Times New Roman"/>
                          <a:ea typeface="Arial"/>
                          <a:cs typeface="Times New Roman"/>
                        </a:rPr>
                        <a:t> </a:t>
                      </a:r>
                      <a:r>
                        <a:rPr lang="en-US" sz="1600" b="1" dirty="0" err="1">
                          <a:effectLst/>
                          <a:latin typeface="Times New Roman"/>
                          <a:ea typeface="Arial"/>
                          <a:cs typeface="Times New Roman"/>
                        </a:rPr>
                        <a:t>luôn</a:t>
                      </a:r>
                      <a:r>
                        <a:rPr lang="en-US" sz="1600" b="1" dirty="0">
                          <a:effectLst/>
                          <a:latin typeface="Times New Roman"/>
                          <a:ea typeface="Arial"/>
                          <a:cs typeface="Times New Roman"/>
                        </a:rPr>
                        <a:t> </a:t>
                      </a:r>
                      <a:r>
                        <a:rPr lang="en-US" sz="1600" b="1" dirty="0" err="1">
                          <a:effectLst/>
                          <a:latin typeface="Times New Roman"/>
                          <a:ea typeface="Arial"/>
                          <a:cs typeface="Times New Roman"/>
                        </a:rPr>
                        <a:t>tích</a:t>
                      </a:r>
                      <a:r>
                        <a:rPr lang="en-US" sz="1600" b="1" dirty="0">
                          <a:effectLst/>
                          <a:latin typeface="Times New Roman"/>
                          <a:ea typeface="Arial"/>
                          <a:cs typeface="Times New Roman"/>
                        </a:rPr>
                        <a:t> </a:t>
                      </a:r>
                      <a:r>
                        <a:rPr lang="en-US" sz="1600" b="1" dirty="0" err="1">
                          <a:effectLst/>
                          <a:latin typeface="Times New Roman"/>
                          <a:ea typeface="Arial"/>
                          <a:cs typeface="Times New Roman"/>
                        </a:rPr>
                        <a:t>cực</a:t>
                      </a:r>
                      <a:r>
                        <a:rPr lang="en-US" sz="1600" b="1" dirty="0">
                          <a:effectLst/>
                          <a:latin typeface="Times New Roman"/>
                          <a:ea typeface="Arial"/>
                          <a:cs typeface="Times New Roman"/>
                        </a:rPr>
                        <a:t> </a:t>
                      </a:r>
                      <a:r>
                        <a:rPr lang="en-US" sz="1600" b="1" dirty="0" err="1">
                          <a:effectLst/>
                          <a:latin typeface="Times New Roman"/>
                          <a:ea typeface="Arial"/>
                          <a:cs typeface="Times New Roman"/>
                        </a:rPr>
                        <a:t>học</a:t>
                      </a:r>
                      <a:r>
                        <a:rPr lang="en-US" sz="1600" b="1" dirty="0">
                          <a:effectLst/>
                          <a:latin typeface="Times New Roman"/>
                          <a:ea typeface="Arial"/>
                          <a:cs typeface="Times New Roman"/>
                        </a:rPr>
                        <a:t> </a:t>
                      </a:r>
                      <a:r>
                        <a:rPr lang="en-US" sz="1600" b="1" dirty="0" err="1">
                          <a:effectLst/>
                          <a:latin typeface="Times New Roman"/>
                          <a:ea typeface="Arial"/>
                          <a:cs typeface="Times New Roman"/>
                        </a:rPr>
                        <a:t>tập</a:t>
                      </a:r>
                      <a:r>
                        <a:rPr lang="en-US" sz="1600" b="1" dirty="0">
                          <a:effectLst/>
                          <a:latin typeface="Times New Roman"/>
                          <a:ea typeface="Arial"/>
                          <a:cs typeface="Times New Roman"/>
                        </a:rPr>
                        <a:t> </a:t>
                      </a:r>
                      <a:r>
                        <a:rPr lang="en-US" sz="1600" b="1" dirty="0" err="1">
                          <a:effectLst/>
                          <a:latin typeface="Times New Roman"/>
                          <a:ea typeface="Arial"/>
                          <a:cs typeface="Times New Roman"/>
                        </a:rPr>
                        <a:t>và</a:t>
                      </a:r>
                      <a:r>
                        <a:rPr lang="en-US" sz="1600" b="1" dirty="0">
                          <a:effectLst/>
                          <a:latin typeface="Times New Roman"/>
                          <a:ea typeface="Arial"/>
                          <a:cs typeface="Times New Roman"/>
                        </a:rPr>
                        <a:t> </a:t>
                      </a:r>
                      <a:r>
                        <a:rPr lang="en-US" sz="1600" b="1" dirty="0" err="1">
                          <a:effectLst/>
                          <a:latin typeface="Times New Roman"/>
                          <a:ea typeface="Arial"/>
                          <a:cs typeface="Times New Roman"/>
                        </a:rPr>
                        <a:t>rèn</a:t>
                      </a:r>
                      <a:r>
                        <a:rPr lang="en-US" sz="1600" b="1" dirty="0">
                          <a:effectLst/>
                          <a:latin typeface="Times New Roman"/>
                          <a:ea typeface="Arial"/>
                          <a:cs typeface="Times New Roman"/>
                        </a:rPr>
                        <a:t> </a:t>
                      </a:r>
                      <a:r>
                        <a:rPr lang="en-US" sz="1600" b="1" dirty="0" err="1">
                          <a:effectLst/>
                          <a:latin typeface="Times New Roman"/>
                          <a:ea typeface="Arial"/>
                          <a:cs typeface="Times New Roman"/>
                        </a:rPr>
                        <a:t>luyện</a:t>
                      </a:r>
                      <a:r>
                        <a:rPr lang="en-US" sz="1600" b="1" dirty="0">
                          <a:effectLst/>
                          <a:latin typeface="Times New Roman"/>
                          <a:ea typeface="Arial"/>
                          <a:cs typeface="Times New Roman"/>
                        </a:rPr>
                        <a:t> </a:t>
                      </a:r>
                      <a:r>
                        <a:rPr lang="en-US" sz="1600" b="1" dirty="0" err="1">
                          <a:effectLst/>
                          <a:latin typeface="Times New Roman"/>
                          <a:ea typeface="Arial"/>
                          <a:cs typeface="Times New Roman"/>
                        </a:rPr>
                        <a:t>để</a:t>
                      </a:r>
                      <a:r>
                        <a:rPr lang="en-US" sz="1600" b="1" dirty="0">
                          <a:effectLst/>
                          <a:latin typeface="Times New Roman"/>
                          <a:ea typeface="Arial"/>
                          <a:cs typeface="Times New Roman"/>
                        </a:rPr>
                        <a:t> </a:t>
                      </a:r>
                      <a:r>
                        <a:rPr lang="en-US" sz="1600" b="1" dirty="0" err="1">
                          <a:effectLst/>
                          <a:latin typeface="Times New Roman"/>
                          <a:ea typeface="Arial"/>
                          <a:cs typeface="Times New Roman"/>
                        </a:rPr>
                        <a:t>sau</a:t>
                      </a:r>
                      <a:r>
                        <a:rPr lang="en-US" sz="1600" b="1" dirty="0">
                          <a:effectLst/>
                          <a:latin typeface="Times New Roman"/>
                          <a:ea typeface="Arial"/>
                          <a:cs typeface="Times New Roman"/>
                        </a:rPr>
                        <a:t> </a:t>
                      </a:r>
                      <a:r>
                        <a:rPr lang="en-US" sz="1600" b="1" dirty="0" err="1">
                          <a:effectLst/>
                          <a:latin typeface="Times New Roman"/>
                          <a:ea typeface="Arial"/>
                          <a:cs typeface="Times New Roman"/>
                        </a:rPr>
                        <a:t>này</a:t>
                      </a:r>
                      <a:r>
                        <a:rPr lang="en-US" sz="1600" b="1" dirty="0">
                          <a:effectLst/>
                          <a:latin typeface="Times New Roman"/>
                          <a:ea typeface="Arial"/>
                          <a:cs typeface="Times New Roman"/>
                        </a:rPr>
                        <a:t> </a:t>
                      </a:r>
                      <a:r>
                        <a:rPr lang="en-US" sz="1600" b="1" dirty="0" err="1">
                          <a:effectLst/>
                          <a:latin typeface="Times New Roman"/>
                          <a:ea typeface="Arial"/>
                          <a:cs typeface="Times New Roman"/>
                        </a:rPr>
                        <a:t>trở</a:t>
                      </a:r>
                      <a:r>
                        <a:rPr lang="en-US" sz="1600" b="1" dirty="0">
                          <a:effectLst/>
                          <a:latin typeface="Times New Roman"/>
                          <a:ea typeface="Arial"/>
                          <a:cs typeface="Times New Roman"/>
                        </a:rPr>
                        <a:t> </a:t>
                      </a:r>
                      <a:r>
                        <a:rPr lang="en-US" sz="1600" b="1" dirty="0" err="1">
                          <a:effectLst/>
                          <a:latin typeface="Times New Roman"/>
                          <a:ea typeface="Arial"/>
                          <a:cs typeface="Times New Roman"/>
                        </a:rPr>
                        <a:t>thành</a:t>
                      </a:r>
                      <a:r>
                        <a:rPr lang="en-US" sz="1600" b="1" dirty="0">
                          <a:effectLst/>
                          <a:latin typeface="Times New Roman"/>
                          <a:ea typeface="Arial"/>
                          <a:cs typeface="Times New Roman"/>
                        </a:rPr>
                        <a:t> </a:t>
                      </a:r>
                      <a:r>
                        <a:rPr lang="en-US" sz="1600" b="1" dirty="0" err="1">
                          <a:effectLst/>
                          <a:latin typeface="Times New Roman"/>
                          <a:ea typeface="Arial"/>
                          <a:cs typeface="Times New Roman"/>
                        </a:rPr>
                        <a:t>người</a:t>
                      </a:r>
                      <a:r>
                        <a:rPr lang="en-US" sz="1600" b="1" dirty="0">
                          <a:effectLst/>
                          <a:latin typeface="Times New Roman"/>
                          <a:ea typeface="Arial"/>
                          <a:cs typeface="Times New Roman"/>
                        </a:rPr>
                        <a:t> </a:t>
                      </a:r>
                      <a:r>
                        <a:rPr lang="en-US" sz="1600" b="1" dirty="0" err="1">
                          <a:effectLst/>
                          <a:latin typeface="Times New Roman"/>
                          <a:ea typeface="Arial"/>
                          <a:cs typeface="Times New Roman"/>
                        </a:rPr>
                        <a:t>công</a:t>
                      </a:r>
                      <a:r>
                        <a:rPr lang="en-US" sz="1600" b="1" dirty="0">
                          <a:effectLst/>
                          <a:latin typeface="Times New Roman"/>
                          <a:ea typeface="Arial"/>
                          <a:cs typeface="Times New Roman"/>
                        </a:rPr>
                        <a:t> </a:t>
                      </a:r>
                      <a:r>
                        <a:rPr lang="en-US" sz="1600" b="1" dirty="0" err="1">
                          <a:effectLst/>
                          <a:latin typeface="Times New Roman"/>
                          <a:ea typeface="Arial"/>
                          <a:cs typeface="Times New Roman"/>
                        </a:rPr>
                        <a:t>dân</a:t>
                      </a:r>
                      <a:r>
                        <a:rPr lang="en-US" sz="1600" b="1" dirty="0">
                          <a:effectLst/>
                          <a:latin typeface="Times New Roman"/>
                          <a:ea typeface="Arial"/>
                          <a:cs typeface="Times New Roman"/>
                        </a:rPr>
                        <a:t> </a:t>
                      </a:r>
                      <a:r>
                        <a:rPr lang="en-US" sz="1600" b="1" dirty="0" err="1">
                          <a:effectLst/>
                          <a:latin typeface="Times New Roman"/>
                          <a:ea typeface="Arial"/>
                          <a:cs typeface="Times New Roman"/>
                        </a:rPr>
                        <a:t>có</a:t>
                      </a:r>
                      <a:r>
                        <a:rPr lang="en-US" sz="1600" b="1" dirty="0">
                          <a:effectLst/>
                          <a:latin typeface="Times New Roman"/>
                          <a:ea typeface="Arial"/>
                          <a:cs typeface="Times New Roman"/>
                        </a:rPr>
                        <a:t> </a:t>
                      </a:r>
                      <a:r>
                        <a:rPr lang="en-US" sz="1600" b="1" dirty="0" err="1">
                          <a:effectLst/>
                          <a:latin typeface="Times New Roman"/>
                          <a:ea typeface="Arial"/>
                          <a:cs typeface="Times New Roman"/>
                        </a:rPr>
                        <a:t>ích</a:t>
                      </a:r>
                      <a:r>
                        <a:rPr lang="en-US" sz="1600" b="1" dirty="0">
                          <a:effectLst/>
                          <a:latin typeface="Times New Roman"/>
                          <a:ea typeface="Arial"/>
                          <a:cs typeface="Times New Roman"/>
                        </a:rPr>
                        <a:t> </a:t>
                      </a:r>
                      <a:r>
                        <a:rPr lang="en-US" sz="1600" b="1" dirty="0" err="1">
                          <a:effectLst/>
                          <a:latin typeface="Times New Roman"/>
                          <a:ea typeface="Arial"/>
                          <a:cs typeface="Times New Roman"/>
                        </a:rPr>
                        <a:t>cho</a:t>
                      </a:r>
                      <a:r>
                        <a:rPr lang="en-US" sz="1600" b="1" dirty="0">
                          <a:effectLst/>
                          <a:latin typeface="Times New Roman"/>
                          <a:ea typeface="Arial"/>
                          <a:cs typeface="Times New Roman"/>
                        </a:rPr>
                        <a:t> </a:t>
                      </a:r>
                      <a:r>
                        <a:rPr lang="en-US" sz="1600" b="1" dirty="0" err="1">
                          <a:effectLst/>
                          <a:latin typeface="Times New Roman"/>
                          <a:ea typeface="Arial"/>
                          <a:cs typeface="Times New Roman"/>
                        </a:rPr>
                        <a:t>xã</a:t>
                      </a:r>
                      <a:r>
                        <a:rPr lang="en-US" sz="1600" b="1" dirty="0">
                          <a:effectLst/>
                          <a:latin typeface="Times New Roman"/>
                          <a:ea typeface="Arial"/>
                          <a:cs typeface="Times New Roman"/>
                        </a:rPr>
                        <a:t> </a:t>
                      </a:r>
                      <a:r>
                        <a:rPr lang="en-US" sz="1600" b="1" dirty="0" err="1">
                          <a:effectLst/>
                          <a:latin typeface="Times New Roman"/>
                          <a:ea typeface="Arial"/>
                          <a:cs typeface="Times New Roman"/>
                        </a:rPr>
                        <a:t>hội</a:t>
                      </a:r>
                      <a:r>
                        <a:rPr lang="en-US" sz="1600" b="1" dirty="0">
                          <a:effectLst/>
                          <a:latin typeface="Times New Roman"/>
                          <a:ea typeface="Arial"/>
                          <a:cs typeface="Times New Roman"/>
                        </a:rPr>
                        <a:t>.</a:t>
                      </a:r>
                      <a:endParaRPr lang="en-US" sz="1600" b="1" dirty="0">
                        <a:effectLst/>
                        <a:latin typeface="Arial"/>
                        <a:ea typeface="Arial"/>
                        <a:cs typeface="Times New Roman"/>
                      </a:endParaRPr>
                    </a:p>
                    <a:p>
                      <a:pPr>
                        <a:lnSpc>
                          <a:spcPct val="107000"/>
                        </a:lnSpc>
                        <a:spcAft>
                          <a:spcPts val="0"/>
                        </a:spcAft>
                      </a:pPr>
                      <a:r>
                        <a:rPr lang="en-US" sz="1600" dirty="0">
                          <a:effectLst/>
                          <a:latin typeface="Times New Roman"/>
                          <a:ea typeface="Times New Roman"/>
                          <a:cs typeface="Times New Roman"/>
                        </a:rPr>
                        <a:t> </a:t>
                      </a:r>
                      <a:endParaRPr lang="en-US" sz="1600" dirty="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055482"/>
          </a:xfrm>
          <a:prstGeom prst="rect">
            <a:avLst/>
          </a:prstGeom>
        </p:spPr>
        <p:txBody>
          <a:bodyPr wrap="square">
            <a:spAutoFit/>
          </a:bodyPr>
          <a:lstStyle/>
          <a:p>
            <a:pPr indent="279400" algn="just">
              <a:lnSpc>
                <a:spcPct val="127000"/>
              </a:lnSpc>
              <a:spcAft>
                <a:spcPts val="500"/>
              </a:spcAft>
            </a:pPr>
            <a:endParaRPr lang="en-US" sz="1400" dirty="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gridCol w="1122947"/>
                <a:gridCol w="6047874"/>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smtClean="0">
                <a:solidFill>
                  <a:srgbClr val="FF0000"/>
                </a:solidFill>
                <a:latin typeface="Times New Roman" pitchFamily="18" charset="0"/>
                <a:cs typeface="Times New Roman" pitchFamily="18" charset="0"/>
              </a:rPr>
              <a:t>Trách</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endParaRPr lang="en-US" sz="3200" dirty="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algn="just">
              <a:lnSpc>
                <a:spcPct val="129000"/>
              </a:lnSpc>
              <a:spcAft>
                <a:spcPts val="200"/>
              </a:spcAft>
              <a:buClr>
                <a:srgbClr val="000000"/>
              </a:buClr>
              <a:buSzPts val="1000"/>
              <a:tabLst>
                <a:tab pos="542290" algn="l"/>
              </a:tabLst>
            </a:pP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thông</a:t>
            </a:r>
            <a:r>
              <a:rPr lang="en-US" sz="2800" b="1" dirty="0">
                <a:solidFill>
                  <a:srgbClr val="0000FF"/>
                </a:solidFill>
                <a:latin typeface="Times New Roman" pitchFamily="18" charset="0"/>
                <a:cs typeface="Times New Roman" pitchFamily="18" charset="0"/>
              </a:rPr>
              <a:t> tin,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dân</a:t>
            </a:r>
            <a:r>
              <a:rPr lang="en-US" sz="2800" b="1" dirty="0" smtClean="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dân</a:t>
            </a:r>
            <a:endParaRPr lang="en-US" sz="3200" dirty="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72184"/>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4228337"/>
          </a:xfrm>
          <a:prstGeom prst="rect">
            <a:avLst/>
          </a:prstGeom>
        </p:spPr>
        <p:txBody>
          <a:bodyPr wrap="square">
            <a:spAutoFit/>
          </a:bodyPr>
          <a:lstStyle/>
          <a:p>
            <a:pPr algn="ctr"/>
            <a:r>
              <a:rPr lang="en-US" sz="2800" b="1" dirty="0" smtClean="0">
                <a:latin typeface="Times" pitchFamily="18" charset="0"/>
                <a:cs typeface="Times" pitchFamily="18" charset="0"/>
              </a:rPr>
              <a:t>TÌNH HUỐNG</a:t>
            </a:r>
          </a:p>
          <a:p>
            <a:r>
              <a:rPr lang="en-US" sz="2800" dirty="0" smtClean="0">
                <a:latin typeface="Times" pitchFamily="18" charset="0"/>
                <a:cs typeface="Times" pitchFamily="18" charset="0"/>
              </a:rPr>
              <a:t>- </a:t>
            </a:r>
            <a:r>
              <a:rPr lang="en-US" sz="2800" dirty="0" err="1">
                <a:latin typeface="Times" pitchFamily="18" charset="0"/>
                <a:cs typeface="Times" pitchFamily="18" charset="0"/>
              </a:rPr>
              <a:t>Lớp</a:t>
            </a:r>
            <a:r>
              <a:rPr lang="en-US" sz="2800" dirty="0">
                <a:latin typeface="Times" pitchFamily="18" charset="0"/>
                <a:cs typeface="Times" pitchFamily="18" charset="0"/>
              </a:rPr>
              <a:t> 6A </a:t>
            </a:r>
            <a:r>
              <a:rPr lang="en-US" sz="2800" dirty="0" err="1">
                <a:latin typeface="Times" pitchFamily="18" charset="0"/>
                <a:cs typeface="Times" pitchFamily="18" charset="0"/>
              </a:rPr>
              <a:t>có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số</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nhà</a:t>
            </a:r>
            <a:r>
              <a:rPr lang="en-US" sz="2800" dirty="0">
                <a:latin typeface="Times" pitchFamily="18" charset="0"/>
                <a:cs typeface="Times" pitchFamily="18" charset="0"/>
              </a:rPr>
              <a:t> </a:t>
            </a:r>
            <a:r>
              <a:rPr lang="en-US" sz="2800" dirty="0" err="1">
                <a:latin typeface="Times" pitchFamily="18" charset="0"/>
                <a:cs typeface="Times" pitchFamily="18" charset="0"/>
              </a:rPr>
              <a:t>xa</a:t>
            </a:r>
            <a:r>
              <a:rPr lang="en-US" sz="2800" dirty="0">
                <a:latin typeface="Times" pitchFamily="18" charset="0"/>
                <a:cs typeface="Times" pitchFamily="18" charset="0"/>
              </a:rPr>
              <a:t> </a:t>
            </a:r>
            <a:r>
              <a:rPr lang="en-US" sz="2800" dirty="0" err="1">
                <a:latin typeface="Times" pitchFamily="18" charset="0"/>
                <a:cs typeface="Times" pitchFamily="18" charset="0"/>
              </a:rPr>
              <a:t>nên</a:t>
            </a:r>
            <a:r>
              <a:rPr lang="en-US" sz="2800" dirty="0">
                <a:latin typeface="Times" pitchFamily="18" charset="0"/>
                <a:cs typeface="Times" pitchFamily="18" charset="0"/>
              </a:rPr>
              <a:t> </a:t>
            </a:r>
            <a:r>
              <a:rPr lang="en-US" sz="2800" dirty="0" err="1">
                <a:latin typeface="Times" pitchFamily="18" charset="0"/>
                <a:cs typeface="Times" pitchFamily="18" charset="0"/>
              </a:rPr>
              <a:t>thường</a:t>
            </a:r>
            <a:r>
              <a:rPr lang="en-US" sz="2800" dirty="0">
                <a:latin typeface="Times" pitchFamily="18" charset="0"/>
                <a:cs typeface="Times" pitchFamily="18" charset="0"/>
              </a:rPr>
              <a:t> </a:t>
            </a:r>
            <a:r>
              <a:rPr lang="en-US" sz="2800" dirty="0" err="1">
                <a:latin typeface="Times" pitchFamily="18" charset="0"/>
                <a:cs typeface="Times" pitchFamily="18" charset="0"/>
              </a:rPr>
              <a:t>đi</a:t>
            </a:r>
            <a:r>
              <a:rPr lang="en-US" sz="2800" dirty="0">
                <a:latin typeface="Times" pitchFamily="18" charset="0"/>
                <a:cs typeface="Times" pitchFamily="18" charset="0"/>
              </a:rPr>
              <a:t> </a:t>
            </a:r>
            <a:r>
              <a:rPr lang="en-US" sz="2800" dirty="0" err="1">
                <a:latin typeface="Times" pitchFamily="18" charset="0"/>
                <a:cs typeface="Times" pitchFamily="18" charset="0"/>
              </a:rPr>
              <a:t>xe</a:t>
            </a:r>
            <a:r>
              <a:rPr lang="en-US" sz="2800" dirty="0">
                <a:latin typeface="Times" pitchFamily="18" charset="0"/>
                <a:cs typeface="Times" pitchFamily="18" charset="0"/>
              </a:rPr>
              <a:t> </a:t>
            </a:r>
            <a:r>
              <a:rPr lang="en-US" sz="2800" dirty="0" err="1">
                <a:latin typeface="Times" pitchFamily="18" charset="0"/>
                <a:cs typeface="Times" pitchFamily="18" charset="0"/>
              </a:rPr>
              <a:t>đạp</a:t>
            </a:r>
            <a:r>
              <a:rPr lang="en-US" sz="2800" dirty="0">
                <a:latin typeface="Times" pitchFamily="18" charset="0"/>
                <a:cs typeface="Times" pitchFamily="18" charset="0"/>
              </a:rPr>
              <a:t> </a:t>
            </a:r>
            <a:r>
              <a:rPr lang="en-US" sz="2800" dirty="0" err="1">
                <a:latin typeface="Times" pitchFamily="18" charset="0"/>
                <a:cs typeface="Times" pitchFamily="18" charset="0"/>
              </a:rPr>
              <a:t>điện</a:t>
            </a:r>
            <a:r>
              <a:rPr lang="en-US" sz="2800" dirty="0">
                <a:latin typeface="Times" pitchFamily="18" charset="0"/>
                <a:cs typeface="Times" pitchFamily="18" charset="0"/>
              </a:rPr>
              <a:t> </a:t>
            </a:r>
            <a:r>
              <a:rPr lang="en-US" sz="2800" dirty="0" err="1">
                <a:latin typeface="Times" pitchFamily="18" charset="0"/>
                <a:cs typeface="Times" pitchFamily="18" charset="0"/>
              </a:rPr>
              <a:t>đến</a:t>
            </a:r>
            <a:r>
              <a:rPr lang="en-US" sz="2800" dirty="0">
                <a:latin typeface="Times" pitchFamily="18" charset="0"/>
                <a:cs typeface="Times" pitchFamily="18" charset="0"/>
              </a:rPr>
              <a:t> </a:t>
            </a:r>
            <a:r>
              <a:rPr lang="en-US" sz="2800" dirty="0" err="1">
                <a:latin typeface="Times" pitchFamily="18" charset="0"/>
                <a:cs typeface="Times" pitchFamily="18" charset="0"/>
              </a:rPr>
              <a:t>trường</a:t>
            </a:r>
            <a:r>
              <a:rPr lang="en-US" sz="2800" dirty="0">
                <a:latin typeface="Times" pitchFamily="18" charset="0"/>
                <a:cs typeface="Times" pitchFamily="18" charset="0"/>
              </a:rPr>
              <a:t>. </a:t>
            </a:r>
            <a:r>
              <a:rPr lang="en-US" sz="2800" dirty="0" err="1">
                <a:latin typeface="Times" pitchFamily="18" charset="0"/>
                <a:cs typeface="Times" pitchFamily="18" charset="0"/>
              </a:rPr>
              <a:t>Trong</a:t>
            </a:r>
            <a:r>
              <a:rPr lang="en-US" sz="2800" dirty="0">
                <a:latin typeface="Times" pitchFamily="18" charset="0"/>
                <a:cs typeface="Times" pitchFamily="18" charset="0"/>
              </a:rPr>
              <a:t> </a:t>
            </a:r>
            <a:r>
              <a:rPr lang="en-US" sz="2800" dirty="0" err="1">
                <a:latin typeface="Times" pitchFamily="18" charset="0"/>
                <a:cs typeface="Times" pitchFamily="18" charset="0"/>
              </a:rPr>
              <a:t>đó</a:t>
            </a:r>
            <a:r>
              <a:rPr lang="en-US" sz="2800" dirty="0">
                <a:latin typeface="Times" pitchFamily="18" charset="0"/>
                <a:cs typeface="Times" pitchFamily="18" charset="0"/>
              </a:rPr>
              <a:t>, </a:t>
            </a:r>
            <a:r>
              <a:rPr lang="en-US" sz="2800" dirty="0" err="1">
                <a:latin typeface="Times" pitchFamily="18" charset="0"/>
                <a:cs typeface="Times" pitchFamily="18" charset="0"/>
              </a:rPr>
              <a:t>một</a:t>
            </a:r>
            <a:r>
              <a:rPr lang="en-US" sz="2800" dirty="0">
                <a:latin typeface="Times" pitchFamily="18" charset="0"/>
                <a:cs typeface="Times" pitchFamily="18" charset="0"/>
              </a:rPr>
              <a:t> </a:t>
            </a:r>
            <a:r>
              <a:rPr lang="en-US" sz="2800" dirty="0" err="1">
                <a:latin typeface="Times" pitchFamily="18" charset="0"/>
                <a:cs typeface="Times" pitchFamily="18" charset="0"/>
              </a:rPr>
              <a:t>vài</a:t>
            </a:r>
            <a:r>
              <a:rPr lang="en-US" sz="2800" dirty="0">
                <a:latin typeface="Times" pitchFamily="18" charset="0"/>
                <a:cs typeface="Times" pitchFamily="18" charset="0"/>
              </a:rPr>
              <a:t> </a:t>
            </a:r>
            <a:r>
              <a:rPr lang="en-US" sz="2800" dirty="0" err="1">
                <a:latin typeface="Times" pitchFamily="18" charset="0"/>
                <a:cs typeface="Times" pitchFamily="18" charset="0"/>
              </a:rPr>
              <a:t>bạn</a:t>
            </a:r>
            <a:r>
              <a:rPr lang="en-US" sz="2800" dirty="0">
                <a:latin typeface="Times" pitchFamily="18" charset="0"/>
                <a:cs typeface="Times" pitchFamily="18" charset="0"/>
              </a:rPr>
              <a:t> </a:t>
            </a:r>
            <a:r>
              <a:rPr lang="en-US" sz="2800" dirty="0" err="1">
                <a:latin typeface="Times" pitchFamily="18" charset="0"/>
                <a:cs typeface="Times" pitchFamily="18" charset="0"/>
              </a:rPr>
              <a:t>không</a:t>
            </a:r>
            <a:r>
              <a:rPr lang="en-US" sz="2800" dirty="0">
                <a:latin typeface="Times" pitchFamily="18" charset="0"/>
                <a:cs typeface="Times" pitchFamily="18" charset="0"/>
              </a:rPr>
              <a:t> </a:t>
            </a:r>
            <a:r>
              <a:rPr lang="en-US" sz="2800" dirty="0" err="1">
                <a:latin typeface="Times" pitchFamily="18" charset="0"/>
                <a:cs typeface="Times" pitchFamily="18" charset="0"/>
              </a:rPr>
              <a:t>đội</a:t>
            </a:r>
            <a:r>
              <a:rPr lang="en-US" sz="2800" dirty="0">
                <a:latin typeface="Times" pitchFamily="18" charset="0"/>
                <a:cs typeface="Times" pitchFamily="18" charset="0"/>
              </a:rPr>
              <a:t> </a:t>
            </a:r>
            <a:r>
              <a:rPr lang="en-US" sz="2800" dirty="0" err="1">
                <a:latin typeface="Times" pitchFamily="18" charset="0"/>
                <a:cs typeface="Times" pitchFamily="18" charset="0"/>
              </a:rPr>
              <a:t>mũ</a:t>
            </a:r>
            <a:r>
              <a:rPr lang="en-US" sz="2800" dirty="0">
                <a:latin typeface="Times" pitchFamily="18" charset="0"/>
                <a:cs typeface="Times" pitchFamily="18" charset="0"/>
              </a:rPr>
              <a:t> </a:t>
            </a:r>
            <a:r>
              <a:rPr lang="en-US" sz="2800" dirty="0" err="1">
                <a:latin typeface="Times" pitchFamily="18" charset="0"/>
                <a:cs typeface="Times" pitchFamily="18" charset="0"/>
              </a:rPr>
              <a:t>bảo</a:t>
            </a:r>
            <a:r>
              <a:rPr lang="en-US" sz="2800" dirty="0">
                <a:latin typeface="Times" pitchFamily="18" charset="0"/>
                <a:cs typeface="Times" pitchFamily="18" charset="0"/>
              </a:rPr>
              <a:t> </a:t>
            </a:r>
            <a:r>
              <a:rPr lang="en-US" sz="2800" dirty="0" err="1">
                <a:latin typeface="Times" pitchFamily="18" charset="0"/>
                <a:cs typeface="Times" pitchFamily="18" charset="0"/>
              </a:rPr>
              <a:t>hiểm</a:t>
            </a:r>
            <a:r>
              <a:rPr lang="en-US" sz="2800" dirty="0" smtClean="0">
                <a:latin typeface="Times" pitchFamily="18" charset="0"/>
                <a:cs typeface="Times" pitchFamily="18" charset="0"/>
              </a:rPr>
              <a:t>.</a:t>
            </a:r>
          </a:p>
          <a:p>
            <a:r>
              <a:rPr lang="en-US" sz="2800" b="1" dirty="0" smtClean="0">
                <a:latin typeface="Times" pitchFamily="18" charset="0"/>
                <a:cs typeface="Times" pitchFamily="18" charset="0"/>
              </a:rPr>
              <a:t>- </a:t>
            </a:r>
            <a:r>
              <a:rPr lang="en-US" sz="2800" b="1" dirty="0">
                <a:latin typeface="Times" pitchFamily="18" charset="0"/>
                <a:cs typeface="Times" pitchFamily="18" charset="0"/>
              </a:rPr>
              <a:t>Theo </a:t>
            </a:r>
            <a:r>
              <a:rPr lang="en-US" sz="2800" b="1" dirty="0" err="1">
                <a:latin typeface="Times" pitchFamily="18" charset="0"/>
                <a:cs typeface="Times" pitchFamily="18" charset="0"/>
              </a:rPr>
              <a:t>em</a:t>
            </a:r>
            <a:r>
              <a:rPr lang="en-US" sz="2800" b="1" dirty="0">
                <a:latin typeface="Times" pitchFamily="18" charset="0"/>
                <a:cs typeface="Times" pitchFamily="18" charset="0"/>
              </a:rPr>
              <a:t>, </a:t>
            </a:r>
            <a:r>
              <a:rPr lang="en-US" sz="2800" b="1" dirty="0" err="1">
                <a:latin typeface="Times" pitchFamily="18" charset="0"/>
                <a:cs typeface="Times" pitchFamily="18" charset="0"/>
              </a:rPr>
              <a:t>học</a:t>
            </a:r>
            <a:r>
              <a:rPr lang="en-US" sz="2800" b="1" dirty="0">
                <a:latin typeface="Times" pitchFamily="18" charset="0"/>
                <a:cs typeface="Times" pitchFamily="18" charset="0"/>
              </a:rPr>
              <a:t> </a:t>
            </a:r>
            <a:r>
              <a:rPr lang="en-US" sz="2800" b="1" dirty="0" err="1">
                <a:latin typeface="Times" pitchFamily="18" charset="0"/>
                <a:cs typeface="Times" pitchFamily="18" charset="0"/>
              </a:rPr>
              <a:t>sinh</a:t>
            </a:r>
            <a:r>
              <a:rPr lang="en-US" sz="2800" b="1" dirty="0">
                <a:latin typeface="Times" pitchFamily="18" charset="0"/>
                <a:cs typeface="Times" pitchFamily="18" charset="0"/>
              </a:rPr>
              <a:t> </a:t>
            </a:r>
            <a:r>
              <a:rPr lang="en-US" sz="2800" b="1" dirty="0" err="1">
                <a:latin typeface="Times" pitchFamily="18" charset="0"/>
                <a:cs typeface="Times" pitchFamily="18" charset="0"/>
              </a:rPr>
              <a:t>lớp</a:t>
            </a:r>
            <a:r>
              <a:rPr lang="en-US" sz="2800" b="1" dirty="0">
                <a:latin typeface="Times" pitchFamily="18" charset="0"/>
                <a:cs typeface="Times" pitchFamily="18" charset="0"/>
              </a:rPr>
              <a:t> 6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được</a:t>
            </a:r>
            <a:r>
              <a:rPr lang="en-US" sz="2800" b="1" dirty="0">
                <a:latin typeface="Times" pitchFamily="18" charset="0"/>
                <a:cs typeface="Times" pitchFamily="18" charset="0"/>
              </a:rPr>
              <a:t> </a:t>
            </a:r>
            <a:r>
              <a:rPr lang="en-US" sz="2800" b="1" dirty="0" err="1">
                <a:latin typeface="Times" pitchFamily="18" charset="0"/>
                <a:cs typeface="Times" pitchFamily="18" charset="0"/>
              </a:rPr>
              <a:t>sử</a:t>
            </a:r>
            <a:r>
              <a:rPr lang="en-US" sz="2800" b="1" dirty="0">
                <a:latin typeface="Times" pitchFamily="18" charset="0"/>
                <a:cs typeface="Times" pitchFamily="18" charset="0"/>
              </a:rPr>
              <a:t> </a:t>
            </a:r>
            <a:r>
              <a:rPr lang="en-US" sz="2800" b="1" dirty="0" err="1">
                <a:latin typeface="Times" pitchFamily="18" charset="0"/>
                <a:cs typeface="Times" pitchFamily="18" charset="0"/>
              </a:rPr>
              <a:t>dụng</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a:t>
            </a:r>
            <a:endParaRPr lang="en-US" sz="2800" dirty="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dirty="0">
                <a:latin typeface="Times" pitchFamily="18" charset="0"/>
                <a:cs typeface="Times" pitchFamily="18" charset="0"/>
              </a:rPr>
              <a:t>- </a:t>
            </a:r>
            <a:r>
              <a:rPr lang="en-US" sz="2800" b="1" dirty="0" err="1">
                <a:latin typeface="Times" pitchFamily="18" charset="0"/>
                <a:cs typeface="Times" pitchFamily="18" charset="0"/>
              </a:rPr>
              <a:t>Người</a:t>
            </a:r>
            <a:r>
              <a:rPr lang="en-US" sz="2800" b="1" dirty="0">
                <a:latin typeface="Times" pitchFamily="18" charset="0"/>
                <a:cs typeface="Times" pitchFamily="18" charset="0"/>
              </a:rPr>
              <a:t> </a:t>
            </a:r>
            <a:r>
              <a:rPr lang="en-US" sz="2800" b="1" dirty="0" err="1">
                <a:latin typeface="Times" pitchFamily="18" charset="0"/>
                <a:cs typeface="Times" pitchFamily="18" charset="0"/>
              </a:rPr>
              <a:t>điều</a:t>
            </a:r>
            <a:r>
              <a:rPr lang="en-US" sz="2800" b="1" dirty="0">
                <a:latin typeface="Times" pitchFamily="18" charset="0"/>
                <a:cs typeface="Times" pitchFamily="18" charset="0"/>
              </a:rPr>
              <a:t> </a:t>
            </a:r>
            <a:r>
              <a:rPr lang="en-US" sz="2800" b="1" dirty="0" err="1">
                <a:latin typeface="Times" pitchFamily="18" charset="0"/>
                <a:cs typeface="Times" pitchFamily="18" charset="0"/>
              </a:rPr>
              <a:t>khiển</a:t>
            </a:r>
            <a:r>
              <a:rPr lang="en-US" sz="2800" b="1" dirty="0">
                <a:latin typeface="Times" pitchFamily="18" charset="0"/>
                <a:cs typeface="Times" pitchFamily="18" charset="0"/>
              </a:rPr>
              <a:t> </a:t>
            </a:r>
            <a:r>
              <a:rPr lang="en-US" sz="2800" b="1" dirty="0" err="1">
                <a:latin typeface="Times" pitchFamily="18" charset="0"/>
                <a:cs typeface="Times" pitchFamily="18" charset="0"/>
              </a:rPr>
              <a:t>xe</a:t>
            </a:r>
            <a:r>
              <a:rPr lang="en-US" sz="2800" b="1" dirty="0">
                <a:latin typeface="Times" pitchFamily="18" charset="0"/>
                <a:cs typeface="Times" pitchFamily="18" charset="0"/>
              </a:rPr>
              <a:t> </a:t>
            </a:r>
            <a:r>
              <a:rPr lang="en-US" sz="2800" b="1" dirty="0" err="1">
                <a:latin typeface="Times" pitchFamily="18" charset="0"/>
                <a:cs typeface="Times" pitchFamily="18" charset="0"/>
              </a:rPr>
              <a:t>đạp</a:t>
            </a:r>
            <a:r>
              <a:rPr lang="en-US" sz="2800" b="1" dirty="0">
                <a:latin typeface="Times" pitchFamily="18" charset="0"/>
                <a:cs typeface="Times" pitchFamily="18" charset="0"/>
              </a:rPr>
              <a:t> </a:t>
            </a:r>
            <a:r>
              <a:rPr lang="en-US" sz="2800" b="1" dirty="0" err="1">
                <a:latin typeface="Times" pitchFamily="18" charset="0"/>
                <a:cs typeface="Times" pitchFamily="18" charset="0"/>
              </a:rPr>
              <a:t>điện</a:t>
            </a:r>
            <a:r>
              <a:rPr lang="en-US" sz="2800" b="1" dirty="0">
                <a:latin typeface="Times" pitchFamily="18" charset="0"/>
                <a:cs typeface="Times" pitchFamily="18" charset="0"/>
              </a:rPr>
              <a:t> </a:t>
            </a:r>
            <a:r>
              <a:rPr lang="en-US" sz="2800" b="1" dirty="0" err="1">
                <a:latin typeface="Times" pitchFamily="18" charset="0"/>
                <a:cs typeface="Times" pitchFamily="18" charset="0"/>
              </a:rPr>
              <a:t>khi</a:t>
            </a:r>
            <a:r>
              <a:rPr lang="en-US" sz="2800" b="1" dirty="0">
                <a:latin typeface="Times" pitchFamily="18" charset="0"/>
                <a:cs typeface="Times" pitchFamily="18" charset="0"/>
              </a:rPr>
              <a:t> </a:t>
            </a:r>
            <a:r>
              <a:rPr lang="en-US" sz="2800" b="1" dirty="0" err="1">
                <a:latin typeface="Times" pitchFamily="18" charset="0"/>
                <a:cs typeface="Times" pitchFamily="18" charset="0"/>
              </a:rPr>
              <a:t>tham</a:t>
            </a:r>
            <a:r>
              <a:rPr lang="en-US" sz="2800" b="1" dirty="0">
                <a:latin typeface="Times" pitchFamily="18" charset="0"/>
                <a:cs typeface="Times" pitchFamily="18" charset="0"/>
              </a:rPr>
              <a:t> </a:t>
            </a:r>
            <a:r>
              <a:rPr lang="en-US" sz="2800" b="1" dirty="0" err="1">
                <a:latin typeface="Times" pitchFamily="18" charset="0"/>
                <a:cs typeface="Times" pitchFamily="18" charset="0"/>
              </a:rPr>
              <a:t>gia</a:t>
            </a:r>
            <a:r>
              <a:rPr lang="en-US" sz="2800" b="1" dirty="0">
                <a:latin typeface="Times" pitchFamily="18" charset="0"/>
                <a:cs typeface="Times" pitchFamily="18" charset="0"/>
              </a:rPr>
              <a:t> </a:t>
            </a:r>
            <a:r>
              <a:rPr lang="en-US" sz="2800" b="1" dirty="0" err="1">
                <a:latin typeface="Times" pitchFamily="18" charset="0"/>
                <a:cs typeface="Times" pitchFamily="18" charset="0"/>
              </a:rPr>
              <a:t>giao</a:t>
            </a:r>
            <a:r>
              <a:rPr lang="en-US" sz="2800" b="1" dirty="0">
                <a:latin typeface="Times" pitchFamily="18" charset="0"/>
                <a:cs typeface="Times" pitchFamily="18" charset="0"/>
              </a:rPr>
              <a:t> </a:t>
            </a:r>
            <a:r>
              <a:rPr lang="en-US" sz="2800" b="1" dirty="0" err="1">
                <a:latin typeface="Times" pitchFamily="18" charset="0"/>
                <a:cs typeface="Times" pitchFamily="18" charset="0"/>
              </a:rPr>
              <a:t>thông</a:t>
            </a:r>
            <a:r>
              <a:rPr lang="en-US" sz="2800" b="1" dirty="0">
                <a:latin typeface="Times" pitchFamily="18" charset="0"/>
                <a:cs typeface="Times" pitchFamily="18" charset="0"/>
              </a:rPr>
              <a:t> </a:t>
            </a:r>
            <a:r>
              <a:rPr lang="en-US" sz="2800" b="1" dirty="0" err="1">
                <a:latin typeface="Times" pitchFamily="18" charset="0"/>
                <a:cs typeface="Times" pitchFamily="18" charset="0"/>
              </a:rPr>
              <a:t>có</a:t>
            </a:r>
            <a:r>
              <a:rPr lang="en-US" sz="2800" b="1" dirty="0">
                <a:latin typeface="Times" pitchFamily="18" charset="0"/>
                <a:cs typeface="Times" pitchFamily="18" charset="0"/>
              </a:rPr>
              <a:t> </a:t>
            </a:r>
            <a:r>
              <a:rPr lang="en-US" sz="2800" b="1" dirty="0" err="1">
                <a:latin typeface="Times" pitchFamily="18" charset="0"/>
                <a:cs typeface="Times" pitchFamily="18" charset="0"/>
              </a:rPr>
              <a:t>bắt</a:t>
            </a:r>
            <a:r>
              <a:rPr lang="en-US" sz="2800" b="1" dirty="0">
                <a:latin typeface="Times" pitchFamily="18" charset="0"/>
                <a:cs typeface="Times" pitchFamily="18" charset="0"/>
              </a:rPr>
              <a:t> </a:t>
            </a:r>
            <a:r>
              <a:rPr lang="en-US" sz="2800" b="1" dirty="0" err="1">
                <a:latin typeface="Times" pitchFamily="18" charset="0"/>
                <a:cs typeface="Times" pitchFamily="18" charset="0"/>
              </a:rPr>
              <a:t>buộc</a:t>
            </a:r>
            <a:r>
              <a:rPr lang="en-US" sz="2800" b="1" dirty="0">
                <a:latin typeface="Times" pitchFamily="18" charset="0"/>
                <a:cs typeface="Times" pitchFamily="18" charset="0"/>
              </a:rPr>
              <a:t> </a:t>
            </a:r>
            <a:r>
              <a:rPr lang="en-US" sz="2800" b="1" dirty="0" err="1">
                <a:latin typeface="Times" pitchFamily="18" charset="0"/>
                <a:cs typeface="Times" pitchFamily="18" charset="0"/>
              </a:rPr>
              <a:t>phải</a:t>
            </a:r>
            <a:r>
              <a:rPr lang="en-US" sz="2800" b="1" dirty="0">
                <a:latin typeface="Times" pitchFamily="18" charset="0"/>
                <a:cs typeface="Times" pitchFamily="18" charset="0"/>
              </a:rPr>
              <a:t> </a:t>
            </a:r>
            <a:r>
              <a:rPr lang="en-US" sz="2800" b="1" dirty="0" err="1">
                <a:latin typeface="Times" pitchFamily="18" charset="0"/>
                <a:cs typeface="Times" pitchFamily="18" charset="0"/>
              </a:rPr>
              <a:t>đội</a:t>
            </a:r>
            <a:r>
              <a:rPr lang="en-US" sz="2800" b="1" dirty="0">
                <a:latin typeface="Times" pitchFamily="18" charset="0"/>
                <a:cs typeface="Times" pitchFamily="18" charset="0"/>
              </a:rPr>
              <a:t> </a:t>
            </a:r>
            <a:r>
              <a:rPr lang="en-US" sz="2800" b="1" dirty="0" err="1">
                <a:latin typeface="Times" pitchFamily="18" charset="0"/>
                <a:cs typeface="Times" pitchFamily="18" charset="0"/>
              </a:rPr>
              <a:t>mũ</a:t>
            </a:r>
            <a:r>
              <a:rPr lang="en-US" sz="2800" b="1" dirty="0">
                <a:latin typeface="Times" pitchFamily="18" charset="0"/>
                <a:cs typeface="Times" pitchFamily="18" charset="0"/>
              </a:rPr>
              <a:t> </a:t>
            </a:r>
            <a:r>
              <a:rPr lang="en-US" sz="2800" b="1" dirty="0" err="1">
                <a:latin typeface="Times" pitchFamily="18" charset="0"/>
                <a:cs typeface="Times" pitchFamily="18" charset="0"/>
              </a:rPr>
              <a:t>bảo</a:t>
            </a:r>
            <a:r>
              <a:rPr lang="en-US" sz="2800" b="1" dirty="0">
                <a:latin typeface="Times" pitchFamily="18" charset="0"/>
                <a:cs typeface="Times" pitchFamily="18" charset="0"/>
              </a:rPr>
              <a:t> </a:t>
            </a:r>
            <a:r>
              <a:rPr lang="en-US" sz="2800" b="1" dirty="0" err="1">
                <a:latin typeface="Times" pitchFamily="18" charset="0"/>
                <a:cs typeface="Times" pitchFamily="18" charset="0"/>
              </a:rPr>
              <a:t>hiểm</a:t>
            </a:r>
            <a:r>
              <a:rPr lang="en-US" sz="2800" b="1" dirty="0">
                <a:latin typeface="Times" pitchFamily="18" charset="0"/>
                <a:cs typeface="Times" pitchFamily="18" charset="0"/>
              </a:rPr>
              <a:t> </a:t>
            </a:r>
            <a:r>
              <a:rPr lang="en-US" sz="2800" b="1" dirty="0" err="1">
                <a:latin typeface="Times" pitchFamily="18" charset="0"/>
                <a:cs typeface="Times" pitchFamily="18" charset="0"/>
              </a:rPr>
              <a:t>không</a:t>
            </a:r>
            <a:r>
              <a:rPr lang="en-US" sz="2800" b="1" dirty="0">
                <a:latin typeface="Times" pitchFamily="18" charset="0"/>
                <a:cs typeface="Times" pitchFamily="18" charset="0"/>
              </a:rPr>
              <a:t>? </a:t>
            </a:r>
            <a:r>
              <a:rPr lang="en-US" sz="2800" b="1" dirty="0" err="1">
                <a:latin typeface="Times" pitchFamily="18" charset="0"/>
                <a:cs typeface="Times" pitchFamily="18" charset="0"/>
              </a:rPr>
              <a:t>Vì</a:t>
            </a:r>
            <a:r>
              <a:rPr lang="en-US" sz="2800" b="1" dirty="0">
                <a:latin typeface="Times" pitchFamily="18" charset="0"/>
                <a:cs typeface="Times" pitchFamily="18" charset="0"/>
              </a:rPr>
              <a:t> </a:t>
            </a:r>
            <a:r>
              <a:rPr lang="en-US" sz="2800" b="1" dirty="0" err="1">
                <a:latin typeface="Times" pitchFamily="18" charset="0"/>
                <a:cs typeface="Times" pitchFamily="18" charset="0"/>
              </a:rPr>
              <a:t>sao</a:t>
            </a:r>
            <a:r>
              <a:rPr lang="en-US" sz="2800" b="1" dirty="0"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dirty="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nodePh="1">
                                  <p:stCondLst>
                                    <p:cond delay="150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dirty="0" smtClean="0">
                <a:solidFill>
                  <a:srgbClr val="FF0000"/>
                </a:solidFill>
                <a:latin typeface="Times New Roman" pitchFamily="18" charset="0"/>
                <a:cs typeface="Times New Roman" pitchFamily="18" charset="0"/>
              </a:rPr>
              <a:t>THÔNG TIN</a:t>
            </a:r>
          </a:p>
          <a:p>
            <a:pPr lvl="1"/>
            <a:r>
              <a:rPr lang="vi-VN" sz="1900" dirty="0" smtClean="0">
                <a:latin typeface="Times New Roman" pitchFamily="18" charset="0"/>
                <a:cs typeface="Times New Roman" pitchFamily="18" charset="0"/>
              </a:rPr>
              <a:t>Theo </a:t>
            </a:r>
            <a:r>
              <a:rPr lang="vi-VN" sz="1900" dirty="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dirty="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Ngoài </a:t>
            </a:r>
            <a:r>
              <a:rPr lang="vi-VN" sz="1900" dirty="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dirty="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Trong </a:t>
            </a:r>
            <a:r>
              <a:rPr lang="vi-VN" sz="1900" dirty="0">
                <a:latin typeface="Times New Roman" pitchFamily="18" charset="0"/>
                <a:cs typeface="Times New Roman" pitchFamily="18" charset="0"/>
              </a:rPr>
              <a:t>Luật giao thông đường bộ tại điểm 19 Điều 3 Luật giao thông đường bộ </a:t>
            </a:r>
            <a:r>
              <a:rPr lang="vi-VN" sz="1900" b="1" dirty="0">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dirty="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1900" dirty="0" smtClean="0">
                <a:latin typeface="Times New Roman" pitchFamily="18" charset="0"/>
                <a:cs typeface="Times New Roman" pitchFamily="18" charset="0"/>
              </a:rPr>
              <a:t>tự</a:t>
            </a:r>
            <a:endParaRPr lang="en-US" sz="1900" dirty="0" smtClean="0">
              <a:latin typeface="Times New Roman" pitchFamily="18" charset="0"/>
              <a:cs typeface="Times New Roman" pitchFamily="18" charset="0"/>
            </a:endParaRPr>
          </a:p>
          <a:p>
            <a:r>
              <a:rPr lang="en-US" sz="1900" dirty="0" smtClean="0">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Dựa</a:t>
            </a:r>
            <a:r>
              <a:rPr lang="en-US" sz="1900" dirty="0" smtClean="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trên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các</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Quy</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định</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Bộ</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luật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và</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Nghị</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định</a:t>
            </a:r>
            <a:r>
              <a:rPr lang="en-US" sz="1900" dirty="0">
                <a:solidFill>
                  <a:srgbClr val="FF0000"/>
                </a:solidFill>
                <a:latin typeface="Times New Roman" pitchFamily="18" charset="0"/>
                <a:cs typeface="Times New Roman" pitchFamily="18" charset="0"/>
              </a:rPr>
              <a:t> ở </a:t>
            </a:r>
            <a:r>
              <a:rPr lang="en-US" sz="1900" dirty="0" err="1">
                <a:solidFill>
                  <a:srgbClr val="FF0000"/>
                </a:solidFill>
                <a:latin typeface="Times New Roman" pitchFamily="18" charset="0"/>
                <a:cs typeface="Times New Roman" pitchFamily="18" charset="0"/>
              </a:rPr>
              <a:t>phần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trên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chúng</a:t>
            </a:r>
            <a:r>
              <a:rPr lang="en-US" sz="1900" dirty="0">
                <a:solidFill>
                  <a:srgbClr val="FF0000"/>
                </a:solidFill>
                <a:latin typeface="Times New Roman" pitchFamily="18" charset="0"/>
                <a:cs typeface="Times New Roman" pitchFamily="18" charset="0"/>
              </a:rPr>
              <a:t> ta </a:t>
            </a:r>
            <a:r>
              <a:rPr lang="en-US" sz="1900" dirty="0" err="1">
                <a:solidFill>
                  <a:srgbClr val="FF0000"/>
                </a:solidFill>
                <a:latin typeface="Times New Roman" pitchFamily="18" charset="0"/>
                <a:cs typeface="Times New Roman" pitchFamily="18" charset="0"/>
              </a:rPr>
              <a:t>có</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thể</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kết</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luận</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rằng</a:t>
            </a:r>
            <a:r>
              <a:rPr lang="en-US" sz="1900"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hiện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tại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chưa</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có</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văn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bản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nào</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của</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chính</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phủ</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về</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việc</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quy</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định</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độ</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tuổi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sử</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dụng</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xe</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đạp</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điện</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tại</a:t>
            </a:r>
            <a:r>
              <a:rPr lang="en-US" sz="1900" b="1" i="1" dirty="0">
                <a:solidFill>
                  <a:srgbClr val="FF0000"/>
                </a:solidFill>
                <a:latin typeface="Times New Roman" pitchFamily="18" charset="0"/>
                <a:cs typeface="Times New Roman" pitchFamily="18" charset="0"/>
              </a:rPr>
              <a:t> </a:t>
            </a:r>
            <a:r>
              <a:rPr lang="en-US" sz="1900" b="1" i="1" dirty="0" err="1">
                <a:solidFill>
                  <a:srgbClr val="FF0000"/>
                </a:solidFill>
                <a:latin typeface="Times New Roman" pitchFamily="18" charset="0"/>
                <a:cs typeface="Times New Roman" pitchFamily="18" charset="0"/>
              </a:rPr>
              <a:t>Việt</a:t>
            </a:r>
            <a:r>
              <a:rPr lang="en-US" sz="1900" b="1" i="1" dirty="0">
                <a:solidFill>
                  <a:srgbClr val="FF0000"/>
                </a:solidFill>
                <a:latin typeface="Times New Roman" pitchFamily="18" charset="0"/>
                <a:cs typeface="Times New Roman" pitchFamily="18" charset="0"/>
              </a:rPr>
              <a:t> Nam.</a:t>
            </a:r>
            <a:r>
              <a:rPr lang="en-US" sz="1900" dirty="0">
                <a:solidFill>
                  <a:srgbClr val="FF0000"/>
                </a:solidFill>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đạp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vẫn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smtClean="0">
                <a:latin typeface="Times New Roman" pitchFamily="18" charset="0"/>
                <a:cs typeface="Times New Roman" pitchFamily="18" charset="0"/>
              </a:rPr>
              <a:t>xem</a:t>
            </a:r>
            <a:r>
              <a:rPr lang="en-US" sz="1900" dirty="0" smtClean="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thô</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hoàn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toàn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tự</a:t>
            </a:r>
            <a:r>
              <a:rPr lang="en-US" sz="1900" dirty="0">
                <a:latin typeface="Times New Roman" pitchFamily="18" charset="0"/>
                <a:cs typeface="Times New Roman" pitchFamily="18" charset="0"/>
              </a:rPr>
              <a:t> do </a:t>
            </a:r>
            <a:r>
              <a:rPr lang="en-US" sz="1900" dirty="0" err="1">
                <a:latin typeface="Times New Roman" pitchFamily="18" charset="0"/>
                <a:cs typeface="Times New Roman" pitchFamily="18" charset="0"/>
              </a:rPr>
              <a:t>lựa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chọn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tiện</a:t>
            </a:r>
            <a:r>
              <a:rPr lang="en-US" sz="1900" dirty="0">
                <a:latin typeface="Times New Roman" pitchFamily="18" charset="0"/>
                <a:cs typeface="Times New Roman" pitchFamily="18" charset="0"/>
              </a:rPr>
              <a:t> di </a:t>
            </a:r>
            <a:r>
              <a:rPr lang="en-US" sz="1900" dirty="0" err="1">
                <a:latin typeface="Times New Roman" pitchFamily="18" charset="0"/>
                <a:cs typeface="Times New Roman" pitchFamily="18" charset="0"/>
              </a:rPr>
              <a:t>chuyển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dựa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sử</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dụng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mỗi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ngày</a:t>
            </a:r>
            <a:r>
              <a:rPr lang="en-US" sz="1900" dirty="0">
                <a:latin typeface="Times New Roman" pitchFamily="18" charset="0"/>
                <a:cs typeface="Times New Roman" pitchFamily="18" charset="0"/>
              </a:rPr>
              <a:t>.</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Còn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gắn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máy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cơ</a:t>
            </a:r>
            <a:r>
              <a:rPr lang="en-US" sz="1900" dirty="0">
                <a:latin typeface="Times New Roman" pitchFamily="18" charset="0"/>
                <a:cs typeface="Times New Roman" pitchFamily="18" charset="0"/>
              </a:rPr>
              <a:t> 50 </a:t>
            </a:r>
            <a:r>
              <a:rPr lang="en-US" sz="1900" dirty="0" err="1">
                <a:latin typeface="Times New Roman" pitchFamily="18" charset="0"/>
                <a:cs typeface="Times New Roman" pitchFamily="18" charset="0"/>
              </a:rPr>
              <a:t>phân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chỉ</a:t>
            </a:r>
            <a:r>
              <a:rPr lang="en-US" sz="1900"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những</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người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đủ</a:t>
            </a:r>
            <a:r>
              <a:rPr lang="en-US" sz="1900" b="1" i="1" dirty="0">
                <a:latin typeface="Times New Roman" pitchFamily="18" charset="0"/>
                <a:cs typeface="Times New Roman" pitchFamily="18" charset="0"/>
              </a:rPr>
              <a:t> 16 </a:t>
            </a:r>
            <a:r>
              <a:rPr lang="en-US" sz="1900" b="1" i="1" dirty="0" err="1">
                <a:latin typeface="Times New Roman" pitchFamily="18" charset="0"/>
                <a:cs typeface="Times New Roman" pitchFamily="18" charset="0"/>
              </a:rPr>
              <a:t>tuổi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trở</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lên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mới</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được</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quyền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sử</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dụng</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vận</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hành</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và</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tham</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gia</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giao</a:t>
            </a:r>
            <a:r>
              <a:rPr lang="en-US" sz="1900" b="1" i="1" dirty="0">
                <a:latin typeface="Times New Roman" pitchFamily="18" charset="0"/>
                <a:cs typeface="Times New Roman" pitchFamily="18" charset="0"/>
              </a:rPr>
              <a:t> </a:t>
            </a:r>
            <a:r>
              <a:rPr lang="en-US" sz="1900" b="1" i="1" dirty="0" err="1">
                <a:latin typeface="Times New Roman" pitchFamily="18" charset="0"/>
                <a:cs typeface="Times New Roman" pitchFamily="18" charset="0"/>
              </a:rPr>
              <a:t>thông</a:t>
            </a:r>
            <a:r>
              <a:rPr lang="en-US" sz="1900" b="1" i="1" dirty="0">
                <a:latin typeface="Times New Roman" pitchFamily="18" charset="0"/>
                <a:cs typeface="Times New Roman" pitchFamily="18" charset="0"/>
              </a:rPr>
              <a:t>.</a:t>
            </a:r>
            <a:endParaRPr lang="en-US" sz="1900" dirty="0">
              <a:latin typeface="Times New Roman" pitchFamily="18" charset="0"/>
              <a:cs typeface="Times New Roman" pitchFamily="18" charset="0"/>
            </a:endParaRPr>
          </a:p>
          <a:p>
            <a:endParaRPr lang="vi-VN" sz="1900" dirty="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dirty="0">
                <a:solidFill>
                  <a:srgbClr val="0000FF"/>
                </a:solidFill>
                <a:latin typeface="Times New Roman" pitchFamily="18" charset="0"/>
                <a:cs typeface="Times New Roman" pitchFamily="18" charset="0"/>
              </a:rPr>
              <a:t>1. Khái niệm</a:t>
            </a:r>
            <a:endParaRPr lang="en-US" sz="4000" dirty="0">
              <a:solidFill>
                <a:srgbClr val="0000FF"/>
              </a:solidFill>
              <a:latin typeface="Times New Roman" pitchFamily="18" charset="0"/>
              <a:cs typeface="Times New Roman" pitchFamily="18" charset="0"/>
            </a:endParaRPr>
          </a:p>
          <a:p>
            <a:pPr>
              <a:buNone/>
            </a:pPr>
            <a:r>
              <a:rPr lang="en-US" sz="4000" b="1" dirty="0" smtClean="0">
                <a:solidFill>
                  <a:srgbClr val="0000FF"/>
                </a:solidFill>
                <a:latin typeface="Times New Roman" pitchFamily="18" charset="0"/>
                <a:cs typeface="Times New Roman" pitchFamily="18" charset="0"/>
              </a:rPr>
              <a:t>a. </a:t>
            </a:r>
            <a:r>
              <a:rPr lang="en-US" sz="4000" b="1" dirty="0" err="1" smtClean="0">
                <a:solidFill>
                  <a:srgbClr val="0000FF"/>
                </a:solidFill>
                <a:latin typeface="Times New Roman" pitchFamily="18" charset="0"/>
                <a:cs typeface="Times New Roman" pitchFamily="18" charset="0"/>
              </a:rPr>
              <a:t>Quyền</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ích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hưởng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được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đảm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luật</a:t>
            </a:r>
            <a:r>
              <a:rPr lang="en-US" sz="4000" dirty="0">
                <a:solidFill>
                  <a:srgbClr val="0000FF"/>
                </a:solidFill>
                <a:latin typeface="Times New Roman" pitchFamily="18" charset="0"/>
                <a:cs typeface="Times New Roman" pitchFamily="18" charset="0"/>
              </a:rPr>
              <a:t>.</a:t>
            </a:r>
            <a:endParaRPr lang="en-US" sz="4000" i="1" dirty="0">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711472"/>
            <a:ext cx="10956898" cy="5729774"/>
          </a:xfrm>
          <a:prstGeom prst="rect">
            <a:avLst/>
          </a:prstGeom>
        </p:spPr>
        <p:txBody>
          <a:bodyPr wrap="square">
            <a:spAutoFit/>
          </a:bodyPr>
          <a:lstStyle/>
          <a:p>
            <a:pPr indent="342900" algn="just">
              <a:spcAft>
                <a:spcPts val="200"/>
              </a:spcAft>
            </a:pPr>
            <a:r>
              <a:rPr lang="en-US" sz="24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Nhóm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quyền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chính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trị</a:t>
            </a:r>
            <a:r>
              <a:rPr lang="en-US" sz="2200" b="1" dirty="0">
                <a:solidFill>
                  <a:srgbClr val="0000FF"/>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27);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28);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ngôn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25);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tín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24</a:t>
            </a:r>
            <a:r>
              <a:rPr lang="en-US" sz="2200" dirty="0" smtClean="0">
                <a:latin typeface="Times New Roman" pitchFamily="18" charset="0"/>
                <a:cs typeface="Times New Roman" pitchFamily="18" charset="0"/>
              </a:rPr>
              <a:t>);...</a:t>
            </a:r>
          </a:p>
          <a:p>
            <a:pPr indent="342900" algn="just">
              <a:spcAft>
                <a:spcPts val="200"/>
              </a:spcAft>
            </a:pPr>
            <a:r>
              <a:rPr lang="en-US" sz="2200" b="1" dirty="0" smtClean="0">
                <a:solidFill>
                  <a:srgbClr val="0000FF"/>
                </a:solidFill>
                <a:latin typeface="Times New Roman" pitchFamily="18" charset="0"/>
                <a:cs typeface="Times New Roman" pitchFamily="18" charset="0"/>
              </a:rPr>
              <a:t>- </a:t>
            </a:r>
            <a:r>
              <a:rPr lang="vi-VN" sz="2200" b="1" dirty="0" smtClean="0">
                <a:solidFill>
                  <a:srgbClr val="0000FF"/>
                </a:solidFill>
                <a:latin typeface="Times New Roman" pitchFamily="18" charset="0"/>
                <a:cs typeface="Times New Roman" pitchFamily="18" charset="0"/>
              </a:rPr>
              <a:t>Nhóm </a:t>
            </a:r>
            <a:r>
              <a:rPr lang="vi-VN" sz="2200" b="1" dirty="0">
                <a:solidFill>
                  <a:srgbClr val="0000FF"/>
                </a:solidFill>
                <a:latin typeface="Times New Roman" pitchFamily="18" charset="0"/>
                <a:cs typeface="Times New Roman" pitchFamily="18" charset="0"/>
              </a:rPr>
              <a:t>quyền dân sự:</a:t>
            </a:r>
            <a:r>
              <a:rPr lang="vi-VN" sz="2200" dirty="0">
                <a:solidFill>
                  <a:srgbClr val="0000FF"/>
                </a:solidFill>
                <a:latin typeface="Times New Roman" pitchFamily="18" charset="0"/>
                <a:cs typeface="Times New Roman" pitchFamily="18" charset="0"/>
              </a:rPr>
              <a:t> </a:t>
            </a:r>
            <a:r>
              <a:rPr lang="vi-VN" sz="2200" dirty="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indent="342900" algn="just">
              <a:spcAft>
                <a:spcPts val="200"/>
              </a:spcAft>
            </a:pPr>
            <a:r>
              <a:rPr lang="en-US" sz="2200" b="1" dirty="0" smtClean="0">
                <a:solidFill>
                  <a:srgbClr val="0000FF"/>
                </a:solidFill>
                <a:latin typeface="Times New Roman" pitchFamily="18" charset="0"/>
                <a:cs typeface="Times New Roman" pitchFamily="18" charset="0"/>
              </a:rPr>
              <a:t>- </a:t>
            </a:r>
            <a:r>
              <a:rPr lang="vi-VN" sz="2200" b="1" dirty="0" smtClean="0">
                <a:solidFill>
                  <a:srgbClr val="0000FF"/>
                </a:solidFill>
                <a:latin typeface="Times New Roman" pitchFamily="18" charset="0"/>
                <a:cs typeface="Times New Roman" pitchFamily="18" charset="0"/>
              </a:rPr>
              <a:t>Nhóm </a:t>
            </a:r>
            <a:r>
              <a:rPr lang="vi-VN" sz="2200" b="1" dirty="0">
                <a:solidFill>
                  <a:srgbClr val="0000FF"/>
                </a:solidFill>
                <a:latin typeface="Times New Roman" pitchFamily="18" charset="0"/>
                <a:cs typeface="Times New Roman" pitchFamily="18" charset="0"/>
              </a:rPr>
              <a:t>quyền về kinh tế</a:t>
            </a:r>
            <a:r>
              <a:rPr lang="vi-VN" sz="2200" dirty="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dirty="0">
              <a:latin typeface="Times New Roman" pitchFamily="18" charset="0"/>
              <a:cs typeface="Times New Roman" pitchFamily="18" charset="0"/>
            </a:endParaRPr>
          </a:p>
          <a:p>
            <a:pPr indent="342900" algn="just">
              <a:spcAft>
                <a:spcPts val="200"/>
              </a:spcAft>
            </a:pPr>
            <a:r>
              <a:rPr lang="vi-VN" sz="2200" b="1" dirty="0">
                <a:solidFill>
                  <a:srgbClr val="0000FF"/>
                </a:solidFill>
                <a:latin typeface="Times New Roman" pitchFamily="18" charset="0"/>
                <a:cs typeface="Times New Roman" pitchFamily="18" charset="0"/>
              </a:rPr>
              <a:t>Nhóm quyền văn hoá, xã hội:</a:t>
            </a:r>
            <a:r>
              <a:rPr lang="vi-VN" sz="2200" dirty="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dirty="0">
              <a:latin typeface="Times New Roman" pitchFamily="18" charset="0"/>
              <a:cs typeface="Times New Roman" pitchFamily="18" charset="0"/>
            </a:endParaRPr>
          </a:p>
          <a:p>
            <a:pPr indent="342900" algn="just">
              <a:spcAft>
                <a:spcPts val="200"/>
              </a:spcAft>
            </a:pPr>
            <a:endParaRPr lang="en-US" sz="2400" dirty="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1844842" y="937524"/>
            <a:ext cx="8287050" cy="367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dirty="0">
                <a:solidFill>
                  <a:srgbClr val="0000FF"/>
                </a:solidFill>
              </a:rPr>
              <a:t>b</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Nghĩa</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của</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endParaRPr lang="en-US" sz="4000" dirty="0">
              <a:solidFill>
                <a:srgbClr val="0000FF"/>
              </a:solidFill>
              <a:latin typeface="Times New Roman" pitchFamily="18" charset="0"/>
              <a:cs typeface="Times New Roman" pitchFamily="18" charset="0"/>
            </a:endParaRPr>
          </a:p>
          <a:p>
            <a:pPr>
              <a:buNone/>
            </a:pPr>
            <a:r>
              <a:rPr lang="en-US" sz="4000" b="1" dirty="0" err="1" smtClean="0">
                <a:solidFill>
                  <a:srgbClr val="0000FF"/>
                </a:solidFill>
                <a:latin typeface="Times New Roman" pitchFamily="18" charset="0"/>
                <a:cs typeface="Times New Roman" pitchFamily="18" charset="0"/>
              </a:rPr>
              <a:t>Nghĩa</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a:t>
            </a:r>
            <a:r>
              <a:rPr lang="en-US" sz="4000" dirty="0" err="1">
                <a:solidFill>
                  <a:srgbClr val="0000FF"/>
                </a:solidFill>
                <a:latin typeface="Times New Roman" pitchFamily="18" charset="0"/>
                <a:cs typeface="Times New Roman" pitchFamily="18" charset="0"/>
              </a:rPr>
              <a:t>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những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việc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mà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nước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bắt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buộc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dân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phải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thực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theo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quy</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định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Hiến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luật</a:t>
            </a:r>
            <a:r>
              <a:rPr lang="en-US" sz="4000" dirty="0" smtClean="0">
                <a:solidFill>
                  <a:srgbClr val="0000FF"/>
                </a:solidFill>
                <a:latin typeface="Times New Roman" pitchFamily="18" charset="0"/>
                <a:cs typeface="Times New Roman" pitchFamily="18" charset="0"/>
              </a:rPr>
              <a:t>.</a:t>
            </a:r>
            <a:endParaRPr lang="en-US" sz="4000" dirty="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952747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1563292"/>
            <a:ext cx="10956898" cy="3344505"/>
          </a:xfrm>
          <a:prstGeom prst="rect">
            <a:avLst/>
          </a:prstGeom>
        </p:spPr>
        <p:txBody>
          <a:bodyPr wrap="square">
            <a:spAutoFit/>
          </a:bodyPr>
          <a:lstStyle/>
          <a:p>
            <a:pPr indent="342900" algn="just">
              <a:spcAft>
                <a:spcPts val="200"/>
              </a:spcAft>
            </a:pPr>
            <a:r>
              <a:rPr lang="vi-VN" sz="3200" b="1" dirty="0" smtClean="0">
                <a:solidFill>
                  <a:srgbClr val="0000FF"/>
                </a:solidFill>
                <a:latin typeface="Times New Roman" pitchFamily="18" charset="0"/>
                <a:cs typeface="Times New Roman" pitchFamily="18" charset="0"/>
              </a:rPr>
              <a:t>Các </a:t>
            </a:r>
            <a:r>
              <a:rPr lang="vi-VN" sz="3200" b="1" dirty="0">
                <a:solidFill>
                  <a:srgbClr val="0000FF"/>
                </a:solidFill>
                <a:latin typeface="Times New Roman" pitchFamily="18" charset="0"/>
                <a:cs typeface="Times New Roman" pitchFamily="18" charset="0"/>
              </a:rPr>
              <a:t>nghĩa vụ cơ bản mà công dân phải thực hiện:</a:t>
            </a:r>
            <a:r>
              <a:rPr lang="vi-VN" sz="3200" dirty="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3200" dirty="0">
              <a:latin typeface="Times New Roman" pitchFamily="18" charset="0"/>
              <a:cs typeface="Times New Roman" pitchFamily="18" charset="0"/>
            </a:endParaRPr>
          </a:p>
          <a:p>
            <a:pPr indent="342900" algn="just">
              <a:spcAft>
                <a:spcPts val="200"/>
              </a:spcAft>
            </a:pPr>
            <a:endParaRPr lang="en-US" sz="2400" dirty="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954720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dirty="0" err="1" smtClean="0">
                <a:solidFill>
                  <a:srgbClr val="0000FF"/>
                </a:solidFill>
                <a:latin typeface="Times New Roman" pitchFamily="18" charset="0"/>
                <a:cs typeface="Times New Roman" pitchFamily="18" charset="0"/>
              </a:rPr>
              <a:t>Hãy</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g</a:t>
            </a:r>
            <a:r>
              <a:rPr lang="vi-VN" sz="2400" dirty="0">
                <a:solidFill>
                  <a:srgbClr val="0000FF"/>
                </a:solidFill>
                <a:latin typeface="Times New Roman" pitchFamily="18" charset="0"/>
                <a:cs typeface="Times New Roman" pitchFamily="18" charset="0"/>
              </a:rPr>
              <a:t>hép các </a:t>
            </a:r>
            <a:r>
              <a:rPr lang="en-US" sz="2400" dirty="0" err="1">
                <a:solidFill>
                  <a:srgbClr val="0000FF"/>
                </a:solidFill>
                <a:latin typeface="Times New Roman" pitchFamily="18" charset="0"/>
                <a:cs typeface="Times New Roman" pitchFamily="18" charset="0"/>
              </a:rPr>
              <a:t>bức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tranh</a:t>
            </a:r>
            <a:r>
              <a:rPr lang="vi-VN" sz="2400" dirty="0">
                <a:solidFill>
                  <a:srgbClr val="0000FF"/>
                </a:solidFill>
                <a:latin typeface="Times New Roman" pitchFamily="18" charset="0"/>
                <a:cs typeface="Times New Roman" pitchFamily="18" charset="0"/>
              </a:rPr>
              <a:t> với nhóm quyền và nghĩa vụ phù hợp.</a:t>
            </a:r>
            <a:endParaRPr lang="en-US" sz="2400" dirty="0">
              <a:solidFill>
                <a:srgbClr val="0000FF"/>
              </a:solidFill>
              <a:latin typeface="Times New Roman" pitchFamily="18" charset="0"/>
              <a:cs typeface="Times New Roman" pitchFamily="18" charset="0"/>
            </a:endParaRPr>
          </a:p>
          <a:p>
            <a:endParaRPr lang="en-US" sz="2000" dirty="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
        <p:nvSpPr>
          <p:cNvPr id="2" name="Rectangle 1"/>
          <p:cNvSpPr/>
          <p:nvPr/>
        </p:nvSpPr>
        <p:spPr>
          <a:xfrm>
            <a:off x="3978442" y="4604084"/>
            <a:ext cx="6096000" cy="1477328"/>
          </a:xfrm>
          <a:prstGeom prst="rect">
            <a:avLst/>
          </a:prstGeom>
        </p:spPr>
        <p:txBody>
          <a:bodyPr>
            <a:spAutoFit/>
          </a:bodyPr>
          <a:lstStyle/>
          <a:p>
            <a:pPr lvl="0"/>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Nhóm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trị</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8;</a:t>
            </a:r>
          </a:p>
          <a:p>
            <a:pPr lvl="0"/>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Nhóm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sự</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1;</a:t>
            </a:r>
            <a:br>
              <a:rPr lang="en-US" dirty="0">
                <a:solidFill>
                  <a:srgbClr val="0000FF"/>
                </a:solidFill>
                <a:latin typeface="Times New Roman" pitchFamily="18" charset="0"/>
                <a:cs typeface="Times New Roman" pitchFamily="18" charset="0"/>
              </a:rPr>
            </a:b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Nhóm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tế</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9;</a:t>
            </a:r>
          </a:p>
          <a:p>
            <a:pPr lvl="0"/>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Nhóm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văn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hoá</a:t>
            </a:r>
            <a:r>
              <a:rPr lang="en-US" dirty="0">
                <a:solidFill>
                  <a:srgbClr val="0000FF"/>
                </a:solidFill>
                <a:latin typeface="Times New Roman" pitchFamily="18" charset="0"/>
                <a:cs typeface="Times New Roman" pitchFamily="18" charset="0"/>
              </a:rPr>
              <a:t> - </a:t>
            </a:r>
            <a:r>
              <a:rPr lang="en-US" dirty="0" err="1">
                <a:solidFill>
                  <a:srgbClr val="0000FF"/>
                </a:solidFill>
                <a:latin typeface="Times New Roman" pitchFamily="18" charset="0"/>
                <a:cs typeface="Times New Roman" pitchFamily="18" charset="0"/>
              </a:rPr>
              <a:t>xã</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hội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2, </a:t>
            </a:r>
            <a:r>
              <a:rPr lang="en-US" dirty="0" smtClean="0">
                <a:solidFill>
                  <a:srgbClr val="0000FF"/>
                </a:solidFill>
                <a:latin typeface="Times New Roman" pitchFamily="18" charset="0"/>
                <a:cs typeface="Times New Roman" pitchFamily="18" charset="0"/>
              </a:rPr>
              <a:t>4;5</a:t>
            </a:r>
            <a:endParaRPr lang="en-US" dirty="0">
              <a:solidFill>
                <a:srgbClr val="0000FF"/>
              </a:solidFill>
              <a:latin typeface="Times New Roman" pitchFamily="18" charset="0"/>
              <a:cs typeface="Times New Roman" pitchFamily="18" charset="0"/>
            </a:endParaRPr>
          </a:p>
          <a:p>
            <a:pPr lvl="0"/>
            <a:r>
              <a:rPr lang="en-US" dirty="0">
                <a:solidFill>
                  <a:srgbClr val="0000FF"/>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Nhóm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nghĩa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vụ</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công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3, </a:t>
            </a:r>
            <a:r>
              <a:rPr lang="en-US" b="1" dirty="0" smtClean="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6, 7.</a:t>
            </a:r>
          </a:p>
        </p:txBody>
      </p:sp>
    </p:spTree>
    <p:extLst>
      <p:ext uri="{BB962C8B-B14F-4D97-AF65-F5344CB8AC3E}">
        <p14:creationId xmlns:p14="http://schemas.microsoft.com/office/powerpoint/2010/main" val="267781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1844842" y="1659419"/>
            <a:ext cx="8287050"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dirty="0">
                <a:solidFill>
                  <a:srgbClr val="0000FF"/>
                </a:solidFill>
              </a:rPr>
              <a:t>2</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Thực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quyền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nghĩa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cùa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dân</a:t>
            </a:r>
            <a:endParaRPr lang="en-US" sz="4000" dirty="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7240</TotalTime>
  <Words>2626</Words>
  <Application>Microsoft Office PowerPoint</Application>
  <PresentationFormat>Custom</PresentationFormat>
  <Paragraphs>149</Paragraphs>
  <Slides>22</Slides>
  <Notes>3</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226</cp:revision>
  <dcterms:created xsi:type="dcterms:W3CDTF">2021-06-28T15:32:15Z</dcterms:created>
  <dcterms:modified xsi:type="dcterms:W3CDTF">2022-03-31T07:54:21Z</dcterms:modified>
</cp:coreProperties>
</file>