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8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BC26-81F0-4BAC-AB90-F76A0DEF7B4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3030E-3DA3-4677-9A8A-1AC6B615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3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528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485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32257600 w 120000"/>
              <a:gd name="T3" fmla="*/ 0 h 120000"/>
              <a:gd name="T4" fmla="*/ 2322576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23907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069EA4-62B8-4AAF-B3E4-3084503E03F1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82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EB2D-06B8-42D9-8524-FA694AE091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91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20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134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2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165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36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199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763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0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50A13A3-B576-4D56-BE94-FC7E001B3A8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7D222EB-82F6-4C3F-BF67-53D232BA532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3A3-B576-4D56-BE94-FC7E001B3A8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EB-82F6-4C3F-BF67-53D232BA5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3A3-B576-4D56-BE94-FC7E001B3A8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EB-82F6-4C3F-BF67-53D232BA5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3A3-B576-4D56-BE94-FC7E001B3A8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EB-82F6-4C3F-BF67-53D232BA5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3A3-B576-4D56-BE94-FC7E001B3A8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EB-82F6-4C3F-BF67-53D232BA5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3A3-B576-4D56-BE94-FC7E001B3A8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EB-82F6-4C3F-BF67-53D232BA53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3A3-B576-4D56-BE94-FC7E001B3A8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EB-82F6-4C3F-BF67-53D232BA5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3A3-B576-4D56-BE94-FC7E001B3A8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EB-82F6-4C3F-BF67-53D232BA5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3A3-B576-4D56-BE94-FC7E001B3A8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EB-82F6-4C3F-BF67-53D232BA5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3A3-B576-4D56-BE94-FC7E001B3A8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EB-82F6-4C3F-BF67-53D232BA532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3A3-B576-4D56-BE94-FC7E001B3A8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EB-82F6-4C3F-BF67-53D232BA5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0A13A3-B576-4D56-BE94-FC7E001B3A8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7D222EB-82F6-4C3F-BF67-53D232BA53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19352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/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BẢN </a:t>
            </a:r>
            <a:endPara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EM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940" y="120205"/>
            <a:ext cx="9304015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6" y="217650"/>
            <a:ext cx="1977628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741322" y="1295554"/>
            <a:ext cx="189507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Luyện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tập</a:t>
            </a:r>
            <a:endParaRPr lang="zh-CN" altLang="en-US" sz="2400" b="1" dirty="0">
              <a:solidFill>
                <a:srgbClr val="2C3A37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80" y="2176564"/>
            <a:ext cx="1852107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2655849" y="1248082"/>
            <a:ext cx="787403" cy="1035236"/>
            <a:chOff x="3619997" y="2561289"/>
            <a:chExt cx="1118974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7" y="2680561"/>
              <a:ext cx="888884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4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9153525" cy="1003300"/>
          </a:xfrm>
          <a:prstGeom prst="rect">
            <a:avLst/>
          </a:prstGeom>
        </p:spPr>
      </p:pic>
      <p:sp>
        <p:nvSpPr>
          <p:cNvPr id="14" name="文本框 21"/>
          <p:cNvSpPr txBox="1"/>
          <p:nvPr/>
        </p:nvSpPr>
        <p:spPr>
          <a:xfrm>
            <a:off x="3009334" y="1378554"/>
            <a:ext cx="5057534" cy="565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 TÌNH HUỐNG</a:t>
            </a:r>
          </a:p>
          <a:p>
            <a:pPr algn="just"/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endParaRPr lang="en-US" altLang="zh-CN" sz="3200" b="1" dirty="0">
              <a:solidFill>
                <a:srgbClr val="F6D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892" y="4965060"/>
            <a:ext cx="1749530" cy="11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236" y="120205"/>
            <a:ext cx="9304015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6" y="217650"/>
            <a:ext cx="1977628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741322" y="1295554"/>
            <a:ext cx="189507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4:</a:t>
            </a:r>
          </a:p>
          <a:p>
            <a:pPr algn="ctr"/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Vận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dụng</a:t>
            </a:r>
            <a:endParaRPr lang="zh-CN" altLang="en-US" sz="2400" b="1" dirty="0">
              <a:solidFill>
                <a:srgbClr val="2C3A37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38" y="3526735"/>
            <a:ext cx="1206233" cy="2360248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2842296" y="1217463"/>
            <a:ext cx="47712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doạ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9153525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1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Box 5"/>
          <p:cNvSpPr txBox="1">
            <a:spLocks noChangeArrowheads="1"/>
          </p:cNvSpPr>
          <p:nvPr/>
        </p:nvSpPr>
        <p:spPr bwMode="auto">
          <a:xfrm>
            <a:off x="433213" y="-18241"/>
            <a:ext cx="46342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DỰ ÁN</a:t>
            </a:r>
            <a:endParaRPr lang="en-US" altLang="en-US" sz="4000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8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605" y="184833"/>
            <a:ext cx="2746952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 txBox="1">
            <a:spLocks/>
          </p:cNvSpPr>
          <p:nvPr/>
        </p:nvSpPr>
        <p:spPr bwMode="auto">
          <a:xfrm>
            <a:off x="4229101" y="3839258"/>
            <a:ext cx="292774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10" name="Rectangle 19"/>
          <p:cNvSpPr/>
          <p:nvPr/>
        </p:nvSpPr>
        <p:spPr>
          <a:xfrm rot="21420000">
            <a:off x="1751451" y="543647"/>
            <a:ext cx="860822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 bwMode="auto">
          <a:xfrm>
            <a:off x="2560347" y="1560001"/>
            <a:ext cx="6518975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Rectangle 19"/>
          <p:cNvSpPr/>
          <p:nvPr/>
        </p:nvSpPr>
        <p:spPr>
          <a:xfrm rot="286156">
            <a:off x="1618224" y="1810274"/>
            <a:ext cx="815137" cy="99214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9"/>
          <p:cNvSpPr/>
          <p:nvPr/>
        </p:nvSpPr>
        <p:spPr>
          <a:xfrm rot="21345731">
            <a:off x="1454942" y="5120597"/>
            <a:ext cx="862013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5E27F9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 bwMode="auto">
          <a:xfrm>
            <a:off x="2508760" y="5448024"/>
            <a:ext cx="64996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2631281" y="552768"/>
            <a:ext cx="63771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defRPr/>
            </a:pPr>
            <a:r>
              <a:rPr lang="pt-B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Trao đổi, thống nhất nội dung, hình thức thực hiện nhiệm vụ.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7" name="Picture 4" descr="Hướng dẫn cách tổ chức trò chơi thả đỉa ba ba trẻ 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0000" l="10000" r="90000">
                        <a14:foregroundMark x1="28875" y1="44750" x2="26000" y2="71500"/>
                        <a14:foregroundMark x1="66500" y1="66750" x2="66500" y2="66750"/>
                        <a14:foregroundMark x1="80500" y1="65000" x2="80500" y2="65000"/>
                        <a14:foregroundMark x1="61250" y1="29750" x2="61250" y2="29750"/>
                        <a14:foregroundMark x1="61375" y1="41500" x2="64250" y2="33750"/>
                        <a14:foregroundMark x1="60625" y1="21500" x2="60625" y2="21500"/>
                        <a14:foregroundMark x1="62250" y1="30500" x2="62250" y2="30500"/>
                        <a14:foregroundMark x1="57500" y1="30500" x2="57500" y2="30500"/>
                        <a14:foregroundMark x1="41125" y1="8250" x2="41125" y2="8250"/>
                        <a14:foregroundMark x1="46125" y1="22750" x2="46125" y2="22750"/>
                        <a14:foregroundMark x1="45500" y1="20750" x2="45500" y2="20750"/>
                        <a14:foregroundMark x1="67375" y1="42750" x2="67375" y2="42750"/>
                        <a14:foregroundMark x1="66750" y1="27750" x2="66750" y2="27750"/>
                        <a14:foregroundMark x1="63875" y1="25750" x2="63875" y2="25750"/>
                        <a14:foregroundMark x1="64625" y1="38750" x2="64625" y2="38750"/>
                        <a14:foregroundMark x1="65625" y1="85500" x2="65625" y2="85500"/>
                        <a14:foregroundMark x1="61625" y1="85500" x2="61625" y2="85500"/>
                        <a14:foregroundMark x1="34375" y1="83000" x2="34375" y2="83000"/>
                        <a14:foregroundMark x1="42500" y1="2000" x2="42500" y2="2000"/>
                        <a14:foregroundMark x1="66875" y1="56250" x2="66875" y2="56250"/>
                        <a14:foregroundMark x1="64625" y1="72000" x2="64625" y2="72000"/>
                        <a14:foregroundMark x1="63500" y1="81000" x2="63500" y2="81000"/>
                        <a14:foregroundMark x1="60625" y1="85750" x2="60625" y2="85750"/>
                        <a14:foregroundMark x1="64875" y1="87750" x2="64875" y2="87750"/>
                        <a14:foregroundMark x1="35750" y1="83000" x2="35750" y2="83000"/>
                        <a14:foregroundMark x1="62375" y1="73250" x2="62375" y2="73250"/>
                        <a14:foregroundMark x1="18250" y1="70000" x2="18250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286" y="5590170"/>
            <a:ext cx="1901745" cy="12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542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35"/>
    </mc:Choice>
    <mc:Fallback xmlns="">
      <p:transition spd="slow" advTm="4553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324600"/>
          </a:xfrm>
        </p:spPr>
      </p:pic>
      <p:sp>
        <p:nvSpPr>
          <p:cNvPr id="5" name="Rectangle 4"/>
          <p:cNvSpPr/>
          <p:nvPr/>
        </p:nvSpPr>
        <p:spPr>
          <a:xfrm>
            <a:off x="457200" y="1628801"/>
            <a:ext cx="7467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HƯỚNG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 HỌC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1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0"/>
            <a:ext cx="6858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50" y="635000"/>
            <a:ext cx="5372100" cy="439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28700" y="5221071"/>
            <a:ext cx="72952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567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940" y="120205"/>
            <a:ext cx="9304015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6" y="217650"/>
            <a:ext cx="1977628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741322" y="1295554"/>
            <a:ext cx="189507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Khám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phá</a:t>
            </a:r>
            <a:endParaRPr lang="zh-CN" altLang="en-US" sz="2400" b="1" dirty="0">
              <a:solidFill>
                <a:srgbClr val="2C3A37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3" y="2859576"/>
            <a:ext cx="1852107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583574" y="2126551"/>
            <a:ext cx="816256" cy="1035236"/>
            <a:chOff x="3619997" y="2561289"/>
            <a:chExt cx="1159978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7" y="2680561"/>
              <a:ext cx="929888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1399830" y="2084569"/>
            <a:ext cx="7163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2.Tìm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zh-CN" altLang="en-US" sz="3200" b="1" u="sng" dirty="0">
              <a:solidFill>
                <a:srgbClr val="F6D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76" y="3730255"/>
            <a:ext cx="1867435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9153525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2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74" y="-9525"/>
            <a:ext cx="9304015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9153525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1935936" y="804747"/>
            <a:ext cx="478597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đôi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643956" y="217386"/>
            <a:ext cx="89664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9328" y="3243921"/>
            <a:ext cx="1573814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836913" y="1401631"/>
            <a:ext cx="7009105" cy="3050482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17" descr="花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41" y="3400851"/>
            <a:ext cx="922496" cy="1103630"/>
          </a:xfrm>
          <a:prstGeom prst="rect">
            <a:avLst/>
          </a:prstGeom>
        </p:spPr>
      </p:pic>
      <p:pic>
        <p:nvPicPr>
          <p:cNvPr id="25" name="图片 23" descr="花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5647" y="3563116"/>
            <a:ext cx="665321" cy="889754"/>
          </a:xfrm>
          <a:prstGeom prst="rect">
            <a:avLst/>
          </a:prstGeom>
        </p:spPr>
      </p:pic>
      <p:sp>
        <p:nvSpPr>
          <p:cNvPr id="26" name="文本框 21"/>
          <p:cNvSpPr txBox="1"/>
          <p:nvPr/>
        </p:nvSpPr>
        <p:spPr>
          <a:xfrm>
            <a:off x="1799118" y="1660733"/>
            <a:ext cx="5736278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1E2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C1E2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1E2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C1E2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b="1" dirty="0" err="1">
                <a:solidFill>
                  <a:srgbClr val="C1E2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C1E2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Theo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30000"/>
              </a:lnSpc>
            </a:pPr>
            <a:endParaRPr lang="en-US" altLang="zh-CN" sz="3200" b="1" dirty="0">
              <a:solidFill>
                <a:srgbClr val="E1B6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74" y="-9525"/>
            <a:ext cx="9304015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9153525" cy="1003300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836913" y="1401629"/>
            <a:ext cx="7009105" cy="4534406"/>
            <a:chOff x="5261" y="3406"/>
            <a:chExt cx="8762" cy="4035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643957" y="1028601"/>
            <a:ext cx="7790360" cy="740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940" y="120205"/>
            <a:ext cx="9304015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6" y="217650"/>
            <a:ext cx="1977628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2" y="2481028"/>
            <a:ext cx="1852107" cy="3624038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1773621" y="2140811"/>
            <a:ext cx="59276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6D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76" y="3730255"/>
            <a:ext cx="1867435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9153525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74" y="-9525"/>
            <a:ext cx="9304015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9153525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2636031" y="724533"/>
            <a:ext cx="3921865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643956" y="217386"/>
            <a:ext cx="89664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9328" y="3243921"/>
            <a:ext cx="1573814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836913" y="1401631"/>
            <a:ext cx="7009105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255363" y="1660733"/>
            <a:ext cx="6535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6D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029613"/>
              </p:ext>
            </p:extLst>
          </p:nvPr>
        </p:nvGraphicFramePr>
        <p:xfrm>
          <a:off x="968365" y="2116638"/>
          <a:ext cx="6877654" cy="2731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731">
                  <a:extLst>
                    <a:ext uri="{9D8B030D-6E8A-4147-A177-3AD203B41FA5}">
                      <a16:colId xmlns="" xmlns:a16="http://schemas.microsoft.com/office/drawing/2014/main" val="1593620524"/>
                    </a:ext>
                  </a:extLst>
                </a:gridCol>
                <a:gridCol w="1719641">
                  <a:extLst>
                    <a:ext uri="{9D8B030D-6E8A-4147-A177-3AD203B41FA5}">
                      <a16:colId xmlns="" xmlns:a16="http://schemas.microsoft.com/office/drawing/2014/main" val="3066325180"/>
                    </a:ext>
                  </a:extLst>
                </a:gridCol>
                <a:gridCol w="1719641">
                  <a:extLst>
                    <a:ext uri="{9D8B030D-6E8A-4147-A177-3AD203B41FA5}">
                      <a16:colId xmlns="" xmlns:a16="http://schemas.microsoft.com/office/drawing/2014/main" val="657235875"/>
                    </a:ext>
                  </a:extLst>
                </a:gridCol>
                <a:gridCol w="1719641">
                  <a:extLst>
                    <a:ext uri="{9D8B030D-6E8A-4147-A177-3AD203B41FA5}">
                      <a16:colId xmlns="" xmlns:a16="http://schemas.microsoft.com/office/drawing/2014/main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8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15" y="-92476"/>
            <a:ext cx="9304015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9153525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2636031" y="724533"/>
            <a:ext cx="3921865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643956" y="217386"/>
            <a:ext cx="89664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9328" y="3243921"/>
            <a:ext cx="1573814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836913" y="1401631"/>
            <a:ext cx="7009105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255363" y="1660733"/>
            <a:ext cx="6535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6D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07042"/>
              </p:ext>
            </p:extLst>
          </p:nvPr>
        </p:nvGraphicFramePr>
        <p:xfrm>
          <a:off x="968365" y="2736573"/>
          <a:ext cx="6877654" cy="2731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731">
                  <a:extLst>
                    <a:ext uri="{9D8B030D-6E8A-4147-A177-3AD203B41FA5}">
                      <a16:colId xmlns="" xmlns:a16="http://schemas.microsoft.com/office/drawing/2014/main" val="1593620524"/>
                    </a:ext>
                  </a:extLst>
                </a:gridCol>
                <a:gridCol w="1719641">
                  <a:extLst>
                    <a:ext uri="{9D8B030D-6E8A-4147-A177-3AD203B41FA5}">
                      <a16:colId xmlns="" xmlns:a16="http://schemas.microsoft.com/office/drawing/2014/main" val="3066325180"/>
                    </a:ext>
                  </a:extLst>
                </a:gridCol>
                <a:gridCol w="1719641">
                  <a:extLst>
                    <a:ext uri="{9D8B030D-6E8A-4147-A177-3AD203B41FA5}">
                      <a16:colId xmlns="" xmlns:a16="http://schemas.microsoft.com/office/drawing/2014/main" val="657235875"/>
                    </a:ext>
                  </a:extLst>
                </a:gridCol>
                <a:gridCol w="1719641">
                  <a:extLst>
                    <a:ext uri="{9D8B030D-6E8A-4147-A177-3AD203B41FA5}">
                      <a16:colId xmlns="" xmlns:a16="http://schemas.microsoft.com/office/drawing/2014/main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b, g, h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e, l</a:t>
                      </a:r>
                    </a:p>
                  </a:txBody>
                  <a:tcPr marL="51435" marR="51435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a, c,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d, k.</a:t>
                      </a:r>
                    </a:p>
                  </a:txBody>
                  <a:tcPr marL="51435" marR="51435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42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940" y="120205"/>
            <a:ext cx="9304015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6" y="217650"/>
            <a:ext cx="1977628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741322" y="1295554"/>
            <a:ext cx="189507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Luyện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tập</a:t>
            </a:r>
            <a:endParaRPr lang="zh-CN" altLang="en-US" sz="2400" b="1" dirty="0">
              <a:solidFill>
                <a:srgbClr val="2C3A37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04" y="2376564"/>
            <a:ext cx="1852107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2655848" y="1248082"/>
            <a:ext cx="710951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7" y="2680561"/>
              <a:ext cx="738535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3321219" y="1202338"/>
            <a:ext cx="4816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b="1" dirty="0">
              <a:solidFill>
                <a:srgbClr val="F6D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76" y="3730255"/>
            <a:ext cx="1867435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9153525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74" y="-9525"/>
            <a:ext cx="9304015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9153525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2636031" y="724533"/>
            <a:ext cx="3921865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643956" y="217386"/>
            <a:ext cx="89664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9328" y="3243921"/>
            <a:ext cx="1573814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836913" y="1401631"/>
            <a:ext cx="7009105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030788" y="1660732"/>
            <a:ext cx="67598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800" b="1" dirty="0">
              <a:solidFill>
                <a:srgbClr val="E1B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ết thúc bài học"/>
  <p:tag name="ISPRING_SLIDE_INDENT_LEVEL" val="0"/>
  <p:tag name="GENSWF_ADVANCE_TIME" val="45.535"/>
  <p:tag name="TIMING" val="|10.113|15.564"/>
  <p:tag name="ISPRING_SLIDE_ID_2" val="{6BAF4117-4235-48E1-B80A-983247CDB7DD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</TotalTime>
  <Words>718</Words>
  <Application>Microsoft Office PowerPoint</Application>
  <PresentationFormat>On-screen Show (4:3)</PresentationFormat>
  <Paragraphs>81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2022-05-10T20:57:47Z</dcterms:created>
  <dcterms:modified xsi:type="dcterms:W3CDTF">2022-05-10T21:01:16Z</dcterms:modified>
</cp:coreProperties>
</file>