
<file path=[Content_Types].xml><?xml version="1.0" encoding="utf-8"?>
<Types xmlns="http://schemas.openxmlformats.org/package/2006/content-types">
  <Override PartName="/ppt/embeddings/oleObject12.bin" ContentType="application/vnd.openxmlformats-officedocument.oleObject"/>
  <Override PartName="/ppt/embeddings/oleObject30.bin" ContentType="application/vnd.openxmlformats-officedocument.oleObject"/>
  <Override PartName="/ppt/notesSlides/notesSlide2.xml" ContentType="application/vnd.openxmlformats-officedocument.presentationml.notesSlide+xml"/>
  <Override PartName="/ppt/embeddings/oleObject41.bin" ContentType="application/vnd.openxmlformats-officedocument.oleObject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embeddings/oleObject8.bin" ContentType="application/vnd.openxmlformats-officedocument.oleObject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embeddings/oleObject6.bin" ContentType="application/vnd.openxmlformats-officedocument.oleObject"/>
  <Override PartName="/ppt/embeddings/oleObject39.bin" ContentType="application/vnd.openxmlformats-officedocument.oleObject"/>
  <Override PartName="/ppt/embeddings/oleObject4.bin" ContentType="application/vnd.openxmlformats-officedocument.oleObject"/>
  <Override PartName="/ppt/embeddings/oleObject19.bin" ContentType="application/vnd.openxmlformats-officedocument.oleObject"/>
  <Override PartName="/ppt/embeddings/oleObject28.bin" ContentType="application/vnd.openxmlformats-officedocument.oleObject"/>
  <Override PartName="/ppt/embeddings/oleObject37.bin" ContentType="application/vnd.openxmlformats-officedocument.oleObject"/>
  <Override PartName="/ppt/embeddings/oleObject2.bin" ContentType="application/vnd.openxmlformats-officedocument.oleObject"/>
  <Override PartName="/ppt/embeddings/oleObject17.bin" ContentType="application/vnd.openxmlformats-officedocument.oleObject"/>
  <Override PartName="/ppt/embeddings/oleObject26.bin" ContentType="application/vnd.openxmlformats-officedocument.oleObject"/>
  <Override PartName="/ppt/embeddings/oleObject35.bin" ContentType="application/vnd.openxmlformats-officedocument.oleObject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embeddings/oleObject15.bin" ContentType="application/vnd.openxmlformats-officedocument.oleObject"/>
  <Override PartName="/ppt/embeddings/oleObject24.bin" ContentType="application/vnd.openxmlformats-officedocument.oleObject"/>
  <Override PartName="/ppt/embeddings/oleObject33.bin" ContentType="application/vnd.openxmlformats-officedocument.oleObject"/>
  <Override PartName="/ppt/embeddings/oleObject42.bin" ContentType="application/vnd.openxmlformats-officedocument.oleObject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19.xml" ContentType="application/vnd.openxmlformats-officedocument.presentationml.slide+xml"/>
  <Default Extension="bin" ContentType="application/vnd.ms-powerpoint.smartTags"/>
  <Override PartName="/ppt/slideLayouts/slideLayout7.xml" ContentType="application/vnd.openxmlformats-officedocument.presentationml.slideLayout+xml"/>
  <Override PartName="/ppt/embeddings/oleObject11.bin" ContentType="application/vnd.openxmlformats-officedocument.oleObject"/>
  <Override PartName="/ppt/embeddings/oleObject13.bin" ContentType="application/vnd.openxmlformats-officedocument.oleObject"/>
  <Override PartName="/ppt/embeddings/oleObject22.bin" ContentType="application/vnd.openxmlformats-officedocument.oleObject"/>
  <Override PartName="/ppt/embeddings/oleObject31.bin" ContentType="application/vnd.openxmlformats-officedocument.oleObject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embeddings/oleObject40.bin" ContentType="application/vnd.openxmlformats-officedocument.oleObject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embeddings/oleObject20.bin" ContentType="application/vnd.openxmlformats-officedocument.oleObject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Override PartName="/ppt/embeddings/oleObject9.bin" ContentType="application/vnd.openxmlformats-officedocument.oleObject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embeddings/oleObject7.bin" ContentType="application/vnd.openxmlformats-officedocument.oleObject"/>
  <Default Extension="wav" ContentType="audio/wav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embeddings/oleObject5.bin" ContentType="application/vnd.openxmlformats-officedocument.oleObject"/>
  <Override PartName="/ppt/embeddings/oleObject29.bin" ContentType="application/vnd.openxmlformats-officedocument.oleObject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embeddings/oleObject3.bin" ContentType="application/vnd.openxmlformats-officedocument.oleObject"/>
  <Override PartName="/ppt/embeddings/oleObject18.bin" ContentType="application/vnd.openxmlformats-officedocument.oleObject"/>
  <Default Extension="gif" ContentType="image/gif"/>
  <Override PartName="/ppt/embeddings/oleObject27.bin" ContentType="application/vnd.openxmlformats-officedocument.oleObject"/>
  <Override PartName="/ppt/embeddings/oleObject38.bin" ContentType="application/vnd.openxmlformats-officedocument.oleObject"/>
  <Override PartName="/ppt/embeddings/oleObject1.bin" ContentType="application/vnd.openxmlformats-officedocument.oleObject"/>
  <Override PartName="/ppt/embeddings/oleObject16.bin" ContentType="application/vnd.openxmlformats-officedocument.oleObject"/>
  <Override PartName="/ppt/embeddings/oleObject25.bin" ContentType="application/vnd.openxmlformats-officedocument.oleObject"/>
  <Override PartName="/ppt/embeddings/oleObject34.bin" ContentType="application/vnd.openxmlformats-officedocument.oleObject"/>
  <Override PartName="/ppt/embeddings/oleObject36.bin" ContentType="application/vnd.openxmlformats-officedocument.oleObject"/>
  <Override PartName="/ppt/slides/slide8.xml" ContentType="application/vnd.openxmlformats-officedocument.presentationml.slide+xml"/>
  <Override PartName="/ppt/embeddings/oleObject14.bin" ContentType="application/vnd.openxmlformats-officedocument.oleObject"/>
  <Override PartName="/ppt/embeddings/oleObject23.bin" ContentType="application/vnd.openxmlformats-officedocument.oleObject"/>
  <Override PartName="/ppt/embeddings/oleObject32.bin" ContentType="application/vnd.openxmlformats-officedocument.oleObject"/>
  <Override PartName="/ppt/embeddings/oleObject43.bin" ContentType="application/vnd.openxmlformats-officedocument.oleObject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embeddings/oleObject21.bin" ContentType="application/vnd.openxmlformats-officedocument.oleObject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embeddings/oleObject10.bin" ContentType="application/vnd.openxmlformats-officedocument.oleObject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  <p:sldMasterId id="2147483720" r:id="rId2"/>
  </p:sldMasterIdLst>
  <p:notesMasterIdLst>
    <p:notesMasterId r:id="rId22"/>
  </p:notesMasterIdLst>
  <p:sldIdLst>
    <p:sldId id="257" r:id="rId3"/>
    <p:sldId id="278" r:id="rId4"/>
    <p:sldId id="277" r:id="rId5"/>
    <p:sldId id="281" r:id="rId6"/>
    <p:sldId id="261" r:id="rId7"/>
    <p:sldId id="260" r:id="rId8"/>
    <p:sldId id="262" r:id="rId9"/>
    <p:sldId id="266" r:id="rId10"/>
    <p:sldId id="263" r:id="rId11"/>
    <p:sldId id="272" r:id="rId12"/>
    <p:sldId id="280" r:id="rId13"/>
    <p:sldId id="268" r:id="rId14"/>
    <p:sldId id="269" r:id="rId15"/>
    <p:sldId id="270" r:id="rId16"/>
    <p:sldId id="274" r:id="rId17"/>
    <p:sldId id="275" r:id="rId18"/>
    <p:sldId id="276" r:id="rId19"/>
    <p:sldId id="267" r:id="rId20"/>
    <p:sldId id="264" r:id="rId21"/>
  </p:sldIdLst>
  <p:sldSz cx="9144000" cy="6858000" type="screen4x3"/>
  <p:notesSz cx="6858000" cy="9144000"/>
  <p:smartTags r:id="rId2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FF00"/>
    <a:srgbClr val="006600"/>
    <a:srgbClr val="A5A55B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66" d="100"/>
          <a:sy n="66" d="100"/>
        </p:scale>
        <p:origin x="-948" y="-1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theme" Target="theme/theme1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presProps" Target="pres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microsoft.com/office/2006/relationships/smartTags" Target="smartTags.bin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8" Type="http://schemas.openxmlformats.org/officeDocument/2006/relationships/image" Target="../media/image8.wmf"/><Relationship Id="rId13" Type="http://schemas.openxmlformats.org/officeDocument/2006/relationships/image" Target="../media/image13.wmf"/><Relationship Id="rId3" Type="http://schemas.openxmlformats.org/officeDocument/2006/relationships/image" Target="../media/image3.wmf"/><Relationship Id="rId7" Type="http://schemas.openxmlformats.org/officeDocument/2006/relationships/image" Target="../media/image7.wmf"/><Relationship Id="rId12" Type="http://schemas.openxmlformats.org/officeDocument/2006/relationships/image" Target="../media/image12.wmf"/><Relationship Id="rId2" Type="http://schemas.openxmlformats.org/officeDocument/2006/relationships/image" Target="../media/image2.wmf"/><Relationship Id="rId1" Type="http://schemas.openxmlformats.org/officeDocument/2006/relationships/image" Target="../media/image1.wmf"/><Relationship Id="rId6" Type="http://schemas.openxmlformats.org/officeDocument/2006/relationships/image" Target="../media/image6.wmf"/><Relationship Id="rId11" Type="http://schemas.openxmlformats.org/officeDocument/2006/relationships/image" Target="../media/image11.wmf"/><Relationship Id="rId5" Type="http://schemas.openxmlformats.org/officeDocument/2006/relationships/image" Target="../media/image5.wmf"/><Relationship Id="rId15" Type="http://schemas.openxmlformats.org/officeDocument/2006/relationships/image" Target="../media/image15.wmf"/><Relationship Id="rId10" Type="http://schemas.openxmlformats.org/officeDocument/2006/relationships/image" Target="../media/image10.wmf"/><Relationship Id="rId4" Type="http://schemas.openxmlformats.org/officeDocument/2006/relationships/image" Target="../media/image4.wmf"/><Relationship Id="rId9" Type="http://schemas.openxmlformats.org/officeDocument/2006/relationships/image" Target="../media/image9.wmf"/><Relationship Id="rId14" Type="http://schemas.openxmlformats.org/officeDocument/2006/relationships/image" Target="../media/image14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image" Target="../media/image17.wmf"/><Relationship Id="rId1" Type="http://schemas.openxmlformats.org/officeDocument/2006/relationships/image" Target="../media/image16.wmf"/><Relationship Id="rId6" Type="http://schemas.openxmlformats.org/officeDocument/2006/relationships/image" Target="../media/image15.wmf"/><Relationship Id="rId5" Type="http://schemas.openxmlformats.org/officeDocument/2006/relationships/image" Target="../media/image14.wmf"/><Relationship Id="rId4" Type="http://schemas.openxmlformats.org/officeDocument/2006/relationships/image" Target="../media/image13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8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23.wmf"/><Relationship Id="rId2" Type="http://schemas.openxmlformats.org/officeDocument/2006/relationships/image" Target="../media/image22.wmf"/><Relationship Id="rId1" Type="http://schemas.openxmlformats.org/officeDocument/2006/relationships/image" Target="../media/image21.wmf"/><Relationship Id="rId6" Type="http://schemas.openxmlformats.org/officeDocument/2006/relationships/image" Target="../media/image26.wmf"/><Relationship Id="rId5" Type="http://schemas.openxmlformats.org/officeDocument/2006/relationships/image" Target="../media/image25.wmf"/><Relationship Id="rId4" Type="http://schemas.openxmlformats.org/officeDocument/2006/relationships/image" Target="../media/image24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29.wmf"/><Relationship Id="rId2" Type="http://schemas.openxmlformats.org/officeDocument/2006/relationships/image" Target="../media/image28.wmf"/><Relationship Id="rId1" Type="http://schemas.openxmlformats.org/officeDocument/2006/relationships/image" Target="../media/image27.wmf"/><Relationship Id="rId6" Type="http://schemas.openxmlformats.org/officeDocument/2006/relationships/image" Target="../media/image32.wmf"/><Relationship Id="rId5" Type="http://schemas.openxmlformats.org/officeDocument/2006/relationships/image" Target="../media/image31.wmf"/><Relationship Id="rId4" Type="http://schemas.openxmlformats.org/officeDocument/2006/relationships/image" Target="../media/image30.wmf"/></Relationships>
</file>

<file path=ppt/drawings/_rels/vmlDrawing6.vml.rels><?xml version="1.0" encoding="UTF-8" standalone="yes"?>
<Relationships xmlns="http://schemas.openxmlformats.org/package/2006/relationships"><Relationship Id="rId2" Type="http://schemas.openxmlformats.org/officeDocument/2006/relationships/image" Target="../media/image34.wmf"/><Relationship Id="rId1" Type="http://schemas.openxmlformats.org/officeDocument/2006/relationships/image" Target="../media/image33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41.wmf"/><Relationship Id="rId2" Type="http://schemas.openxmlformats.org/officeDocument/2006/relationships/image" Target="../media/image40.wmf"/><Relationship Id="rId1" Type="http://schemas.openxmlformats.org/officeDocument/2006/relationships/image" Target="../media/image39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44.wmf"/><Relationship Id="rId2" Type="http://schemas.openxmlformats.org/officeDocument/2006/relationships/image" Target="../media/image43.wmf"/><Relationship Id="rId1" Type="http://schemas.openxmlformats.org/officeDocument/2006/relationships/image" Target="../media/image42.wmf"/><Relationship Id="rId4" Type="http://schemas.openxmlformats.org/officeDocument/2006/relationships/image" Target="../media/image45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1A0E49E-6C5B-49C4-BC2E-1B7D66550E18}" type="datetimeFigureOut">
              <a:rPr lang="en-US" smtClean="0"/>
              <a:pPr/>
              <a:t>2/26/2016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100D97D-A8B4-4634-AF4F-B8310DE216F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6CA31E9-47A2-4611-81B7-ECB307E1BAC8}" type="slidenum">
              <a:rPr lang="en-US" smtClean="0">
                <a:latin typeface="Arial" pitchFamily="34" charset="0"/>
              </a:rPr>
              <a:pPr/>
              <a:t>10</a:t>
            </a:fld>
            <a:endParaRPr lang="en-US" smtClean="0">
              <a:latin typeface="Arial" pitchFamily="34" charset="0"/>
            </a:endParaRPr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vi-VN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00D97D-A8B4-4634-AF4F-B8310DE216FA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D790392-9D25-4CF4-9BB0-70A94077CEE5}" type="slidenum">
              <a:rPr lang="en-US" smtClean="0">
                <a:latin typeface="Arial" pitchFamily="34" charset="0"/>
              </a:rPr>
              <a:pPr/>
              <a:t>17</a:t>
            </a:fld>
            <a:endParaRPr lang="en-US" smtClean="0">
              <a:latin typeface="Arial" pitchFamily="34" charset="0"/>
            </a:endParaRPr>
          </a:p>
        </p:txBody>
      </p:sp>
      <p:sp>
        <p:nvSpPr>
          <p:cNvPr id="337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vi-VN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79CBA-81AE-4AD4-AA6F-94E6E60D1E20}" type="datetimeFigureOut">
              <a:rPr lang="en-US" smtClean="0"/>
              <a:pPr/>
              <a:t>2/26/2016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C8996B-F108-48D2-8804-77F2873B2A9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79CBA-81AE-4AD4-AA6F-94E6E60D1E20}" type="datetimeFigureOut">
              <a:rPr lang="en-US" smtClean="0"/>
              <a:pPr/>
              <a:t>2/26/2016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C8996B-F108-48D2-8804-77F2873B2A9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79CBA-81AE-4AD4-AA6F-94E6E60D1E20}" type="datetimeFigureOut">
              <a:rPr lang="en-US" smtClean="0"/>
              <a:pPr/>
              <a:t>2/26/2016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C8996B-F108-48D2-8804-77F2873B2A9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79CBA-81AE-4AD4-AA6F-94E6E60D1E20}" type="datetimeFigureOut">
              <a:rPr lang="en-US" smtClean="0"/>
              <a:pPr/>
              <a:t>2/26/2016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C8996B-F108-48D2-8804-77F2873B2A9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79CBA-81AE-4AD4-AA6F-94E6E60D1E20}" type="datetimeFigureOut">
              <a:rPr lang="en-US" smtClean="0"/>
              <a:pPr/>
              <a:t>2/26/2016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C8996B-F108-48D2-8804-77F2873B2A9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79CBA-81AE-4AD4-AA6F-94E6E60D1E20}" type="datetimeFigureOut">
              <a:rPr lang="en-US" smtClean="0"/>
              <a:pPr/>
              <a:t>2/26/2016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C8996B-F108-48D2-8804-77F2873B2A9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79CBA-81AE-4AD4-AA6F-94E6E60D1E20}" type="datetimeFigureOut">
              <a:rPr lang="en-US" smtClean="0"/>
              <a:pPr/>
              <a:t>2/26/2016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C8996B-F108-48D2-8804-77F2873B2A9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79CBA-81AE-4AD4-AA6F-94E6E60D1E20}" type="datetimeFigureOut">
              <a:rPr lang="en-US" smtClean="0"/>
              <a:pPr/>
              <a:t>2/26/2016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C8996B-F108-48D2-8804-77F2873B2A9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79CBA-81AE-4AD4-AA6F-94E6E60D1E20}" type="datetimeFigureOut">
              <a:rPr lang="en-US" smtClean="0"/>
              <a:pPr/>
              <a:t>2/26/2016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FC8996B-F108-48D2-8804-77F2873B2A9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79CBA-81AE-4AD4-AA6F-94E6E60D1E20}" type="datetimeFigureOut">
              <a:rPr lang="en-US" smtClean="0"/>
              <a:pPr/>
              <a:t>2/26/2016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C8996B-F108-48D2-8804-77F2873B2A9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79CBA-81AE-4AD4-AA6F-94E6E60D1E20}" type="datetimeFigureOut">
              <a:rPr lang="en-US" smtClean="0"/>
              <a:pPr/>
              <a:t>2/26/2016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fld id="{EFC8996B-F108-48D2-8804-77F2873B2A9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79CBA-81AE-4AD4-AA6F-94E6E60D1E20}" type="datetimeFigureOut">
              <a:rPr lang="en-US" smtClean="0"/>
              <a:pPr/>
              <a:t>2/26/2016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C8996B-F108-48D2-8804-77F2873B2A9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fld id="{ED379CBA-81AE-4AD4-AA6F-94E6E60D1E20}" type="datetimeFigureOut">
              <a:rPr lang="en-US" smtClean="0"/>
              <a:pPr/>
              <a:t>2/26/2016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C8996B-F108-48D2-8804-77F2873B2A9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79CBA-81AE-4AD4-AA6F-94E6E60D1E20}" type="datetimeFigureOut">
              <a:rPr lang="en-US" smtClean="0"/>
              <a:pPr/>
              <a:t>2/26/2016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C8996B-F108-48D2-8804-77F2873B2A9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79CBA-81AE-4AD4-AA6F-94E6E60D1E20}" type="datetimeFigureOut">
              <a:rPr lang="en-US" smtClean="0"/>
              <a:pPr/>
              <a:t>2/26/2016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C8996B-F108-48D2-8804-77F2873B2A9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79CBA-81AE-4AD4-AA6F-94E6E60D1E20}" type="datetimeFigureOut">
              <a:rPr lang="en-US" smtClean="0"/>
              <a:pPr/>
              <a:t>2/26/2016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C8996B-F108-48D2-8804-77F2873B2A9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79CBA-81AE-4AD4-AA6F-94E6E60D1E20}" type="datetimeFigureOut">
              <a:rPr lang="en-US" smtClean="0"/>
              <a:pPr/>
              <a:t>2/26/2016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C8996B-F108-48D2-8804-77F2873B2A9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79CBA-81AE-4AD4-AA6F-94E6E60D1E20}" type="datetimeFigureOut">
              <a:rPr lang="en-US" smtClean="0"/>
              <a:pPr/>
              <a:t>2/26/2016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C8996B-F108-48D2-8804-77F2873B2A9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79CBA-81AE-4AD4-AA6F-94E6E60D1E20}" type="datetimeFigureOut">
              <a:rPr lang="en-US" smtClean="0"/>
              <a:pPr/>
              <a:t>2/26/2016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C8996B-F108-48D2-8804-77F2873B2A9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79CBA-81AE-4AD4-AA6F-94E6E60D1E20}" type="datetimeFigureOut">
              <a:rPr lang="en-US" smtClean="0"/>
              <a:pPr/>
              <a:t>2/26/2016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C8996B-F108-48D2-8804-77F2873B2A9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79CBA-81AE-4AD4-AA6F-94E6E60D1E20}" type="datetimeFigureOut">
              <a:rPr lang="en-US" smtClean="0"/>
              <a:pPr/>
              <a:t>2/26/2016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C8996B-F108-48D2-8804-77F2873B2A9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79CBA-81AE-4AD4-AA6F-94E6E60D1E20}" type="datetimeFigureOut">
              <a:rPr lang="en-US" smtClean="0"/>
              <a:pPr/>
              <a:t>2/26/2016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C8996B-F108-48D2-8804-77F2873B2A9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379CBA-81AE-4AD4-AA6F-94E6E60D1E20}" type="datetimeFigureOut">
              <a:rPr lang="en-US" smtClean="0"/>
              <a:pPr/>
              <a:t>2/26/2016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C8996B-F108-48D2-8804-77F2873B2A9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11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ED379CBA-81AE-4AD4-AA6F-94E6E60D1E20}" type="datetimeFigureOut">
              <a:rPr lang="en-US" smtClean="0"/>
              <a:pPr/>
              <a:t>2/26/2016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EFC8996B-F108-48D2-8804-77F2873B2A9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.bin"/><Relationship Id="rId13" Type="http://schemas.openxmlformats.org/officeDocument/2006/relationships/oleObject" Target="../embeddings/oleObject11.bin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5.bin"/><Relationship Id="rId12" Type="http://schemas.openxmlformats.org/officeDocument/2006/relationships/oleObject" Target="../embeddings/oleObject10.bin"/><Relationship Id="rId17" Type="http://schemas.openxmlformats.org/officeDocument/2006/relationships/oleObject" Target="../embeddings/oleObject15.bin"/><Relationship Id="rId2" Type="http://schemas.openxmlformats.org/officeDocument/2006/relationships/slideLayout" Target="../slideLayouts/slideLayout1.xml"/><Relationship Id="rId16" Type="http://schemas.openxmlformats.org/officeDocument/2006/relationships/oleObject" Target="../embeddings/oleObject14.bin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4.bin"/><Relationship Id="rId11" Type="http://schemas.openxmlformats.org/officeDocument/2006/relationships/oleObject" Target="../embeddings/oleObject9.bin"/><Relationship Id="rId5" Type="http://schemas.openxmlformats.org/officeDocument/2006/relationships/oleObject" Target="../embeddings/oleObject3.bin"/><Relationship Id="rId15" Type="http://schemas.openxmlformats.org/officeDocument/2006/relationships/oleObject" Target="../embeddings/oleObject13.bin"/><Relationship Id="rId10" Type="http://schemas.openxmlformats.org/officeDocument/2006/relationships/oleObject" Target="../embeddings/oleObject8.bin"/><Relationship Id="rId4" Type="http://schemas.openxmlformats.org/officeDocument/2006/relationships/oleObject" Target="../embeddings/oleObject2.bin"/><Relationship Id="rId9" Type="http://schemas.openxmlformats.org/officeDocument/2006/relationships/oleObject" Target="../embeddings/oleObject7.bin"/><Relationship Id="rId14" Type="http://schemas.openxmlformats.org/officeDocument/2006/relationships/oleObject" Target="../embeddings/oleObject12.bin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slide" Target="slide17.xml"/><Relationship Id="rId3" Type="http://schemas.openxmlformats.org/officeDocument/2006/relationships/slide" Target="slide12.xml"/><Relationship Id="rId7" Type="http://schemas.openxmlformats.org/officeDocument/2006/relationships/slide" Target="slide16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8.xml"/><Relationship Id="rId6" Type="http://schemas.openxmlformats.org/officeDocument/2006/relationships/slide" Target="slide15.xml"/><Relationship Id="rId5" Type="http://schemas.openxmlformats.org/officeDocument/2006/relationships/slide" Target="slide14.xml"/><Relationship Id="rId4" Type="http://schemas.openxmlformats.org/officeDocument/2006/relationships/slide" Target="slide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5.bin"/><Relationship Id="rId3" Type="http://schemas.openxmlformats.org/officeDocument/2006/relationships/audio" Target="file:///C:\WINDOWS\MEDIA\TADA.WAV" TargetMode="External"/><Relationship Id="rId7" Type="http://schemas.openxmlformats.org/officeDocument/2006/relationships/image" Target="../media/image36.jpeg"/><Relationship Id="rId2" Type="http://schemas.openxmlformats.org/officeDocument/2006/relationships/audio" Target="../media/audio4.wav"/><Relationship Id="rId1" Type="http://schemas.openxmlformats.org/officeDocument/2006/relationships/vmlDrawing" Target="../drawings/vmlDrawing6.vml"/><Relationship Id="rId6" Type="http://schemas.openxmlformats.org/officeDocument/2006/relationships/slide" Target="slide10.xml"/><Relationship Id="rId5" Type="http://schemas.openxmlformats.org/officeDocument/2006/relationships/image" Target="../media/image35.png"/><Relationship Id="rId4" Type="http://schemas.openxmlformats.org/officeDocument/2006/relationships/slideLayout" Target="../slideLayouts/slideLayout2.xml"/><Relationship Id="rId9" Type="http://schemas.openxmlformats.org/officeDocument/2006/relationships/oleObject" Target="../embeddings/oleObject36.bin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file:///C:\WINDOWS\MEDIA\TADA.WAV" TargetMode="External"/><Relationship Id="rId1" Type="http://schemas.openxmlformats.org/officeDocument/2006/relationships/audio" Target="../media/audio4.wav"/><Relationship Id="rId5" Type="http://schemas.openxmlformats.org/officeDocument/2006/relationships/slide" Target="slide10.xml"/><Relationship Id="rId4" Type="http://schemas.openxmlformats.org/officeDocument/2006/relationships/image" Target="../media/image35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7" Type="http://schemas.openxmlformats.org/officeDocument/2006/relationships/image" Target="../media/image36.jpeg"/><Relationship Id="rId2" Type="http://schemas.openxmlformats.org/officeDocument/2006/relationships/audio" Target="file:///C:\WINDOWS\MEDIA\TADA.WAV" TargetMode="External"/><Relationship Id="rId1" Type="http://schemas.openxmlformats.org/officeDocument/2006/relationships/audio" Target="../media/audio4.wav"/><Relationship Id="rId6" Type="http://schemas.openxmlformats.org/officeDocument/2006/relationships/slide" Target="slide10.xml"/><Relationship Id="rId5" Type="http://schemas.openxmlformats.org/officeDocument/2006/relationships/image" Target="../media/image35.png"/><Relationship Id="rId4" Type="http://schemas.openxmlformats.org/officeDocument/2006/relationships/notesSlide" Target="../notesSlides/notesSlide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7" Type="http://schemas.openxmlformats.org/officeDocument/2006/relationships/image" Target="../media/image38.gif"/><Relationship Id="rId2" Type="http://schemas.openxmlformats.org/officeDocument/2006/relationships/audio" Target="file:///C:\WINDOWS\MEDIA\TADA.WAV" TargetMode="External"/><Relationship Id="rId1" Type="http://schemas.openxmlformats.org/officeDocument/2006/relationships/audio" Target="../media/audio4.wav"/><Relationship Id="rId6" Type="http://schemas.openxmlformats.org/officeDocument/2006/relationships/image" Target="../media/image37.jpeg"/><Relationship Id="rId5" Type="http://schemas.openxmlformats.org/officeDocument/2006/relationships/slide" Target="slide10.xml"/><Relationship Id="rId4" Type="http://schemas.openxmlformats.org/officeDocument/2006/relationships/image" Target="../media/image35.png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38.gif"/><Relationship Id="rId3" Type="http://schemas.openxmlformats.org/officeDocument/2006/relationships/audio" Target="file:///C:\WINDOWS\MEDIA\TADA.WAV" TargetMode="External"/><Relationship Id="rId7" Type="http://schemas.openxmlformats.org/officeDocument/2006/relationships/image" Target="../media/image37.jpeg"/><Relationship Id="rId2" Type="http://schemas.openxmlformats.org/officeDocument/2006/relationships/audio" Target="../media/audio4.wav"/><Relationship Id="rId1" Type="http://schemas.openxmlformats.org/officeDocument/2006/relationships/vmlDrawing" Target="../drawings/vmlDrawing7.vml"/><Relationship Id="rId6" Type="http://schemas.openxmlformats.org/officeDocument/2006/relationships/slide" Target="slide10.xml"/><Relationship Id="rId11" Type="http://schemas.openxmlformats.org/officeDocument/2006/relationships/oleObject" Target="../embeddings/oleObject39.bin"/><Relationship Id="rId5" Type="http://schemas.openxmlformats.org/officeDocument/2006/relationships/image" Target="../media/image35.png"/><Relationship Id="rId10" Type="http://schemas.openxmlformats.org/officeDocument/2006/relationships/oleObject" Target="../embeddings/oleObject38.bin"/><Relationship Id="rId4" Type="http://schemas.openxmlformats.org/officeDocument/2006/relationships/slideLayout" Target="../slideLayouts/slideLayout2.xml"/><Relationship Id="rId9" Type="http://schemas.openxmlformats.org/officeDocument/2006/relationships/oleObject" Target="../embeddings/oleObject37.bin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7" Type="http://schemas.openxmlformats.org/officeDocument/2006/relationships/image" Target="../media/image37.jpeg"/><Relationship Id="rId2" Type="http://schemas.openxmlformats.org/officeDocument/2006/relationships/audio" Target="file:///C:\WINDOWS\MEDIA\TADA.WAV" TargetMode="External"/><Relationship Id="rId1" Type="http://schemas.openxmlformats.org/officeDocument/2006/relationships/audio" Target="../media/audio4.wav"/><Relationship Id="rId6" Type="http://schemas.openxmlformats.org/officeDocument/2006/relationships/image" Target="../media/image35.png"/><Relationship Id="rId5" Type="http://schemas.openxmlformats.org/officeDocument/2006/relationships/slide" Target="slide10.xml"/><Relationship Id="rId4" Type="http://schemas.openxmlformats.org/officeDocument/2006/relationships/notesSlide" Target="../notesSlides/notesSlide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oleObject" Target="../embeddings/oleObject43.bin"/><Relationship Id="rId5" Type="http://schemas.openxmlformats.org/officeDocument/2006/relationships/oleObject" Target="../embeddings/oleObject42.bin"/><Relationship Id="rId4" Type="http://schemas.openxmlformats.org/officeDocument/2006/relationships/oleObject" Target="../embeddings/oleObject41.bin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1.bin"/><Relationship Id="rId3" Type="http://schemas.openxmlformats.org/officeDocument/2006/relationships/oleObject" Target="../embeddings/oleObject16.bin"/><Relationship Id="rId7" Type="http://schemas.openxmlformats.org/officeDocument/2006/relationships/oleObject" Target="../embeddings/oleObject2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19.bin"/><Relationship Id="rId5" Type="http://schemas.openxmlformats.org/officeDocument/2006/relationships/oleObject" Target="../embeddings/oleObject18.bin"/><Relationship Id="rId4" Type="http://schemas.openxmlformats.org/officeDocument/2006/relationships/oleObject" Target="../embeddings/oleObject17.bin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2.bin"/><Relationship Id="rId3" Type="http://schemas.openxmlformats.org/officeDocument/2006/relationships/audio" Target="../media/audio1.wav"/><Relationship Id="rId7" Type="http://schemas.openxmlformats.org/officeDocument/2006/relationships/image" Target="../media/image20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9.gif"/><Relationship Id="rId5" Type="http://schemas.openxmlformats.org/officeDocument/2006/relationships/audio" Target="../media/audio3.wav"/><Relationship Id="rId4" Type="http://schemas.openxmlformats.org/officeDocument/2006/relationships/audio" Target="../media/audio2.wav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8.bin"/><Relationship Id="rId3" Type="http://schemas.openxmlformats.org/officeDocument/2006/relationships/oleObject" Target="../embeddings/oleObject23.bin"/><Relationship Id="rId7" Type="http://schemas.openxmlformats.org/officeDocument/2006/relationships/oleObject" Target="../embeddings/oleObject27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26.bin"/><Relationship Id="rId5" Type="http://schemas.openxmlformats.org/officeDocument/2006/relationships/oleObject" Target="../embeddings/oleObject25.bin"/><Relationship Id="rId4" Type="http://schemas.openxmlformats.org/officeDocument/2006/relationships/oleObject" Target="../embeddings/oleObject24.bin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3.bin"/><Relationship Id="rId3" Type="http://schemas.openxmlformats.org/officeDocument/2006/relationships/hyperlink" Target="dongho.exe" TargetMode="External"/><Relationship Id="rId7" Type="http://schemas.openxmlformats.org/officeDocument/2006/relationships/oleObject" Target="../embeddings/oleObject3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31.bin"/><Relationship Id="rId5" Type="http://schemas.openxmlformats.org/officeDocument/2006/relationships/oleObject" Target="../embeddings/oleObject30.bin"/><Relationship Id="rId4" Type="http://schemas.openxmlformats.org/officeDocument/2006/relationships/oleObject" Target="../embeddings/oleObject29.bin"/><Relationship Id="rId9" Type="http://schemas.openxmlformats.org/officeDocument/2006/relationships/oleObject" Target="../embeddings/oleObject34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-381000"/>
            <a:ext cx="7772400" cy="1470025"/>
          </a:xfrm>
        </p:spPr>
        <p:txBody>
          <a:bodyPr>
            <a:normAutofit/>
          </a:bodyPr>
          <a:lstStyle/>
          <a:p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KIỂM </a:t>
            </a:r>
            <a:r>
              <a:rPr lang="en-US" sz="3200" dirty="0" smtId="1">
                <a:latin typeface="Times New Roman" pitchFamily="18" charset="0"/>
                <a:cs typeface="Times New Roman" pitchFamily="18" charset="0"/>
              </a:rPr>
              <a:t>TRA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BÀI CŨ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762000"/>
            <a:ext cx="9144000" cy="1905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457200" indent="-457200"/>
            <a:r>
              <a:rPr lang="en-US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1/ </a:t>
            </a:r>
            <a:r>
              <a:rPr lang="en-US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Đơn</a:t>
            </a:r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 marL="457200" indent="-457200"/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TL: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Đơn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đại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gồm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hoặc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biến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hoặc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giữa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biến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457200" indent="-457200"/>
            <a:r>
              <a:rPr lang="en-US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2/ </a:t>
            </a:r>
            <a:r>
              <a:rPr lang="en-US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đơn</a:t>
            </a:r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 marL="457200" indent="-457200"/>
            <a:endParaRPr lang="en-US" sz="2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/>
        </p:nvGraphicFramePr>
        <p:xfrm>
          <a:off x="304800" y="2667000"/>
          <a:ext cx="1324656" cy="685800"/>
        </p:xfrm>
        <a:graphic>
          <a:graphicData uri="http://schemas.openxmlformats.org/presentationml/2006/ole">
            <p:oleObj spid="_x0000_s3074" name="Equation" r:id="rId3" imgW="444240" imgH="228600" progId="Equation.DSMT4">
              <p:embed/>
            </p:oleObj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/>
        </p:nvGraphicFramePr>
        <p:xfrm>
          <a:off x="2133600" y="2514600"/>
          <a:ext cx="1295400" cy="990600"/>
        </p:xfrm>
        <a:graphic>
          <a:graphicData uri="http://schemas.openxmlformats.org/presentationml/2006/ole">
            <p:oleObj spid="_x0000_s3075" name="Equation" r:id="rId4" imgW="545760" imgH="393480" progId="Equation.DSMT4">
              <p:embed/>
            </p:oleObj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/>
        </p:nvGraphicFramePr>
        <p:xfrm>
          <a:off x="3733800" y="2514600"/>
          <a:ext cx="1143000" cy="1031631"/>
        </p:xfrm>
        <a:graphic>
          <a:graphicData uri="http://schemas.openxmlformats.org/presentationml/2006/ole">
            <p:oleObj spid="_x0000_s3076" name="Equation" r:id="rId5" imgW="482400" imgH="393480" progId="Equation.DSMT4">
              <p:embed/>
            </p:oleObj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/>
        </p:nvGraphicFramePr>
        <p:xfrm>
          <a:off x="6043612" y="2684596"/>
          <a:ext cx="1042988" cy="592004"/>
        </p:xfrm>
        <a:graphic>
          <a:graphicData uri="http://schemas.openxmlformats.org/presentationml/2006/ole">
            <p:oleObj spid="_x0000_s3078" name="Equation" r:id="rId6" imgW="431640" imgH="228600" progId="Equation.DSMT4">
              <p:embed/>
            </p:oleObj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/>
        </p:nvGraphicFramePr>
        <p:xfrm>
          <a:off x="4794250" y="1914525"/>
          <a:ext cx="114300" cy="177800"/>
        </p:xfrm>
        <a:graphic>
          <a:graphicData uri="http://schemas.openxmlformats.org/presentationml/2006/ole">
            <p:oleObj spid="_x0000_s3080" name="Equation" r:id="rId7" imgW="114120" imgH="177480" progId="Equation.DSMT4">
              <p:embed/>
            </p:oleObj>
          </a:graphicData>
        </a:graphic>
      </p:graphicFrame>
      <p:graphicFrame>
        <p:nvGraphicFramePr>
          <p:cNvPr id="13" name="Object 12"/>
          <p:cNvGraphicFramePr>
            <a:graphicFrameLocks noChangeAspect="1"/>
          </p:cNvGraphicFramePr>
          <p:nvPr/>
        </p:nvGraphicFramePr>
        <p:xfrm>
          <a:off x="457200" y="3657600"/>
          <a:ext cx="1143000" cy="685800"/>
        </p:xfrm>
        <a:graphic>
          <a:graphicData uri="http://schemas.openxmlformats.org/presentationml/2006/ole">
            <p:oleObj spid="_x0000_s3081" name="Equation" r:id="rId8" imgW="380880" imgH="228600" progId="Equation.DSMT4">
              <p:embed/>
            </p:oleObj>
          </a:graphicData>
        </a:graphic>
      </p:graphicFrame>
      <p:graphicFrame>
        <p:nvGraphicFramePr>
          <p:cNvPr id="14" name="Object 13"/>
          <p:cNvGraphicFramePr>
            <a:graphicFrameLocks noChangeAspect="1"/>
          </p:cNvGraphicFramePr>
          <p:nvPr/>
        </p:nvGraphicFramePr>
        <p:xfrm>
          <a:off x="1819275" y="3686175"/>
          <a:ext cx="1314450" cy="657225"/>
        </p:xfrm>
        <a:graphic>
          <a:graphicData uri="http://schemas.openxmlformats.org/presentationml/2006/ole">
            <p:oleObj spid="_x0000_s3082" name="Equation" r:id="rId9" imgW="291960" imgH="228600" progId="Equation.DSMT4">
              <p:embed/>
            </p:oleObj>
          </a:graphicData>
        </a:graphic>
      </p:graphicFrame>
      <p:graphicFrame>
        <p:nvGraphicFramePr>
          <p:cNvPr id="15" name="Object 14"/>
          <p:cNvGraphicFramePr>
            <a:graphicFrameLocks noChangeAspect="1"/>
          </p:cNvGraphicFramePr>
          <p:nvPr/>
        </p:nvGraphicFramePr>
        <p:xfrm>
          <a:off x="3352800" y="3733800"/>
          <a:ext cx="1219200" cy="609600"/>
        </p:xfrm>
        <a:graphic>
          <a:graphicData uri="http://schemas.openxmlformats.org/presentationml/2006/ole">
            <p:oleObj spid="_x0000_s3083" name="Equation" r:id="rId10" imgW="393480" imgH="228600" progId="Equation.DSMT4">
              <p:embed/>
            </p:oleObj>
          </a:graphicData>
        </a:graphic>
      </p:graphicFrame>
      <p:graphicFrame>
        <p:nvGraphicFramePr>
          <p:cNvPr id="16" name="Object 15"/>
          <p:cNvGraphicFramePr>
            <a:graphicFrameLocks noChangeAspect="1"/>
          </p:cNvGraphicFramePr>
          <p:nvPr/>
        </p:nvGraphicFramePr>
        <p:xfrm>
          <a:off x="7772400" y="2743200"/>
          <a:ext cx="381000" cy="508000"/>
        </p:xfrm>
        <a:graphic>
          <a:graphicData uri="http://schemas.openxmlformats.org/presentationml/2006/ole">
            <p:oleObj spid="_x0000_s3084" name="Equation" r:id="rId11" imgW="152280" imgH="203040" progId="Equation.DSMT4">
              <p:embed/>
            </p:oleObj>
          </a:graphicData>
        </a:graphic>
      </p:graphicFrame>
      <p:sp>
        <p:nvSpPr>
          <p:cNvPr id="17" name="Title 1"/>
          <p:cNvSpPr txBox="1">
            <a:spLocks/>
          </p:cNvSpPr>
          <p:nvPr/>
        </p:nvSpPr>
        <p:spPr>
          <a:xfrm>
            <a:off x="228600" y="3962400"/>
            <a:ext cx="7772400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TL: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Biểu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thức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là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đơn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thức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là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: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graphicFrame>
        <p:nvGraphicFramePr>
          <p:cNvPr id="3085" name="Object 13"/>
          <p:cNvGraphicFramePr>
            <a:graphicFrameLocks noChangeAspect="1"/>
          </p:cNvGraphicFramePr>
          <p:nvPr/>
        </p:nvGraphicFramePr>
        <p:xfrm>
          <a:off x="428625" y="5105400"/>
          <a:ext cx="1323975" cy="685800"/>
        </p:xfrm>
        <a:graphic>
          <a:graphicData uri="http://schemas.openxmlformats.org/presentationml/2006/ole">
            <p:oleObj spid="_x0000_s3085" name="Equation" r:id="rId12" imgW="444240" imgH="228600" progId="Equation.DSMT4">
              <p:embed/>
            </p:oleObj>
          </a:graphicData>
        </a:graphic>
      </p:graphicFrame>
      <p:graphicFrame>
        <p:nvGraphicFramePr>
          <p:cNvPr id="3086" name="Object 14"/>
          <p:cNvGraphicFramePr>
            <a:graphicFrameLocks noChangeAspect="1"/>
          </p:cNvGraphicFramePr>
          <p:nvPr/>
        </p:nvGraphicFramePr>
        <p:xfrm>
          <a:off x="2057400" y="4953000"/>
          <a:ext cx="1143000" cy="1031875"/>
        </p:xfrm>
        <a:graphic>
          <a:graphicData uri="http://schemas.openxmlformats.org/presentationml/2006/ole">
            <p:oleObj spid="_x0000_s3086" name="Equation" r:id="rId13" imgW="482400" imgH="393480" progId="Equation.DSMT4">
              <p:embed/>
            </p:oleObj>
          </a:graphicData>
        </a:graphic>
      </p:graphicFrame>
      <p:graphicFrame>
        <p:nvGraphicFramePr>
          <p:cNvPr id="3088" name="Object 16"/>
          <p:cNvGraphicFramePr>
            <a:graphicFrameLocks noChangeAspect="1"/>
          </p:cNvGraphicFramePr>
          <p:nvPr/>
        </p:nvGraphicFramePr>
        <p:xfrm>
          <a:off x="3733800" y="5181600"/>
          <a:ext cx="457200" cy="609600"/>
        </p:xfrm>
        <a:graphic>
          <a:graphicData uri="http://schemas.openxmlformats.org/presentationml/2006/ole">
            <p:oleObj spid="_x0000_s3088" name="Equation" r:id="rId14" imgW="152280" imgH="203040" progId="Equation.DSMT4">
              <p:embed/>
            </p:oleObj>
          </a:graphicData>
        </a:graphic>
      </p:graphicFrame>
      <p:graphicFrame>
        <p:nvGraphicFramePr>
          <p:cNvPr id="3089" name="Object 17"/>
          <p:cNvGraphicFramePr>
            <a:graphicFrameLocks noChangeAspect="1"/>
          </p:cNvGraphicFramePr>
          <p:nvPr/>
        </p:nvGraphicFramePr>
        <p:xfrm>
          <a:off x="4800600" y="5105400"/>
          <a:ext cx="1143000" cy="685800"/>
        </p:xfrm>
        <a:graphic>
          <a:graphicData uri="http://schemas.openxmlformats.org/presentationml/2006/ole">
            <p:oleObj spid="_x0000_s3089" name="Equation" r:id="rId15" imgW="380880" imgH="228600" progId="Equation.DSMT4">
              <p:embed/>
            </p:oleObj>
          </a:graphicData>
        </a:graphic>
      </p:graphicFrame>
      <p:graphicFrame>
        <p:nvGraphicFramePr>
          <p:cNvPr id="3090" name="Object 18"/>
          <p:cNvGraphicFramePr>
            <a:graphicFrameLocks noChangeAspect="1"/>
          </p:cNvGraphicFramePr>
          <p:nvPr/>
        </p:nvGraphicFramePr>
        <p:xfrm>
          <a:off x="6324600" y="5029200"/>
          <a:ext cx="1161774" cy="809625"/>
        </p:xfrm>
        <a:graphic>
          <a:graphicData uri="http://schemas.openxmlformats.org/presentationml/2006/ole">
            <p:oleObj spid="_x0000_s3090" name="Equation" r:id="rId16" imgW="291960" imgH="228600" progId="Equation.DSMT4">
              <p:embed/>
            </p:oleObj>
          </a:graphicData>
        </a:graphic>
      </p:graphicFrame>
      <p:graphicFrame>
        <p:nvGraphicFramePr>
          <p:cNvPr id="3091" name="Object 19"/>
          <p:cNvGraphicFramePr>
            <a:graphicFrameLocks noChangeAspect="1"/>
          </p:cNvGraphicFramePr>
          <p:nvPr/>
        </p:nvGraphicFramePr>
        <p:xfrm>
          <a:off x="7543800" y="5181600"/>
          <a:ext cx="1219200" cy="609600"/>
        </p:xfrm>
        <a:graphic>
          <a:graphicData uri="http://schemas.openxmlformats.org/presentationml/2006/ole">
            <p:oleObj spid="_x0000_s3091" name="Equation" r:id="rId17" imgW="393480" imgH="228600" progId="Equation.DSMT4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5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3" fill="hold">
                      <p:stCondLst>
                        <p:cond delay="0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56" dur="2000" fill="hold"/>
                                        <p:tgtEl>
                                          <p:spTgt spid="6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5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9" dur="500"/>
                                        <p:tgtEl>
                                          <p:spTgt spid="30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63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4" fill="hold">
                      <p:stCondLst>
                        <p:cond delay="0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7" dur="2000" fill="hold"/>
                                        <p:tgtEl>
                                          <p:spTgt spid="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6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0" dur="500"/>
                                        <p:tgtEl>
                                          <p:spTgt spid="30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7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74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5" fill="hold">
                      <p:stCondLst>
                        <p:cond delay="0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78" dur="2000" fill="hold"/>
                                        <p:tgtEl>
                                          <p:spTgt spid="16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7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1" dur="500"/>
                                        <p:tgtEl>
                                          <p:spTgt spid="30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8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85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6" fill="hold">
                      <p:stCondLst>
                        <p:cond delay="0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89" dur="2000" fill="hold"/>
                                        <p:tgtEl>
                                          <p:spTgt spid="13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9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30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3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9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96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7" fill="hold">
                      <p:stCondLst>
                        <p:cond delay="0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00" dur="2000" fill="hold"/>
                                        <p:tgtEl>
                                          <p:spTgt spid="1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0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3" dur="500"/>
                                        <p:tgtEl>
                                          <p:spTgt spid="30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4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0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107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8" fill="hold">
                      <p:stCondLst>
                        <p:cond delay="0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11" dur="2000" fill="hold"/>
                                        <p:tgtEl>
                                          <p:spTgt spid="15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1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4" dur="500"/>
                                        <p:tgtEl>
                                          <p:spTgt spid="30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5" presetID="4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1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</p:childTnLst>
        </p:cTn>
      </p:par>
    </p:tnLst>
    <p:bldLst>
      <p:bldP spid="2" grpId="0"/>
      <p:bldP spid="17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8" name="AutoShape 6"/>
          <p:cNvSpPr>
            <a:spLocks noChangeArrowheads="1"/>
          </p:cNvSpPr>
          <p:nvPr/>
        </p:nvSpPr>
        <p:spPr bwMode="auto">
          <a:xfrm>
            <a:off x="7848600" y="1524000"/>
            <a:ext cx="457200" cy="381000"/>
          </a:xfrm>
          <a:prstGeom prst="star5">
            <a:avLst/>
          </a:prstGeom>
          <a:solidFill>
            <a:srgbClr val="FFFF00"/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endParaRPr lang="vi-VN">
              <a:latin typeface="Tahoma" pitchFamily="34" charset="0"/>
            </a:endParaRPr>
          </a:p>
        </p:txBody>
      </p:sp>
      <p:sp>
        <p:nvSpPr>
          <p:cNvPr id="59401" name="AutoShape 9"/>
          <p:cNvSpPr>
            <a:spLocks noChangeArrowheads="1"/>
          </p:cNvSpPr>
          <p:nvPr/>
        </p:nvSpPr>
        <p:spPr bwMode="auto">
          <a:xfrm>
            <a:off x="3733800" y="1066800"/>
            <a:ext cx="1066800" cy="914400"/>
          </a:xfrm>
          <a:prstGeom prst="star5">
            <a:avLst/>
          </a:prstGeom>
          <a:solidFill>
            <a:srgbClr val="FFFF00"/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endParaRPr lang="vi-VN">
              <a:latin typeface="Tahoma" pitchFamily="34" charset="0"/>
            </a:endParaRPr>
          </a:p>
        </p:txBody>
      </p:sp>
      <p:sp>
        <p:nvSpPr>
          <p:cNvPr id="59402" name="AutoShape 10"/>
          <p:cNvSpPr>
            <a:spLocks noChangeArrowheads="1"/>
          </p:cNvSpPr>
          <p:nvPr/>
        </p:nvSpPr>
        <p:spPr bwMode="auto">
          <a:xfrm>
            <a:off x="685800" y="2133600"/>
            <a:ext cx="381000" cy="304800"/>
          </a:xfrm>
          <a:prstGeom prst="star5">
            <a:avLst/>
          </a:prstGeom>
          <a:solidFill>
            <a:srgbClr val="FFFF00"/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endParaRPr lang="vi-VN">
              <a:latin typeface="Tahoma" pitchFamily="34" charset="0"/>
            </a:endParaRPr>
          </a:p>
        </p:txBody>
      </p:sp>
      <p:sp>
        <p:nvSpPr>
          <p:cNvPr id="59403" name="AutoShape 11"/>
          <p:cNvSpPr>
            <a:spLocks noChangeArrowheads="1"/>
          </p:cNvSpPr>
          <p:nvPr/>
        </p:nvSpPr>
        <p:spPr bwMode="auto">
          <a:xfrm>
            <a:off x="7848600" y="3657600"/>
            <a:ext cx="228600" cy="228600"/>
          </a:xfrm>
          <a:prstGeom prst="star5">
            <a:avLst/>
          </a:prstGeom>
          <a:solidFill>
            <a:srgbClr val="FFFF00"/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endParaRPr lang="vi-VN">
              <a:latin typeface="Tahoma" pitchFamily="34" charset="0"/>
            </a:endParaRPr>
          </a:p>
        </p:txBody>
      </p:sp>
      <p:sp>
        <p:nvSpPr>
          <p:cNvPr id="59404" name="AutoShape 12"/>
          <p:cNvSpPr>
            <a:spLocks noChangeArrowheads="1"/>
          </p:cNvSpPr>
          <p:nvPr/>
        </p:nvSpPr>
        <p:spPr bwMode="auto">
          <a:xfrm>
            <a:off x="4343400" y="4343400"/>
            <a:ext cx="228600" cy="228600"/>
          </a:xfrm>
          <a:prstGeom prst="star5">
            <a:avLst/>
          </a:prstGeom>
          <a:solidFill>
            <a:srgbClr val="FFFF00"/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endParaRPr lang="vi-VN">
              <a:latin typeface="Tahoma" pitchFamily="34" charset="0"/>
            </a:endParaRPr>
          </a:p>
        </p:txBody>
      </p:sp>
      <p:sp>
        <p:nvSpPr>
          <p:cNvPr id="59405" name="AutoShape 13"/>
          <p:cNvSpPr>
            <a:spLocks noChangeArrowheads="1"/>
          </p:cNvSpPr>
          <p:nvPr/>
        </p:nvSpPr>
        <p:spPr bwMode="auto">
          <a:xfrm>
            <a:off x="1524000" y="6019800"/>
            <a:ext cx="228600" cy="228600"/>
          </a:xfrm>
          <a:prstGeom prst="star5">
            <a:avLst/>
          </a:prstGeom>
          <a:solidFill>
            <a:srgbClr val="FFFF00"/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endParaRPr lang="vi-VN">
              <a:latin typeface="Tahoma" pitchFamily="34" charset="0"/>
            </a:endParaRPr>
          </a:p>
        </p:txBody>
      </p:sp>
      <p:sp>
        <p:nvSpPr>
          <p:cNvPr id="59406" name="AutoShape 14"/>
          <p:cNvSpPr>
            <a:spLocks noChangeArrowheads="1"/>
          </p:cNvSpPr>
          <p:nvPr/>
        </p:nvSpPr>
        <p:spPr bwMode="auto">
          <a:xfrm>
            <a:off x="2743200" y="4267200"/>
            <a:ext cx="609600" cy="533400"/>
          </a:xfrm>
          <a:prstGeom prst="star5">
            <a:avLst/>
          </a:prstGeom>
          <a:solidFill>
            <a:srgbClr val="FFFF00"/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endParaRPr lang="vi-VN">
              <a:latin typeface="Tahoma" pitchFamily="34" charset="0"/>
            </a:endParaRPr>
          </a:p>
        </p:txBody>
      </p:sp>
      <p:sp>
        <p:nvSpPr>
          <p:cNvPr id="59399" name="AutoShape 7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914400" y="3124200"/>
            <a:ext cx="1371600" cy="1295400"/>
          </a:xfrm>
          <a:prstGeom prst="star5">
            <a:avLst/>
          </a:prstGeom>
          <a:solidFill>
            <a:srgbClr val="FFFF00"/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r>
              <a:rPr lang="en-US" sz="4800" b="1" dirty="0">
                <a:solidFill>
                  <a:srgbClr val="FF0000"/>
                </a:solidFill>
                <a:latin typeface="Tahoma" pitchFamily="34" charset="0"/>
              </a:rPr>
              <a:t>1</a:t>
            </a:r>
            <a:endParaRPr lang="vi-VN" sz="4800" b="1" dirty="0">
              <a:solidFill>
                <a:srgbClr val="FF0000"/>
              </a:solidFill>
              <a:latin typeface="Tahoma" pitchFamily="34" charset="0"/>
            </a:endParaRPr>
          </a:p>
        </p:txBody>
      </p:sp>
      <p:sp>
        <p:nvSpPr>
          <p:cNvPr id="59407" name="AutoShape 15">
            <a:hlinkClick r:id="rId4" action="ppaction://hlinksldjump"/>
          </p:cNvPr>
          <p:cNvSpPr>
            <a:spLocks noChangeArrowheads="1"/>
          </p:cNvSpPr>
          <p:nvPr/>
        </p:nvSpPr>
        <p:spPr bwMode="auto">
          <a:xfrm>
            <a:off x="4953000" y="4191000"/>
            <a:ext cx="1676400" cy="990600"/>
          </a:xfrm>
          <a:prstGeom prst="star5">
            <a:avLst/>
          </a:prstGeom>
          <a:solidFill>
            <a:srgbClr val="FFFF00"/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r>
              <a:rPr lang="en-US" sz="3600" b="1" dirty="0">
                <a:solidFill>
                  <a:srgbClr val="FF0000"/>
                </a:solidFill>
                <a:latin typeface="Tahoma" pitchFamily="34" charset="0"/>
              </a:rPr>
              <a:t>2</a:t>
            </a:r>
            <a:endParaRPr lang="vi-VN" sz="3600" b="1" dirty="0">
              <a:solidFill>
                <a:srgbClr val="FF0000"/>
              </a:solidFill>
              <a:latin typeface="Tahoma" pitchFamily="34" charset="0"/>
            </a:endParaRPr>
          </a:p>
        </p:txBody>
      </p:sp>
      <p:sp>
        <p:nvSpPr>
          <p:cNvPr id="59400" name="AutoShape 8">
            <a:hlinkClick r:id="rId5" action="ppaction://hlinksldjump"/>
          </p:cNvPr>
          <p:cNvSpPr>
            <a:spLocks noChangeArrowheads="1"/>
          </p:cNvSpPr>
          <p:nvPr/>
        </p:nvSpPr>
        <p:spPr bwMode="auto">
          <a:xfrm>
            <a:off x="7467600" y="2209800"/>
            <a:ext cx="1066800" cy="914400"/>
          </a:xfrm>
          <a:prstGeom prst="star5">
            <a:avLst/>
          </a:prstGeom>
          <a:solidFill>
            <a:srgbClr val="FFFF00"/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r>
              <a:rPr lang="en-US" sz="4000" b="1" dirty="0">
                <a:solidFill>
                  <a:srgbClr val="FF0000"/>
                </a:solidFill>
                <a:latin typeface="Tahoma" pitchFamily="34" charset="0"/>
              </a:rPr>
              <a:t>3</a:t>
            </a:r>
            <a:endParaRPr lang="vi-VN" sz="4000" b="1" dirty="0">
              <a:solidFill>
                <a:srgbClr val="FF0000"/>
              </a:solidFill>
              <a:latin typeface="Tahoma" pitchFamily="34" charset="0"/>
            </a:endParaRPr>
          </a:p>
        </p:txBody>
      </p:sp>
      <p:sp>
        <p:nvSpPr>
          <p:cNvPr id="59397" name="AutoShape 5">
            <a:hlinkClick r:id="rId6" action="ppaction://hlinksldjump"/>
          </p:cNvPr>
          <p:cNvSpPr>
            <a:spLocks noChangeArrowheads="1"/>
          </p:cNvSpPr>
          <p:nvPr/>
        </p:nvSpPr>
        <p:spPr bwMode="auto">
          <a:xfrm>
            <a:off x="2514600" y="1905000"/>
            <a:ext cx="1371600" cy="1295400"/>
          </a:xfrm>
          <a:prstGeom prst="star5">
            <a:avLst/>
          </a:prstGeom>
          <a:solidFill>
            <a:srgbClr val="FFFF00"/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r>
              <a:rPr lang="en-US" sz="4400" dirty="0">
                <a:solidFill>
                  <a:srgbClr val="FF0000"/>
                </a:solidFill>
                <a:latin typeface="Tahoma" pitchFamily="34" charset="0"/>
              </a:rPr>
              <a:t>4</a:t>
            </a:r>
            <a:endParaRPr lang="vi-VN" sz="4400" dirty="0">
              <a:solidFill>
                <a:srgbClr val="FF0000"/>
              </a:solidFill>
              <a:latin typeface="Tahoma" pitchFamily="34" charset="0"/>
            </a:endParaRPr>
          </a:p>
        </p:txBody>
      </p:sp>
      <p:sp>
        <p:nvSpPr>
          <p:cNvPr id="59396" name="AutoShape 4">
            <a:hlinkClick r:id="rId7" action="ppaction://hlinksldjump"/>
          </p:cNvPr>
          <p:cNvSpPr>
            <a:spLocks noChangeArrowheads="1"/>
          </p:cNvSpPr>
          <p:nvPr/>
        </p:nvSpPr>
        <p:spPr bwMode="auto">
          <a:xfrm>
            <a:off x="4876800" y="2133600"/>
            <a:ext cx="1447800" cy="1295400"/>
          </a:xfrm>
          <a:prstGeom prst="star5">
            <a:avLst/>
          </a:prstGeom>
          <a:solidFill>
            <a:srgbClr val="FFFF00"/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r>
              <a:rPr lang="en-US" sz="3600" b="1" dirty="0">
                <a:solidFill>
                  <a:srgbClr val="FF0000"/>
                </a:solidFill>
                <a:latin typeface="Tahoma" pitchFamily="34" charset="0"/>
              </a:rPr>
              <a:t>5</a:t>
            </a:r>
            <a:endParaRPr lang="vi-VN" sz="3600" b="1" dirty="0">
              <a:solidFill>
                <a:srgbClr val="FF0000"/>
              </a:solidFill>
              <a:latin typeface="Tahoma" pitchFamily="34" charset="0"/>
            </a:endParaRPr>
          </a:p>
        </p:txBody>
      </p:sp>
      <p:sp>
        <p:nvSpPr>
          <p:cNvPr id="59414" name="AutoShape 22">
            <a:hlinkClick r:id="rId8" action="ppaction://hlinksldjump"/>
          </p:cNvPr>
          <p:cNvSpPr>
            <a:spLocks noChangeArrowheads="1"/>
          </p:cNvSpPr>
          <p:nvPr/>
        </p:nvSpPr>
        <p:spPr bwMode="auto">
          <a:xfrm>
            <a:off x="2133600" y="5029200"/>
            <a:ext cx="1219200" cy="1143000"/>
          </a:xfrm>
          <a:prstGeom prst="star5">
            <a:avLst/>
          </a:prstGeom>
          <a:solidFill>
            <a:srgbClr val="FFFF00"/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r>
              <a:rPr lang="en-US" sz="4000" b="1" dirty="0">
                <a:solidFill>
                  <a:srgbClr val="FF0000"/>
                </a:solidFill>
                <a:latin typeface="Tahoma" pitchFamily="34" charset="0"/>
              </a:rPr>
              <a:t>6</a:t>
            </a:r>
            <a:endParaRPr lang="vi-VN" sz="4000" b="1" dirty="0">
              <a:solidFill>
                <a:srgbClr val="FF0000"/>
              </a:solidFill>
              <a:latin typeface="Tahoma" pitchFamily="34" charset="0"/>
            </a:endParaRPr>
          </a:p>
        </p:txBody>
      </p:sp>
      <p:sp>
        <p:nvSpPr>
          <p:cNvPr id="20497" name="Text Box 28"/>
          <p:cNvSpPr txBox="1">
            <a:spLocks noChangeArrowheads="1"/>
          </p:cNvSpPr>
          <p:nvPr/>
        </p:nvSpPr>
        <p:spPr bwMode="auto">
          <a:xfrm>
            <a:off x="290513" y="228600"/>
            <a:ext cx="79248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3200" b="1" dirty="0">
                <a:solidFill>
                  <a:srgbClr val="FFFFFF"/>
                </a:solidFill>
                <a:latin typeface="Times New Roman" pitchFamily="18" charset="0"/>
              </a:rPr>
              <a:t>TRÒ CHƠI: NGÔI SAO TOÁN HỌC</a:t>
            </a:r>
          </a:p>
        </p:txBody>
      </p:sp>
      <p:sp>
        <p:nvSpPr>
          <p:cNvPr id="59442" name="AutoShape 50"/>
          <p:cNvSpPr>
            <a:spLocks noChangeArrowheads="1"/>
          </p:cNvSpPr>
          <p:nvPr/>
        </p:nvSpPr>
        <p:spPr bwMode="auto">
          <a:xfrm>
            <a:off x="6705600" y="3505200"/>
            <a:ext cx="609600" cy="533400"/>
          </a:xfrm>
          <a:prstGeom prst="star5">
            <a:avLst/>
          </a:prstGeom>
          <a:solidFill>
            <a:srgbClr val="FFFF00"/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endParaRPr lang="vi-VN">
              <a:latin typeface="Tahoma" pitchFamily="34" charset="0"/>
            </a:endParaRPr>
          </a:p>
        </p:txBody>
      </p:sp>
      <p:sp>
        <p:nvSpPr>
          <p:cNvPr id="59443" name="AutoShape 51"/>
          <p:cNvSpPr>
            <a:spLocks noChangeArrowheads="1"/>
          </p:cNvSpPr>
          <p:nvPr/>
        </p:nvSpPr>
        <p:spPr bwMode="auto">
          <a:xfrm>
            <a:off x="8077200" y="5105400"/>
            <a:ext cx="609600" cy="533400"/>
          </a:xfrm>
          <a:prstGeom prst="star5">
            <a:avLst/>
          </a:prstGeom>
          <a:solidFill>
            <a:srgbClr val="FFFF00"/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endParaRPr lang="vi-VN">
              <a:latin typeface="Tahoma" pitchFamily="34" charset="0"/>
            </a:endParaRPr>
          </a:p>
        </p:txBody>
      </p:sp>
      <p:sp>
        <p:nvSpPr>
          <p:cNvPr id="59444" name="AutoShape 52"/>
          <p:cNvSpPr>
            <a:spLocks noChangeArrowheads="1"/>
          </p:cNvSpPr>
          <p:nvPr/>
        </p:nvSpPr>
        <p:spPr bwMode="auto">
          <a:xfrm>
            <a:off x="609600" y="990600"/>
            <a:ext cx="609600" cy="533400"/>
          </a:xfrm>
          <a:prstGeom prst="star5">
            <a:avLst/>
          </a:prstGeom>
          <a:solidFill>
            <a:srgbClr val="FFFF00"/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endParaRPr lang="vi-VN">
              <a:latin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" dur="1000" fill="hold"/>
                                        <p:tgtEl>
                                          <p:spTgt spid="5939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7" dur="1000" fill="hold"/>
                                        <p:tgtEl>
                                          <p:spTgt spid="5939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8" dur="1000" fill="hold"/>
                                        <p:tgtEl>
                                          <p:spTgt spid="5939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9" dur="1000" fill="hold"/>
                                        <p:tgtEl>
                                          <p:spTgt spid="5939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22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1" dur="500" fill="hold"/>
                                        <p:tgtEl>
                                          <p:spTgt spid="5940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2" dur="500" fill="hold"/>
                                        <p:tgtEl>
                                          <p:spTgt spid="5940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3" dur="500" fill="hold"/>
                                        <p:tgtEl>
                                          <p:spTgt spid="5940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14" dur="500" fill="hold"/>
                                        <p:tgtEl>
                                          <p:spTgt spid="5940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22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Clr clrSpc="hsl" dir="cw">
                                      <p:cBhvr override="childStyle">
                                        <p:cTn id="16" dur="500" fill="hold"/>
                                        <p:tgtEl>
                                          <p:spTgt spid="5940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7" dur="500" fill="hold"/>
                                        <p:tgtEl>
                                          <p:spTgt spid="5940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8" dur="500" fill="hold"/>
                                        <p:tgtEl>
                                          <p:spTgt spid="5940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19" dur="500" fill="hold"/>
                                        <p:tgtEl>
                                          <p:spTgt spid="5940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22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1" dur="500" fill="hold"/>
                                        <p:tgtEl>
                                          <p:spTgt spid="5940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2" dur="500" fill="hold"/>
                                        <p:tgtEl>
                                          <p:spTgt spid="5940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3" dur="500" fill="hold"/>
                                        <p:tgtEl>
                                          <p:spTgt spid="5940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24" dur="500" fill="hold"/>
                                        <p:tgtEl>
                                          <p:spTgt spid="5940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22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6" dur="500" fill="hold"/>
                                        <p:tgtEl>
                                          <p:spTgt spid="5940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7" dur="500" fill="hold"/>
                                        <p:tgtEl>
                                          <p:spTgt spid="5940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8" dur="500" fill="hold"/>
                                        <p:tgtEl>
                                          <p:spTgt spid="5940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29" dur="500" fill="hold"/>
                                        <p:tgtEl>
                                          <p:spTgt spid="5940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22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31" dur="500" fill="hold"/>
                                        <p:tgtEl>
                                          <p:spTgt spid="5940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32" dur="500" fill="hold"/>
                                        <p:tgtEl>
                                          <p:spTgt spid="5940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33" dur="500" fill="hold"/>
                                        <p:tgtEl>
                                          <p:spTgt spid="5940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34" dur="500" fill="hold"/>
                                        <p:tgtEl>
                                          <p:spTgt spid="5940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22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36" dur="500" fill="hold"/>
                                        <p:tgtEl>
                                          <p:spTgt spid="5940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37" dur="500" fill="hold"/>
                                        <p:tgtEl>
                                          <p:spTgt spid="5940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38" dur="500" fill="hold"/>
                                        <p:tgtEl>
                                          <p:spTgt spid="5940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39" dur="500" fill="hold"/>
                                        <p:tgtEl>
                                          <p:spTgt spid="5940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22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41" dur="500" fill="hold"/>
                                        <p:tgtEl>
                                          <p:spTgt spid="5944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42" dur="500" fill="hold"/>
                                        <p:tgtEl>
                                          <p:spTgt spid="5944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43" dur="500" fill="hold"/>
                                        <p:tgtEl>
                                          <p:spTgt spid="5944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44" dur="500" fill="hold"/>
                                        <p:tgtEl>
                                          <p:spTgt spid="5944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22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46" dur="500" fill="hold"/>
                                        <p:tgtEl>
                                          <p:spTgt spid="5944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47" dur="500" fill="hold"/>
                                        <p:tgtEl>
                                          <p:spTgt spid="5944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48" dur="500" fill="hold"/>
                                        <p:tgtEl>
                                          <p:spTgt spid="5944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49" dur="500" fill="hold"/>
                                        <p:tgtEl>
                                          <p:spTgt spid="5944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22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51" dur="500" fill="hold"/>
                                        <p:tgtEl>
                                          <p:spTgt spid="5944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52" dur="500" fill="hold"/>
                                        <p:tgtEl>
                                          <p:spTgt spid="5944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53" dur="500" fill="hold"/>
                                        <p:tgtEl>
                                          <p:spTgt spid="5944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54" dur="500" fill="hold"/>
                                        <p:tgtEl>
                                          <p:spTgt spid="5944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55" restart="whenNotActive" fill="hold" evtFilter="cancelBubble" nodeType="interactiveSeq">
                <p:stCondLst>
                  <p:cond evt="onClick" delay="0">
                    <p:tgtEl>
                      <p:spTgt spid="5939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6" fill="hold">
                      <p:stCondLst>
                        <p:cond delay="0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9" dur="500"/>
                                        <p:tgtEl>
                                          <p:spTgt spid="5939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9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9397"/>
                  </p:tgtEl>
                </p:cond>
              </p:nextCondLst>
            </p:seq>
            <p:seq concurrent="1" nextAc="seek">
              <p:cTn id="61" restart="whenNotActive" fill="hold" evtFilter="cancelBubble" nodeType="interactiveSeq">
                <p:stCondLst>
                  <p:cond evt="onClick" delay="0">
                    <p:tgtEl>
                      <p:spTgt spid="5939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2" fill="hold">
                      <p:stCondLst>
                        <p:cond delay="0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5" dur="500"/>
                                        <p:tgtEl>
                                          <p:spTgt spid="5939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93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9399"/>
                  </p:tgtEl>
                </p:cond>
              </p:nextCondLst>
            </p:seq>
            <p:seq concurrent="1" nextAc="seek">
              <p:cTn id="67" restart="whenNotActive" fill="hold" evtFilter="cancelBubble" nodeType="interactiveSeq">
                <p:stCondLst>
                  <p:cond evt="onClick" delay="0">
                    <p:tgtEl>
                      <p:spTgt spid="5940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8" fill="hold">
                      <p:stCondLst>
                        <p:cond delay="0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71" dur="500"/>
                                        <p:tgtEl>
                                          <p:spTgt spid="5940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94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9407"/>
                  </p:tgtEl>
                </p:cond>
              </p:nextCondLst>
            </p:seq>
            <p:seq concurrent="1" nextAc="seek">
              <p:cTn id="73" restart="whenNotActive" fill="hold" evtFilter="cancelBubble" nodeType="interactiveSeq">
                <p:stCondLst>
                  <p:cond evt="onClick" delay="0">
                    <p:tgtEl>
                      <p:spTgt spid="5940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4" fill="hold">
                      <p:stCondLst>
                        <p:cond delay="0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77" dur="500"/>
                                        <p:tgtEl>
                                          <p:spTgt spid="5940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94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9400"/>
                  </p:tgtEl>
                </p:cond>
              </p:nextCondLst>
            </p:seq>
            <p:seq concurrent="1" nextAc="seek">
              <p:cTn id="79" restart="whenNotActive" fill="hold" evtFilter="cancelBubble" nodeType="interactiveSeq">
                <p:stCondLst>
                  <p:cond evt="onClick" delay="0">
                    <p:tgtEl>
                      <p:spTgt spid="5939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0" fill="hold">
                      <p:stCondLst>
                        <p:cond delay="0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83" dur="500"/>
                                        <p:tgtEl>
                                          <p:spTgt spid="5939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9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9396"/>
                  </p:tgtEl>
                </p:cond>
              </p:nextCondLst>
            </p:seq>
            <p:seq concurrent="1" nextAc="seek">
              <p:cTn id="85" restart="whenNotActive" fill="hold" evtFilter="cancelBubble" nodeType="interactiveSeq">
                <p:stCondLst>
                  <p:cond evt="onClick" delay="0">
                    <p:tgtEl>
                      <p:spTgt spid="594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6" fill="hold">
                      <p:stCondLst>
                        <p:cond delay="0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89" dur="500"/>
                                        <p:tgtEl>
                                          <p:spTgt spid="594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9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9414"/>
                  </p:tgtEl>
                </p:cond>
              </p:nextCondLst>
            </p:seq>
          </p:childTnLst>
        </p:cTn>
      </p:par>
    </p:tnLst>
    <p:bldLst>
      <p:bldP spid="59398" grpId="0" animBg="1"/>
      <p:bldP spid="59401" grpId="0" animBg="1"/>
      <p:bldP spid="59402" grpId="0" animBg="1"/>
      <p:bldP spid="59403" grpId="0" animBg="1"/>
      <p:bldP spid="59404" grpId="0" animBg="1"/>
      <p:bldP spid="59405" grpId="0" animBg="1"/>
      <p:bldP spid="59406" grpId="0" animBg="1"/>
      <p:bldP spid="59399" grpId="0" animBg="1"/>
      <p:bldP spid="59407" grpId="0" animBg="1"/>
      <p:bldP spid="59400" grpId="0" animBg="1"/>
      <p:bldP spid="59397" grpId="0" animBg="1"/>
      <p:bldP spid="59396" grpId="0" animBg="1"/>
      <p:bldP spid="59414" grpId="0" animBg="1"/>
      <p:bldP spid="59442" grpId="0" animBg="1"/>
      <p:bldP spid="59443" grpId="0" animBg="1"/>
      <p:bldP spid="59444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81000" y="1524000"/>
            <a:ext cx="8382000" cy="4191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dirty="0">
                <a:solidFill>
                  <a:schemeClr val="tx1"/>
                </a:solidFill>
              </a:rPr>
              <a:t>- </a:t>
            </a:r>
            <a:r>
              <a:rPr lang="en-US" sz="2800" dirty="0" err="1">
                <a:solidFill>
                  <a:schemeClr val="tx1"/>
                </a:solidFill>
              </a:rPr>
              <a:t>Lớp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được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chia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thành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hai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đội</a:t>
            </a:r>
            <a:r>
              <a:rPr lang="en-US" sz="2800" dirty="0">
                <a:solidFill>
                  <a:schemeClr val="tx1"/>
                </a:solidFill>
              </a:rPr>
              <a:t> ( </a:t>
            </a:r>
            <a:r>
              <a:rPr lang="en-US" sz="2800" dirty="0" err="1">
                <a:solidFill>
                  <a:schemeClr val="tx1"/>
                </a:solidFill>
              </a:rPr>
              <a:t>Đội</a:t>
            </a:r>
            <a:r>
              <a:rPr lang="en-US" sz="2800" dirty="0">
                <a:solidFill>
                  <a:schemeClr val="tx1"/>
                </a:solidFill>
              </a:rPr>
              <a:t> A </a:t>
            </a:r>
            <a:r>
              <a:rPr lang="en-US" sz="2800" dirty="0" err="1">
                <a:solidFill>
                  <a:schemeClr val="tx1"/>
                </a:solidFill>
              </a:rPr>
              <a:t>và</a:t>
            </a:r>
            <a:r>
              <a:rPr lang="en-US" sz="2800" dirty="0">
                <a:solidFill>
                  <a:schemeClr val="tx1"/>
                </a:solidFill>
              </a:rPr>
              <a:t>  </a:t>
            </a:r>
            <a:r>
              <a:rPr lang="en-US" sz="2800" dirty="0" err="1">
                <a:solidFill>
                  <a:schemeClr val="tx1"/>
                </a:solidFill>
              </a:rPr>
              <a:t>Đội</a:t>
            </a:r>
            <a:r>
              <a:rPr lang="en-US" sz="2800" dirty="0">
                <a:solidFill>
                  <a:schemeClr val="tx1"/>
                </a:solidFill>
              </a:rPr>
              <a:t> B).</a:t>
            </a:r>
            <a:br>
              <a:rPr lang="en-US" sz="2800" dirty="0">
                <a:solidFill>
                  <a:schemeClr val="tx1"/>
                </a:solidFill>
              </a:rPr>
            </a:br>
            <a:r>
              <a:rPr lang="en-US" sz="2800" dirty="0">
                <a:solidFill>
                  <a:schemeClr val="tx1"/>
                </a:solidFill>
              </a:rPr>
              <a:t>- </a:t>
            </a:r>
            <a:r>
              <a:rPr lang="en-US" sz="2800" dirty="0" err="1">
                <a:solidFill>
                  <a:schemeClr val="tx1"/>
                </a:solidFill>
              </a:rPr>
              <a:t>Mỗi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đội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lần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lượt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chọn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các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ngôi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sao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để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trả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lời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câu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hỏi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trong</a:t>
            </a:r>
            <a:r>
              <a:rPr lang="en-US" sz="2800" dirty="0">
                <a:solidFill>
                  <a:schemeClr val="tx1"/>
                </a:solidFill>
              </a:rPr>
              <a:t> 10 </a:t>
            </a:r>
            <a:r>
              <a:rPr lang="en-US" sz="2800" dirty="0" err="1">
                <a:solidFill>
                  <a:schemeClr val="tx1"/>
                </a:solidFill>
              </a:rPr>
              <a:t>giây</a:t>
            </a:r>
            <a:r>
              <a:rPr lang="en-US" sz="2800" dirty="0">
                <a:solidFill>
                  <a:schemeClr val="tx1"/>
                </a:solidFill>
              </a:rPr>
              <a:t>.</a:t>
            </a:r>
            <a:br>
              <a:rPr lang="en-US" sz="2800" dirty="0">
                <a:solidFill>
                  <a:schemeClr val="tx1"/>
                </a:solidFill>
              </a:rPr>
            </a:br>
            <a:r>
              <a:rPr lang="en-US" sz="2800" dirty="0">
                <a:solidFill>
                  <a:schemeClr val="tx1"/>
                </a:solidFill>
              </a:rPr>
              <a:t>- </a:t>
            </a:r>
            <a:r>
              <a:rPr lang="en-US" sz="2800" dirty="0" err="1">
                <a:solidFill>
                  <a:schemeClr val="tx1"/>
                </a:solidFill>
              </a:rPr>
              <a:t>Trả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lời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đúng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được</a:t>
            </a:r>
            <a:r>
              <a:rPr lang="en-US" sz="2800" dirty="0">
                <a:solidFill>
                  <a:schemeClr val="tx1"/>
                </a:solidFill>
              </a:rPr>
              <a:t> 10 </a:t>
            </a:r>
            <a:r>
              <a:rPr lang="en-US" sz="2800" dirty="0" err="1">
                <a:solidFill>
                  <a:schemeClr val="tx1"/>
                </a:solidFill>
              </a:rPr>
              <a:t>điểm</a:t>
            </a:r>
            <a:r>
              <a:rPr lang="en-US" sz="2800" dirty="0">
                <a:solidFill>
                  <a:schemeClr val="tx1"/>
                </a:solidFill>
              </a:rPr>
              <a:t>, </a:t>
            </a:r>
            <a:r>
              <a:rPr lang="en-US" sz="2800" dirty="0" err="1">
                <a:solidFill>
                  <a:schemeClr val="tx1"/>
                </a:solidFill>
              </a:rPr>
              <a:t>nếu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trả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lời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sai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đội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bạn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được</a:t>
            </a:r>
            <a:r>
              <a:rPr lang="en-US" sz="2800" dirty="0">
                <a:solidFill>
                  <a:schemeClr val="tx1"/>
                </a:solidFill>
              </a:rPr>
              <a:t>  </a:t>
            </a:r>
            <a:r>
              <a:rPr lang="en-US" sz="2800" dirty="0" err="1">
                <a:solidFill>
                  <a:schemeClr val="tx1"/>
                </a:solidFill>
              </a:rPr>
              <a:t>quyền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trả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lời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nếu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đúng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cộng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được</a:t>
            </a:r>
            <a:r>
              <a:rPr lang="en-US" sz="2800" dirty="0">
                <a:solidFill>
                  <a:schemeClr val="tx1"/>
                </a:solidFill>
              </a:rPr>
              <a:t> 5 </a:t>
            </a:r>
            <a:r>
              <a:rPr lang="en-US" sz="2800" dirty="0" err="1">
                <a:solidFill>
                  <a:schemeClr val="tx1"/>
                </a:solidFill>
              </a:rPr>
              <a:t>điểm</a:t>
            </a:r>
            <a:r>
              <a:rPr lang="en-US" sz="2800" dirty="0">
                <a:solidFill>
                  <a:schemeClr val="tx1"/>
                </a:solidFill>
              </a:rPr>
              <a:t> ( </a:t>
            </a:r>
            <a:r>
              <a:rPr lang="en-US" sz="2800" dirty="0" err="1">
                <a:solidFill>
                  <a:schemeClr val="tx1"/>
                </a:solidFill>
              </a:rPr>
              <a:t>nếu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sai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thì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không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bị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trừ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điểm</a:t>
            </a:r>
            <a:r>
              <a:rPr lang="en-US" sz="2800" dirty="0">
                <a:solidFill>
                  <a:schemeClr val="tx1"/>
                </a:solidFill>
              </a:rPr>
              <a:t>).</a:t>
            </a:r>
            <a:br>
              <a:rPr lang="en-US" sz="2800" dirty="0">
                <a:solidFill>
                  <a:schemeClr val="tx1"/>
                </a:solidFill>
              </a:rPr>
            </a:br>
            <a:r>
              <a:rPr lang="en-US" sz="2800" dirty="0">
                <a:solidFill>
                  <a:schemeClr val="tx1"/>
                </a:solidFill>
              </a:rPr>
              <a:t>- </a:t>
            </a:r>
            <a:r>
              <a:rPr lang="en-US" sz="2800" dirty="0" err="1">
                <a:solidFill>
                  <a:schemeClr val="tx1"/>
                </a:solidFill>
              </a:rPr>
              <a:t>Kết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thúc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trò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chơi</a:t>
            </a:r>
            <a:r>
              <a:rPr lang="en-US" sz="2800" dirty="0">
                <a:solidFill>
                  <a:schemeClr val="tx1"/>
                </a:solidFill>
              </a:rPr>
              <a:t>, </a:t>
            </a:r>
            <a:r>
              <a:rPr lang="en-US" sz="2800" dirty="0" err="1">
                <a:solidFill>
                  <a:schemeClr val="tx1"/>
                </a:solidFill>
              </a:rPr>
              <a:t>đội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nào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nhiều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điểm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hơn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sẽ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dành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được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chiến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thắng</a:t>
            </a:r>
            <a:r>
              <a:rPr lang="en-US" sz="2800" dirty="0">
                <a:solidFill>
                  <a:schemeClr val="tx1"/>
                </a:solidFill>
              </a:rPr>
              <a:t>. </a:t>
            </a:r>
          </a:p>
        </p:txBody>
      </p:sp>
      <p:sp>
        <p:nvSpPr>
          <p:cNvPr id="6" name="Text Box 28"/>
          <p:cNvSpPr txBox="1">
            <a:spLocks noChangeArrowheads="1"/>
          </p:cNvSpPr>
          <p:nvPr/>
        </p:nvSpPr>
        <p:spPr bwMode="auto">
          <a:xfrm>
            <a:off x="685800" y="639762"/>
            <a:ext cx="79248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3200" b="1" dirty="0">
                <a:solidFill>
                  <a:srgbClr val="C00000"/>
                </a:solidFill>
                <a:latin typeface="Times New Roman" pitchFamily="18" charset="0"/>
              </a:rPr>
              <a:t>TRÒ CHƠI: NGÔI SAO TOÁN HỌC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8243" name="Picture 3">
            <a:hlinkClick r:id="" action="ppaction://media"/>
          </p:cNvPr>
          <p:cNvPicPr>
            <a:picLocks noRot="1" noChangeAspect="1" noChangeArrowheads="1"/>
          </p:cNvPicPr>
          <p:nvPr>
            <a:wavAudioFile r:embed="rId2" name="DING.WAV"/>
          </p:nvPr>
        </p:nvPicPr>
        <p:blipFill>
          <a:blip r:embed="rId5"/>
          <a:srcRect/>
          <a:stretch>
            <a:fillRect/>
          </a:stretch>
        </p:blipFill>
        <p:spPr bwMode="auto">
          <a:xfrm>
            <a:off x="8839200" y="6577013"/>
            <a:ext cx="304800" cy="280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8244" name="TADA.WAV">
            <a:hlinkClick r:id="" action="ppaction://media"/>
          </p:cNvPr>
          <p:cNvPicPr>
            <a:picLocks noRot="1" noChangeAspect="1" noChangeArrowheads="1"/>
          </p:cNvPicPr>
          <p:nvPr>
            <a:audioFile r:link="rId3"/>
          </p:nvPr>
        </p:nvPicPr>
        <p:blipFill>
          <a:blip r:embed="rId5"/>
          <a:srcRect/>
          <a:stretch>
            <a:fillRect/>
          </a:stretch>
        </p:blipFill>
        <p:spPr bwMode="auto">
          <a:xfrm>
            <a:off x="8839200" y="6577013"/>
            <a:ext cx="304800" cy="280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8246" name="AutoShape 6"/>
          <p:cNvSpPr>
            <a:spLocks noChangeArrowheads="1"/>
          </p:cNvSpPr>
          <p:nvPr/>
        </p:nvSpPr>
        <p:spPr bwMode="auto">
          <a:xfrm>
            <a:off x="6705600" y="76200"/>
            <a:ext cx="2209800" cy="1752600"/>
          </a:xfrm>
          <a:prstGeom prst="smileyFace">
            <a:avLst>
              <a:gd name="adj" fmla="val 4653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138247" name="Oval 7"/>
          <p:cNvSpPr>
            <a:spLocks noChangeArrowheads="1"/>
          </p:cNvSpPr>
          <p:nvPr/>
        </p:nvSpPr>
        <p:spPr bwMode="auto">
          <a:xfrm>
            <a:off x="7308850" y="966788"/>
            <a:ext cx="1066800" cy="490537"/>
          </a:xfrm>
          <a:prstGeom prst="ellipse">
            <a:avLst/>
          </a:prstGeom>
          <a:gradFill rotWithShape="1">
            <a:gsLst>
              <a:gs pos="0">
                <a:srgbClr val="00CC99">
                  <a:alpha val="34000"/>
                </a:srgbClr>
              </a:gs>
              <a:gs pos="100000">
                <a:srgbClr val="008000"/>
              </a:gs>
            </a:gsLst>
            <a:lin ang="5400000" scaled="1"/>
          </a:gradFill>
          <a:ln w="57150">
            <a:noFill/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>
                <a:solidFill>
                  <a:srgbClr val="FFFF66"/>
                </a:solidFill>
                <a:latin typeface="VNI-Times" pitchFamily="2" charset="0"/>
              </a:rPr>
              <a:t>0</a:t>
            </a:r>
          </a:p>
        </p:txBody>
      </p:sp>
      <p:sp>
        <p:nvSpPr>
          <p:cNvPr id="138248" name="Oval 8"/>
          <p:cNvSpPr>
            <a:spLocks noChangeArrowheads="1"/>
          </p:cNvSpPr>
          <p:nvPr/>
        </p:nvSpPr>
        <p:spPr bwMode="auto">
          <a:xfrm>
            <a:off x="7308850" y="966788"/>
            <a:ext cx="1066800" cy="490537"/>
          </a:xfrm>
          <a:prstGeom prst="ellipse">
            <a:avLst/>
          </a:prstGeom>
          <a:gradFill rotWithShape="1">
            <a:gsLst>
              <a:gs pos="0">
                <a:srgbClr val="00CC99">
                  <a:alpha val="34000"/>
                </a:srgbClr>
              </a:gs>
              <a:gs pos="100000">
                <a:srgbClr val="008000"/>
              </a:gs>
            </a:gsLst>
            <a:lin ang="5400000" scaled="1"/>
          </a:gra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>
                <a:solidFill>
                  <a:srgbClr val="FFFF66"/>
                </a:solidFill>
                <a:latin typeface="VNI-Times" pitchFamily="2" charset="0"/>
              </a:rPr>
              <a:t>1</a:t>
            </a:r>
          </a:p>
        </p:txBody>
      </p:sp>
      <p:sp>
        <p:nvSpPr>
          <p:cNvPr id="138249" name="Oval 9"/>
          <p:cNvSpPr>
            <a:spLocks noChangeArrowheads="1"/>
          </p:cNvSpPr>
          <p:nvPr/>
        </p:nvSpPr>
        <p:spPr bwMode="auto">
          <a:xfrm>
            <a:off x="7308850" y="966788"/>
            <a:ext cx="1066800" cy="490537"/>
          </a:xfrm>
          <a:prstGeom prst="ellipse">
            <a:avLst/>
          </a:prstGeom>
          <a:gradFill rotWithShape="1">
            <a:gsLst>
              <a:gs pos="0">
                <a:srgbClr val="00CC99">
                  <a:alpha val="34000"/>
                </a:srgbClr>
              </a:gs>
              <a:gs pos="100000">
                <a:srgbClr val="008000"/>
              </a:gs>
            </a:gsLst>
            <a:lin ang="5400000" scaled="1"/>
          </a:gra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>
                <a:solidFill>
                  <a:srgbClr val="FFFF66"/>
                </a:solidFill>
                <a:latin typeface="VNI-Times" pitchFamily="2" charset="0"/>
              </a:rPr>
              <a:t>2</a:t>
            </a:r>
          </a:p>
        </p:txBody>
      </p:sp>
      <p:sp>
        <p:nvSpPr>
          <p:cNvPr id="138250" name="Oval 10"/>
          <p:cNvSpPr>
            <a:spLocks noChangeArrowheads="1"/>
          </p:cNvSpPr>
          <p:nvPr/>
        </p:nvSpPr>
        <p:spPr bwMode="auto">
          <a:xfrm>
            <a:off x="7308850" y="966788"/>
            <a:ext cx="1066800" cy="490537"/>
          </a:xfrm>
          <a:prstGeom prst="ellipse">
            <a:avLst/>
          </a:prstGeom>
          <a:gradFill rotWithShape="1">
            <a:gsLst>
              <a:gs pos="0">
                <a:srgbClr val="00CC99">
                  <a:alpha val="34000"/>
                </a:srgbClr>
              </a:gs>
              <a:gs pos="100000">
                <a:srgbClr val="008000"/>
              </a:gs>
            </a:gsLst>
            <a:lin ang="5400000" scaled="1"/>
          </a:gra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>
                <a:solidFill>
                  <a:srgbClr val="FFFF66"/>
                </a:solidFill>
                <a:latin typeface="VNI-Times" pitchFamily="2" charset="0"/>
              </a:rPr>
              <a:t>3</a:t>
            </a:r>
          </a:p>
        </p:txBody>
      </p:sp>
      <p:sp>
        <p:nvSpPr>
          <p:cNvPr id="138251" name="Oval 11"/>
          <p:cNvSpPr>
            <a:spLocks noChangeArrowheads="1"/>
          </p:cNvSpPr>
          <p:nvPr/>
        </p:nvSpPr>
        <p:spPr bwMode="auto">
          <a:xfrm>
            <a:off x="7308850" y="966788"/>
            <a:ext cx="1066800" cy="490537"/>
          </a:xfrm>
          <a:prstGeom prst="ellipse">
            <a:avLst/>
          </a:prstGeom>
          <a:gradFill rotWithShape="1">
            <a:gsLst>
              <a:gs pos="0">
                <a:srgbClr val="00CC99">
                  <a:alpha val="34000"/>
                </a:srgbClr>
              </a:gs>
              <a:gs pos="100000">
                <a:srgbClr val="008000"/>
              </a:gs>
            </a:gsLst>
            <a:lin ang="5400000" scaled="1"/>
          </a:gra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>
                <a:solidFill>
                  <a:srgbClr val="FFFF66"/>
                </a:solidFill>
                <a:latin typeface="VNI-Times" pitchFamily="2" charset="0"/>
              </a:rPr>
              <a:t>4</a:t>
            </a:r>
          </a:p>
        </p:txBody>
      </p:sp>
      <p:sp>
        <p:nvSpPr>
          <p:cNvPr id="138252" name="Oval 12"/>
          <p:cNvSpPr>
            <a:spLocks noChangeArrowheads="1"/>
          </p:cNvSpPr>
          <p:nvPr/>
        </p:nvSpPr>
        <p:spPr bwMode="auto">
          <a:xfrm>
            <a:off x="7308850" y="966788"/>
            <a:ext cx="1066800" cy="490537"/>
          </a:xfrm>
          <a:prstGeom prst="ellipse">
            <a:avLst/>
          </a:prstGeom>
          <a:gradFill rotWithShape="1">
            <a:gsLst>
              <a:gs pos="0">
                <a:srgbClr val="00CC99">
                  <a:alpha val="34000"/>
                </a:srgbClr>
              </a:gs>
              <a:gs pos="100000">
                <a:srgbClr val="008000"/>
              </a:gs>
            </a:gsLst>
            <a:lin ang="5400000" scaled="1"/>
          </a:gra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>
                <a:solidFill>
                  <a:srgbClr val="FFFF66"/>
                </a:solidFill>
                <a:latin typeface="VNI-Times" pitchFamily="2" charset="0"/>
              </a:rPr>
              <a:t>5</a:t>
            </a:r>
          </a:p>
        </p:txBody>
      </p:sp>
      <p:sp>
        <p:nvSpPr>
          <p:cNvPr id="138253" name="Oval 13"/>
          <p:cNvSpPr>
            <a:spLocks noChangeArrowheads="1"/>
          </p:cNvSpPr>
          <p:nvPr/>
        </p:nvSpPr>
        <p:spPr bwMode="auto">
          <a:xfrm>
            <a:off x="7308850" y="966788"/>
            <a:ext cx="1066800" cy="490537"/>
          </a:xfrm>
          <a:prstGeom prst="ellipse">
            <a:avLst/>
          </a:prstGeom>
          <a:gradFill rotWithShape="1">
            <a:gsLst>
              <a:gs pos="0">
                <a:srgbClr val="00CC99">
                  <a:alpha val="34000"/>
                </a:srgbClr>
              </a:gs>
              <a:gs pos="100000">
                <a:srgbClr val="008000"/>
              </a:gs>
            </a:gsLst>
            <a:lin ang="5400000" scaled="1"/>
          </a:gra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>
                <a:solidFill>
                  <a:srgbClr val="FFFF66"/>
                </a:solidFill>
                <a:latin typeface="VNI-Times" pitchFamily="2" charset="0"/>
              </a:rPr>
              <a:t>6</a:t>
            </a:r>
          </a:p>
        </p:txBody>
      </p:sp>
      <p:sp>
        <p:nvSpPr>
          <p:cNvPr id="138254" name="Oval 14"/>
          <p:cNvSpPr>
            <a:spLocks noChangeArrowheads="1"/>
          </p:cNvSpPr>
          <p:nvPr/>
        </p:nvSpPr>
        <p:spPr bwMode="auto">
          <a:xfrm>
            <a:off x="7308850" y="966788"/>
            <a:ext cx="1066800" cy="490537"/>
          </a:xfrm>
          <a:prstGeom prst="ellipse">
            <a:avLst/>
          </a:prstGeom>
          <a:gradFill rotWithShape="1">
            <a:gsLst>
              <a:gs pos="0">
                <a:srgbClr val="00CC99">
                  <a:alpha val="34000"/>
                </a:srgbClr>
              </a:gs>
              <a:gs pos="100000">
                <a:srgbClr val="008000"/>
              </a:gs>
            </a:gsLst>
            <a:lin ang="5400000" scaled="1"/>
          </a:gra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>
                <a:solidFill>
                  <a:srgbClr val="FFFF66"/>
                </a:solidFill>
                <a:latin typeface="VNI-Times" pitchFamily="2" charset="0"/>
              </a:rPr>
              <a:t>7</a:t>
            </a:r>
          </a:p>
        </p:txBody>
      </p:sp>
      <p:sp>
        <p:nvSpPr>
          <p:cNvPr id="138255" name="Oval 15"/>
          <p:cNvSpPr>
            <a:spLocks noChangeArrowheads="1"/>
          </p:cNvSpPr>
          <p:nvPr/>
        </p:nvSpPr>
        <p:spPr bwMode="auto">
          <a:xfrm>
            <a:off x="7308850" y="966788"/>
            <a:ext cx="1066800" cy="490537"/>
          </a:xfrm>
          <a:prstGeom prst="ellipse">
            <a:avLst/>
          </a:prstGeom>
          <a:gradFill rotWithShape="1">
            <a:gsLst>
              <a:gs pos="0">
                <a:srgbClr val="00CC99">
                  <a:alpha val="34000"/>
                </a:srgbClr>
              </a:gs>
              <a:gs pos="100000">
                <a:srgbClr val="008000"/>
              </a:gs>
            </a:gsLst>
            <a:lin ang="5400000" scaled="1"/>
          </a:gra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>
                <a:solidFill>
                  <a:srgbClr val="FFFF66"/>
                </a:solidFill>
                <a:latin typeface="VNI-Times" pitchFamily="2" charset="0"/>
              </a:rPr>
              <a:t>8</a:t>
            </a:r>
          </a:p>
        </p:txBody>
      </p:sp>
      <p:sp>
        <p:nvSpPr>
          <p:cNvPr id="138256" name="Oval 16"/>
          <p:cNvSpPr>
            <a:spLocks noChangeArrowheads="1"/>
          </p:cNvSpPr>
          <p:nvPr/>
        </p:nvSpPr>
        <p:spPr bwMode="auto">
          <a:xfrm>
            <a:off x="7308850" y="966788"/>
            <a:ext cx="1066800" cy="490537"/>
          </a:xfrm>
          <a:prstGeom prst="ellipse">
            <a:avLst/>
          </a:prstGeom>
          <a:gradFill rotWithShape="1">
            <a:gsLst>
              <a:gs pos="0">
                <a:srgbClr val="00CC99">
                  <a:alpha val="34000"/>
                </a:srgbClr>
              </a:gs>
              <a:gs pos="100000">
                <a:srgbClr val="008000"/>
              </a:gs>
            </a:gsLst>
            <a:lin ang="5400000" scaled="1"/>
          </a:gra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>
                <a:solidFill>
                  <a:srgbClr val="FFFF66"/>
                </a:solidFill>
                <a:latin typeface="VNI-Times" pitchFamily="2" charset="0"/>
              </a:rPr>
              <a:t>9</a:t>
            </a:r>
          </a:p>
        </p:txBody>
      </p:sp>
      <p:sp>
        <p:nvSpPr>
          <p:cNvPr id="138257" name="Oval 17"/>
          <p:cNvSpPr>
            <a:spLocks noChangeArrowheads="1"/>
          </p:cNvSpPr>
          <p:nvPr/>
        </p:nvSpPr>
        <p:spPr bwMode="auto">
          <a:xfrm>
            <a:off x="7308850" y="966788"/>
            <a:ext cx="1066800" cy="490537"/>
          </a:xfrm>
          <a:prstGeom prst="ellipse">
            <a:avLst/>
          </a:prstGeom>
          <a:gradFill rotWithShape="1">
            <a:gsLst>
              <a:gs pos="0">
                <a:srgbClr val="00CC99">
                  <a:alpha val="34000"/>
                </a:srgbClr>
              </a:gs>
              <a:gs pos="100000">
                <a:srgbClr val="008000"/>
              </a:gs>
            </a:gsLst>
            <a:lin ang="5400000" scaled="1"/>
          </a:gra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>
                <a:solidFill>
                  <a:srgbClr val="FFFF66"/>
                </a:solidFill>
                <a:latin typeface="VNI-Times" pitchFamily="2" charset="0"/>
              </a:rPr>
              <a:t>10</a:t>
            </a:r>
          </a:p>
        </p:txBody>
      </p:sp>
      <p:sp>
        <p:nvSpPr>
          <p:cNvPr id="138258" name="Oval 18"/>
          <p:cNvSpPr>
            <a:spLocks noChangeArrowheads="1"/>
          </p:cNvSpPr>
          <p:nvPr/>
        </p:nvSpPr>
        <p:spPr bwMode="auto">
          <a:xfrm>
            <a:off x="7180263" y="650875"/>
            <a:ext cx="304800" cy="209550"/>
          </a:xfrm>
          <a:prstGeom prst="ellipse">
            <a:avLst/>
          </a:prstGeom>
          <a:gradFill rotWithShape="1">
            <a:gsLst>
              <a:gs pos="0">
                <a:srgbClr val="3333CC"/>
              </a:gs>
              <a:gs pos="50000">
                <a:srgbClr val="FF66CC"/>
              </a:gs>
              <a:gs pos="100000">
                <a:srgbClr val="3333CC"/>
              </a:gs>
            </a:gsLst>
            <a:lin ang="5400000" scaled="1"/>
          </a:gra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138259" name="Oval 19"/>
          <p:cNvSpPr>
            <a:spLocks noChangeArrowheads="1"/>
          </p:cNvSpPr>
          <p:nvPr/>
        </p:nvSpPr>
        <p:spPr bwMode="auto">
          <a:xfrm>
            <a:off x="8018463" y="650875"/>
            <a:ext cx="304800" cy="209550"/>
          </a:xfrm>
          <a:prstGeom prst="ellipse">
            <a:avLst/>
          </a:prstGeom>
          <a:gradFill rotWithShape="1">
            <a:gsLst>
              <a:gs pos="0">
                <a:srgbClr val="3333CC"/>
              </a:gs>
              <a:gs pos="50000">
                <a:srgbClr val="FF66CC"/>
              </a:gs>
              <a:gs pos="100000">
                <a:srgbClr val="3333CC"/>
              </a:gs>
            </a:gsLst>
            <a:lin ang="5400000" scaled="1"/>
          </a:gra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138260" name="AutoShape 20"/>
          <p:cNvSpPr>
            <a:spLocks noChangeArrowheads="1"/>
          </p:cNvSpPr>
          <p:nvPr/>
        </p:nvSpPr>
        <p:spPr bwMode="auto">
          <a:xfrm rot="5400000">
            <a:off x="7151688" y="146050"/>
            <a:ext cx="209550" cy="609600"/>
          </a:xfrm>
          <a:prstGeom prst="moon">
            <a:avLst>
              <a:gd name="adj" fmla="val 50000"/>
            </a:avLst>
          </a:prstGeom>
          <a:solidFill>
            <a:srgbClr val="3333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138261" name="AutoShape 21"/>
          <p:cNvSpPr>
            <a:spLocks noChangeArrowheads="1"/>
          </p:cNvSpPr>
          <p:nvPr/>
        </p:nvSpPr>
        <p:spPr bwMode="auto">
          <a:xfrm rot="5400000">
            <a:off x="8066088" y="222250"/>
            <a:ext cx="209550" cy="609600"/>
          </a:xfrm>
          <a:prstGeom prst="moon">
            <a:avLst>
              <a:gd name="adj" fmla="val 50000"/>
            </a:avLst>
          </a:prstGeom>
          <a:solidFill>
            <a:srgbClr val="3333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138262" name="WordArt 22"/>
          <p:cNvSpPr>
            <a:spLocks noChangeArrowheads="1" noChangeShapeType="1" noTextEdit="1"/>
          </p:cNvSpPr>
          <p:nvPr/>
        </p:nvSpPr>
        <p:spPr bwMode="auto">
          <a:xfrm>
            <a:off x="6781800" y="685800"/>
            <a:ext cx="1905000" cy="492125"/>
          </a:xfrm>
          <a:prstGeom prst="rect">
            <a:avLst/>
          </a:prstGeom>
        </p:spPr>
        <p:txBody>
          <a:bodyPr wrap="none" fromWordArt="1">
            <a:prstTxWarp prst="textCascadeUp">
              <a:avLst>
                <a:gd name="adj" fmla="val 100000"/>
              </a:avLst>
            </a:prstTxWarp>
            <a:scene3d>
              <a:camera prst="legacyPerspectiveFront">
                <a:rot lat="20519985" lon="1080000" rev="0"/>
              </a:camera>
              <a:lightRig rig="legacyHarsh2" dir="b"/>
            </a:scene3d>
            <a:sp3d extrusionH="430200" prstMaterial="legacyMatte">
              <a:extrusionClr>
                <a:srgbClr val="FF6600"/>
              </a:extrusionClr>
            </a:sp3d>
          </a:bodyPr>
          <a:lstStyle/>
          <a:p>
            <a:pPr algn="ctr"/>
            <a:r>
              <a:rPr lang="en-US" sz="3600" kern="1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</a:gradFill>
                <a:latin typeface=".VnTimeH"/>
              </a:rPr>
              <a:t>hÕt giê</a:t>
            </a:r>
          </a:p>
        </p:txBody>
      </p:sp>
      <p:sp>
        <p:nvSpPr>
          <p:cNvPr id="6170" name="AutoShape 23">
            <a:hlinkClick r:id="rId6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001000" y="6248400"/>
            <a:ext cx="762000" cy="533400"/>
          </a:xfrm>
          <a:prstGeom prst="actionButtonBackPrevious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/>
          </a:p>
        </p:txBody>
      </p:sp>
      <p:pic>
        <p:nvPicPr>
          <p:cNvPr id="35" name="Picture 10" descr="Bai_tap_56_Da_thuc_mot_bien_co_mot_nghiem_bang_1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1371600" y="2286000"/>
            <a:ext cx="5638800" cy="3821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6" name="AutoShape 13"/>
          <p:cNvSpPr>
            <a:spLocks noChangeArrowheads="1"/>
          </p:cNvSpPr>
          <p:nvPr/>
        </p:nvSpPr>
        <p:spPr bwMode="auto">
          <a:xfrm>
            <a:off x="304800" y="2209800"/>
            <a:ext cx="2514600" cy="1143000"/>
          </a:xfrm>
          <a:prstGeom prst="cloudCallout">
            <a:avLst>
              <a:gd name="adj1" fmla="val 31060"/>
              <a:gd name="adj2" fmla="val 69861"/>
            </a:avLst>
          </a:prstGeom>
          <a:solidFill>
            <a:schemeClr val="accent1">
              <a:lumMod val="20000"/>
              <a:lumOff val="80000"/>
            </a:schemeClr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en-US" sz="2400" b="1" dirty="0" err="1">
                <a:solidFill>
                  <a:srgbClr val="FF3300"/>
                </a:solidFill>
              </a:rPr>
              <a:t>Đúng</a:t>
            </a:r>
            <a:r>
              <a:rPr lang="en-US" sz="2400" b="1" dirty="0">
                <a:solidFill>
                  <a:srgbClr val="FF3300"/>
                </a:solidFill>
              </a:rPr>
              <a:t> </a:t>
            </a:r>
            <a:r>
              <a:rPr lang="en-US" sz="2400" b="1" dirty="0"/>
              <a:t>hay</a:t>
            </a:r>
            <a:r>
              <a:rPr lang="en-US" sz="2400" b="1" dirty="0">
                <a:solidFill>
                  <a:srgbClr val="FF3300"/>
                </a:solidFill>
              </a:rPr>
              <a:t> </a:t>
            </a:r>
            <a:r>
              <a:rPr lang="en-US" sz="2400" b="1" dirty="0" err="1">
                <a:solidFill>
                  <a:srgbClr val="FF3300"/>
                </a:solidFill>
              </a:rPr>
              <a:t>Sai</a:t>
            </a:r>
            <a:r>
              <a:rPr lang="en-US" sz="2400" b="1" dirty="0">
                <a:solidFill>
                  <a:srgbClr val="FF3300"/>
                </a:solidFill>
              </a:rPr>
              <a:t>?</a:t>
            </a:r>
            <a:endParaRPr lang="vi-VN" sz="2400" b="1" dirty="0">
              <a:solidFill>
                <a:srgbClr val="FF3300"/>
              </a:solidFill>
            </a:endParaRPr>
          </a:p>
        </p:txBody>
      </p:sp>
      <p:sp>
        <p:nvSpPr>
          <p:cNvPr id="37" name="AutoShape 14"/>
          <p:cNvSpPr>
            <a:spLocks noChangeArrowheads="1"/>
          </p:cNvSpPr>
          <p:nvPr/>
        </p:nvSpPr>
        <p:spPr bwMode="auto">
          <a:xfrm flipH="1">
            <a:off x="3200400" y="2057400"/>
            <a:ext cx="4724400" cy="1295400"/>
          </a:xfrm>
          <a:prstGeom prst="cloudCallout">
            <a:avLst>
              <a:gd name="adj1" fmla="val 27486"/>
              <a:gd name="adj2" fmla="val 64579"/>
            </a:avLst>
          </a:prstGeom>
          <a:solidFill>
            <a:schemeClr val="tx2">
              <a:lumMod val="20000"/>
              <a:lumOff val="80000"/>
            </a:schemeClr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pPr algn="ctr"/>
            <a:endParaRPr lang="vi-VN"/>
          </a:p>
        </p:txBody>
      </p:sp>
      <p:grpSp>
        <p:nvGrpSpPr>
          <p:cNvPr id="38" name="Group 15"/>
          <p:cNvGrpSpPr>
            <a:grpSpLocks/>
          </p:cNvGrpSpPr>
          <p:nvPr/>
        </p:nvGrpSpPr>
        <p:grpSpPr bwMode="auto">
          <a:xfrm>
            <a:off x="457200" y="304800"/>
            <a:ext cx="6400800" cy="1219200"/>
            <a:chOff x="288" y="240"/>
            <a:chExt cx="4464" cy="768"/>
          </a:xfrm>
          <a:solidFill>
            <a:schemeClr val="accent2">
              <a:lumMod val="20000"/>
              <a:lumOff val="80000"/>
            </a:schemeClr>
          </a:solidFill>
        </p:grpSpPr>
        <p:sp>
          <p:nvSpPr>
            <p:cNvPr id="39" name="AutoShape 16"/>
            <p:cNvSpPr>
              <a:spLocks noChangeArrowheads="1"/>
            </p:cNvSpPr>
            <p:nvPr/>
          </p:nvSpPr>
          <p:spPr bwMode="auto">
            <a:xfrm rot="10800000" flipV="1">
              <a:off x="288" y="240"/>
              <a:ext cx="4464" cy="768"/>
            </a:xfrm>
            <a:prstGeom prst="wedgeEllipseCallout">
              <a:avLst>
                <a:gd name="adj1" fmla="val 17426"/>
                <a:gd name="adj2" fmla="val 139060"/>
              </a:avLst>
            </a:prstGeom>
            <a:grpFill/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/>
              <a:endParaRPr lang="vi-VN">
                <a:solidFill>
                  <a:srgbClr val="000099"/>
                </a:solidFill>
              </a:endParaRPr>
            </a:p>
          </p:txBody>
        </p:sp>
        <p:sp>
          <p:nvSpPr>
            <p:cNvPr id="40" name="Text Box 17"/>
            <p:cNvSpPr txBox="1">
              <a:spLocks noChangeArrowheads="1"/>
            </p:cNvSpPr>
            <p:nvPr/>
          </p:nvSpPr>
          <p:spPr bwMode="auto">
            <a:xfrm>
              <a:off x="1020" y="480"/>
              <a:ext cx="3573" cy="291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400" b="1" dirty="0" err="1">
                  <a:solidFill>
                    <a:srgbClr val="000099"/>
                  </a:solidFill>
                </a:rPr>
                <a:t>Và</a:t>
              </a:r>
              <a:r>
                <a:rPr lang="en-US" sz="2400" b="1" dirty="0">
                  <a:solidFill>
                    <a:srgbClr val="000099"/>
                  </a:solidFill>
                </a:rPr>
                <a:t>                </a:t>
              </a:r>
              <a:r>
                <a:rPr lang="en-US" sz="2400" b="1" dirty="0" err="1">
                  <a:solidFill>
                    <a:srgbClr val="000099"/>
                  </a:solidFill>
                </a:rPr>
                <a:t>là</a:t>
              </a:r>
              <a:r>
                <a:rPr lang="en-US" sz="2400" b="1" dirty="0">
                  <a:solidFill>
                    <a:srgbClr val="000099"/>
                  </a:solidFill>
                </a:rPr>
                <a:t> </a:t>
              </a:r>
              <a:r>
                <a:rPr lang="en-US" sz="2400" b="1" dirty="0" err="1">
                  <a:solidFill>
                    <a:srgbClr val="000099"/>
                  </a:solidFill>
                </a:rPr>
                <a:t>hai</a:t>
              </a:r>
              <a:r>
                <a:rPr lang="en-US" sz="2400" b="1" dirty="0">
                  <a:solidFill>
                    <a:srgbClr val="000099"/>
                  </a:solidFill>
                </a:rPr>
                <a:t> </a:t>
              </a:r>
              <a:r>
                <a:rPr lang="en-US" sz="2400" b="1" dirty="0" err="1">
                  <a:solidFill>
                    <a:srgbClr val="000099"/>
                  </a:solidFill>
                </a:rPr>
                <a:t>đơn</a:t>
              </a:r>
              <a:r>
                <a:rPr lang="en-US" sz="2400" b="1" dirty="0">
                  <a:solidFill>
                    <a:srgbClr val="000099"/>
                  </a:solidFill>
                </a:rPr>
                <a:t> </a:t>
              </a:r>
              <a:r>
                <a:rPr lang="en-US" sz="2400" b="1" dirty="0" err="1">
                  <a:solidFill>
                    <a:srgbClr val="000099"/>
                  </a:solidFill>
                </a:rPr>
                <a:t>thức</a:t>
              </a:r>
              <a:r>
                <a:rPr lang="en-US" sz="2400" b="1" dirty="0">
                  <a:solidFill>
                    <a:srgbClr val="000099"/>
                  </a:solidFill>
                </a:rPr>
                <a:t> </a:t>
              </a:r>
              <a:r>
                <a:rPr lang="en-US" sz="2400" b="1" dirty="0" err="1">
                  <a:solidFill>
                    <a:srgbClr val="000099"/>
                  </a:solidFill>
                </a:rPr>
                <a:t>đồng</a:t>
              </a:r>
              <a:r>
                <a:rPr lang="en-US" sz="2400" b="1" dirty="0">
                  <a:solidFill>
                    <a:srgbClr val="000099"/>
                  </a:solidFill>
                </a:rPr>
                <a:t> </a:t>
              </a:r>
              <a:r>
                <a:rPr lang="en-US" sz="2400" b="1" dirty="0" err="1">
                  <a:solidFill>
                    <a:srgbClr val="000099"/>
                  </a:solidFill>
                </a:rPr>
                <a:t>dạng</a:t>
              </a:r>
              <a:endParaRPr lang="vi-VN" sz="2400" b="1" dirty="0">
                <a:solidFill>
                  <a:srgbClr val="000099"/>
                </a:solidFill>
              </a:endParaRPr>
            </a:p>
          </p:txBody>
        </p:sp>
      </p:grpSp>
      <p:sp>
        <p:nvSpPr>
          <p:cNvPr id="44" name="Text Box 18"/>
          <p:cNvSpPr txBox="1">
            <a:spLocks noChangeArrowheads="1"/>
          </p:cNvSpPr>
          <p:nvPr/>
        </p:nvSpPr>
        <p:spPr bwMode="auto">
          <a:xfrm>
            <a:off x="5029200" y="2362200"/>
            <a:ext cx="1030288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4000" b="1" dirty="0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SAI</a:t>
            </a:r>
            <a:endParaRPr lang="vi-VN" sz="4000" b="1" dirty="0">
              <a:solidFill>
                <a:srgbClr val="FF33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graphicFrame>
        <p:nvGraphicFramePr>
          <p:cNvPr id="48130" name="Object 2"/>
          <p:cNvGraphicFramePr>
            <a:graphicFrameLocks noChangeAspect="1"/>
          </p:cNvGraphicFramePr>
          <p:nvPr/>
        </p:nvGraphicFramePr>
        <p:xfrm>
          <a:off x="685800" y="609600"/>
          <a:ext cx="889000" cy="533400"/>
        </p:xfrm>
        <a:graphic>
          <a:graphicData uri="http://schemas.openxmlformats.org/presentationml/2006/ole">
            <p:oleObj spid="_x0000_s48130" name="Equation" r:id="rId8" imgW="380880" imgH="228600" progId="Equation.DSMT4">
              <p:embed/>
            </p:oleObj>
          </a:graphicData>
        </a:graphic>
      </p:graphicFrame>
      <p:graphicFrame>
        <p:nvGraphicFramePr>
          <p:cNvPr id="48131" name="Object 3"/>
          <p:cNvGraphicFramePr>
            <a:graphicFrameLocks noChangeAspect="1"/>
          </p:cNvGraphicFramePr>
          <p:nvPr/>
        </p:nvGraphicFramePr>
        <p:xfrm>
          <a:off x="2057400" y="609600"/>
          <a:ext cx="889000" cy="533400"/>
        </p:xfrm>
        <a:graphic>
          <a:graphicData uri="http://schemas.openxmlformats.org/presentationml/2006/ole">
            <p:oleObj spid="_x0000_s48131" name="Equation" r:id="rId9" imgW="380880" imgH="228600" progId="Equation.DSMT4">
              <p:embed/>
            </p:oleObj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repeatCount="indefinite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382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382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382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382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382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382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382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382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382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382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382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382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382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382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382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382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382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382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382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382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382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382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382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382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382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382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1382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1382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1382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1382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1382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1382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1382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1382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1382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1382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1382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1382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1382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1382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1382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1382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1382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1382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1382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1382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1382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1382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500"/>
                            </p:stCondLst>
                            <p:childTnLst>
                              <p:par>
                                <p:cTn id="86" presetID="53" presetClass="exit" presetSubtype="0" repeatCount="indefinite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7" dur="1000"/>
                                        <p:tgtEl>
                                          <p:spTgt spid="1382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000"/>
                                        <p:tgtEl>
                                          <p:spTgt spid="1382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9" dur="1000"/>
                                        <p:tgtEl>
                                          <p:spTgt spid="1382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8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53" presetClass="exit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2" dur="1000"/>
                                        <p:tgtEl>
                                          <p:spTgt spid="1382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000"/>
                                        <p:tgtEl>
                                          <p:spTgt spid="1382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4" dur="1000"/>
                                        <p:tgtEl>
                                          <p:spTgt spid="1382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8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6" presetID="53" presetClass="exit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7" dur="1000"/>
                                        <p:tgtEl>
                                          <p:spTgt spid="1382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1000"/>
                                        <p:tgtEl>
                                          <p:spTgt spid="1382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9" dur="1000"/>
                                        <p:tgtEl>
                                          <p:spTgt spid="1382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8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53" presetClass="exit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02" dur="1000"/>
                                        <p:tgtEl>
                                          <p:spTgt spid="1382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1000"/>
                                        <p:tgtEl>
                                          <p:spTgt spid="1382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04" dur="1000"/>
                                        <p:tgtEl>
                                          <p:spTgt spid="1382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8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6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07" dur="916" fill="hold"/>
                                        <p:tgtEl>
                                          <p:spTgt spid="13824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8" fill="hold">
                            <p:stCondLst>
                              <p:cond delay="1500"/>
                            </p:stCondLst>
                            <p:childTnLst>
                              <p:par>
                                <p:cTn id="109" presetID="16" presetClass="exit" presetSubtype="2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Horizontal)">
                                      <p:cBhvr>
                                        <p:cTn id="110" dur="1000"/>
                                        <p:tgtEl>
                                          <p:spTgt spid="1382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8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2" fill="hold">
                            <p:stCondLst>
                              <p:cond delay="2500"/>
                            </p:stCondLst>
                            <p:childTnLst>
                              <p:par>
                                <p:cTn id="113" presetID="16" presetClass="exit" presetSubtype="2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Horizontal)">
                                      <p:cBhvr>
                                        <p:cTn id="114" dur="1000"/>
                                        <p:tgtEl>
                                          <p:spTgt spid="1382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8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6" fill="hold">
                            <p:stCondLst>
                              <p:cond delay="3500"/>
                            </p:stCondLst>
                            <p:childTnLst>
                              <p:par>
                                <p:cTn id="117" presetID="16" presetClass="exit" presetSubtype="2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Horizontal)">
                                      <p:cBhvr>
                                        <p:cTn id="118" dur="1000"/>
                                        <p:tgtEl>
                                          <p:spTgt spid="1382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8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0" fill="hold">
                            <p:stCondLst>
                              <p:cond delay="4500"/>
                            </p:stCondLst>
                            <p:childTnLst>
                              <p:par>
                                <p:cTn id="121" presetID="16" presetClass="exit" presetSubtype="2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Horizontal)">
                                      <p:cBhvr>
                                        <p:cTn id="122" dur="1000"/>
                                        <p:tgtEl>
                                          <p:spTgt spid="1382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8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4" fill="hold">
                            <p:stCondLst>
                              <p:cond delay="5500"/>
                            </p:stCondLst>
                            <p:childTnLst>
                              <p:par>
                                <p:cTn id="125" presetID="16" presetClass="exit" presetSubtype="2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Horizontal)">
                                      <p:cBhvr>
                                        <p:cTn id="126" dur="1000"/>
                                        <p:tgtEl>
                                          <p:spTgt spid="1382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8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8" fill="hold">
                            <p:stCondLst>
                              <p:cond delay="6500"/>
                            </p:stCondLst>
                            <p:childTnLst>
                              <p:par>
                                <p:cTn id="129" presetID="16" presetClass="exit" presetSubtype="2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Horizontal)">
                                      <p:cBhvr>
                                        <p:cTn id="130" dur="1000"/>
                                        <p:tgtEl>
                                          <p:spTgt spid="1382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8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2" fill="hold">
                            <p:stCondLst>
                              <p:cond delay="7500"/>
                            </p:stCondLst>
                            <p:childTnLst>
                              <p:par>
                                <p:cTn id="133" presetID="16" presetClass="exit" presetSubtype="2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Horizontal)">
                                      <p:cBhvr>
                                        <p:cTn id="134" dur="1000"/>
                                        <p:tgtEl>
                                          <p:spTgt spid="1382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8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6" fill="hold">
                            <p:stCondLst>
                              <p:cond delay="8500"/>
                            </p:stCondLst>
                            <p:childTnLst>
                              <p:par>
                                <p:cTn id="137" presetID="16" presetClass="exit" presetSubtype="2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Horizontal)">
                                      <p:cBhvr>
                                        <p:cTn id="138" dur="1000"/>
                                        <p:tgtEl>
                                          <p:spTgt spid="1382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8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0" fill="hold">
                            <p:stCondLst>
                              <p:cond delay="9500"/>
                            </p:stCondLst>
                            <p:childTnLst>
                              <p:par>
                                <p:cTn id="141" presetID="16" presetClass="exit" presetSubtype="2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Horizontal)">
                                      <p:cBhvr>
                                        <p:cTn id="142" dur="1000"/>
                                        <p:tgtEl>
                                          <p:spTgt spid="1382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8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4" fill="hold">
                            <p:stCondLst>
                              <p:cond delay="10500"/>
                            </p:stCondLst>
                            <p:childTnLst>
                              <p:par>
                                <p:cTn id="145" presetID="16" presetClass="exit" presetSubtype="2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Horizontal)">
                                      <p:cBhvr>
                                        <p:cTn id="146" dur="1000"/>
                                        <p:tgtEl>
                                          <p:spTgt spid="1382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8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8" fill="hold">
                            <p:stCondLst>
                              <p:cond delay="11500"/>
                            </p:stCondLst>
                            <p:childTnLst>
                              <p:par>
                                <p:cTn id="149" presetID="16" presetClass="exit" presetSubtype="2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Horizontal)">
                                      <p:cBhvr>
                                        <p:cTn id="150" dur="500"/>
                                        <p:tgtEl>
                                          <p:spTgt spid="1382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8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2" presetID="23" presetClass="entr" presetSubtype="16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4" dur="2000" fill="hold"/>
                                        <p:tgtEl>
                                          <p:spTgt spid="1382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5" dur="2000" fill="hold"/>
                                        <p:tgtEl>
                                          <p:spTgt spid="1382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6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57" dur="1939" fill="hold"/>
                                        <p:tgtEl>
                                          <p:spTgt spid="13824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" fill="hold">
                      <p:stCondLst>
                        <p:cond delay="indefinite"/>
                      </p:stCondLst>
                      <p:childTnLst>
                        <p:par>
                          <p:cTn id="159" fill="hold">
                            <p:stCondLst>
                              <p:cond delay="0"/>
                            </p:stCondLst>
                            <p:childTnLst>
                              <p:par>
                                <p:cTn id="160" presetID="53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1" dur="500"/>
                                        <p:tgtEl>
                                          <p:spTgt spid="1382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2" dur="500"/>
                                        <p:tgtEl>
                                          <p:spTgt spid="1382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63" dur="500"/>
                                        <p:tgtEl>
                                          <p:spTgt spid="1382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8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5" presetID="53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6" dur="500"/>
                                        <p:tgtEl>
                                          <p:spTgt spid="1382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7" dur="500"/>
                                        <p:tgtEl>
                                          <p:spTgt spid="1382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68" dur="500"/>
                                        <p:tgtEl>
                                          <p:spTgt spid="1382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8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0" presetID="53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71" dur="500"/>
                                        <p:tgtEl>
                                          <p:spTgt spid="1382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2" dur="500"/>
                                        <p:tgtEl>
                                          <p:spTgt spid="1382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73" dur="500"/>
                                        <p:tgtEl>
                                          <p:spTgt spid="1382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8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5" presetID="53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76" dur="500"/>
                                        <p:tgtEl>
                                          <p:spTgt spid="1382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7" dur="500"/>
                                        <p:tgtEl>
                                          <p:spTgt spid="1382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78" dur="500"/>
                                        <p:tgtEl>
                                          <p:spTgt spid="1382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8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0" presetID="53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81" dur="500"/>
                                        <p:tgtEl>
                                          <p:spTgt spid="1382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2" dur="500"/>
                                        <p:tgtEl>
                                          <p:spTgt spid="1382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83" dur="500"/>
                                        <p:tgtEl>
                                          <p:spTgt spid="1382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8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5" presetID="53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86" dur="500"/>
                                        <p:tgtEl>
                                          <p:spTgt spid="1382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7" dur="500"/>
                                        <p:tgtEl>
                                          <p:spTgt spid="1382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88" dur="500"/>
                                        <p:tgtEl>
                                          <p:spTgt spid="1382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8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0" presetID="53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91" dur="500"/>
                                        <p:tgtEl>
                                          <p:spTgt spid="1382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2" dur="500"/>
                                        <p:tgtEl>
                                          <p:spTgt spid="1382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93" dur="500"/>
                                        <p:tgtEl>
                                          <p:spTgt spid="1382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8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5" presetID="53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96" dur="500"/>
                                        <p:tgtEl>
                                          <p:spTgt spid="1382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7" dur="500"/>
                                        <p:tgtEl>
                                          <p:spTgt spid="1382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98" dur="500"/>
                                        <p:tgtEl>
                                          <p:spTgt spid="1382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8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0" presetID="53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01" dur="500"/>
                                        <p:tgtEl>
                                          <p:spTgt spid="1382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2" dur="500"/>
                                        <p:tgtEl>
                                          <p:spTgt spid="1382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03" dur="500"/>
                                        <p:tgtEl>
                                          <p:spTgt spid="1382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8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5" presetID="53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06" dur="500"/>
                                        <p:tgtEl>
                                          <p:spTgt spid="1382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7" dur="500"/>
                                        <p:tgtEl>
                                          <p:spTgt spid="1382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08" dur="500"/>
                                        <p:tgtEl>
                                          <p:spTgt spid="1382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8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0" presetID="53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11" dur="500"/>
                                        <p:tgtEl>
                                          <p:spTgt spid="1382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2" dur="500"/>
                                        <p:tgtEl>
                                          <p:spTgt spid="1382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13" dur="500"/>
                                        <p:tgtEl>
                                          <p:spTgt spid="1382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8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5" presetID="53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16" dur="500"/>
                                        <p:tgtEl>
                                          <p:spTgt spid="1382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7" dur="500"/>
                                        <p:tgtEl>
                                          <p:spTgt spid="1382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18" dur="500"/>
                                        <p:tgtEl>
                                          <p:spTgt spid="13826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8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0" presetID="53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21" dur="500"/>
                                        <p:tgtEl>
                                          <p:spTgt spid="1382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2" dur="500"/>
                                        <p:tgtEl>
                                          <p:spTgt spid="1382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23" dur="500"/>
                                        <p:tgtEl>
                                          <p:spTgt spid="1382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8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5" presetID="53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26" dur="500"/>
                                        <p:tgtEl>
                                          <p:spTgt spid="1382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7" dur="500"/>
                                        <p:tgtEl>
                                          <p:spTgt spid="1382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28" dur="500"/>
                                        <p:tgtEl>
                                          <p:spTgt spid="1382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8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0" presetID="53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31" dur="500"/>
                                        <p:tgtEl>
                                          <p:spTgt spid="1382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2" dur="500"/>
                                        <p:tgtEl>
                                          <p:spTgt spid="1382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33" dur="500"/>
                                        <p:tgtEl>
                                          <p:spTgt spid="1382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8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5" presetID="53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36" dur="500"/>
                                        <p:tgtEl>
                                          <p:spTgt spid="1382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7" dur="500"/>
                                        <p:tgtEl>
                                          <p:spTgt spid="1382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38" dur="500"/>
                                        <p:tgtEl>
                                          <p:spTgt spid="1382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8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0" presetID="53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41" dur="500"/>
                                        <p:tgtEl>
                                          <p:spTgt spid="1382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2" dur="500"/>
                                        <p:tgtEl>
                                          <p:spTgt spid="1382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43" dur="500"/>
                                        <p:tgtEl>
                                          <p:spTgt spid="1382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8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5" fill="hold">
                      <p:stCondLst>
                        <p:cond delay="indefinite"/>
                      </p:stCondLst>
                      <p:childTnLst>
                        <p:par>
                          <p:cTn id="246" fill="hold">
                            <p:stCondLst>
                              <p:cond delay="0"/>
                            </p:stCondLst>
                            <p:childTnLst>
                              <p:par>
                                <p:cTn id="24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9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showWhenStopped="0">
                <p:cTn id="250" repeatCount="32000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38243"/>
                </p:tgtEl>
              </p:cMediaNode>
            </p:audio>
            <p:audio>
              <p:cMediaNode showWhenStopped="0">
                <p:cTn id="251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38244"/>
                </p:tgtEl>
              </p:cMediaNode>
            </p:audio>
          </p:childTnLst>
        </p:cTn>
      </p:par>
    </p:tnLst>
    <p:bldLst>
      <p:bldP spid="138246" grpId="0" animBg="1"/>
      <p:bldP spid="138246" grpId="1" animBg="1"/>
      <p:bldP spid="138247" grpId="0" animBg="1"/>
      <p:bldP spid="138247" grpId="1" animBg="1"/>
      <p:bldP spid="138248" grpId="0" animBg="1"/>
      <p:bldP spid="138249" grpId="0" animBg="1"/>
      <p:bldP spid="138250" grpId="0" animBg="1"/>
      <p:bldP spid="138251" grpId="0" animBg="1"/>
      <p:bldP spid="138252" grpId="0" animBg="1"/>
      <p:bldP spid="138253" grpId="0" animBg="1"/>
      <p:bldP spid="138254" grpId="0" animBg="1"/>
      <p:bldP spid="138255" grpId="0" animBg="1"/>
      <p:bldP spid="138256" grpId="0" animBg="1"/>
      <p:bldP spid="138257" grpId="0" animBg="1"/>
      <p:bldP spid="138258" grpId="0" animBg="1"/>
      <p:bldP spid="138258" grpId="1" animBg="1"/>
      <p:bldP spid="138258" grpId="2" animBg="1"/>
      <p:bldP spid="138259" grpId="0" animBg="1"/>
      <p:bldP spid="138259" grpId="1" animBg="1"/>
      <p:bldP spid="138259" grpId="2" animBg="1"/>
      <p:bldP spid="138260" grpId="0" animBg="1"/>
      <p:bldP spid="138260" grpId="1" animBg="1"/>
      <p:bldP spid="138260" grpId="2" animBg="1"/>
      <p:bldP spid="138261" grpId="0" animBg="1"/>
      <p:bldP spid="138261" grpId="1" animBg="1"/>
      <p:bldP spid="138261" grpId="2" animBg="1"/>
      <p:bldP spid="138262" grpId="0" animBg="1"/>
      <p:bldP spid="138262" grpId="1" animBg="1"/>
      <p:bldP spid="4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8243" name="Picture 3">
            <a:hlinkClick r:id="" action="ppaction://media"/>
          </p:cNvPr>
          <p:cNvPicPr>
            <a:picLocks noRot="1" noChangeAspect="1" noChangeArrowheads="1"/>
          </p:cNvPicPr>
          <p:nvPr>
            <a:wavAudioFile r:embed="rId1" name="DING.WAV"/>
          </p:nvPr>
        </p:nvPicPr>
        <p:blipFill>
          <a:blip r:embed="rId4"/>
          <a:srcRect/>
          <a:stretch>
            <a:fillRect/>
          </a:stretch>
        </p:blipFill>
        <p:spPr bwMode="auto">
          <a:xfrm>
            <a:off x="8839200" y="6577013"/>
            <a:ext cx="304800" cy="280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8244" name="TADA.WAV">
            <a:hlinkClick r:id="" action="ppaction://media"/>
          </p:cNvPr>
          <p:cNvPicPr>
            <a:picLocks noRot="1" noChangeAspect="1" noChangeArrowheads="1"/>
          </p:cNvPicPr>
          <p:nvPr>
            <a:audioFile r:link="rId2"/>
          </p:nvPr>
        </p:nvPicPr>
        <p:blipFill>
          <a:blip r:embed="rId4"/>
          <a:srcRect/>
          <a:stretch>
            <a:fillRect/>
          </a:stretch>
        </p:blipFill>
        <p:spPr bwMode="auto">
          <a:xfrm>
            <a:off x="8839200" y="6577013"/>
            <a:ext cx="304800" cy="280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70" name="AutoShape 23">
            <a:hlinkClick r:id="rId5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001000" y="6248400"/>
            <a:ext cx="762000" cy="533400"/>
          </a:xfrm>
          <a:prstGeom prst="actionButtonBackPrevious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35" name="AutoShape 14"/>
          <p:cNvSpPr>
            <a:spLocks noChangeArrowheads="1"/>
          </p:cNvSpPr>
          <p:nvPr/>
        </p:nvSpPr>
        <p:spPr bwMode="auto">
          <a:xfrm>
            <a:off x="2743200" y="3124200"/>
            <a:ext cx="3352800" cy="2438400"/>
          </a:xfrm>
          <a:prstGeom prst="star5">
            <a:avLst/>
          </a:prstGeom>
          <a:solidFill>
            <a:srgbClr val="FFFF00"/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endParaRPr lang="vi-VN" dirty="0">
              <a:latin typeface="Tahoma" pitchFamily="34" charset="0"/>
            </a:endParaRPr>
          </a:p>
        </p:txBody>
      </p:sp>
      <p:sp>
        <p:nvSpPr>
          <p:cNvPr id="39" name="Rectangle 38"/>
          <p:cNvSpPr/>
          <p:nvPr/>
        </p:nvSpPr>
        <p:spPr>
          <a:xfrm>
            <a:off x="0" y="533400"/>
            <a:ext cx="9307164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 err="1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Đây</a:t>
            </a:r>
            <a:r>
              <a:rPr lang="en-US" sz="5400" b="1" dirty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 </a:t>
            </a:r>
            <a:r>
              <a:rPr lang="en-US" sz="5400" b="1" dirty="0" err="1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là</a:t>
            </a:r>
            <a:r>
              <a:rPr lang="en-US" sz="5400" b="1" dirty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 </a:t>
            </a:r>
            <a:r>
              <a:rPr lang="en-US" sz="5400" b="1" dirty="0" err="1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ngôi</a:t>
            </a:r>
            <a:r>
              <a:rPr lang="en-US" sz="5400" b="1" dirty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 </a:t>
            </a:r>
            <a:r>
              <a:rPr lang="en-US" sz="5400" b="1" dirty="0" err="1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sao</a:t>
            </a:r>
            <a:r>
              <a:rPr lang="en-US" sz="5400" b="1" dirty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 may </a:t>
            </a:r>
            <a:r>
              <a:rPr lang="en-US" sz="5400" b="1" dirty="0" err="1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mắn</a:t>
            </a:r>
            <a:endParaRPr lang="en-US" sz="5400" b="1" dirty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FFFF"/>
              </a:solidFill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</a:endParaRPr>
          </a:p>
          <a:p>
            <a:pPr algn="ctr"/>
            <a:r>
              <a:rPr lang="en-US" sz="5400" b="1" dirty="0" err="1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Đội</a:t>
            </a:r>
            <a:r>
              <a:rPr lang="en-US" sz="5400" b="1" dirty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 </a:t>
            </a:r>
            <a:r>
              <a:rPr lang="en-US" sz="5400" b="1" dirty="0" err="1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của</a:t>
            </a:r>
            <a:r>
              <a:rPr lang="en-US" sz="5400" b="1" dirty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 </a:t>
            </a:r>
            <a:r>
              <a:rPr lang="en-US" sz="5400" b="1" dirty="0" err="1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bạn</a:t>
            </a:r>
            <a:r>
              <a:rPr lang="en-US" sz="5400" b="1" dirty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 </a:t>
            </a:r>
            <a:r>
              <a:rPr lang="en-US" sz="5400" b="1" dirty="0" err="1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được</a:t>
            </a:r>
            <a:r>
              <a:rPr lang="en-US" sz="5400" b="1" dirty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 </a:t>
            </a:r>
            <a:r>
              <a:rPr lang="en-US" sz="5400" b="1" dirty="0" err="1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cộng</a:t>
            </a:r>
            <a:r>
              <a:rPr lang="en-US" sz="5400" b="1" dirty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 10 </a:t>
            </a:r>
            <a:r>
              <a:rPr lang="en-US" sz="5400" b="1" dirty="0" err="1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điểm</a:t>
            </a:r>
            <a:endParaRPr lang="en-US" sz="5400" b="1" cap="none" spc="0" dirty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FFFF"/>
              </a:solidFill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916" fill="hold"/>
                                        <p:tgtEl>
                                          <p:spTgt spid="13824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8" dur="1939" fill="hold"/>
                                        <p:tgtEl>
                                          <p:spTgt spid="13824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9" presetID="22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0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1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2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13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showWhenStopped="0">
                <p:cTn id="14" repeatCount="32000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38243"/>
                </p:tgtEl>
              </p:cMediaNode>
            </p:audio>
            <p:audio>
              <p:cMediaNode showWhenStopped="0">
                <p:cTn id="15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38244"/>
                </p:tgtEl>
              </p:cMediaNode>
            </p:audio>
          </p:childTnLst>
        </p:cTn>
      </p:par>
    </p:tnLst>
    <p:bldLst>
      <p:bldP spid="35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8243" name="Picture 3">
            <a:hlinkClick r:id="" action="ppaction://media"/>
          </p:cNvPr>
          <p:cNvPicPr>
            <a:picLocks noRot="1" noChangeAspect="1" noChangeArrowheads="1"/>
          </p:cNvPicPr>
          <p:nvPr>
            <a:wavAudioFile r:embed="rId1" name="DING.WAV"/>
          </p:nvPr>
        </p:nvPicPr>
        <p:blipFill>
          <a:blip r:embed="rId5"/>
          <a:srcRect/>
          <a:stretch>
            <a:fillRect/>
          </a:stretch>
        </p:blipFill>
        <p:spPr bwMode="auto">
          <a:xfrm>
            <a:off x="8839200" y="6577013"/>
            <a:ext cx="304800" cy="280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8244" name="TADA.WAV">
            <a:hlinkClick r:id="" action="ppaction://media"/>
          </p:cNvPr>
          <p:cNvPicPr>
            <a:picLocks noRot="1" noChangeAspect="1" noChangeArrowheads="1"/>
          </p:cNvPicPr>
          <p:nvPr>
            <a:audioFile r:link="rId2"/>
          </p:nvPr>
        </p:nvPicPr>
        <p:blipFill>
          <a:blip r:embed="rId5"/>
          <a:srcRect/>
          <a:stretch>
            <a:fillRect/>
          </a:stretch>
        </p:blipFill>
        <p:spPr bwMode="auto">
          <a:xfrm>
            <a:off x="8839200" y="6577013"/>
            <a:ext cx="304800" cy="280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8246" name="AutoShape 6"/>
          <p:cNvSpPr>
            <a:spLocks noChangeArrowheads="1"/>
          </p:cNvSpPr>
          <p:nvPr/>
        </p:nvSpPr>
        <p:spPr bwMode="auto">
          <a:xfrm>
            <a:off x="6705600" y="76200"/>
            <a:ext cx="2209800" cy="1752600"/>
          </a:xfrm>
          <a:prstGeom prst="smileyFace">
            <a:avLst>
              <a:gd name="adj" fmla="val 4653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138247" name="Oval 7"/>
          <p:cNvSpPr>
            <a:spLocks noChangeArrowheads="1"/>
          </p:cNvSpPr>
          <p:nvPr/>
        </p:nvSpPr>
        <p:spPr bwMode="auto">
          <a:xfrm>
            <a:off x="7308850" y="966788"/>
            <a:ext cx="1066800" cy="490537"/>
          </a:xfrm>
          <a:prstGeom prst="ellipse">
            <a:avLst/>
          </a:prstGeom>
          <a:gradFill rotWithShape="1">
            <a:gsLst>
              <a:gs pos="0">
                <a:srgbClr val="00CC99">
                  <a:alpha val="34000"/>
                </a:srgbClr>
              </a:gs>
              <a:gs pos="100000">
                <a:srgbClr val="008000"/>
              </a:gs>
            </a:gsLst>
            <a:lin ang="5400000" scaled="1"/>
          </a:gradFill>
          <a:ln w="57150">
            <a:noFill/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>
                <a:solidFill>
                  <a:srgbClr val="FFFF66"/>
                </a:solidFill>
                <a:latin typeface="VNI-Times" pitchFamily="2" charset="0"/>
              </a:rPr>
              <a:t>0</a:t>
            </a:r>
          </a:p>
        </p:txBody>
      </p:sp>
      <p:sp>
        <p:nvSpPr>
          <p:cNvPr id="138248" name="Oval 8"/>
          <p:cNvSpPr>
            <a:spLocks noChangeArrowheads="1"/>
          </p:cNvSpPr>
          <p:nvPr/>
        </p:nvSpPr>
        <p:spPr bwMode="auto">
          <a:xfrm>
            <a:off x="7308850" y="966788"/>
            <a:ext cx="1066800" cy="490537"/>
          </a:xfrm>
          <a:prstGeom prst="ellipse">
            <a:avLst/>
          </a:prstGeom>
          <a:gradFill rotWithShape="1">
            <a:gsLst>
              <a:gs pos="0">
                <a:srgbClr val="00CC99">
                  <a:alpha val="34000"/>
                </a:srgbClr>
              </a:gs>
              <a:gs pos="100000">
                <a:srgbClr val="008000"/>
              </a:gs>
            </a:gsLst>
            <a:lin ang="5400000" scaled="1"/>
          </a:gra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>
                <a:solidFill>
                  <a:srgbClr val="FFFF66"/>
                </a:solidFill>
                <a:latin typeface="VNI-Times" pitchFamily="2" charset="0"/>
              </a:rPr>
              <a:t>1</a:t>
            </a:r>
          </a:p>
        </p:txBody>
      </p:sp>
      <p:sp>
        <p:nvSpPr>
          <p:cNvPr id="138249" name="Oval 9"/>
          <p:cNvSpPr>
            <a:spLocks noChangeArrowheads="1"/>
          </p:cNvSpPr>
          <p:nvPr/>
        </p:nvSpPr>
        <p:spPr bwMode="auto">
          <a:xfrm>
            <a:off x="7308850" y="966788"/>
            <a:ext cx="1066800" cy="490537"/>
          </a:xfrm>
          <a:prstGeom prst="ellipse">
            <a:avLst/>
          </a:prstGeom>
          <a:gradFill rotWithShape="1">
            <a:gsLst>
              <a:gs pos="0">
                <a:srgbClr val="00CC99">
                  <a:alpha val="34000"/>
                </a:srgbClr>
              </a:gs>
              <a:gs pos="100000">
                <a:srgbClr val="008000"/>
              </a:gs>
            </a:gsLst>
            <a:lin ang="5400000" scaled="1"/>
          </a:gra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>
                <a:solidFill>
                  <a:srgbClr val="FFFF66"/>
                </a:solidFill>
                <a:latin typeface="VNI-Times" pitchFamily="2" charset="0"/>
              </a:rPr>
              <a:t>2</a:t>
            </a:r>
          </a:p>
        </p:txBody>
      </p:sp>
      <p:sp>
        <p:nvSpPr>
          <p:cNvPr id="138250" name="Oval 10"/>
          <p:cNvSpPr>
            <a:spLocks noChangeArrowheads="1"/>
          </p:cNvSpPr>
          <p:nvPr/>
        </p:nvSpPr>
        <p:spPr bwMode="auto">
          <a:xfrm>
            <a:off x="7308850" y="966788"/>
            <a:ext cx="1066800" cy="490537"/>
          </a:xfrm>
          <a:prstGeom prst="ellipse">
            <a:avLst/>
          </a:prstGeom>
          <a:gradFill rotWithShape="1">
            <a:gsLst>
              <a:gs pos="0">
                <a:srgbClr val="00CC99">
                  <a:alpha val="34000"/>
                </a:srgbClr>
              </a:gs>
              <a:gs pos="100000">
                <a:srgbClr val="008000"/>
              </a:gs>
            </a:gsLst>
            <a:lin ang="5400000" scaled="1"/>
          </a:gra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>
                <a:solidFill>
                  <a:srgbClr val="FFFF66"/>
                </a:solidFill>
                <a:latin typeface="VNI-Times" pitchFamily="2" charset="0"/>
              </a:rPr>
              <a:t>3</a:t>
            </a:r>
          </a:p>
        </p:txBody>
      </p:sp>
      <p:sp>
        <p:nvSpPr>
          <p:cNvPr id="138251" name="Oval 11"/>
          <p:cNvSpPr>
            <a:spLocks noChangeArrowheads="1"/>
          </p:cNvSpPr>
          <p:nvPr/>
        </p:nvSpPr>
        <p:spPr bwMode="auto">
          <a:xfrm>
            <a:off x="7308850" y="966788"/>
            <a:ext cx="1066800" cy="490537"/>
          </a:xfrm>
          <a:prstGeom prst="ellipse">
            <a:avLst/>
          </a:prstGeom>
          <a:gradFill rotWithShape="1">
            <a:gsLst>
              <a:gs pos="0">
                <a:srgbClr val="00CC99">
                  <a:alpha val="34000"/>
                </a:srgbClr>
              </a:gs>
              <a:gs pos="100000">
                <a:srgbClr val="008000"/>
              </a:gs>
            </a:gsLst>
            <a:lin ang="5400000" scaled="1"/>
          </a:gra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>
                <a:solidFill>
                  <a:srgbClr val="FFFF66"/>
                </a:solidFill>
                <a:latin typeface="VNI-Times" pitchFamily="2" charset="0"/>
              </a:rPr>
              <a:t>4</a:t>
            </a:r>
          </a:p>
        </p:txBody>
      </p:sp>
      <p:sp>
        <p:nvSpPr>
          <p:cNvPr id="138252" name="Oval 12"/>
          <p:cNvSpPr>
            <a:spLocks noChangeArrowheads="1"/>
          </p:cNvSpPr>
          <p:nvPr/>
        </p:nvSpPr>
        <p:spPr bwMode="auto">
          <a:xfrm>
            <a:off x="7308850" y="966788"/>
            <a:ext cx="1066800" cy="490537"/>
          </a:xfrm>
          <a:prstGeom prst="ellipse">
            <a:avLst/>
          </a:prstGeom>
          <a:gradFill rotWithShape="1">
            <a:gsLst>
              <a:gs pos="0">
                <a:srgbClr val="00CC99">
                  <a:alpha val="34000"/>
                </a:srgbClr>
              </a:gs>
              <a:gs pos="100000">
                <a:srgbClr val="008000"/>
              </a:gs>
            </a:gsLst>
            <a:lin ang="5400000" scaled="1"/>
          </a:gra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>
                <a:solidFill>
                  <a:srgbClr val="FFFF66"/>
                </a:solidFill>
                <a:latin typeface="VNI-Times" pitchFamily="2" charset="0"/>
              </a:rPr>
              <a:t>5</a:t>
            </a:r>
          </a:p>
        </p:txBody>
      </p:sp>
      <p:sp>
        <p:nvSpPr>
          <p:cNvPr id="138253" name="Oval 13"/>
          <p:cNvSpPr>
            <a:spLocks noChangeArrowheads="1"/>
          </p:cNvSpPr>
          <p:nvPr/>
        </p:nvSpPr>
        <p:spPr bwMode="auto">
          <a:xfrm>
            <a:off x="7308850" y="966788"/>
            <a:ext cx="1066800" cy="490537"/>
          </a:xfrm>
          <a:prstGeom prst="ellipse">
            <a:avLst/>
          </a:prstGeom>
          <a:gradFill rotWithShape="1">
            <a:gsLst>
              <a:gs pos="0">
                <a:srgbClr val="00CC99">
                  <a:alpha val="34000"/>
                </a:srgbClr>
              </a:gs>
              <a:gs pos="100000">
                <a:srgbClr val="008000"/>
              </a:gs>
            </a:gsLst>
            <a:lin ang="5400000" scaled="1"/>
          </a:gra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>
                <a:solidFill>
                  <a:srgbClr val="FFFF66"/>
                </a:solidFill>
                <a:latin typeface="VNI-Times" pitchFamily="2" charset="0"/>
              </a:rPr>
              <a:t>6</a:t>
            </a:r>
          </a:p>
        </p:txBody>
      </p:sp>
      <p:sp>
        <p:nvSpPr>
          <p:cNvPr id="138254" name="Oval 14"/>
          <p:cNvSpPr>
            <a:spLocks noChangeArrowheads="1"/>
          </p:cNvSpPr>
          <p:nvPr/>
        </p:nvSpPr>
        <p:spPr bwMode="auto">
          <a:xfrm>
            <a:off x="7308850" y="966788"/>
            <a:ext cx="1066800" cy="490537"/>
          </a:xfrm>
          <a:prstGeom prst="ellipse">
            <a:avLst/>
          </a:prstGeom>
          <a:gradFill rotWithShape="1">
            <a:gsLst>
              <a:gs pos="0">
                <a:srgbClr val="00CC99">
                  <a:alpha val="34000"/>
                </a:srgbClr>
              </a:gs>
              <a:gs pos="100000">
                <a:srgbClr val="008000"/>
              </a:gs>
            </a:gsLst>
            <a:lin ang="5400000" scaled="1"/>
          </a:gra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>
                <a:solidFill>
                  <a:srgbClr val="FFFF66"/>
                </a:solidFill>
                <a:latin typeface="VNI-Times" pitchFamily="2" charset="0"/>
              </a:rPr>
              <a:t>7</a:t>
            </a:r>
          </a:p>
        </p:txBody>
      </p:sp>
      <p:sp>
        <p:nvSpPr>
          <p:cNvPr id="138255" name="Oval 15"/>
          <p:cNvSpPr>
            <a:spLocks noChangeArrowheads="1"/>
          </p:cNvSpPr>
          <p:nvPr/>
        </p:nvSpPr>
        <p:spPr bwMode="auto">
          <a:xfrm>
            <a:off x="7308850" y="966788"/>
            <a:ext cx="1066800" cy="490537"/>
          </a:xfrm>
          <a:prstGeom prst="ellipse">
            <a:avLst/>
          </a:prstGeom>
          <a:gradFill rotWithShape="1">
            <a:gsLst>
              <a:gs pos="0">
                <a:srgbClr val="00CC99">
                  <a:alpha val="34000"/>
                </a:srgbClr>
              </a:gs>
              <a:gs pos="100000">
                <a:srgbClr val="008000"/>
              </a:gs>
            </a:gsLst>
            <a:lin ang="5400000" scaled="1"/>
          </a:gra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>
                <a:solidFill>
                  <a:srgbClr val="FFFF66"/>
                </a:solidFill>
                <a:latin typeface="VNI-Times" pitchFamily="2" charset="0"/>
              </a:rPr>
              <a:t>8</a:t>
            </a:r>
          </a:p>
        </p:txBody>
      </p:sp>
      <p:sp>
        <p:nvSpPr>
          <p:cNvPr id="138256" name="Oval 16"/>
          <p:cNvSpPr>
            <a:spLocks noChangeArrowheads="1"/>
          </p:cNvSpPr>
          <p:nvPr/>
        </p:nvSpPr>
        <p:spPr bwMode="auto">
          <a:xfrm>
            <a:off x="7308850" y="966788"/>
            <a:ext cx="1066800" cy="490537"/>
          </a:xfrm>
          <a:prstGeom prst="ellipse">
            <a:avLst/>
          </a:prstGeom>
          <a:gradFill rotWithShape="1">
            <a:gsLst>
              <a:gs pos="0">
                <a:srgbClr val="00CC99">
                  <a:alpha val="34000"/>
                </a:srgbClr>
              </a:gs>
              <a:gs pos="100000">
                <a:srgbClr val="008000"/>
              </a:gs>
            </a:gsLst>
            <a:lin ang="5400000" scaled="1"/>
          </a:gra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>
                <a:solidFill>
                  <a:srgbClr val="FFFF66"/>
                </a:solidFill>
                <a:latin typeface="VNI-Times" pitchFamily="2" charset="0"/>
              </a:rPr>
              <a:t>9</a:t>
            </a:r>
          </a:p>
        </p:txBody>
      </p:sp>
      <p:sp>
        <p:nvSpPr>
          <p:cNvPr id="138257" name="Oval 17"/>
          <p:cNvSpPr>
            <a:spLocks noChangeArrowheads="1"/>
          </p:cNvSpPr>
          <p:nvPr/>
        </p:nvSpPr>
        <p:spPr bwMode="auto">
          <a:xfrm>
            <a:off x="7308850" y="966788"/>
            <a:ext cx="1066800" cy="490537"/>
          </a:xfrm>
          <a:prstGeom prst="ellipse">
            <a:avLst/>
          </a:prstGeom>
          <a:gradFill rotWithShape="1">
            <a:gsLst>
              <a:gs pos="0">
                <a:srgbClr val="00CC99">
                  <a:alpha val="34000"/>
                </a:srgbClr>
              </a:gs>
              <a:gs pos="100000">
                <a:srgbClr val="008000"/>
              </a:gs>
            </a:gsLst>
            <a:lin ang="5400000" scaled="1"/>
          </a:gra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>
                <a:solidFill>
                  <a:srgbClr val="FFFF66"/>
                </a:solidFill>
                <a:latin typeface="VNI-Times" pitchFamily="2" charset="0"/>
              </a:rPr>
              <a:t>10</a:t>
            </a:r>
          </a:p>
        </p:txBody>
      </p:sp>
      <p:sp>
        <p:nvSpPr>
          <p:cNvPr id="138258" name="Oval 18"/>
          <p:cNvSpPr>
            <a:spLocks noChangeArrowheads="1"/>
          </p:cNvSpPr>
          <p:nvPr/>
        </p:nvSpPr>
        <p:spPr bwMode="auto">
          <a:xfrm>
            <a:off x="7180263" y="650875"/>
            <a:ext cx="304800" cy="209550"/>
          </a:xfrm>
          <a:prstGeom prst="ellipse">
            <a:avLst/>
          </a:prstGeom>
          <a:gradFill rotWithShape="1">
            <a:gsLst>
              <a:gs pos="0">
                <a:srgbClr val="3333CC"/>
              </a:gs>
              <a:gs pos="50000">
                <a:srgbClr val="FF66CC"/>
              </a:gs>
              <a:gs pos="100000">
                <a:srgbClr val="3333CC"/>
              </a:gs>
            </a:gsLst>
            <a:lin ang="5400000" scaled="1"/>
          </a:gra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138259" name="Oval 19"/>
          <p:cNvSpPr>
            <a:spLocks noChangeArrowheads="1"/>
          </p:cNvSpPr>
          <p:nvPr/>
        </p:nvSpPr>
        <p:spPr bwMode="auto">
          <a:xfrm>
            <a:off x="8018463" y="650875"/>
            <a:ext cx="304800" cy="209550"/>
          </a:xfrm>
          <a:prstGeom prst="ellipse">
            <a:avLst/>
          </a:prstGeom>
          <a:gradFill rotWithShape="1">
            <a:gsLst>
              <a:gs pos="0">
                <a:srgbClr val="3333CC"/>
              </a:gs>
              <a:gs pos="50000">
                <a:srgbClr val="FF66CC"/>
              </a:gs>
              <a:gs pos="100000">
                <a:srgbClr val="3333CC"/>
              </a:gs>
            </a:gsLst>
            <a:lin ang="5400000" scaled="1"/>
          </a:gra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138260" name="AutoShape 20"/>
          <p:cNvSpPr>
            <a:spLocks noChangeArrowheads="1"/>
          </p:cNvSpPr>
          <p:nvPr/>
        </p:nvSpPr>
        <p:spPr bwMode="auto">
          <a:xfrm rot="5400000">
            <a:off x="7151688" y="146050"/>
            <a:ext cx="209550" cy="609600"/>
          </a:xfrm>
          <a:prstGeom prst="moon">
            <a:avLst>
              <a:gd name="adj" fmla="val 50000"/>
            </a:avLst>
          </a:prstGeom>
          <a:solidFill>
            <a:srgbClr val="3333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138261" name="AutoShape 21"/>
          <p:cNvSpPr>
            <a:spLocks noChangeArrowheads="1"/>
          </p:cNvSpPr>
          <p:nvPr/>
        </p:nvSpPr>
        <p:spPr bwMode="auto">
          <a:xfrm rot="5400000">
            <a:off x="8066088" y="222250"/>
            <a:ext cx="209550" cy="609600"/>
          </a:xfrm>
          <a:prstGeom prst="moon">
            <a:avLst>
              <a:gd name="adj" fmla="val 50000"/>
            </a:avLst>
          </a:prstGeom>
          <a:solidFill>
            <a:srgbClr val="3333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138262" name="WordArt 22"/>
          <p:cNvSpPr>
            <a:spLocks noChangeArrowheads="1" noChangeShapeType="1" noTextEdit="1"/>
          </p:cNvSpPr>
          <p:nvPr/>
        </p:nvSpPr>
        <p:spPr bwMode="auto">
          <a:xfrm>
            <a:off x="6781800" y="685800"/>
            <a:ext cx="1905000" cy="492125"/>
          </a:xfrm>
          <a:prstGeom prst="rect">
            <a:avLst/>
          </a:prstGeom>
        </p:spPr>
        <p:txBody>
          <a:bodyPr wrap="none" fromWordArt="1">
            <a:prstTxWarp prst="textCascadeUp">
              <a:avLst>
                <a:gd name="adj" fmla="val 100000"/>
              </a:avLst>
            </a:prstTxWarp>
            <a:scene3d>
              <a:camera prst="legacyPerspectiveFront">
                <a:rot lat="20519985" lon="1080000" rev="0"/>
              </a:camera>
              <a:lightRig rig="legacyHarsh2" dir="b"/>
            </a:scene3d>
            <a:sp3d extrusionH="430200" prstMaterial="legacyMatte">
              <a:extrusionClr>
                <a:srgbClr val="FF6600"/>
              </a:extrusionClr>
            </a:sp3d>
          </a:bodyPr>
          <a:lstStyle/>
          <a:p>
            <a:pPr algn="ctr"/>
            <a:r>
              <a:rPr lang="en-US" sz="3600" kern="1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</a:gradFill>
                <a:latin typeface=".VnTimeH"/>
              </a:rPr>
              <a:t>hÕt giê</a:t>
            </a:r>
          </a:p>
        </p:txBody>
      </p:sp>
      <p:sp>
        <p:nvSpPr>
          <p:cNvPr id="6170" name="AutoShape 23">
            <a:hlinkClick r:id="rId6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001000" y="6248400"/>
            <a:ext cx="762000" cy="533400"/>
          </a:xfrm>
          <a:prstGeom prst="actionButtonBackPrevious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/>
          </a:p>
        </p:txBody>
      </p:sp>
      <p:pic>
        <p:nvPicPr>
          <p:cNvPr id="35" name="Picture 10" descr="Bai_tap_56_Da_thuc_mot_bien_co_mot_nghiem_bang_1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1295400" y="2209800"/>
            <a:ext cx="5638800" cy="3821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6" name="AutoShape 13"/>
          <p:cNvSpPr>
            <a:spLocks noChangeArrowheads="1"/>
          </p:cNvSpPr>
          <p:nvPr/>
        </p:nvSpPr>
        <p:spPr bwMode="auto">
          <a:xfrm>
            <a:off x="228600" y="1905000"/>
            <a:ext cx="2514600" cy="1143000"/>
          </a:xfrm>
          <a:prstGeom prst="cloudCallout">
            <a:avLst>
              <a:gd name="adj1" fmla="val 32069"/>
              <a:gd name="adj2" fmla="val 84167"/>
            </a:avLst>
          </a:prstGeom>
          <a:solidFill>
            <a:schemeClr val="accent1">
              <a:lumMod val="20000"/>
              <a:lumOff val="80000"/>
            </a:schemeClr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en-US" sz="2400" b="1" dirty="0" err="1">
                <a:solidFill>
                  <a:srgbClr val="FF3300"/>
                </a:solidFill>
              </a:rPr>
              <a:t>Đúng</a:t>
            </a:r>
            <a:r>
              <a:rPr lang="en-US" sz="2400" b="1" dirty="0">
                <a:solidFill>
                  <a:srgbClr val="FF3300"/>
                </a:solidFill>
              </a:rPr>
              <a:t> </a:t>
            </a:r>
            <a:r>
              <a:rPr lang="en-US" sz="2400" b="1" dirty="0"/>
              <a:t>hay</a:t>
            </a:r>
            <a:r>
              <a:rPr lang="en-US" sz="2400" b="1" dirty="0">
                <a:solidFill>
                  <a:srgbClr val="FF3300"/>
                </a:solidFill>
              </a:rPr>
              <a:t> </a:t>
            </a:r>
            <a:r>
              <a:rPr lang="en-US" sz="2400" b="1" dirty="0" err="1">
                <a:solidFill>
                  <a:srgbClr val="FF3300"/>
                </a:solidFill>
              </a:rPr>
              <a:t>Sai</a:t>
            </a:r>
            <a:r>
              <a:rPr lang="en-US" sz="2400" b="1" dirty="0">
                <a:solidFill>
                  <a:srgbClr val="FF3300"/>
                </a:solidFill>
              </a:rPr>
              <a:t>?</a:t>
            </a:r>
            <a:endParaRPr lang="vi-VN" sz="2400" b="1" dirty="0">
              <a:solidFill>
                <a:srgbClr val="FF3300"/>
              </a:solidFill>
            </a:endParaRPr>
          </a:p>
        </p:txBody>
      </p:sp>
      <p:sp>
        <p:nvSpPr>
          <p:cNvPr id="37" name="AutoShape 14"/>
          <p:cNvSpPr>
            <a:spLocks noChangeArrowheads="1"/>
          </p:cNvSpPr>
          <p:nvPr/>
        </p:nvSpPr>
        <p:spPr bwMode="auto">
          <a:xfrm flipH="1">
            <a:off x="3124200" y="1981200"/>
            <a:ext cx="4724400" cy="1295400"/>
          </a:xfrm>
          <a:prstGeom prst="cloudCallout">
            <a:avLst>
              <a:gd name="adj1" fmla="val 27486"/>
              <a:gd name="adj2" fmla="val 64579"/>
            </a:avLst>
          </a:prstGeom>
          <a:solidFill>
            <a:schemeClr val="accent1">
              <a:lumMod val="20000"/>
              <a:lumOff val="80000"/>
            </a:schemeClr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pPr algn="ctr"/>
            <a:endParaRPr lang="vi-VN"/>
          </a:p>
        </p:txBody>
      </p:sp>
      <p:grpSp>
        <p:nvGrpSpPr>
          <p:cNvPr id="38" name="Group 15"/>
          <p:cNvGrpSpPr>
            <a:grpSpLocks/>
          </p:cNvGrpSpPr>
          <p:nvPr/>
        </p:nvGrpSpPr>
        <p:grpSpPr bwMode="auto">
          <a:xfrm>
            <a:off x="0" y="228600"/>
            <a:ext cx="6781800" cy="1219200"/>
            <a:chOff x="288" y="240"/>
            <a:chExt cx="4464" cy="768"/>
          </a:xfrm>
          <a:solidFill>
            <a:schemeClr val="accent2">
              <a:lumMod val="20000"/>
              <a:lumOff val="80000"/>
            </a:schemeClr>
          </a:solidFill>
        </p:grpSpPr>
        <p:sp>
          <p:nvSpPr>
            <p:cNvPr id="39" name="AutoShape 16"/>
            <p:cNvSpPr>
              <a:spLocks noChangeArrowheads="1"/>
            </p:cNvSpPr>
            <p:nvPr/>
          </p:nvSpPr>
          <p:spPr bwMode="auto">
            <a:xfrm rot="10800000" flipV="1">
              <a:off x="288" y="240"/>
              <a:ext cx="4464" cy="768"/>
            </a:xfrm>
            <a:prstGeom prst="wedgeEllipseCallout">
              <a:avLst>
                <a:gd name="adj1" fmla="val 17426"/>
                <a:gd name="adj2" fmla="val 139060"/>
              </a:avLst>
            </a:prstGeom>
            <a:grpFill/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/>
              <a:endParaRPr lang="vi-VN">
                <a:solidFill>
                  <a:srgbClr val="000099"/>
                </a:solidFill>
              </a:endParaRPr>
            </a:p>
          </p:txBody>
        </p:sp>
        <p:sp>
          <p:nvSpPr>
            <p:cNvPr id="40" name="Text Box 17"/>
            <p:cNvSpPr txBox="1">
              <a:spLocks noChangeArrowheads="1"/>
            </p:cNvSpPr>
            <p:nvPr/>
          </p:nvSpPr>
          <p:spPr bwMode="auto">
            <a:xfrm>
              <a:off x="768" y="336"/>
              <a:ext cx="3783" cy="523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en-US" sz="2400" b="1" dirty="0" err="1">
                  <a:solidFill>
                    <a:srgbClr val="000099"/>
                  </a:solidFill>
                </a:rPr>
                <a:t>Tổng</a:t>
              </a:r>
              <a:r>
                <a:rPr lang="en-US" sz="2400" b="1" dirty="0">
                  <a:solidFill>
                    <a:srgbClr val="000099"/>
                  </a:solidFill>
                </a:rPr>
                <a:t> </a:t>
              </a:r>
              <a:r>
                <a:rPr lang="en-US" sz="2400" b="1" dirty="0" err="1">
                  <a:solidFill>
                    <a:srgbClr val="000099"/>
                  </a:solidFill>
                </a:rPr>
                <a:t>hai</a:t>
              </a:r>
              <a:r>
                <a:rPr lang="en-US" sz="2400" b="1" dirty="0">
                  <a:solidFill>
                    <a:srgbClr val="000099"/>
                  </a:solidFill>
                </a:rPr>
                <a:t> </a:t>
              </a:r>
              <a:r>
                <a:rPr lang="en-US" sz="2400" b="1" dirty="0" err="1">
                  <a:solidFill>
                    <a:srgbClr val="000099"/>
                  </a:solidFill>
                </a:rPr>
                <a:t>đơn</a:t>
              </a:r>
              <a:r>
                <a:rPr lang="en-US" sz="2400" b="1" dirty="0">
                  <a:solidFill>
                    <a:srgbClr val="000099"/>
                  </a:solidFill>
                </a:rPr>
                <a:t> </a:t>
              </a:r>
              <a:r>
                <a:rPr lang="en-US" sz="2400" b="1" dirty="0" err="1">
                  <a:solidFill>
                    <a:srgbClr val="000099"/>
                  </a:solidFill>
                </a:rPr>
                <a:t>thức</a:t>
              </a:r>
              <a:r>
                <a:rPr lang="en-US" sz="2400" b="1" dirty="0">
                  <a:solidFill>
                    <a:srgbClr val="000099"/>
                  </a:solidFill>
                </a:rPr>
                <a:t> </a:t>
              </a:r>
              <a:r>
                <a:rPr lang="en-US" sz="2400" b="1" dirty="0" err="1">
                  <a:solidFill>
                    <a:srgbClr val="000099"/>
                  </a:solidFill>
                </a:rPr>
                <a:t>đồng</a:t>
              </a:r>
              <a:r>
                <a:rPr lang="en-US" sz="2400" b="1" dirty="0">
                  <a:solidFill>
                    <a:srgbClr val="000099"/>
                  </a:solidFill>
                </a:rPr>
                <a:t> </a:t>
              </a:r>
              <a:r>
                <a:rPr lang="en-US" sz="2400" b="1" dirty="0" err="1">
                  <a:solidFill>
                    <a:srgbClr val="000099"/>
                  </a:solidFill>
                </a:rPr>
                <a:t>dạng</a:t>
              </a:r>
              <a:r>
                <a:rPr lang="en-US" sz="2400" b="1" dirty="0">
                  <a:solidFill>
                    <a:srgbClr val="000099"/>
                  </a:solidFill>
                </a:rPr>
                <a:t>, </a:t>
              </a:r>
              <a:r>
                <a:rPr lang="en-US" sz="2400" b="1" dirty="0" err="1">
                  <a:solidFill>
                    <a:srgbClr val="000099"/>
                  </a:solidFill>
                </a:rPr>
                <a:t>là</a:t>
              </a:r>
              <a:r>
                <a:rPr lang="en-US" sz="2400" b="1" dirty="0">
                  <a:solidFill>
                    <a:srgbClr val="000099"/>
                  </a:solidFill>
                </a:rPr>
                <a:t> </a:t>
              </a:r>
              <a:r>
                <a:rPr lang="en-US" sz="2400" b="1" dirty="0" err="1">
                  <a:solidFill>
                    <a:srgbClr val="000099"/>
                  </a:solidFill>
                </a:rPr>
                <a:t>đơn</a:t>
              </a:r>
              <a:r>
                <a:rPr lang="en-US" sz="2400" b="1" dirty="0">
                  <a:solidFill>
                    <a:srgbClr val="000099"/>
                  </a:solidFill>
                </a:rPr>
                <a:t> </a:t>
              </a:r>
              <a:r>
                <a:rPr lang="en-US" sz="2400" b="1" dirty="0" err="1">
                  <a:solidFill>
                    <a:srgbClr val="000099"/>
                  </a:solidFill>
                </a:rPr>
                <a:t>thức</a:t>
              </a:r>
              <a:r>
                <a:rPr lang="en-US" sz="2400" b="1" dirty="0">
                  <a:solidFill>
                    <a:srgbClr val="000099"/>
                  </a:solidFill>
                </a:rPr>
                <a:t> </a:t>
              </a:r>
              <a:r>
                <a:rPr lang="en-US" sz="2400" b="1" dirty="0" err="1">
                  <a:solidFill>
                    <a:srgbClr val="000099"/>
                  </a:solidFill>
                </a:rPr>
                <a:t>đồng</a:t>
              </a:r>
              <a:r>
                <a:rPr lang="en-US" sz="2400" b="1" dirty="0">
                  <a:solidFill>
                    <a:srgbClr val="000099"/>
                  </a:solidFill>
                </a:rPr>
                <a:t> </a:t>
              </a:r>
              <a:r>
                <a:rPr lang="en-US" sz="2400" b="1" dirty="0" err="1">
                  <a:solidFill>
                    <a:srgbClr val="000099"/>
                  </a:solidFill>
                </a:rPr>
                <a:t>dạng</a:t>
              </a:r>
              <a:r>
                <a:rPr lang="en-US" sz="2400" b="1" dirty="0">
                  <a:solidFill>
                    <a:srgbClr val="000099"/>
                  </a:solidFill>
                </a:rPr>
                <a:t> </a:t>
              </a:r>
              <a:r>
                <a:rPr lang="en-US" sz="2400" b="1" dirty="0" err="1">
                  <a:solidFill>
                    <a:srgbClr val="000099"/>
                  </a:solidFill>
                </a:rPr>
                <a:t>với</a:t>
              </a:r>
              <a:r>
                <a:rPr lang="en-US" sz="2400" b="1" dirty="0">
                  <a:solidFill>
                    <a:srgbClr val="000099"/>
                  </a:solidFill>
                </a:rPr>
                <a:t> </a:t>
              </a:r>
              <a:r>
                <a:rPr lang="en-US" sz="2400" b="1" dirty="0" err="1">
                  <a:solidFill>
                    <a:srgbClr val="000099"/>
                  </a:solidFill>
                </a:rPr>
                <a:t>hai</a:t>
              </a:r>
              <a:r>
                <a:rPr lang="en-US" sz="2400" b="1" dirty="0">
                  <a:solidFill>
                    <a:srgbClr val="000099"/>
                  </a:solidFill>
                </a:rPr>
                <a:t> </a:t>
              </a:r>
              <a:r>
                <a:rPr lang="en-US" sz="2400" b="1" dirty="0" err="1">
                  <a:solidFill>
                    <a:srgbClr val="000099"/>
                  </a:solidFill>
                </a:rPr>
                <a:t>đơn</a:t>
              </a:r>
              <a:r>
                <a:rPr lang="en-US" sz="2400" b="1" dirty="0">
                  <a:solidFill>
                    <a:srgbClr val="000099"/>
                  </a:solidFill>
                </a:rPr>
                <a:t> </a:t>
              </a:r>
              <a:r>
                <a:rPr lang="en-US" sz="2400" b="1" dirty="0" err="1">
                  <a:solidFill>
                    <a:srgbClr val="000099"/>
                  </a:solidFill>
                </a:rPr>
                <a:t>thức</a:t>
              </a:r>
              <a:r>
                <a:rPr lang="en-US" sz="2400" b="1" dirty="0">
                  <a:solidFill>
                    <a:srgbClr val="000099"/>
                  </a:solidFill>
                </a:rPr>
                <a:t> </a:t>
              </a:r>
              <a:r>
                <a:rPr lang="en-US" sz="2400" b="1" dirty="0" err="1">
                  <a:solidFill>
                    <a:srgbClr val="000099"/>
                  </a:solidFill>
                </a:rPr>
                <a:t>đã</a:t>
              </a:r>
              <a:r>
                <a:rPr lang="en-US" sz="2400" b="1" dirty="0">
                  <a:solidFill>
                    <a:srgbClr val="000099"/>
                  </a:solidFill>
                </a:rPr>
                <a:t> </a:t>
              </a:r>
              <a:r>
                <a:rPr lang="en-US" sz="2400" b="1" dirty="0" err="1">
                  <a:solidFill>
                    <a:srgbClr val="000099"/>
                  </a:solidFill>
                </a:rPr>
                <a:t>cho</a:t>
              </a:r>
              <a:r>
                <a:rPr lang="en-US" sz="2400" b="1" dirty="0">
                  <a:solidFill>
                    <a:srgbClr val="000099"/>
                  </a:solidFill>
                </a:rPr>
                <a:t>.</a:t>
              </a:r>
              <a:endParaRPr lang="vi-VN" sz="2400" b="1" dirty="0">
                <a:solidFill>
                  <a:srgbClr val="000099"/>
                </a:solidFill>
              </a:endParaRPr>
            </a:p>
          </p:txBody>
        </p:sp>
      </p:grpSp>
      <p:grpSp>
        <p:nvGrpSpPr>
          <p:cNvPr id="42" name="Group 19"/>
          <p:cNvGrpSpPr>
            <a:grpSpLocks/>
          </p:cNvGrpSpPr>
          <p:nvPr/>
        </p:nvGrpSpPr>
        <p:grpSpPr bwMode="auto">
          <a:xfrm>
            <a:off x="5562599" y="3352800"/>
            <a:ext cx="3613232" cy="2819400"/>
            <a:chOff x="3869" y="2400"/>
            <a:chExt cx="1922" cy="1392"/>
          </a:xfrm>
        </p:grpSpPr>
        <p:sp>
          <p:nvSpPr>
            <p:cNvPr id="43" name="PubRRectCallout"/>
            <p:cNvSpPr>
              <a:spLocks noEditPoints="1" noChangeArrowheads="1"/>
            </p:cNvSpPr>
            <p:nvPr/>
          </p:nvSpPr>
          <p:spPr bwMode="auto">
            <a:xfrm flipH="1" flipV="1">
              <a:off x="3869" y="2400"/>
              <a:ext cx="1824" cy="1392"/>
            </a:xfrm>
            <a:custGeom>
              <a:avLst/>
              <a:gdLst>
                <a:gd name="G0" fmla="+- 0 0 0"/>
                <a:gd name="G1" fmla="+- 8607 0 0"/>
                <a:gd name="T0" fmla="*/ 10800 w 21600"/>
                <a:gd name="T1" fmla="*/ 0 h 21600"/>
                <a:gd name="T2" fmla="*/ 0 w 21600"/>
                <a:gd name="T3" fmla="*/ 8638 h 21600"/>
                <a:gd name="T4" fmla="*/ 8607 w 21600"/>
                <a:gd name="T5" fmla="*/ 21600 h 21600"/>
                <a:gd name="T6" fmla="*/ 10800 w 21600"/>
                <a:gd name="T7" fmla="*/ 17277 h 21600"/>
                <a:gd name="T8" fmla="*/ 21600 w 21600"/>
                <a:gd name="T9" fmla="*/ 8638 h 21600"/>
                <a:gd name="T10" fmla="*/ 17694720 60000 65536"/>
                <a:gd name="T11" fmla="*/ 11796480 60000 65536"/>
                <a:gd name="T12" fmla="*/ 5898240 60000 65536"/>
                <a:gd name="T13" fmla="*/ 5898240 60000 65536"/>
                <a:gd name="T14" fmla="*/ 0 60000 65536"/>
                <a:gd name="T15" fmla="*/ 145 w 21600"/>
                <a:gd name="T16" fmla="*/ 145 h 21600"/>
                <a:gd name="T17" fmla="*/ 21409 w 21600"/>
                <a:gd name="T18" fmla="*/ 17106 h 2160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1600" h="21600">
                  <a:moveTo>
                    <a:pt x="532" y="0"/>
                  </a:moveTo>
                  <a:cubicBezTo>
                    <a:pt x="238" y="0"/>
                    <a:pt x="0" y="238"/>
                    <a:pt x="0" y="532"/>
                  </a:cubicBezTo>
                  <a:lnTo>
                    <a:pt x="0" y="16745"/>
                  </a:lnTo>
                  <a:cubicBezTo>
                    <a:pt x="0" y="17039"/>
                    <a:pt x="238" y="17277"/>
                    <a:pt x="532" y="17277"/>
                  </a:cubicBezTo>
                  <a:lnTo>
                    <a:pt x="2623" y="17277"/>
                  </a:lnTo>
                  <a:lnTo>
                    <a:pt x="8607" y="21600"/>
                  </a:lnTo>
                  <a:lnTo>
                    <a:pt x="6515" y="17277"/>
                  </a:lnTo>
                  <a:lnTo>
                    <a:pt x="21016" y="17277"/>
                  </a:lnTo>
                  <a:cubicBezTo>
                    <a:pt x="21339" y="17277"/>
                    <a:pt x="21600" y="17039"/>
                    <a:pt x="21600" y="16745"/>
                  </a:cubicBezTo>
                  <a:lnTo>
                    <a:pt x="21600" y="532"/>
                  </a:lnTo>
                  <a:cubicBezTo>
                    <a:pt x="21600" y="238"/>
                    <a:pt x="21339" y="0"/>
                    <a:pt x="21016" y="0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dist="107763" dir="2700000" algn="ctr" rotWithShape="0">
                <a:srgbClr val="808080"/>
              </a:outerShdw>
            </a:effectLst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4" name="Text Box 21"/>
            <p:cNvSpPr txBox="1">
              <a:spLocks noChangeArrowheads="1"/>
            </p:cNvSpPr>
            <p:nvPr/>
          </p:nvSpPr>
          <p:spPr bwMode="auto">
            <a:xfrm>
              <a:off x="3917" y="2726"/>
              <a:ext cx="1874" cy="95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400" b="1" dirty="0" err="1">
                  <a:solidFill>
                    <a:srgbClr val="000066"/>
                  </a:solidFill>
                </a:rPr>
                <a:t>Chẳng</a:t>
              </a:r>
              <a:r>
                <a:rPr lang="en-US" sz="2400" b="1" dirty="0">
                  <a:solidFill>
                    <a:srgbClr val="000066"/>
                  </a:solidFill>
                </a:rPr>
                <a:t> </a:t>
              </a:r>
              <a:r>
                <a:rPr lang="en-US" sz="2400" b="1" dirty="0" err="1">
                  <a:solidFill>
                    <a:srgbClr val="000066"/>
                  </a:solidFill>
                </a:rPr>
                <a:t>hạn</a:t>
              </a:r>
              <a:r>
                <a:rPr lang="en-US" sz="2400" b="1" dirty="0">
                  <a:solidFill>
                    <a:srgbClr val="000066"/>
                  </a:solidFill>
                </a:rPr>
                <a:t> : </a:t>
              </a:r>
            </a:p>
            <a:p>
              <a:r>
                <a:rPr lang="en-US" sz="2400" b="1" dirty="0" err="1">
                  <a:solidFill>
                    <a:srgbClr val="000066"/>
                  </a:solidFill>
                </a:rPr>
                <a:t>Tổng</a:t>
              </a:r>
              <a:r>
                <a:rPr lang="en-US" sz="2400" b="1" dirty="0">
                  <a:solidFill>
                    <a:srgbClr val="000066"/>
                  </a:solidFill>
                </a:rPr>
                <a:t> </a:t>
              </a:r>
              <a:r>
                <a:rPr lang="en-US" sz="2400" b="1" dirty="0" err="1">
                  <a:solidFill>
                    <a:srgbClr val="000066"/>
                  </a:solidFill>
                </a:rPr>
                <a:t>của</a:t>
              </a:r>
              <a:r>
                <a:rPr lang="en-US" sz="2400" b="1" dirty="0">
                  <a:solidFill>
                    <a:srgbClr val="000066"/>
                  </a:solidFill>
                </a:rPr>
                <a:t> 3x</a:t>
              </a:r>
              <a:r>
                <a:rPr lang="en-US" sz="2400" b="1" baseline="30000" dirty="0">
                  <a:solidFill>
                    <a:srgbClr val="000066"/>
                  </a:solidFill>
                </a:rPr>
                <a:t>2</a:t>
              </a:r>
              <a:r>
                <a:rPr lang="en-US" sz="2400" b="1" dirty="0">
                  <a:solidFill>
                    <a:srgbClr val="000066"/>
                  </a:solidFill>
                </a:rPr>
                <a:t>y </a:t>
              </a:r>
              <a:r>
                <a:rPr lang="en-US" sz="2400" b="1" dirty="0" err="1">
                  <a:solidFill>
                    <a:srgbClr val="000066"/>
                  </a:solidFill>
                </a:rPr>
                <a:t>và</a:t>
              </a:r>
              <a:r>
                <a:rPr lang="en-US" sz="2400" b="1" dirty="0">
                  <a:solidFill>
                    <a:srgbClr val="000066"/>
                  </a:solidFill>
                </a:rPr>
                <a:t> –3x</a:t>
              </a:r>
              <a:r>
                <a:rPr lang="en-US" sz="2400" b="1" baseline="30000" dirty="0">
                  <a:solidFill>
                    <a:srgbClr val="000066"/>
                  </a:solidFill>
                </a:rPr>
                <a:t>2</a:t>
              </a:r>
              <a:r>
                <a:rPr lang="en-US" sz="2400" b="1" dirty="0">
                  <a:solidFill>
                    <a:srgbClr val="000066"/>
                  </a:solidFill>
                </a:rPr>
                <a:t>y </a:t>
              </a:r>
            </a:p>
            <a:p>
              <a:r>
                <a:rPr lang="en-US" sz="2400" b="1" dirty="0">
                  <a:solidFill>
                    <a:srgbClr val="000066"/>
                  </a:solidFill>
                </a:rPr>
                <a:t>là:3 x</a:t>
              </a:r>
              <a:r>
                <a:rPr lang="en-US" sz="2400" b="1" baseline="30000" dirty="0">
                  <a:solidFill>
                    <a:srgbClr val="000066"/>
                  </a:solidFill>
                </a:rPr>
                <a:t>2</a:t>
              </a:r>
              <a:r>
                <a:rPr lang="en-US" sz="2400" b="1" dirty="0">
                  <a:solidFill>
                    <a:srgbClr val="000066"/>
                  </a:solidFill>
                </a:rPr>
                <a:t>y + (-3x</a:t>
              </a:r>
              <a:r>
                <a:rPr lang="en-US" sz="2400" b="1" baseline="30000" dirty="0">
                  <a:solidFill>
                    <a:srgbClr val="000066"/>
                  </a:solidFill>
                </a:rPr>
                <a:t>2</a:t>
              </a:r>
              <a:r>
                <a:rPr lang="en-US" sz="2400" b="1" dirty="0">
                  <a:solidFill>
                    <a:srgbClr val="000066"/>
                  </a:solidFill>
                </a:rPr>
                <a:t>y) = 0x</a:t>
              </a:r>
              <a:r>
                <a:rPr lang="en-US" sz="2400" b="1" baseline="30000" dirty="0">
                  <a:solidFill>
                    <a:srgbClr val="000066"/>
                  </a:solidFill>
                </a:rPr>
                <a:t>2</a:t>
              </a:r>
              <a:r>
                <a:rPr lang="en-US" sz="2400" b="1" dirty="0">
                  <a:solidFill>
                    <a:srgbClr val="000066"/>
                  </a:solidFill>
                </a:rPr>
                <a:t>y = 0</a:t>
              </a:r>
            </a:p>
            <a:p>
              <a:r>
                <a:rPr lang="en-US" sz="2400" b="1" dirty="0" err="1">
                  <a:solidFill>
                    <a:srgbClr val="000066"/>
                  </a:solidFill>
                </a:rPr>
                <a:t>không</a:t>
              </a:r>
              <a:r>
                <a:rPr lang="en-US" sz="2400" b="1" dirty="0">
                  <a:solidFill>
                    <a:srgbClr val="000066"/>
                  </a:solidFill>
                </a:rPr>
                <a:t> </a:t>
              </a:r>
              <a:r>
                <a:rPr lang="en-US" sz="2400" b="1" dirty="0" err="1">
                  <a:solidFill>
                    <a:srgbClr val="000066"/>
                  </a:solidFill>
                </a:rPr>
                <a:t>đồng</a:t>
              </a:r>
              <a:r>
                <a:rPr lang="en-US" sz="2400" b="1" dirty="0">
                  <a:solidFill>
                    <a:srgbClr val="000066"/>
                  </a:solidFill>
                </a:rPr>
                <a:t> </a:t>
              </a:r>
              <a:r>
                <a:rPr lang="en-US" sz="2400" b="1" dirty="0" err="1">
                  <a:solidFill>
                    <a:srgbClr val="000066"/>
                  </a:solidFill>
                </a:rPr>
                <a:t>dạng</a:t>
              </a:r>
              <a:r>
                <a:rPr lang="vi-VN" sz="2400" b="1" dirty="0">
                  <a:solidFill>
                    <a:srgbClr val="000066"/>
                  </a:solidFill>
                </a:rPr>
                <a:t> với </a:t>
              </a:r>
            </a:p>
            <a:p>
              <a:r>
                <a:rPr lang="vi-VN" sz="2400" b="1" dirty="0">
                  <a:solidFill>
                    <a:srgbClr val="000066"/>
                  </a:solidFill>
                </a:rPr>
                <a:t>2 đơn thức đã cho</a:t>
              </a:r>
            </a:p>
          </p:txBody>
        </p:sp>
      </p:grpSp>
      <p:sp>
        <p:nvSpPr>
          <p:cNvPr id="52" name="Text Box 18"/>
          <p:cNvSpPr txBox="1">
            <a:spLocks noChangeArrowheads="1"/>
          </p:cNvSpPr>
          <p:nvPr/>
        </p:nvSpPr>
        <p:spPr bwMode="auto">
          <a:xfrm>
            <a:off x="4953000" y="2286000"/>
            <a:ext cx="1030288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4000" b="1" dirty="0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SAI</a:t>
            </a:r>
            <a:endParaRPr lang="vi-VN" sz="4000" b="1" dirty="0">
              <a:solidFill>
                <a:srgbClr val="FF33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repeatCount="indefinite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382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382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382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382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382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382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382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382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382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382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382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382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382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382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382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382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382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382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382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382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382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382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382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382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382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382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1382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1382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1382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1382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1382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1382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1382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1382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1382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1382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1382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1382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1382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1382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1382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1382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1382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1382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1382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1382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1382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1382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500"/>
                            </p:stCondLst>
                            <p:childTnLst>
                              <p:par>
                                <p:cTn id="86" presetID="53" presetClass="exit" presetSubtype="0" repeatCount="indefinite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7" dur="1000"/>
                                        <p:tgtEl>
                                          <p:spTgt spid="1382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000"/>
                                        <p:tgtEl>
                                          <p:spTgt spid="1382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9" dur="1000"/>
                                        <p:tgtEl>
                                          <p:spTgt spid="1382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8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53" presetClass="exit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2" dur="1000"/>
                                        <p:tgtEl>
                                          <p:spTgt spid="1382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000"/>
                                        <p:tgtEl>
                                          <p:spTgt spid="1382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4" dur="1000"/>
                                        <p:tgtEl>
                                          <p:spTgt spid="1382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8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6" presetID="53" presetClass="exit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7" dur="1000"/>
                                        <p:tgtEl>
                                          <p:spTgt spid="1382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1000"/>
                                        <p:tgtEl>
                                          <p:spTgt spid="1382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9" dur="1000"/>
                                        <p:tgtEl>
                                          <p:spTgt spid="1382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8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53" presetClass="exit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02" dur="1000"/>
                                        <p:tgtEl>
                                          <p:spTgt spid="1382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1000"/>
                                        <p:tgtEl>
                                          <p:spTgt spid="1382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04" dur="1000"/>
                                        <p:tgtEl>
                                          <p:spTgt spid="1382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8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6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07" dur="916" fill="hold"/>
                                        <p:tgtEl>
                                          <p:spTgt spid="13824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8" fill="hold">
                            <p:stCondLst>
                              <p:cond delay="1500"/>
                            </p:stCondLst>
                            <p:childTnLst>
                              <p:par>
                                <p:cTn id="109" presetID="16" presetClass="exit" presetSubtype="2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Horizontal)">
                                      <p:cBhvr>
                                        <p:cTn id="110" dur="1000"/>
                                        <p:tgtEl>
                                          <p:spTgt spid="1382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8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2" fill="hold">
                            <p:stCondLst>
                              <p:cond delay="2500"/>
                            </p:stCondLst>
                            <p:childTnLst>
                              <p:par>
                                <p:cTn id="113" presetID="16" presetClass="exit" presetSubtype="2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Horizontal)">
                                      <p:cBhvr>
                                        <p:cTn id="114" dur="1000"/>
                                        <p:tgtEl>
                                          <p:spTgt spid="1382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8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6" fill="hold">
                            <p:stCondLst>
                              <p:cond delay="3500"/>
                            </p:stCondLst>
                            <p:childTnLst>
                              <p:par>
                                <p:cTn id="117" presetID="16" presetClass="exit" presetSubtype="2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Horizontal)">
                                      <p:cBhvr>
                                        <p:cTn id="118" dur="1000"/>
                                        <p:tgtEl>
                                          <p:spTgt spid="1382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8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0" fill="hold">
                            <p:stCondLst>
                              <p:cond delay="4500"/>
                            </p:stCondLst>
                            <p:childTnLst>
                              <p:par>
                                <p:cTn id="121" presetID="16" presetClass="exit" presetSubtype="2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Horizontal)">
                                      <p:cBhvr>
                                        <p:cTn id="122" dur="1000"/>
                                        <p:tgtEl>
                                          <p:spTgt spid="1382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8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4" fill="hold">
                            <p:stCondLst>
                              <p:cond delay="5500"/>
                            </p:stCondLst>
                            <p:childTnLst>
                              <p:par>
                                <p:cTn id="125" presetID="16" presetClass="exit" presetSubtype="2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Horizontal)">
                                      <p:cBhvr>
                                        <p:cTn id="126" dur="1000"/>
                                        <p:tgtEl>
                                          <p:spTgt spid="1382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8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8" fill="hold">
                            <p:stCondLst>
                              <p:cond delay="6500"/>
                            </p:stCondLst>
                            <p:childTnLst>
                              <p:par>
                                <p:cTn id="129" presetID="16" presetClass="exit" presetSubtype="2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Horizontal)">
                                      <p:cBhvr>
                                        <p:cTn id="130" dur="1000"/>
                                        <p:tgtEl>
                                          <p:spTgt spid="1382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8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2" fill="hold">
                            <p:stCondLst>
                              <p:cond delay="7500"/>
                            </p:stCondLst>
                            <p:childTnLst>
                              <p:par>
                                <p:cTn id="133" presetID="16" presetClass="exit" presetSubtype="2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Horizontal)">
                                      <p:cBhvr>
                                        <p:cTn id="134" dur="1000"/>
                                        <p:tgtEl>
                                          <p:spTgt spid="1382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8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6" fill="hold">
                            <p:stCondLst>
                              <p:cond delay="8500"/>
                            </p:stCondLst>
                            <p:childTnLst>
                              <p:par>
                                <p:cTn id="137" presetID="16" presetClass="exit" presetSubtype="2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Horizontal)">
                                      <p:cBhvr>
                                        <p:cTn id="138" dur="1000"/>
                                        <p:tgtEl>
                                          <p:spTgt spid="1382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8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0" fill="hold">
                            <p:stCondLst>
                              <p:cond delay="9500"/>
                            </p:stCondLst>
                            <p:childTnLst>
                              <p:par>
                                <p:cTn id="141" presetID="16" presetClass="exit" presetSubtype="2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Horizontal)">
                                      <p:cBhvr>
                                        <p:cTn id="142" dur="1000"/>
                                        <p:tgtEl>
                                          <p:spTgt spid="1382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8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4" fill="hold">
                            <p:stCondLst>
                              <p:cond delay="10500"/>
                            </p:stCondLst>
                            <p:childTnLst>
                              <p:par>
                                <p:cTn id="145" presetID="16" presetClass="exit" presetSubtype="2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Horizontal)">
                                      <p:cBhvr>
                                        <p:cTn id="146" dur="1000"/>
                                        <p:tgtEl>
                                          <p:spTgt spid="1382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8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8" fill="hold">
                            <p:stCondLst>
                              <p:cond delay="11500"/>
                            </p:stCondLst>
                            <p:childTnLst>
                              <p:par>
                                <p:cTn id="149" presetID="16" presetClass="exit" presetSubtype="2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Horizontal)">
                                      <p:cBhvr>
                                        <p:cTn id="150" dur="500"/>
                                        <p:tgtEl>
                                          <p:spTgt spid="1382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8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2" presetID="23" presetClass="entr" presetSubtype="16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4" dur="2000" fill="hold"/>
                                        <p:tgtEl>
                                          <p:spTgt spid="1382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5" dur="2000" fill="hold"/>
                                        <p:tgtEl>
                                          <p:spTgt spid="1382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6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57" dur="1939" fill="hold"/>
                                        <p:tgtEl>
                                          <p:spTgt spid="13824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" fill="hold">
                      <p:stCondLst>
                        <p:cond delay="indefinite"/>
                      </p:stCondLst>
                      <p:childTnLst>
                        <p:par>
                          <p:cTn id="159" fill="hold">
                            <p:stCondLst>
                              <p:cond delay="0"/>
                            </p:stCondLst>
                            <p:childTnLst>
                              <p:par>
                                <p:cTn id="160" presetID="53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1" dur="500"/>
                                        <p:tgtEl>
                                          <p:spTgt spid="1382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2" dur="500"/>
                                        <p:tgtEl>
                                          <p:spTgt spid="1382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63" dur="500"/>
                                        <p:tgtEl>
                                          <p:spTgt spid="1382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8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5" presetID="53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6" dur="500"/>
                                        <p:tgtEl>
                                          <p:spTgt spid="1382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7" dur="500"/>
                                        <p:tgtEl>
                                          <p:spTgt spid="1382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68" dur="500"/>
                                        <p:tgtEl>
                                          <p:spTgt spid="1382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8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0" presetID="53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71" dur="500"/>
                                        <p:tgtEl>
                                          <p:spTgt spid="1382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2" dur="500"/>
                                        <p:tgtEl>
                                          <p:spTgt spid="1382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73" dur="500"/>
                                        <p:tgtEl>
                                          <p:spTgt spid="1382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8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5" presetID="53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76" dur="500"/>
                                        <p:tgtEl>
                                          <p:spTgt spid="1382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7" dur="500"/>
                                        <p:tgtEl>
                                          <p:spTgt spid="1382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78" dur="500"/>
                                        <p:tgtEl>
                                          <p:spTgt spid="1382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8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0" presetID="53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81" dur="500"/>
                                        <p:tgtEl>
                                          <p:spTgt spid="1382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2" dur="500"/>
                                        <p:tgtEl>
                                          <p:spTgt spid="1382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83" dur="500"/>
                                        <p:tgtEl>
                                          <p:spTgt spid="1382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8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5" presetID="53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86" dur="500"/>
                                        <p:tgtEl>
                                          <p:spTgt spid="1382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7" dur="500"/>
                                        <p:tgtEl>
                                          <p:spTgt spid="1382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88" dur="500"/>
                                        <p:tgtEl>
                                          <p:spTgt spid="1382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8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0" presetID="53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91" dur="500"/>
                                        <p:tgtEl>
                                          <p:spTgt spid="1382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2" dur="500"/>
                                        <p:tgtEl>
                                          <p:spTgt spid="1382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93" dur="500"/>
                                        <p:tgtEl>
                                          <p:spTgt spid="1382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8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5" presetID="53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96" dur="500"/>
                                        <p:tgtEl>
                                          <p:spTgt spid="1382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7" dur="500"/>
                                        <p:tgtEl>
                                          <p:spTgt spid="1382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98" dur="500"/>
                                        <p:tgtEl>
                                          <p:spTgt spid="1382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8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0" presetID="53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01" dur="500"/>
                                        <p:tgtEl>
                                          <p:spTgt spid="1382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2" dur="500"/>
                                        <p:tgtEl>
                                          <p:spTgt spid="1382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03" dur="500"/>
                                        <p:tgtEl>
                                          <p:spTgt spid="1382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8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5" presetID="53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06" dur="500"/>
                                        <p:tgtEl>
                                          <p:spTgt spid="1382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7" dur="500"/>
                                        <p:tgtEl>
                                          <p:spTgt spid="1382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08" dur="500"/>
                                        <p:tgtEl>
                                          <p:spTgt spid="1382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8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0" presetID="53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11" dur="500"/>
                                        <p:tgtEl>
                                          <p:spTgt spid="1382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2" dur="500"/>
                                        <p:tgtEl>
                                          <p:spTgt spid="1382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13" dur="500"/>
                                        <p:tgtEl>
                                          <p:spTgt spid="1382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8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5" presetID="53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16" dur="500"/>
                                        <p:tgtEl>
                                          <p:spTgt spid="1382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7" dur="500"/>
                                        <p:tgtEl>
                                          <p:spTgt spid="1382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18" dur="500"/>
                                        <p:tgtEl>
                                          <p:spTgt spid="13826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8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0" presetID="53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21" dur="500"/>
                                        <p:tgtEl>
                                          <p:spTgt spid="1382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2" dur="500"/>
                                        <p:tgtEl>
                                          <p:spTgt spid="1382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23" dur="500"/>
                                        <p:tgtEl>
                                          <p:spTgt spid="1382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8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5" presetID="53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26" dur="500"/>
                                        <p:tgtEl>
                                          <p:spTgt spid="1382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7" dur="500"/>
                                        <p:tgtEl>
                                          <p:spTgt spid="1382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28" dur="500"/>
                                        <p:tgtEl>
                                          <p:spTgt spid="1382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8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0" presetID="53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31" dur="500"/>
                                        <p:tgtEl>
                                          <p:spTgt spid="1382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2" dur="500"/>
                                        <p:tgtEl>
                                          <p:spTgt spid="1382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33" dur="500"/>
                                        <p:tgtEl>
                                          <p:spTgt spid="1382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8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5" presetID="53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36" dur="500"/>
                                        <p:tgtEl>
                                          <p:spTgt spid="1382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7" dur="500"/>
                                        <p:tgtEl>
                                          <p:spTgt spid="1382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38" dur="500"/>
                                        <p:tgtEl>
                                          <p:spTgt spid="1382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8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0" presetID="53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41" dur="500"/>
                                        <p:tgtEl>
                                          <p:spTgt spid="1382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2" dur="500"/>
                                        <p:tgtEl>
                                          <p:spTgt spid="1382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43" dur="500"/>
                                        <p:tgtEl>
                                          <p:spTgt spid="1382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8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5" fill="hold">
                      <p:stCondLst>
                        <p:cond delay="indefinite"/>
                      </p:stCondLst>
                      <p:childTnLst>
                        <p:par>
                          <p:cTn id="246" fill="hold">
                            <p:stCondLst>
                              <p:cond delay="0"/>
                            </p:stCondLst>
                            <p:childTnLst>
                              <p:par>
                                <p:cTn id="24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9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0" fill="hold">
                      <p:stCondLst>
                        <p:cond delay="indefinite"/>
                      </p:stCondLst>
                      <p:childTnLst>
                        <p:par>
                          <p:cTn id="251" fill="hold">
                            <p:stCondLst>
                              <p:cond delay="0"/>
                            </p:stCondLst>
                            <p:childTnLst>
                              <p:par>
                                <p:cTn id="252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54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showWhenStopped="0">
                <p:cTn id="255" repeatCount="32000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38243"/>
                </p:tgtEl>
              </p:cMediaNode>
            </p:audio>
            <p:audio>
              <p:cMediaNode showWhenStopped="0">
                <p:cTn id="256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38244"/>
                </p:tgtEl>
              </p:cMediaNode>
            </p:audio>
          </p:childTnLst>
        </p:cTn>
      </p:par>
    </p:tnLst>
    <p:bldLst>
      <p:bldP spid="138246" grpId="0" animBg="1"/>
      <p:bldP spid="138246" grpId="1" animBg="1"/>
      <p:bldP spid="138247" grpId="0" animBg="1"/>
      <p:bldP spid="138247" grpId="1" animBg="1"/>
      <p:bldP spid="138248" grpId="0" animBg="1"/>
      <p:bldP spid="138249" grpId="0" animBg="1"/>
      <p:bldP spid="138250" grpId="0" animBg="1"/>
      <p:bldP spid="138251" grpId="0" animBg="1"/>
      <p:bldP spid="138252" grpId="0" animBg="1"/>
      <p:bldP spid="138253" grpId="0" animBg="1"/>
      <p:bldP spid="138254" grpId="0" animBg="1"/>
      <p:bldP spid="138255" grpId="0" animBg="1"/>
      <p:bldP spid="138256" grpId="0" animBg="1"/>
      <p:bldP spid="138257" grpId="0" animBg="1"/>
      <p:bldP spid="138258" grpId="0" animBg="1"/>
      <p:bldP spid="138258" grpId="1" animBg="1"/>
      <p:bldP spid="138258" grpId="2" animBg="1"/>
      <p:bldP spid="138259" grpId="0" animBg="1"/>
      <p:bldP spid="138259" grpId="1" animBg="1"/>
      <p:bldP spid="138259" grpId="2" animBg="1"/>
      <p:bldP spid="138260" grpId="0" animBg="1"/>
      <p:bldP spid="138260" grpId="1" animBg="1"/>
      <p:bldP spid="138260" grpId="2" animBg="1"/>
      <p:bldP spid="138261" grpId="0" animBg="1"/>
      <p:bldP spid="138261" grpId="1" animBg="1"/>
      <p:bldP spid="138261" grpId="2" animBg="1"/>
      <p:bldP spid="138262" grpId="0" animBg="1"/>
      <p:bldP spid="138262" grpId="1" animBg="1"/>
      <p:bldP spid="5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8243" name="Picture 3">
            <a:hlinkClick r:id="" action="ppaction://media"/>
          </p:cNvPr>
          <p:cNvPicPr>
            <a:picLocks noRot="1" noChangeAspect="1" noChangeArrowheads="1"/>
          </p:cNvPicPr>
          <p:nvPr>
            <a:wavAudioFile r:embed="rId1" name="DING.WAV"/>
          </p:nvPr>
        </p:nvPicPr>
        <p:blipFill>
          <a:blip r:embed="rId4"/>
          <a:srcRect/>
          <a:stretch>
            <a:fillRect/>
          </a:stretch>
        </p:blipFill>
        <p:spPr bwMode="auto">
          <a:xfrm>
            <a:off x="8839200" y="6577013"/>
            <a:ext cx="304800" cy="280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8244" name="TADA.WAV">
            <a:hlinkClick r:id="" action="ppaction://media"/>
          </p:cNvPr>
          <p:cNvPicPr>
            <a:picLocks noRot="1" noChangeAspect="1" noChangeArrowheads="1"/>
          </p:cNvPicPr>
          <p:nvPr>
            <a:audioFile r:link="rId2"/>
          </p:nvPr>
        </p:nvPicPr>
        <p:blipFill>
          <a:blip r:embed="rId4"/>
          <a:srcRect/>
          <a:stretch>
            <a:fillRect/>
          </a:stretch>
        </p:blipFill>
        <p:spPr bwMode="auto">
          <a:xfrm>
            <a:off x="8839200" y="6577013"/>
            <a:ext cx="304800" cy="280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8246" name="AutoShape 6"/>
          <p:cNvSpPr>
            <a:spLocks noChangeArrowheads="1"/>
          </p:cNvSpPr>
          <p:nvPr/>
        </p:nvSpPr>
        <p:spPr bwMode="auto">
          <a:xfrm>
            <a:off x="6629400" y="152400"/>
            <a:ext cx="2209800" cy="1752600"/>
          </a:xfrm>
          <a:prstGeom prst="smileyFace">
            <a:avLst>
              <a:gd name="adj" fmla="val 4653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138247" name="Oval 7"/>
          <p:cNvSpPr>
            <a:spLocks noChangeArrowheads="1"/>
          </p:cNvSpPr>
          <p:nvPr/>
        </p:nvSpPr>
        <p:spPr bwMode="auto">
          <a:xfrm>
            <a:off x="7308850" y="966788"/>
            <a:ext cx="1066800" cy="490537"/>
          </a:xfrm>
          <a:prstGeom prst="ellipse">
            <a:avLst/>
          </a:prstGeom>
          <a:gradFill rotWithShape="1">
            <a:gsLst>
              <a:gs pos="0">
                <a:srgbClr val="00CC99">
                  <a:alpha val="34000"/>
                </a:srgbClr>
              </a:gs>
              <a:gs pos="100000">
                <a:srgbClr val="008000"/>
              </a:gs>
            </a:gsLst>
            <a:lin ang="5400000" scaled="1"/>
          </a:gradFill>
          <a:ln w="57150">
            <a:noFill/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>
                <a:solidFill>
                  <a:srgbClr val="FFFF66"/>
                </a:solidFill>
                <a:latin typeface="VNI-Times" pitchFamily="2" charset="0"/>
              </a:rPr>
              <a:t>0</a:t>
            </a:r>
          </a:p>
        </p:txBody>
      </p:sp>
      <p:sp>
        <p:nvSpPr>
          <p:cNvPr id="138248" name="Oval 8"/>
          <p:cNvSpPr>
            <a:spLocks noChangeArrowheads="1"/>
          </p:cNvSpPr>
          <p:nvPr/>
        </p:nvSpPr>
        <p:spPr bwMode="auto">
          <a:xfrm>
            <a:off x="7308850" y="966788"/>
            <a:ext cx="1066800" cy="490537"/>
          </a:xfrm>
          <a:prstGeom prst="ellipse">
            <a:avLst/>
          </a:prstGeom>
          <a:gradFill rotWithShape="1">
            <a:gsLst>
              <a:gs pos="0">
                <a:srgbClr val="00CC99">
                  <a:alpha val="34000"/>
                </a:srgbClr>
              </a:gs>
              <a:gs pos="100000">
                <a:srgbClr val="008000"/>
              </a:gs>
            </a:gsLst>
            <a:lin ang="5400000" scaled="1"/>
          </a:gra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>
                <a:solidFill>
                  <a:srgbClr val="FFFF66"/>
                </a:solidFill>
                <a:latin typeface="VNI-Times" pitchFamily="2" charset="0"/>
              </a:rPr>
              <a:t>1</a:t>
            </a:r>
          </a:p>
        </p:txBody>
      </p:sp>
      <p:sp>
        <p:nvSpPr>
          <p:cNvPr id="138249" name="Oval 9"/>
          <p:cNvSpPr>
            <a:spLocks noChangeArrowheads="1"/>
          </p:cNvSpPr>
          <p:nvPr/>
        </p:nvSpPr>
        <p:spPr bwMode="auto">
          <a:xfrm>
            <a:off x="7308850" y="966788"/>
            <a:ext cx="1066800" cy="490537"/>
          </a:xfrm>
          <a:prstGeom prst="ellipse">
            <a:avLst/>
          </a:prstGeom>
          <a:gradFill rotWithShape="1">
            <a:gsLst>
              <a:gs pos="0">
                <a:srgbClr val="00CC99">
                  <a:alpha val="34000"/>
                </a:srgbClr>
              </a:gs>
              <a:gs pos="100000">
                <a:srgbClr val="008000"/>
              </a:gs>
            </a:gsLst>
            <a:lin ang="5400000" scaled="1"/>
          </a:gra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>
                <a:solidFill>
                  <a:srgbClr val="FFFF66"/>
                </a:solidFill>
                <a:latin typeface="VNI-Times" pitchFamily="2" charset="0"/>
              </a:rPr>
              <a:t>2</a:t>
            </a:r>
          </a:p>
        </p:txBody>
      </p:sp>
      <p:sp>
        <p:nvSpPr>
          <p:cNvPr id="138250" name="Oval 10"/>
          <p:cNvSpPr>
            <a:spLocks noChangeArrowheads="1"/>
          </p:cNvSpPr>
          <p:nvPr/>
        </p:nvSpPr>
        <p:spPr bwMode="auto">
          <a:xfrm>
            <a:off x="7308850" y="966788"/>
            <a:ext cx="1066800" cy="490537"/>
          </a:xfrm>
          <a:prstGeom prst="ellipse">
            <a:avLst/>
          </a:prstGeom>
          <a:gradFill rotWithShape="1">
            <a:gsLst>
              <a:gs pos="0">
                <a:srgbClr val="00CC99">
                  <a:alpha val="34000"/>
                </a:srgbClr>
              </a:gs>
              <a:gs pos="100000">
                <a:srgbClr val="008000"/>
              </a:gs>
            </a:gsLst>
            <a:lin ang="5400000" scaled="1"/>
          </a:gra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>
                <a:solidFill>
                  <a:srgbClr val="FFFF66"/>
                </a:solidFill>
                <a:latin typeface="VNI-Times" pitchFamily="2" charset="0"/>
              </a:rPr>
              <a:t>3</a:t>
            </a:r>
          </a:p>
        </p:txBody>
      </p:sp>
      <p:sp>
        <p:nvSpPr>
          <p:cNvPr id="138251" name="Oval 11"/>
          <p:cNvSpPr>
            <a:spLocks noChangeArrowheads="1"/>
          </p:cNvSpPr>
          <p:nvPr/>
        </p:nvSpPr>
        <p:spPr bwMode="auto">
          <a:xfrm>
            <a:off x="7308850" y="966788"/>
            <a:ext cx="1066800" cy="490537"/>
          </a:xfrm>
          <a:prstGeom prst="ellipse">
            <a:avLst/>
          </a:prstGeom>
          <a:gradFill rotWithShape="1">
            <a:gsLst>
              <a:gs pos="0">
                <a:srgbClr val="00CC99">
                  <a:alpha val="34000"/>
                </a:srgbClr>
              </a:gs>
              <a:gs pos="100000">
                <a:srgbClr val="008000"/>
              </a:gs>
            </a:gsLst>
            <a:lin ang="5400000" scaled="1"/>
          </a:gra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>
                <a:solidFill>
                  <a:srgbClr val="FFFF66"/>
                </a:solidFill>
                <a:latin typeface="VNI-Times" pitchFamily="2" charset="0"/>
              </a:rPr>
              <a:t>4</a:t>
            </a:r>
          </a:p>
        </p:txBody>
      </p:sp>
      <p:sp>
        <p:nvSpPr>
          <p:cNvPr id="138252" name="Oval 12"/>
          <p:cNvSpPr>
            <a:spLocks noChangeArrowheads="1"/>
          </p:cNvSpPr>
          <p:nvPr/>
        </p:nvSpPr>
        <p:spPr bwMode="auto">
          <a:xfrm>
            <a:off x="7308850" y="966788"/>
            <a:ext cx="1066800" cy="490537"/>
          </a:xfrm>
          <a:prstGeom prst="ellipse">
            <a:avLst/>
          </a:prstGeom>
          <a:gradFill rotWithShape="1">
            <a:gsLst>
              <a:gs pos="0">
                <a:srgbClr val="00CC99">
                  <a:alpha val="34000"/>
                </a:srgbClr>
              </a:gs>
              <a:gs pos="100000">
                <a:srgbClr val="008000"/>
              </a:gs>
            </a:gsLst>
            <a:lin ang="5400000" scaled="1"/>
          </a:gra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>
                <a:solidFill>
                  <a:srgbClr val="FFFF66"/>
                </a:solidFill>
                <a:latin typeface="VNI-Times" pitchFamily="2" charset="0"/>
              </a:rPr>
              <a:t>5</a:t>
            </a:r>
          </a:p>
        </p:txBody>
      </p:sp>
      <p:sp>
        <p:nvSpPr>
          <p:cNvPr id="138253" name="Oval 13"/>
          <p:cNvSpPr>
            <a:spLocks noChangeArrowheads="1"/>
          </p:cNvSpPr>
          <p:nvPr/>
        </p:nvSpPr>
        <p:spPr bwMode="auto">
          <a:xfrm>
            <a:off x="7308850" y="966788"/>
            <a:ext cx="1066800" cy="490537"/>
          </a:xfrm>
          <a:prstGeom prst="ellipse">
            <a:avLst/>
          </a:prstGeom>
          <a:gradFill rotWithShape="1">
            <a:gsLst>
              <a:gs pos="0">
                <a:srgbClr val="00CC99">
                  <a:alpha val="34000"/>
                </a:srgbClr>
              </a:gs>
              <a:gs pos="100000">
                <a:srgbClr val="008000"/>
              </a:gs>
            </a:gsLst>
            <a:lin ang="5400000" scaled="1"/>
          </a:gra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>
                <a:solidFill>
                  <a:srgbClr val="FFFF66"/>
                </a:solidFill>
                <a:latin typeface="VNI-Times" pitchFamily="2" charset="0"/>
              </a:rPr>
              <a:t>6</a:t>
            </a:r>
          </a:p>
        </p:txBody>
      </p:sp>
      <p:sp>
        <p:nvSpPr>
          <p:cNvPr id="138254" name="Oval 14"/>
          <p:cNvSpPr>
            <a:spLocks noChangeArrowheads="1"/>
          </p:cNvSpPr>
          <p:nvPr/>
        </p:nvSpPr>
        <p:spPr bwMode="auto">
          <a:xfrm>
            <a:off x="7308850" y="966788"/>
            <a:ext cx="1066800" cy="490537"/>
          </a:xfrm>
          <a:prstGeom prst="ellipse">
            <a:avLst/>
          </a:prstGeom>
          <a:gradFill rotWithShape="1">
            <a:gsLst>
              <a:gs pos="0">
                <a:srgbClr val="00CC99">
                  <a:alpha val="34000"/>
                </a:srgbClr>
              </a:gs>
              <a:gs pos="100000">
                <a:srgbClr val="008000"/>
              </a:gs>
            </a:gsLst>
            <a:lin ang="5400000" scaled="1"/>
          </a:gra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>
                <a:solidFill>
                  <a:srgbClr val="FFFF66"/>
                </a:solidFill>
                <a:latin typeface="VNI-Times" pitchFamily="2" charset="0"/>
              </a:rPr>
              <a:t>7</a:t>
            </a:r>
          </a:p>
        </p:txBody>
      </p:sp>
      <p:sp>
        <p:nvSpPr>
          <p:cNvPr id="138255" name="Oval 15"/>
          <p:cNvSpPr>
            <a:spLocks noChangeArrowheads="1"/>
          </p:cNvSpPr>
          <p:nvPr/>
        </p:nvSpPr>
        <p:spPr bwMode="auto">
          <a:xfrm>
            <a:off x="7308850" y="966788"/>
            <a:ext cx="1066800" cy="490537"/>
          </a:xfrm>
          <a:prstGeom prst="ellipse">
            <a:avLst/>
          </a:prstGeom>
          <a:gradFill rotWithShape="1">
            <a:gsLst>
              <a:gs pos="0">
                <a:srgbClr val="00CC99">
                  <a:alpha val="34000"/>
                </a:srgbClr>
              </a:gs>
              <a:gs pos="100000">
                <a:srgbClr val="008000"/>
              </a:gs>
            </a:gsLst>
            <a:lin ang="5400000" scaled="1"/>
          </a:gra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>
                <a:solidFill>
                  <a:srgbClr val="FFFF66"/>
                </a:solidFill>
                <a:latin typeface="VNI-Times" pitchFamily="2" charset="0"/>
              </a:rPr>
              <a:t>8</a:t>
            </a:r>
          </a:p>
        </p:txBody>
      </p:sp>
      <p:sp>
        <p:nvSpPr>
          <p:cNvPr id="138256" name="Oval 16"/>
          <p:cNvSpPr>
            <a:spLocks noChangeArrowheads="1"/>
          </p:cNvSpPr>
          <p:nvPr/>
        </p:nvSpPr>
        <p:spPr bwMode="auto">
          <a:xfrm>
            <a:off x="7308850" y="966788"/>
            <a:ext cx="1066800" cy="490537"/>
          </a:xfrm>
          <a:prstGeom prst="ellipse">
            <a:avLst/>
          </a:prstGeom>
          <a:gradFill rotWithShape="1">
            <a:gsLst>
              <a:gs pos="0">
                <a:srgbClr val="00CC99">
                  <a:alpha val="34000"/>
                </a:srgbClr>
              </a:gs>
              <a:gs pos="100000">
                <a:srgbClr val="008000"/>
              </a:gs>
            </a:gsLst>
            <a:lin ang="5400000" scaled="1"/>
          </a:gra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>
                <a:solidFill>
                  <a:srgbClr val="FFFF66"/>
                </a:solidFill>
                <a:latin typeface="VNI-Times" pitchFamily="2" charset="0"/>
              </a:rPr>
              <a:t>9</a:t>
            </a:r>
          </a:p>
        </p:txBody>
      </p:sp>
      <p:sp>
        <p:nvSpPr>
          <p:cNvPr id="138257" name="Oval 17"/>
          <p:cNvSpPr>
            <a:spLocks noChangeArrowheads="1"/>
          </p:cNvSpPr>
          <p:nvPr/>
        </p:nvSpPr>
        <p:spPr bwMode="auto">
          <a:xfrm>
            <a:off x="7308850" y="966788"/>
            <a:ext cx="1066800" cy="490537"/>
          </a:xfrm>
          <a:prstGeom prst="ellipse">
            <a:avLst/>
          </a:prstGeom>
          <a:gradFill rotWithShape="1">
            <a:gsLst>
              <a:gs pos="0">
                <a:srgbClr val="00CC99">
                  <a:alpha val="34000"/>
                </a:srgbClr>
              </a:gs>
              <a:gs pos="100000">
                <a:srgbClr val="008000"/>
              </a:gs>
            </a:gsLst>
            <a:lin ang="5400000" scaled="1"/>
          </a:gra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>
                <a:solidFill>
                  <a:srgbClr val="FFFF66"/>
                </a:solidFill>
                <a:latin typeface="VNI-Times" pitchFamily="2" charset="0"/>
              </a:rPr>
              <a:t>10</a:t>
            </a:r>
          </a:p>
        </p:txBody>
      </p:sp>
      <p:sp>
        <p:nvSpPr>
          <p:cNvPr id="138258" name="Oval 18"/>
          <p:cNvSpPr>
            <a:spLocks noChangeArrowheads="1"/>
          </p:cNvSpPr>
          <p:nvPr/>
        </p:nvSpPr>
        <p:spPr bwMode="auto">
          <a:xfrm>
            <a:off x="7180263" y="650875"/>
            <a:ext cx="304800" cy="209550"/>
          </a:xfrm>
          <a:prstGeom prst="ellipse">
            <a:avLst/>
          </a:prstGeom>
          <a:gradFill rotWithShape="1">
            <a:gsLst>
              <a:gs pos="0">
                <a:srgbClr val="3333CC"/>
              </a:gs>
              <a:gs pos="50000">
                <a:srgbClr val="FF66CC"/>
              </a:gs>
              <a:gs pos="100000">
                <a:srgbClr val="3333CC"/>
              </a:gs>
            </a:gsLst>
            <a:lin ang="5400000" scaled="1"/>
          </a:gra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138259" name="Oval 19"/>
          <p:cNvSpPr>
            <a:spLocks noChangeArrowheads="1"/>
          </p:cNvSpPr>
          <p:nvPr/>
        </p:nvSpPr>
        <p:spPr bwMode="auto">
          <a:xfrm>
            <a:off x="8077200" y="650875"/>
            <a:ext cx="304800" cy="209550"/>
          </a:xfrm>
          <a:prstGeom prst="ellipse">
            <a:avLst/>
          </a:prstGeom>
          <a:gradFill rotWithShape="1">
            <a:gsLst>
              <a:gs pos="0">
                <a:srgbClr val="3333CC"/>
              </a:gs>
              <a:gs pos="50000">
                <a:srgbClr val="FF66CC"/>
              </a:gs>
              <a:gs pos="100000">
                <a:srgbClr val="3333CC"/>
              </a:gs>
            </a:gsLst>
            <a:lin ang="5400000" scaled="1"/>
          </a:gra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138260" name="AutoShape 20"/>
          <p:cNvSpPr>
            <a:spLocks noChangeArrowheads="1"/>
          </p:cNvSpPr>
          <p:nvPr/>
        </p:nvSpPr>
        <p:spPr bwMode="auto">
          <a:xfrm rot="5400000">
            <a:off x="7151688" y="146050"/>
            <a:ext cx="209550" cy="609600"/>
          </a:xfrm>
          <a:prstGeom prst="moon">
            <a:avLst>
              <a:gd name="adj" fmla="val 50000"/>
            </a:avLst>
          </a:prstGeom>
          <a:solidFill>
            <a:srgbClr val="3333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138261" name="AutoShape 21"/>
          <p:cNvSpPr>
            <a:spLocks noChangeArrowheads="1"/>
          </p:cNvSpPr>
          <p:nvPr/>
        </p:nvSpPr>
        <p:spPr bwMode="auto">
          <a:xfrm rot="5400000">
            <a:off x="8066088" y="222250"/>
            <a:ext cx="209550" cy="609600"/>
          </a:xfrm>
          <a:prstGeom prst="moon">
            <a:avLst>
              <a:gd name="adj" fmla="val 50000"/>
            </a:avLst>
          </a:prstGeom>
          <a:solidFill>
            <a:srgbClr val="3333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138262" name="WordArt 22"/>
          <p:cNvSpPr>
            <a:spLocks noChangeArrowheads="1" noChangeShapeType="1" noTextEdit="1"/>
          </p:cNvSpPr>
          <p:nvPr/>
        </p:nvSpPr>
        <p:spPr bwMode="auto">
          <a:xfrm>
            <a:off x="6781800" y="838200"/>
            <a:ext cx="1905000" cy="492125"/>
          </a:xfrm>
          <a:prstGeom prst="rect">
            <a:avLst/>
          </a:prstGeom>
        </p:spPr>
        <p:txBody>
          <a:bodyPr wrap="none" fromWordArt="1">
            <a:prstTxWarp prst="textCascadeUp">
              <a:avLst>
                <a:gd name="adj" fmla="val 100000"/>
              </a:avLst>
            </a:prstTxWarp>
            <a:scene3d>
              <a:camera prst="legacyPerspectiveFront">
                <a:rot lat="20519985" lon="1080000" rev="0"/>
              </a:camera>
              <a:lightRig rig="legacyHarsh2" dir="b"/>
            </a:scene3d>
            <a:sp3d extrusionH="430200" prstMaterial="legacyMatte">
              <a:extrusionClr>
                <a:srgbClr val="FF6600"/>
              </a:extrusionClr>
            </a:sp3d>
          </a:bodyPr>
          <a:lstStyle/>
          <a:p>
            <a:pPr algn="ctr"/>
            <a:r>
              <a:rPr lang="en-US" sz="3600" kern="10" dirty="0" err="1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</a:gradFill>
                <a:latin typeface=".VnTimeH"/>
              </a:rPr>
              <a:t>hÕt</a:t>
            </a:r>
            <a:r>
              <a:rPr lang="en-US" sz="3600" kern="10" dirty="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</a:gradFill>
                <a:latin typeface=".VnTimeH"/>
              </a:rPr>
              <a:t> </a:t>
            </a:r>
            <a:r>
              <a:rPr lang="en-US" sz="3600" kern="10" dirty="0" err="1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</a:gradFill>
                <a:latin typeface=".VnTimeH"/>
              </a:rPr>
              <a:t>giê</a:t>
            </a:r>
            <a:endParaRPr lang="en-US" sz="3600" kern="10" dirty="0">
              <a:ln w="9525">
                <a:round/>
                <a:headEnd/>
                <a:tailEnd/>
              </a:ln>
              <a:gradFill rotWithShape="1">
                <a:gsLst>
                  <a:gs pos="0">
                    <a:srgbClr val="FFE701"/>
                  </a:gs>
                  <a:gs pos="100000">
                    <a:srgbClr val="FE3E02"/>
                  </a:gs>
                </a:gsLst>
                <a:lin ang="5400000" scaled="1"/>
              </a:gradFill>
              <a:latin typeface=".VnTimeH"/>
            </a:endParaRPr>
          </a:p>
        </p:txBody>
      </p:sp>
      <p:sp>
        <p:nvSpPr>
          <p:cNvPr id="6170" name="AutoShape 23">
            <a:hlinkClick r:id="rId5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001000" y="6248400"/>
            <a:ext cx="762000" cy="533400"/>
          </a:xfrm>
          <a:prstGeom prst="actionButtonBackPrevious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/>
          </a:p>
        </p:txBody>
      </p:sp>
      <p:grpSp>
        <p:nvGrpSpPr>
          <p:cNvPr id="2" name="Group 6"/>
          <p:cNvGrpSpPr>
            <a:grpSpLocks/>
          </p:cNvGrpSpPr>
          <p:nvPr/>
        </p:nvGrpSpPr>
        <p:grpSpPr bwMode="auto">
          <a:xfrm>
            <a:off x="609601" y="228600"/>
            <a:ext cx="5562600" cy="1631781"/>
            <a:chOff x="288" y="240"/>
            <a:chExt cx="4464" cy="768"/>
          </a:xfrm>
        </p:grpSpPr>
        <p:sp>
          <p:nvSpPr>
            <p:cNvPr id="112" name="AutoShape 7"/>
            <p:cNvSpPr>
              <a:spLocks noChangeArrowheads="1"/>
            </p:cNvSpPr>
            <p:nvPr/>
          </p:nvSpPr>
          <p:spPr bwMode="auto">
            <a:xfrm rot="10800000" flipV="1">
              <a:off x="288" y="240"/>
              <a:ext cx="4464" cy="768"/>
            </a:xfrm>
            <a:prstGeom prst="wedgeEllipseCallout">
              <a:avLst>
                <a:gd name="adj1" fmla="val 17426"/>
                <a:gd name="adj2" fmla="val 139060"/>
              </a:avLst>
            </a:prstGeom>
            <a:solidFill>
              <a:srgbClr val="CCECFF"/>
            </a:soli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/>
              <a:endParaRPr lang="vi-VN">
                <a:solidFill>
                  <a:srgbClr val="000099"/>
                </a:solidFill>
              </a:endParaRPr>
            </a:p>
          </p:txBody>
        </p:sp>
        <p:sp>
          <p:nvSpPr>
            <p:cNvPr id="113" name="Text Box 8"/>
            <p:cNvSpPr txBox="1">
              <a:spLocks noChangeArrowheads="1"/>
            </p:cNvSpPr>
            <p:nvPr/>
          </p:nvSpPr>
          <p:spPr bwMode="auto">
            <a:xfrm>
              <a:off x="768" y="336"/>
              <a:ext cx="3944" cy="5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 b="1" dirty="0" err="1">
                  <a:solidFill>
                    <a:srgbClr val="002060"/>
                  </a:solidFill>
                  <a:latin typeface=".VnTime" pitchFamily="34" charset="0"/>
                </a:rPr>
                <a:t>T×m</a:t>
              </a:r>
              <a:r>
                <a:rPr lang="en-US" sz="2800" b="1" dirty="0">
                  <a:solidFill>
                    <a:srgbClr val="002060"/>
                  </a:solidFill>
                  <a:latin typeface=".VnTime" pitchFamily="34" charset="0"/>
                </a:rPr>
                <a:t> </a:t>
              </a:r>
              <a:r>
                <a:rPr lang="en-US" sz="2800" b="1" dirty="0" err="1">
                  <a:solidFill>
                    <a:srgbClr val="002060"/>
                  </a:solidFill>
                  <a:latin typeface=".VnTime" pitchFamily="34" charset="0"/>
                </a:rPr>
                <a:t>tæng</a:t>
              </a:r>
              <a:r>
                <a:rPr lang="en-US" sz="2800" b="1" dirty="0">
                  <a:solidFill>
                    <a:srgbClr val="002060"/>
                  </a:solidFill>
                  <a:latin typeface=".VnTime" pitchFamily="34" charset="0"/>
                </a:rPr>
                <a:t> </a:t>
              </a:r>
              <a:r>
                <a:rPr lang="en-US" sz="2800" b="1" dirty="0" err="1">
                  <a:solidFill>
                    <a:srgbClr val="002060"/>
                  </a:solidFill>
                  <a:latin typeface=".VnTime" pitchFamily="34" charset="0"/>
                </a:rPr>
                <a:t>cña</a:t>
              </a:r>
              <a:r>
                <a:rPr lang="en-US" sz="2800" b="1" dirty="0">
                  <a:solidFill>
                    <a:srgbClr val="002060"/>
                  </a:solidFill>
                  <a:latin typeface=".VnTime" pitchFamily="34" charset="0"/>
                </a:rPr>
                <a:t> </a:t>
              </a:r>
              <a:r>
                <a:rPr lang="en-US" sz="2800" b="1" dirty="0" err="1">
                  <a:solidFill>
                    <a:srgbClr val="002060"/>
                  </a:solidFill>
                  <a:latin typeface=".VnTime" pitchFamily="34" charset="0"/>
                </a:rPr>
                <a:t>ba</a:t>
              </a:r>
              <a:r>
                <a:rPr lang="en-US" sz="2800" b="1" dirty="0">
                  <a:solidFill>
                    <a:srgbClr val="002060"/>
                  </a:solidFill>
                  <a:latin typeface=".VnTime" pitchFamily="34" charset="0"/>
                </a:rPr>
                <a:t> ®¬n </a:t>
              </a:r>
              <a:r>
                <a:rPr lang="en-US" sz="2800" b="1" dirty="0" err="1">
                  <a:solidFill>
                    <a:srgbClr val="002060"/>
                  </a:solidFill>
                  <a:latin typeface=".VnTime" pitchFamily="34" charset="0"/>
                </a:rPr>
                <a:t>thøc</a:t>
              </a:r>
              <a:r>
                <a:rPr lang="en-US" sz="2800" b="1" dirty="0">
                  <a:solidFill>
                    <a:srgbClr val="002060"/>
                  </a:solidFill>
                  <a:latin typeface=".VnTime" pitchFamily="34" charset="0"/>
                </a:rPr>
                <a:t> : </a:t>
              </a:r>
            </a:p>
            <a:p>
              <a:pPr>
                <a:spcBef>
                  <a:spcPct val="50000"/>
                </a:spcBef>
              </a:pPr>
              <a:r>
                <a:rPr lang="en-US" sz="2800" b="1" dirty="0">
                  <a:solidFill>
                    <a:srgbClr val="002060"/>
                  </a:solidFill>
                  <a:latin typeface=".VnTime" pitchFamily="34" charset="0"/>
                </a:rPr>
                <a:t>         25xy</a:t>
              </a:r>
              <a:r>
                <a:rPr lang="en-US" sz="2800" b="1" baseline="30000" dirty="0">
                  <a:solidFill>
                    <a:srgbClr val="002060"/>
                  </a:solidFill>
                  <a:latin typeface=".VnTime" pitchFamily="34" charset="0"/>
                </a:rPr>
                <a:t>2</a:t>
              </a:r>
              <a:r>
                <a:rPr lang="en-US" sz="2800" b="1" dirty="0">
                  <a:solidFill>
                    <a:srgbClr val="002060"/>
                  </a:solidFill>
                  <a:latin typeface=".VnTime" pitchFamily="34" charset="0"/>
                </a:rPr>
                <a:t> ;  55xy</a:t>
              </a:r>
              <a:r>
                <a:rPr lang="en-US" sz="2800" b="1" baseline="30000" dirty="0">
                  <a:solidFill>
                    <a:srgbClr val="002060"/>
                  </a:solidFill>
                  <a:latin typeface=".VnTime" pitchFamily="34" charset="0"/>
                </a:rPr>
                <a:t>2 </a:t>
              </a:r>
              <a:r>
                <a:rPr lang="en-US" sz="2800" b="1" dirty="0">
                  <a:solidFill>
                    <a:srgbClr val="002060"/>
                  </a:solidFill>
                  <a:latin typeface=".VnTime" pitchFamily="34" charset="0"/>
                </a:rPr>
                <a:t>;  -70xy</a:t>
              </a:r>
              <a:r>
                <a:rPr lang="en-US" sz="2800" b="1" baseline="30000" dirty="0">
                  <a:solidFill>
                    <a:srgbClr val="002060"/>
                  </a:solidFill>
                  <a:latin typeface=".VnTime" pitchFamily="34" charset="0"/>
                </a:rPr>
                <a:t>2</a:t>
              </a:r>
              <a:r>
                <a:rPr lang="en-US" sz="2800" b="1" dirty="0">
                  <a:solidFill>
                    <a:srgbClr val="002060"/>
                  </a:solidFill>
                  <a:latin typeface=".VnTime" pitchFamily="34" charset="0"/>
                </a:rPr>
                <a:t>.</a:t>
              </a:r>
            </a:p>
          </p:txBody>
        </p:sp>
      </p:grpSp>
      <p:grpSp>
        <p:nvGrpSpPr>
          <p:cNvPr id="3" name="Group 9"/>
          <p:cNvGrpSpPr>
            <a:grpSpLocks/>
          </p:cNvGrpSpPr>
          <p:nvPr/>
        </p:nvGrpSpPr>
        <p:grpSpPr bwMode="auto">
          <a:xfrm>
            <a:off x="1066800" y="2667000"/>
            <a:ext cx="5181600" cy="3810000"/>
            <a:chOff x="2784" y="3168"/>
            <a:chExt cx="1608" cy="1152"/>
          </a:xfrm>
        </p:grpSpPr>
        <p:pic>
          <p:nvPicPr>
            <p:cNvPr id="115" name="Picture 10" descr="Copy of Bai_tap_1_Viet_bieu_thuc_dai_so"/>
            <p:cNvPicPr>
              <a:picLocks noChangeAspect="1" noChangeArrowheads="1"/>
            </p:cNvPicPr>
            <p:nvPr/>
          </p:nvPicPr>
          <p:blipFill>
            <a:blip r:embed="rId6"/>
            <a:srcRect/>
            <a:stretch>
              <a:fillRect/>
            </a:stretch>
          </p:blipFill>
          <p:spPr bwMode="auto">
            <a:xfrm>
              <a:off x="2784" y="3221"/>
              <a:ext cx="1488" cy="10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16" name="Rectangle 11"/>
            <p:cNvSpPr>
              <a:spLocks noChangeArrowheads="1"/>
            </p:cNvSpPr>
            <p:nvPr/>
          </p:nvSpPr>
          <p:spPr bwMode="auto">
            <a:xfrm>
              <a:off x="2832" y="3216"/>
              <a:ext cx="816" cy="288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7" name="Rectangle 12"/>
            <p:cNvSpPr>
              <a:spLocks noChangeArrowheads="1"/>
            </p:cNvSpPr>
            <p:nvPr/>
          </p:nvSpPr>
          <p:spPr bwMode="auto">
            <a:xfrm>
              <a:off x="3440" y="3352"/>
              <a:ext cx="144" cy="288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8" name="Rectangle 13"/>
            <p:cNvSpPr>
              <a:spLocks noChangeArrowheads="1"/>
            </p:cNvSpPr>
            <p:nvPr/>
          </p:nvSpPr>
          <p:spPr bwMode="auto">
            <a:xfrm>
              <a:off x="3744" y="3168"/>
              <a:ext cx="288" cy="240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" name="AutoShape 14"/>
            <p:cNvSpPr>
              <a:spLocks noChangeArrowheads="1"/>
            </p:cNvSpPr>
            <p:nvPr/>
          </p:nvSpPr>
          <p:spPr bwMode="auto">
            <a:xfrm>
              <a:off x="3864" y="3264"/>
              <a:ext cx="528" cy="336"/>
            </a:xfrm>
            <a:custGeom>
              <a:avLst/>
              <a:gdLst>
                <a:gd name="T0" fmla="*/ 462 w 21600"/>
                <a:gd name="T1" fmla="*/ 168 h 21600"/>
                <a:gd name="T2" fmla="*/ 264 w 21600"/>
                <a:gd name="T3" fmla="*/ 336 h 21600"/>
                <a:gd name="T4" fmla="*/ 66 w 21600"/>
                <a:gd name="T5" fmla="*/ 168 h 21600"/>
                <a:gd name="T6" fmla="*/ 264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4500 w 21600"/>
                <a:gd name="T13" fmla="*/ 4500 h 21600"/>
                <a:gd name="T14" fmla="*/ 17100 w 21600"/>
                <a:gd name="T15" fmla="*/ 17100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5400" y="21600"/>
                  </a:lnTo>
                  <a:lnTo>
                    <a:pt x="16200" y="21600"/>
                  </a:lnTo>
                  <a:lnTo>
                    <a:pt x="21600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20" name="AutoShape 15"/>
          <p:cNvSpPr>
            <a:spLocks noChangeArrowheads="1"/>
          </p:cNvSpPr>
          <p:nvPr/>
        </p:nvSpPr>
        <p:spPr bwMode="auto">
          <a:xfrm>
            <a:off x="304800" y="2057400"/>
            <a:ext cx="2514600" cy="1143000"/>
          </a:xfrm>
          <a:prstGeom prst="cloudCallout">
            <a:avLst>
              <a:gd name="adj1" fmla="val 32069"/>
              <a:gd name="adj2" fmla="val 84167"/>
            </a:avLst>
          </a:prstGeom>
          <a:solidFill>
            <a:srgbClr val="CCECFF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pPr algn="ctr"/>
            <a:endParaRPr lang="vi-VN" sz="4400" b="1">
              <a:solidFill>
                <a:srgbClr val="FF3300"/>
              </a:solidFill>
            </a:endParaRPr>
          </a:p>
        </p:txBody>
      </p:sp>
      <p:sp>
        <p:nvSpPr>
          <p:cNvPr id="121" name="AutoShape 16"/>
          <p:cNvSpPr>
            <a:spLocks noChangeArrowheads="1"/>
          </p:cNvSpPr>
          <p:nvPr/>
        </p:nvSpPr>
        <p:spPr bwMode="auto">
          <a:xfrm flipH="1">
            <a:off x="3200400" y="2057400"/>
            <a:ext cx="4724400" cy="1295400"/>
          </a:xfrm>
          <a:prstGeom prst="cloudCallout">
            <a:avLst>
              <a:gd name="adj1" fmla="val 27486"/>
              <a:gd name="adj2" fmla="val 64579"/>
            </a:avLst>
          </a:prstGeom>
          <a:solidFill>
            <a:srgbClr val="CCECFF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pPr algn="ctr"/>
            <a:endParaRPr lang="vi-VN"/>
          </a:p>
        </p:txBody>
      </p:sp>
      <p:grpSp>
        <p:nvGrpSpPr>
          <p:cNvPr id="4" name="Group 18"/>
          <p:cNvGrpSpPr>
            <a:grpSpLocks/>
          </p:cNvGrpSpPr>
          <p:nvPr/>
        </p:nvGrpSpPr>
        <p:grpSpPr bwMode="auto">
          <a:xfrm>
            <a:off x="5791200" y="4038600"/>
            <a:ext cx="3352800" cy="990600"/>
            <a:chOff x="3648" y="2640"/>
            <a:chExt cx="2112" cy="1056"/>
          </a:xfrm>
        </p:grpSpPr>
        <p:sp>
          <p:nvSpPr>
            <p:cNvPr id="123" name="AutoShape 19"/>
            <p:cNvSpPr>
              <a:spLocks noChangeArrowheads="1"/>
            </p:cNvSpPr>
            <p:nvPr/>
          </p:nvSpPr>
          <p:spPr bwMode="auto">
            <a:xfrm flipV="1">
              <a:off x="3648" y="2640"/>
              <a:ext cx="2016" cy="1056"/>
            </a:xfrm>
            <a:prstGeom prst="wedgeRoundRectCallout">
              <a:avLst>
                <a:gd name="adj1" fmla="val -71727"/>
                <a:gd name="adj2" fmla="val 58046"/>
                <a:gd name="adj3" fmla="val 16667"/>
              </a:avLst>
            </a:prstGeom>
            <a:solidFill>
              <a:srgbClr val="CCCCFF"/>
            </a:soli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rot="10800000"/>
            <a:lstStyle/>
            <a:p>
              <a:pPr algn="ctr"/>
              <a:endParaRPr lang="vi-VN"/>
            </a:p>
          </p:txBody>
        </p:sp>
        <p:grpSp>
          <p:nvGrpSpPr>
            <p:cNvPr id="5" name="Group 20"/>
            <p:cNvGrpSpPr>
              <a:grpSpLocks/>
            </p:cNvGrpSpPr>
            <p:nvPr/>
          </p:nvGrpSpPr>
          <p:grpSpPr bwMode="auto">
            <a:xfrm>
              <a:off x="3696" y="2640"/>
              <a:ext cx="2064" cy="556"/>
              <a:chOff x="3648" y="2640"/>
              <a:chExt cx="2064" cy="556"/>
            </a:xfrm>
          </p:grpSpPr>
          <p:sp>
            <p:nvSpPr>
              <p:cNvPr id="127" name="Text Box 23"/>
              <p:cNvSpPr txBox="1">
                <a:spLocks noChangeArrowheads="1"/>
              </p:cNvSpPr>
              <p:nvPr/>
            </p:nvSpPr>
            <p:spPr bwMode="auto">
              <a:xfrm>
                <a:off x="3936" y="2640"/>
                <a:ext cx="528" cy="233"/>
              </a:xfrm>
              <a:prstGeom prst="rect">
                <a:avLst/>
              </a:prstGeom>
              <a:solidFill>
                <a:srgbClr val="CCCCF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endParaRPr lang="en-US" b="1" dirty="0">
                  <a:solidFill>
                    <a:srgbClr val="000099"/>
                  </a:solidFill>
                </a:endParaRPr>
              </a:p>
            </p:txBody>
          </p:sp>
          <p:sp>
            <p:nvSpPr>
              <p:cNvPr id="129" name="Text Box 25"/>
              <p:cNvSpPr txBox="1">
                <a:spLocks noChangeArrowheads="1"/>
              </p:cNvSpPr>
              <p:nvPr/>
            </p:nvSpPr>
            <p:spPr bwMode="auto">
              <a:xfrm>
                <a:off x="3648" y="2802"/>
                <a:ext cx="2064" cy="39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r>
                  <a:rPr lang="en-US" b="1" dirty="0">
                    <a:solidFill>
                      <a:srgbClr val="002060"/>
                    </a:solidFill>
                    <a:latin typeface=".VnTime" pitchFamily="34" charset="0"/>
                  </a:rPr>
                  <a:t>25xy</a:t>
                </a:r>
                <a:r>
                  <a:rPr lang="en-US" b="1" baseline="30000" dirty="0">
                    <a:solidFill>
                      <a:srgbClr val="002060"/>
                    </a:solidFill>
                    <a:latin typeface=".VnTime" pitchFamily="34" charset="0"/>
                  </a:rPr>
                  <a:t>2</a:t>
                </a:r>
                <a:r>
                  <a:rPr lang="en-US" b="1" dirty="0">
                    <a:solidFill>
                      <a:srgbClr val="002060"/>
                    </a:solidFill>
                    <a:latin typeface=".VnTime" pitchFamily="34" charset="0"/>
                  </a:rPr>
                  <a:t> +55xy</a:t>
                </a:r>
                <a:r>
                  <a:rPr lang="en-US" b="1" baseline="30000" dirty="0">
                    <a:solidFill>
                      <a:srgbClr val="002060"/>
                    </a:solidFill>
                    <a:latin typeface=".VnTime" pitchFamily="34" charset="0"/>
                  </a:rPr>
                  <a:t>2 </a:t>
                </a:r>
                <a:r>
                  <a:rPr lang="en-US" b="1" dirty="0">
                    <a:solidFill>
                      <a:srgbClr val="002060"/>
                    </a:solidFill>
                    <a:latin typeface=".VnTime" pitchFamily="34" charset="0"/>
                  </a:rPr>
                  <a:t>+(-70xy</a:t>
                </a:r>
                <a:r>
                  <a:rPr lang="en-US" b="1" baseline="30000" dirty="0">
                    <a:solidFill>
                      <a:srgbClr val="002060"/>
                    </a:solidFill>
                    <a:latin typeface=".VnTime" pitchFamily="34" charset="0"/>
                  </a:rPr>
                  <a:t>2</a:t>
                </a:r>
                <a:r>
                  <a:rPr lang="en-US" b="1" dirty="0">
                    <a:solidFill>
                      <a:srgbClr val="002060"/>
                    </a:solidFill>
                    <a:latin typeface=".VnTime" pitchFamily="34" charset="0"/>
                  </a:rPr>
                  <a:t> )=10xy</a:t>
                </a:r>
                <a:r>
                  <a:rPr lang="en-US" b="1" baseline="30000" dirty="0">
                    <a:solidFill>
                      <a:srgbClr val="002060"/>
                    </a:solidFill>
                    <a:latin typeface=".VnTime" pitchFamily="34" charset="0"/>
                  </a:rPr>
                  <a:t>2</a:t>
                </a:r>
                <a:r>
                  <a:rPr lang="en-US" b="1" dirty="0">
                    <a:solidFill>
                      <a:srgbClr val="002060"/>
                    </a:solidFill>
                    <a:latin typeface=".VnTime" pitchFamily="34" charset="0"/>
                  </a:rPr>
                  <a:t> </a:t>
                </a:r>
                <a:r>
                  <a:rPr lang="en-US" b="1" baseline="30000" dirty="0">
                    <a:solidFill>
                      <a:srgbClr val="002060"/>
                    </a:solidFill>
                    <a:latin typeface=".VnTime" pitchFamily="34" charset="0"/>
                  </a:rPr>
                  <a:t>   </a:t>
                </a:r>
                <a:endParaRPr lang="en-US" b="1" dirty="0">
                  <a:solidFill>
                    <a:srgbClr val="000099"/>
                  </a:solidFill>
                </a:endParaRPr>
              </a:p>
            </p:txBody>
          </p:sp>
        </p:grpSp>
      </p:grpSp>
      <p:pic>
        <p:nvPicPr>
          <p:cNvPr id="130" name="Picture 27" descr="Cau hoi"/>
          <p:cNvPicPr>
            <a:picLocks noChangeAspect="1" noChangeArrowheads="1" noCrop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1143000" y="2286000"/>
            <a:ext cx="9144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1" name="Text Box 17"/>
          <p:cNvSpPr txBox="1">
            <a:spLocks noChangeArrowheads="1"/>
          </p:cNvSpPr>
          <p:nvPr/>
        </p:nvSpPr>
        <p:spPr bwMode="auto">
          <a:xfrm>
            <a:off x="5029200" y="2286000"/>
            <a:ext cx="138211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4000" b="1" dirty="0">
                <a:solidFill>
                  <a:srgbClr val="002060"/>
                </a:solidFill>
                <a:latin typeface=".VnTime" pitchFamily="34" charset="0"/>
              </a:rPr>
              <a:t>10xy</a:t>
            </a:r>
            <a:r>
              <a:rPr lang="en-US" sz="4000" b="1" baseline="30000" dirty="0">
                <a:solidFill>
                  <a:srgbClr val="002060"/>
                </a:solidFill>
                <a:latin typeface=".VnTime" pitchFamily="34" charset="0"/>
              </a:rPr>
              <a:t>2</a:t>
            </a:r>
            <a:endParaRPr lang="vi-VN" sz="4000" b="1" dirty="0">
              <a:solidFill>
                <a:srgbClr val="FF33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repeatCount="indefinite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382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382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382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382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382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382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382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382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382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382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382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382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382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382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382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382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382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382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382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382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382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382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382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382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382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382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1382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1382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1382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1382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1382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1382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1382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1382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1382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1382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1382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1382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1382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1382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1382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1382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1382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1382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1382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1382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1382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1382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500"/>
                            </p:stCondLst>
                            <p:childTnLst>
                              <p:par>
                                <p:cTn id="86" presetID="53" presetClass="exit" presetSubtype="0" repeatCount="indefinite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7" dur="1000"/>
                                        <p:tgtEl>
                                          <p:spTgt spid="1382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000"/>
                                        <p:tgtEl>
                                          <p:spTgt spid="1382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9" dur="1000"/>
                                        <p:tgtEl>
                                          <p:spTgt spid="1382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8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53" presetClass="exit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2" dur="1000"/>
                                        <p:tgtEl>
                                          <p:spTgt spid="1382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000"/>
                                        <p:tgtEl>
                                          <p:spTgt spid="1382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4" dur="1000"/>
                                        <p:tgtEl>
                                          <p:spTgt spid="1382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8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6" presetID="53" presetClass="exit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7" dur="1000"/>
                                        <p:tgtEl>
                                          <p:spTgt spid="1382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1000"/>
                                        <p:tgtEl>
                                          <p:spTgt spid="1382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9" dur="1000"/>
                                        <p:tgtEl>
                                          <p:spTgt spid="1382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8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53" presetClass="exit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02" dur="1000"/>
                                        <p:tgtEl>
                                          <p:spTgt spid="1382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1000"/>
                                        <p:tgtEl>
                                          <p:spTgt spid="1382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04" dur="1000"/>
                                        <p:tgtEl>
                                          <p:spTgt spid="1382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8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6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07" dur="916" fill="hold"/>
                                        <p:tgtEl>
                                          <p:spTgt spid="13824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8" fill="hold">
                            <p:stCondLst>
                              <p:cond delay="1500"/>
                            </p:stCondLst>
                            <p:childTnLst>
                              <p:par>
                                <p:cTn id="109" presetID="16" presetClass="exit" presetSubtype="2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Horizontal)">
                                      <p:cBhvr>
                                        <p:cTn id="110" dur="1000"/>
                                        <p:tgtEl>
                                          <p:spTgt spid="1382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8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2" fill="hold">
                            <p:stCondLst>
                              <p:cond delay="2500"/>
                            </p:stCondLst>
                            <p:childTnLst>
                              <p:par>
                                <p:cTn id="113" presetID="16" presetClass="exit" presetSubtype="2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Horizontal)">
                                      <p:cBhvr>
                                        <p:cTn id="114" dur="1000"/>
                                        <p:tgtEl>
                                          <p:spTgt spid="1382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8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6" fill="hold">
                            <p:stCondLst>
                              <p:cond delay="3500"/>
                            </p:stCondLst>
                            <p:childTnLst>
                              <p:par>
                                <p:cTn id="117" presetID="16" presetClass="exit" presetSubtype="2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Horizontal)">
                                      <p:cBhvr>
                                        <p:cTn id="118" dur="1000"/>
                                        <p:tgtEl>
                                          <p:spTgt spid="1382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8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0" fill="hold">
                            <p:stCondLst>
                              <p:cond delay="4500"/>
                            </p:stCondLst>
                            <p:childTnLst>
                              <p:par>
                                <p:cTn id="121" presetID="16" presetClass="exit" presetSubtype="2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Horizontal)">
                                      <p:cBhvr>
                                        <p:cTn id="122" dur="1000"/>
                                        <p:tgtEl>
                                          <p:spTgt spid="1382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8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4" fill="hold">
                            <p:stCondLst>
                              <p:cond delay="5500"/>
                            </p:stCondLst>
                            <p:childTnLst>
                              <p:par>
                                <p:cTn id="125" presetID="16" presetClass="exit" presetSubtype="2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Horizontal)">
                                      <p:cBhvr>
                                        <p:cTn id="126" dur="1000"/>
                                        <p:tgtEl>
                                          <p:spTgt spid="1382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8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8" fill="hold">
                            <p:stCondLst>
                              <p:cond delay="6500"/>
                            </p:stCondLst>
                            <p:childTnLst>
                              <p:par>
                                <p:cTn id="129" presetID="16" presetClass="exit" presetSubtype="2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Horizontal)">
                                      <p:cBhvr>
                                        <p:cTn id="130" dur="1000"/>
                                        <p:tgtEl>
                                          <p:spTgt spid="1382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8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2" fill="hold">
                            <p:stCondLst>
                              <p:cond delay="7500"/>
                            </p:stCondLst>
                            <p:childTnLst>
                              <p:par>
                                <p:cTn id="133" presetID="16" presetClass="exit" presetSubtype="2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Horizontal)">
                                      <p:cBhvr>
                                        <p:cTn id="134" dur="1000"/>
                                        <p:tgtEl>
                                          <p:spTgt spid="1382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8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6" fill="hold">
                            <p:stCondLst>
                              <p:cond delay="8500"/>
                            </p:stCondLst>
                            <p:childTnLst>
                              <p:par>
                                <p:cTn id="137" presetID="16" presetClass="exit" presetSubtype="2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Horizontal)">
                                      <p:cBhvr>
                                        <p:cTn id="138" dur="1000"/>
                                        <p:tgtEl>
                                          <p:spTgt spid="1382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8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0" fill="hold">
                            <p:stCondLst>
                              <p:cond delay="9500"/>
                            </p:stCondLst>
                            <p:childTnLst>
                              <p:par>
                                <p:cTn id="141" presetID="16" presetClass="exit" presetSubtype="2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Horizontal)">
                                      <p:cBhvr>
                                        <p:cTn id="142" dur="1000"/>
                                        <p:tgtEl>
                                          <p:spTgt spid="1382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8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4" fill="hold">
                            <p:stCondLst>
                              <p:cond delay="10500"/>
                            </p:stCondLst>
                            <p:childTnLst>
                              <p:par>
                                <p:cTn id="145" presetID="16" presetClass="exit" presetSubtype="2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Horizontal)">
                                      <p:cBhvr>
                                        <p:cTn id="146" dur="1000"/>
                                        <p:tgtEl>
                                          <p:spTgt spid="1382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8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8" fill="hold">
                            <p:stCondLst>
                              <p:cond delay="11500"/>
                            </p:stCondLst>
                            <p:childTnLst>
                              <p:par>
                                <p:cTn id="149" presetID="16" presetClass="exit" presetSubtype="2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Horizontal)">
                                      <p:cBhvr>
                                        <p:cTn id="150" dur="500"/>
                                        <p:tgtEl>
                                          <p:spTgt spid="1382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8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2" presetID="23" presetClass="entr" presetSubtype="16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4" dur="2000" fill="hold"/>
                                        <p:tgtEl>
                                          <p:spTgt spid="1382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5" dur="2000" fill="hold"/>
                                        <p:tgtEl>
                                          <p:spTgt spid="1382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6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57" dur="1939" fill="hold"/>
                                        <p:tgtEl>
                                          <p:spTgt spid="13824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" fill="hold">
                      <p:stCondLst>
                        <p:cond delay="indefinite"/>
                      </p:stCondLst>
                      <p:childTnLst>
                        <p:par>
                          <p:cTn id="159" fill="hold">
                            <p:stCondLst>
                              <p:cond delay="0"/>
                            </p:stCondLst>
                            <p:childTnLst>
                              <p:par>
                                <p:cTn id="160" presetID="53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1" dur="500"/>
                                        <p:tgtEl>
                                          <p:spTgt spid="1382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2" dur="500"/>
                                        <p:tgtEl>
                                          <p:spTgt spid="1382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63" dur="500"/>
                                        <p:tgtEl>
                                          <p:spTgt spid="1382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8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5" presetID="53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6" dur="500"/>
                                        <p:tgtEl>
                                          <p:spTgt spid="1382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7" dur="500"/>
                                        <p:tgtEl>
                                          <p:spTgt spid="1382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68" dur="500"/>
                                        <p:tgtEl>
                                          <p:spTgt spid="1382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8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0" presetID="53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71" dur="500"/>
                                        <p:tgtEl>
                                          <p:spTgt spid="1382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2" dur="500"/>
                                        <p:tgtEl>
                                          <p:spTgt spid="1382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73" dur="500"/>
                                        <p:tgtEl>
                                          <p:spTgt spid="1382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8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5" presetID="53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76" dur="500"/>
                                        <p:tgtEl>
                                          <p:spTgt spid="1382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7" dur="500"/>
                                        <p:tgtEl>
                                          <p:spTgt spid="1382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78" dur="500"/>
                                        <p:tgtEl>
                                          <p:spTgt spid="1382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8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0" presetID="53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81" dur="500"/>
                                        <p:tgtEl>
                                          <p:spTgt spid="1382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2" dur="500"/>
                                        <p:tgtEl>
                                          <p:spTgt spid="1382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83" dur="500"/>
                                        <p:tgtEl>
                                          <p:spTgt spid="1382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8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5" presetID="53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86" dur="500"/>
                                        <p:tgtEl>
                                          <p:spTgt spid="1382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7" dur="500"/>
                                        <p:tgtEl>
                                          <p:spTgt spid="1382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88" dur="500"/>
                                        <p:tgtEl>
                                          <p:spTgt spid="1382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8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0" presetID="53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91" dur="500"/>
                                        <p:tgtEl>
                                          <p:spTgt spid="1382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2" dur="500"/>
                                        <p:tgtEl>
                                          <p:spTgt spid="1382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93" dur="500"/>
                                        <p:tgtEl>
                                          <p:spTgt spid="1382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8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5" presetID="53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96" dur="500"/>
                                        <p:tgtEl>
                                          <p:spTgt spid="1382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7" dur="500"/>
                                        <p:tgtEl>
                                          <p:spTgt spid="1382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98" dur="500"/>
                                        <p:tgtEl>
                                          <p:spTgt spid="1382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8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0" presetID="53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01" dur="500"/>
                                        <p:tgtEl>
                                          <p:spTgt spid="1382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2" dur="500"/>
                                        <p:tgtEl>
                                          <p:spTgt spid="1382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03" dur="500"/>
                                        <p:tgtEl>
                                          <p:spTgt spid="1382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8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5" presetID="53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06" dur="500"/>
                                        <p:tgtEl>
                                          <p:spTgt spid="1382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7" dur="500"/>
                                        <p:tgtEl>
                                          <p:spTgt spid="1382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08" dur="500"/>
                                        <p:tgtEl>
                                          <p:spTgt spid="1382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8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0" presetID="53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11" dur="500"/>
                                        <p:tgtEl>
                                          <p:spTgt spid="1382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2" dur="500"/>
                                        <p:tgtEl>
                                          <p:spTgt spid="1382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13" dur="500"/>
                                        <p:tgtEl>
                                          <p:spTgt spid="1382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8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5" presetID="53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16" dur="500"/>
                                        <p:tgtEl>
                                          <p:spTgt spid="1382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7" dur="500"/>
                                        <p:tgtEl>
                                          <p:spTgt spid="1382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18" dur="500"/>
                                        <p:tgtEl>
                                          <p:spTgt spid="13826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8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0" presetID="53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21" dur="500"/>
                                        <p:tgtEl>
                                          <p:spTgt spid="1382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2" dur="500"/>
                                        <p:tgtEl>
                                          <p:spTgt spid="1382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23" dur="500"/>
                                        <p:tgtEl>
                                          <p:spTgt spid="1382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8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5" presetID="53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26" dur="500"/>
                                        <p:tgtEl>
                                          <p:spTgt spid="1382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7" dur="500"/>
                                        <p:tgtEl>
                                          <p:spTgt spid="1382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28" dur="500"/>
                                        <p:tgtEl>
                                          <p:spTgt spid="1382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8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0" presetID="53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31" dur="500"/>
                                        <p:tgtEl>
                                          <p:spTgt spid="1382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2" dur="500"/>
                                        <p:tgtEl>
                                          <p:spTgt spid="1382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33" dur="500"/>
                                        <p:tgtEl>
                                          <p:spTgt spid="1382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8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5" presetID="53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36" dur="500"/>
                                        <p:tgtEl>
                                          <p:spTgt spid="1382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7" dur="500"/>
                                        <p:tgtEl>
                                          <p:spTgt spid="1382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38" dur="500"/>
                                        <p:tgtEl>
                                          <p:spTgt spid="1382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8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0" presetID="53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41" dur="500"/>
                                        <p:tgtEl>
                                          <p:spTgt spid="1382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2" dur="500"/>
                                        <p:tgtEl>
                                          <p:spTgt spid="1382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43" dur="500"/>
                                        <p:tgtEl>
                                          <p:spTgt spid="1382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8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5" fill="hold">
                      <p:stCondLst>
                        <p:cond delay="indefinite"/>
                      </p:stCondLst>
                      <p:childTnLst>
                        <p:par>
                          <p:cTn id="246" fill="hold">
                            <p:stCondLst>
                              <p:cond delay="0"/>
                            </p:stCondLst>
                            <p:childTnLst>
                              <p:par>
                                <p:cTn id="24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9" dur="50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0" fill="hold">
                      <p:stCondLst>
                        <p:cond delay="indefinite"/>
                      </p:stCondLst>
                      <p:childTnLst>
                        <p:par>
                          <p:cTn id="251" fill="hold">
                            <p:stCondLst>
                              <p:cond delay="0"/>
                            </p:stCondLst>
                            <p:childTnLst>
                              <p:par>
                                <p:cTn id="252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5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showWhenStopped="0">
                <p:cTn id="255" repeatCount="32000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38243"/>
                </p:tgtEl>
              </p:cMediaNode>
            </p:audio>
            <p:audio>
              <p:cMediaNode showWhenStopped="0">
                <p:cTn id="256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38244"/>
                </p:tgtEl>
              </p:cMediaNode>
            </p:audio>
          </p:childTnLst>
        </p:cTn>
      </p:par>
    </p:tnLst>
    <p:bldLst>
      <p:bldP spid="138246" grpId="0" animBg="1"/>
      <p:bldP spid="138246" grpId="1" animBg="1"/>
      <p:bldP spid="138247" grpId="0" animBg="1"/>
      <p:bldP spid="138247" grpId="1" animBg="1"/>
      <p:bldP spid="138248" grpId="0" animBg="1"/>
      <p:bldP spid="138249" grpId="0" animBg="1"/>
      <p:bldP spid="138250" grpId="0" animBg="1"/>
      <p:bldP spid="138251" grpId="0" animBg="1"/>
      <p:bldP spid="138252" grpId="0" animBg="1"/>
      <p:bldP spid="138253" grpId="0" animBg="1"/>
      <p:bldP spid="138254" grpId="0" animBg="1"/>
      <p:bldP spid="138255" grpId="0" animBg="1"/>
      <p:bldP spid="138256" grpId="0" animBg="1"/>
      <p:bldP spid="138257" grpId="0" animBg="1"/>
      <p:bldP spid="138258" grpId="0" animBg="1"/>
      <p:bldP spid="138258" grpId="1" animBg="1"/>
      <p:bldP spid="138258" grpId="2" animBg="1"/>
      <p:bldP spid="138259" grpId="0" animBg="1"/>
      <p:bldP spid="138259" grpId="1" animBg="1"/>
      <p:bldP spid="138259" grpId="2" animBg="1"/>
      <p:bldP spid="138260" grpId="0" animBg="1"/>
      <p:bldP spid="138260" grpId="1" animBg="1"/>
      <p:bldP spid="138260" grpId="2" animBg="1"/>
      <p:bldP spid="138261" grpId="0" animBg="1"/>
      <p:bldP spid="138261" grpId="1" animBg="1"/>
      <p:bldP spid="138261" grpId="2" animBg="1"/>
      <p:bldP spid="138262" grpId="0" animBg="1"/>
      <p:bldP spid="138262" grpId="1" animBg="1"/>
      <p:bldP spid="131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8243" name="Picture 3">
            <a:hlinkClick r:id="" action="ppaction://media"/>
          </p:cNvPr>
          <p:cNvPicPr>
            <a:picLocks noRot="1" noChangeAspect="1" noChangeArrowheads="1"/>
          </p:cNvPicPr>
          <p:nvPr>
            <a:wavAudioFile r:embed="rId2" name="DING.WAV"/>
          </p:nvPr>
        </p:nvPicPr>
        <p:blipFill>
          <a:blip r:embed="rId5"/>
          <a:srcRect/>
          <a:stretch>
            <a:fillRect/>
          </a:stretch>
        </p:blipFill>
        <p:spPr bwMode="auto">
          <a:xfrm>
            <a:off x="8839200" y="6577013"/>
            <a:ext cx="304800" cy="280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8244" name="TADA.WAV">
            <a:hlinkClick r:id="" action="ppaction://media"/>
          </p:cNvPr>
          <p:cNvPicPr>
            <a:picLocks noRot="1" noChangeAspect="1" noChangeArrowheads="1"/>
          </p:cNvPicPr>
          <p:nvPr>
            <a:audioFile r:link="rId3"/>
          </p:nvPr>
        </p:nvPicPr>
        <p:blipFill>
          <a:blip r:embed="rId5"/>
          <a:srcRect/>
          <a:stretch>
            <a:fillRect/>
          </a:stretch>
        </p:blipFill>
        <p:spPr bwMode="auto">
          <a:xfrm>
            <a:off x="8839200" y="6577013"/>
            <a:ext cx="304800" cy="280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8246" name="AutoShape 6"/>
          <p:cNvSpPr>
            <a:spLocks noChangeArrowheads="1"/>
          </p:cNvSpPr>
          <p:nvPr/>
        </p:nvSpPr>
        <p:spPr bwMode="auto">
          <a:xfrm>
            <a:off x="6629400" y="152400"/>
            <a:ext cx="2209800" cy="1752600"/>
          </a:xfrm>
          <a:prstGeom prst="smileyFace">
            <a:avLst>
              <a:gd name="adj" fmla="val 4653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138247" name="Oval 7"/>
          <p:cNvSpPr>
            <a:spLocks noChangeArrowheads="1"/>
          </p:cNvSpPr>
          <p:nvPr/>
        </p:nvSpPr>
        <p:spPr bwMode="auto">
          <a:xfrm>
            <a:off x="7308850" y="966788"/>
            <a:ext cx="1066800" cy="490537"/>
          </a:xfrm>
          <a:prstGeom prst="ellipse">
            <a:avLst/>
          </a:prstGeom>
          <a:gradFill rotWithShape="1">
            <a:gsLst>
              <a:gs pos="0">
                <a:srgbClr val="00CC99">
                  <a:alpha val="34000"/>
                </a:srgbClr>
              </a:gs>
              <a:gs pos="100000">
                <a:srgbClr val="008000"/>
              </a:gs>
            </a:gsLst>
            <a:lin ang="5400000" scaled="1"/>
          </a:gradFill>
          <a:ln w="57150">
            <a:noFill/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>
                <a:solidFill>
                  <a:srgbClr val="FFFF66"/>
                </a:solidFill>
                <a:latin typeface="VNI-Times" pitchFamily="2" charset="0"/>
              </a:rPr>
              <a:t>0</a:t>
            </a:r>
          </a:p>
        </p:txBody>
      </p:sp>
      <p:sp>
        <p:nvSpPr>
          <p:cNvPr id="138248" name="Oval 8"/>
          <p:cNvSpPr>
            <a:spLocks noChangeArrowheads="1"/>
          </p:cNvSpPr>
          <p:nvPr/>
        </p:nvSpPr>
        <p:spPr bwMode="auto">
          <a:xfrm>
            <a:off x="7308850" y="966788"/>
            <a:ext cx="1066800" cy="490537"/>
          </a:xfrm>
          <a:prstGeom prst="ellipse">
            <a:avLst/>
          </a:prstGeom>
          <a:gradFill rotWithShape="1">
            <a:gsLst>
              <a:gs pos="0">
                <a:srgbClr val="00CC99">
                  <a:alpha val="34000"/>
                </a:srgbClr>
              </a:gs>
              <a:gs pos="100000">
                <a:srgbClr val="008000"/>
              </a:gs>
            </a:gsLst>
            <a:lin ang="5400000" scaled="1"/>
          </a:gra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>
                <a:solidFill>
                  <a:srgbClr val="FFFF66"/>
                </a:solidFill>
                <a:latin typeface="VNI-Times" pitchFamily="2" charset="0"/>
              </a:rPr>
              <a:t>1</a:t>
            </a:r>
          </a:p>
        </p:txBody>
      </p:sp>
      <p:sp>
        <p:nvSpPr>
          <p:cNvPr id="138249" name="Oval 9"/>
          <p:cNvSpPr>
            <a:spLocks noChangeArrowheads="1"/>
          </p:cNvSpPr>
          <p:nvPr/>
        </p:nvSpPr>
        <p:spPr bwMode="auto">
          <a:xfrm>
            <a:off x="7308850" y="966788"/>
            <a:ext cx="1066800" cy="490537"/>
          </a:xfrm>
          <a:prstGeom prst="ellipse">
            <a:avLst/>
          </a:prstGeom>
          <a:gradFill rotWithShape="1">
            <a:gsLst>
              <a:gs pos="0">
                <a:srgbClr val="00CC99">
                  <a:alpha val="34000"/>
                </a:srgbClr>
              </a:gs>
              <a:gs pos="100000">
                <a:srgbClr val="008000"/>
              </a:gs>
            </a:gsLst>
            <a:lin ang="5400000" scaled="1"/>
          </a:gra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>
                <a:solidFill>
                  <a:srgbClr val="FFFF66"/>
                </a:solidFill>
                <a:latin typeface="VNI-Times" pitchFamily="2" charset="0"/>
              </a:rPr>
              <a:t>2</a:t>
            </a:r>
          </a:p>
        </p:txBody>
      </p:sp>
      <p:sp>
        <p:nvSpPr>
          <p:cNvPr id="138250" name="Oval 10"/>
          <p:cNvSpPr>
            <a:spLocks noChangeArrowheads="1"/>
          </p:cNvSpPr>
          <p:nvPr/>
        </p:nvSpPr>
        <p:spPr bwMode="auto">
          <a:xfrm>
            <a:off x="7308850" y="966788"/>
            <a:ext cx="1066800" cy="490537"/>
          </a:xfrm>
          <a:prstGeom prst="ellipse">
            <a:avLst/>
          </a:prstGeom>
          <a:gradFill rotWithShape="1">
            <a:gsLst>
              <a:gs pos="0">
                <a:srgbClr val="00CC99">
                  <a:alpha val="34000"/>
                </a:srgbClr>
              </a:gs>
              <a:gs pos="100000">
                <a:srgbClr val="008000"/>
              </a:gs>
            </a:gsLst>
            <a:lin ang="5400000" scaled="1"/>
          </a:gra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>
                <a:solidFill>
                  <a:srgbClr val="FFFF66"/>
                </a:solidFill>
                <a:latin typeface="VNI-Times" pitchFamily="2" charset="0"/>
              </a:rPr>
              <a:t>3</a:t>
            </a:r>
          </a:p>
        </p:txBody>
      </p:sp>
      <p:sp>
        <p:nvSpPr>
          <p:cNvPr id="138251" name="Oval 11"/>
          <p:cNvSpPr>
            <a:spLocks noChangeArrowheads="1"/>
          </p:cNvSpPr>
          <p:nvPr/>
        </p:nvSpPr>
        <p:spPr bwMode="auto">
          <a:xfrm>
            <a:off x="7308850" y="966788"/>
            <a:ext cx="1066800" cy="490537"/>
          </a:xfrm>
          <a:prstGeom prst="ellipse">
            <a:avLst/>
          </a:prstGeom>
          <a:gradFill rotWithShape="1">
            <a:gsLst>
              <a:gs pos="0">
                <a:srgbClr val="00CC99">
                  <a:alpha val="34000"/>
                </a:srgbClr>
              </a:gs>
              <a:gs pos="100000">
                <a:srgbClr val="008000"/>
              </a:gs>
            </a:gsLst>
            <a:lin ang="5400000" scaled="1"/>
          </a:gra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>
                <a:solidFill>
                  <a:srgbClr val="FFFF66"/>
                </a:solidFill>
                <a:latin typeface="VNI-Times" pitchFamily="2" charset="0"/>
              </a:rPr>
              <a:t>4</a:t>
            </a:r>
          </a:p>
        </p:txBody>
      </p:sp>
      <p:sp>
        <p:nvSpPr>
          <p:cNvPr id="138252" name="Oval 12"/>
          <p:cNvSpPr>
            <a:spLocks noChangeArrowheads="1"/>
          </p:cNvSpPr>
          <p:nvPr/>
        </p:nvSpPr>
        <p:spPr bwMode="auto">
          <a:xfrm>
            <a:off x="7308850" y="966788"/>
            <a:ext cx="1066800" cy="490537"/>
          </a:xfrm>
          <a:prstGeom prst="ellipse">
            <a:avLst/>
          </a:prstGeom>
          <a:gradFill rotWithShape="1">
            <a:gsLst>
              <a:gs pos="0">
                <a:srgbClr val="00CC99">
                  <a:alpha val="34000"/>
                </a:srgbClr>
              </a:gs>
              <a:gs pos="100000">
                <a:srgbClr val="008000"/>
              </a:gs>
            </a:gsLst>
            <a:lin ang="5400000" scaled="1"/>
          </a:gra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>
                <a:solidFill>
                  <a:srgbClr val="FFFF66"/>
                </a:solidFill>
                <a:latin typeface="VNI-Times" pitchFamily="2" charset="0"/>
              </a:rPr>
              <a:t>5</a:t>
            </a:r>
          </a:p>
        </p:txBody>
      </p:sp>
      <p:sp>
        <p:nvSpPr>
          <p:cNvPr id="138253" name="Oval 13"/>
          <p:cNvSpPr>
            <a:spLocks noChangeArrowheads="1"/>
          </p:cNvSpPr>
          <p:nvPr/>
        </p:nvSpPr>
        <p:spPr bwMode="auto">
          <a:xfrm>
            <a:off x="7308850" y="966788"/>
            <a:ext cx="1066800" cy="490537"/>
          </a:xfrm>
          <a:prstGeom prst="ellipse">
            <a:avLst/>
          </a:prstGeom>
          <a:gradFill rotWithShape="1">
            <a:gsLst>
              <a:gs pos="0">
                <a:srgbClr val="00CC99">
                  <a:alpha val="34000"/>
                </a:srgbClr>
              </a:gs>
              <a:gs pos="100000">
                <a:srgbClr val="008000"/>
              </a:gs>
            </a:gsLst>
            <a:lin ang="5400000" scaled="1"/>
          </a:gra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>
                <a:solidFill>
                  <a:srgbClr val="FFFF66"/>
                </a:solidFill>
                <a:latin typeface="VNI-Times" pitchFamily="2" charset="0"/>
              </a:rPr>
              <a:t>6</a:t>
            </a:r>
          </a:p>
        </p:txBody>
      </p:sp>
      <p:sp>
        <p:nvSpPr>
          <p:cNvPr id="138254" name="Oval 14"/>
          <p:cNvSpPr>
            <a:spLocks noChangeArrowheads="1"/>
          </p:cNvSpPr>
          <p:nvPr/>
        </p:nvSpPr>
        <p:spPr bwMode="auto">
          <a:xfrm>
            <a:off x="7308850" y="966788"/>
            <a:ext cx="1066800" cy="490537"/>
          </a:xfrm>
          <a:prstGeom prst="ellipse">
            <a:avLst/>
          </a:prstGeom>
          <a:gradFill rotWithShape="1">
            <a:gsLst>
              <a:gs pos="0">
                <a:srgbClr val="00CC99">
                  <a:alpha val="34000"/>
                </a:srgbClr>
              </a:gs>
              <a:gs pos="100000">
                <a:srgbClr val="008000"/>
              </a:gs>
            </a:gsLst>
            <a:lin ang="5400000" scaled="1"/>
          </a:gra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>
                <a:solidFill>
                  <a:srgbClr val="FFFF66"/>
                </a:solidFill>
                <a:latin typeface="VNI-Times" pitchFamily="2" charset="0"/>
              </a:rPr>
              <a:t>7</a:t>
            </a:r>
          </a:p>
        </p:txBody>
      </p:sp>
      <p:sp>
        <p:nvSpPr>
          <p:cNvPr id="138255" name="Oval 15"/>
          <p:cNvSpPr>
            <a:spLocks noChangeArrowheads="1"/>
          </p:cNvSpPr>
          <p:nvPr/>
        </p:nvSpPr>
        <p:spPr bwMode="auto">
          <a:xfrm>
            <a:off x="7308850" y="966788"/>
            <a:ext cx="1066800" cy="490537"/>
          </a:xfrm>
          <a:prstGeom prst="ellipse">
            <a:avLst/>
          </a:prstGeom>
          <a:gradFill rotWithShape="1">
            <a:gsLst>
              <a:gs pos="0">
                <a:srgbClr val="00CC99">
                  <a:alpha val="34000"/>
                </a:srgbClr>
              </a:gs>
              <a:gs pos="100000">
                <a:srgbClr val="008000"/>
              </a:gs>
            </a:gsLst>
            <a:lin ang="5400000" scaled="1"/>
          </a:gra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>
                <a:solidFill>
                  <a:srgbClr val="FFFF66"/>
                </a:solidFill>
                <a:latin typeface="VNI-Times" pitchFamily="2" charset="0"/>
              </a:rPr>
              <a:t>8</a:t>
            </a:r>
          </a:p>
        </p:txBody>
      </p:sp>
      <p:sp>
        <p:nvSpPr>
          <p:cNvPr id="138256" name="Oval 16"/>
          <p:cNvSpPr>
            <a:spLocks noChangeArrowheads="1"/>
          </p:cNvSpPr>
          <p:nvPr/>
        </p:nvSpPr>
        <p:spPr bwMode="auto">
          <a:xfrm>
            <a:off x="7308850" y="966788"/>
            <a:ext cx="1066800" cy="490537"/>
          </a:xfrm>
          <a:prstGeom prst="ellipse">
            <a:avLst/>
          </a:prstGeom>
          <a:gradFill rotWithShape="1">
            <a:gsLst>
              <a:gs pos="0">
                <a:srgbClr val="00CC99">
                  <a:alpha val="34000"/>
                </a:srgbClr>
              </a:gs>
              <a:gs pos="100000">
                <a:srgbClr val="008000"/>
              </a:gs>
            </a:gsLst>
            <a:lin ang="5400000" scaled="1"/>
          </a:gra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>
                <a:solidFill>
                  <a:srgbClr val="FFFF66"/>
                </a:solidFill>
                <a:latin typeface="VNI-Times" pitchFamily="2" charset="0"/>
              </a:rPr>
              <a:t>9</a:t>
            </a:r>
          </a:p>
        </p:txBody>
      </p:sp>
      <p:sp>
        <p:nvSpPr>
          <p:cNvPr id="138257" name="Oval 17"/>
          <p:cNvSpPr>
            <a:spLocks noChangeArrowheads="1"/>
          </p:cNvSpPr>
          <p:nvPr/>
        </p:nvSpPr>
        <p:spPr bwMode="auto">
          <a:xfrm>
            <a:off x="7308850" y="966788"/>
            <a:ext cx="1066800" cy="490537"/>
          </a:xfrm>
          <a:prstGeom prst="ellipse">
            <a:avLst/>
          </a:prstGeom>
          <a:gradFill rotWithShape="1">
            <a:gsLst>
              <a:gs pos="0">
                <a:srgbClr val="00CC99">
                  <a:alpha val="34000"/>
                </a:srgbClr>
              </a:gs>
              <a:gs pos="100000">
                <a:srgbClr val="008000"/>
              </a:gs>
            </a:gsLst>
            <a:lin ang="5400000" scaled="1"/>
          </a:gra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>
                <a:solidFill>
                  <a:srgbClr val="FFFF66"/>
                </a:solidFill>
                <a:latin typeface="VNI-Times" pitchFamily="2" charset="0"/>
              </a:rPr>
              <a:t>10</a:t>
            </a:r>
          </a:p>
        </p:txBody>
      </p:sp>
      <p:sp>
        <p:nvSpPr>
          <p:cNvPr id="138258" name="Oval 18"/>
          <p:cNvSpPr>
            <a:spLocks noChangeArrowheads="1"/>
          </p:cNvSpPr>
          <p:nvPr/>
        </p:nvSpPr>
        <p:spPr bwMode="auto">
          <a:xfrm>
            <a:off x="7180263" y="650875"/>
            <a:ext cx="304800" cy="209550"/>
          </a:xfrm>
          <a:prstGeom prst="ellipse">
            <a:avLst/>
          </a:prstGeom>
          <a:gradFill rotWithShape="1">
            <a:gsLst>
              <a:gs pos="0">
                <a:srgbClr val="3333CC"/>
              </a:gs>
              <a:gs pos="50000">
                <a:srgbClr val="FF66CC"/>
              </a:gs>
              <a:gs pos="100000">
                <a:srgbClr val="3333CC"/>
              </a:gs>
            </a:gsLst>
            <a:lin ang="5400000" scaled="1"/>
          </a:gra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138259" name="Oval 19"/>
          <p:cNvSpPr>
            <a:spLocks noChangeArrowheads="1"/>
          </p:cNvSpPr>
          <p:nvPr/>
        </p:nvSpPr>
        <p:spPr bwMode="auto">
          <a:xfrm>
            <a:off x="8077200" y="650875"/>
            <a:ext cx="304800" cy="209550"/>
          </a:xfrm>
          <a:prstGeom prst="ellipse">
            <a:avLst/>
          </a:prstGeom>
          <a:gradFill rotWithShape="1">
            <a:gsLst>
              <a:gs pos="0">
                <a:srgbClr val="3333CC"/>
              </a:gs>
              <a:gs pos="50000">
                <a:srgbClr val="FF66CC"/>
              </a:gs>
              <a:gs pos="100000">
                <a:srgbClr val="3333CC"/>
              </a:gs>
            </a:gsLst>
            <a:lin ang="5400000" scaled="1"/>
          </a:gra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138260" name="AutoShape 20"/>
          <p:cNvSpPr>
            <a:spLocks noChangeArrowheads="1"/>
          </p:cNvSpPr>
          <p:nvPr/>
        </p:nvSpPr>
        <p:spPr bwMode="auto">
          <a:xfrm rot="5400000">
            <a:off x="7151688" y="146050"/>
            <a:ext cx="209550" cy="609600"/>
          </a:xfrm>
          <a:prstGeom prst="moon">
            <a:avLst>
              <a:gd name="adj" fmla="val 50000"/>
            </a:avLst>
          </a:prstGeom>
          <a:solidFill>
            <a:srgbClr val="3333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138261" name="AutoShape 21"/>
          <p:cNvSpPr>
            <a:spLocks noChangeArrowheads="1"/>
          </p:cNvSpPr>
          <p:nvPr/>
        </p:nvSpPr>
        <p:spPr bwMode="auto">
          <a:xfrm rot="5400000">
            <a:off x="8066088" y="222250"/>
            <a:ext cx="209550" cy="609600"/>
          </a:xfrm>
          <a:prstGeom prst="moon">
            <a:avLst>
              <a:gd name="adj" fmla="val 50000"/>
            </a:avLst>
          </a:prstGeom>
          <a:solidFill>
            <a:srgbClr val="3333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138262" name="WordArt 22"/>
          <p:cNvSpPr>
            <a:spLocks noChangeArrowheads="1" noChangeShapeType="1" noTextEdit="1"/>
          </p:cNvSpPr>
          <p:nvPr/>
        </p:nvSpPr>
        <p:spPr bwMode="auto">
          <a:xfrm>
            <a:off x="6781800" y="838200"/>
            <a:ext cx="1905000" cy="492125"/>
          </a:xfrm>
          <a:prstGeom prst="rect">
            <a:avLst/>
          </a:prstGeom>
        </p:spPr>
        <p:txBody>
          <a:bodyPr wrap="none" fromWordArt="1">
            <a:prstTxWarp prst="textCascadeUp">
              <a:avLst>
                <a:gd name="adj" fmla="val 100000"/>
              </a:avLst>
            </a:prstTxWarp>
            <a:scene3d>
              <a:camera prst="legacyPerspectiveFront">
                <a:rot lat="20519985" lon="1080000" rev="0"/>
              </a:camera>
              <a:lightRig rig="legacyHarsh2" dir="b"/>
            </a:scene3d>
            <a:sp3d extrusionH="430200" prstMaterial="legacyMatte">
              <a:extrusionClr>
                <a:srgbClr val="FF6600"/>
              </a:extrusionClr>
            </a:sp3d>
          </a:bodyPr>
          <a:lstStyle/>
          <a:p>
            <a:pPr algn="ctr"/>
            <a:r>
              <a:rPr lang="en-US" sz="3600" kern="10" dirty="0" err="1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</a:gradFill>
                <a:latin typeface=".VnTimeH"/>
              </a:rPr>
              <a:t>hÕt</a:t>
            </a:r>
            <a:r>
              <a:rPr lang="en-US" sz="3600" kern="10" dirty="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</a:gradFill>
                <a:latin typeface=".VnTimeH"/>
              </a:rPr>
              <a:t> </a:t>
            </a:r>
            <a:r>
              <a:rPr lang="en-US" sz="3600" kern="10" dirty="0" err="1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</a:gradFill>
                <a:latin typeface=".VnTimeH"/>
              </a:rPr>
              <a:t>giê</a:t>
            </a:r>
            <a:endParaRPr lang="en-US" sz="3600" kern="10" dirty="0">
              <a:ln w="9525">
                <a:round/>
                <a:headEnd/>
                <a:tailEnd/>
              </a:ln>
              <a:gradFill rotWithShape="1">
                <a:gsLst>
                  <a:gs pos="0">
                    <a:srgbClr val="FFE701"/>
                  </a:gs>
                  <a:gs pos="100000">
                    <a:srgbClr val="FE3E02"/>
                  </a:gs>
                </a:gsLst>
                <a:lin ang="5400000" scaled="1"/>
              </a:gradFill>
              <a:latin typeface=".VnTimeH"/>
            </a:endParaRPr>
          </a:p>
        </p:txBody>
      </p:sp>
      <p:sp>
        <p:nvSpPr>
          <p:cNvPr id="6170" name="AutoShape 23">
            <a:hlinkClick r:id="rId6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001000" y="6248400"/>
            <a:ext cx="762000" cy="533400"/>
          </a:xfrm>
          <a:prstGeom prst="actionButtonBackPrevious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/>
          </a:p>
        </p:txBody>
      </p:sp>
      <p:grpSp>
        <p:nvGrpSpPr>
          <p:cNvPr id="2" name="Group 6"/>
          <p:cNvGrpSpPr>
            <a:grpSpLocks/>
          </p:cNvGrpSpPr>
          <p:nvPr/>
        </p:nvGrpSpPr>
        <p:grpSpPr bwMode="auto">
          <a:xfrm>
            <a:off x="609600" y="228601"/>
            <a:ext cx="6172199" cy="1385757"/>
            <a:chOff x="288" y="240"/>
            <a:chExt cx="4464" cy="768"/>
          </a:xfrm>
        </p:grpSpPr>
        <p:sp>
          <p:nvSpPr>
            <p:cNvPr id="112" name="AutoShape 7"/>
            <p:cNvSpPr>
              <a:spLocks noChangeArrowheads="1"/>
            </p:cNvSpPr>
            <p:nvPr/>
          </p:nvSpPr>
          <p:spPr bwMode="auto">
            <a:xfrm rot="10800000" flipV="1">
              <a:off x="288" y="240"/>
              <a:ext cx="4464" cy="768"/>
            </a:xfrm>
            <a:prstGeom prst="wedgeEllipseCallout">
              <a:avLst>
                <a:gd name="adj1" fmla="val 17426"/>
                <a:gd name="adj2" fmla="val 139060"/>
              </a:avLst>
            </a:prstGeom>
            <a:solidFill>
              <a:srgbClr val="CCECFF"/>
            </a:soli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/>
              <a:endParaRPr lang="vi-VN">
                <a:solidFill>
                  <a:srgbClr val="000099"/>
                </a:solidFill>
              </a:endParaRPr>
            </a:p>
          </p:txBody>
        </p:sp>
        <p:sp>
          <p:nvSpPr>
            <p:cNvPr id="113" name="Text Box 8"/>
            <p:cNvSpPr txBox="1">
              <a:spLocks noChangeArrowheads="1"/>
            </p:cNvSpPr>
            <p:nvPr/>
          </p:nvSpPr>
          <p:spPr bwMode="auto">
            <a:xfrm>
              <a:off x="949" y="240"/>
              <a:ext cx="3699" cy="34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342900" indent="-342900">
                <a:lnSpc>
                  <a:spcPct val="135000"/>
                </a:lnSpc>
                <a:spcBef>
                  <a:spcPct val="50000"/>
                </a:spcBef>
              </a:pPr>
              <a:endParaRPr lang="en-US" sz="2800" b="1" dirty="0">
                <a:solidFill>
                  <a:srgbClr val="002060"/>
                </a:solidFill>
                <a:latin typeface=".VnTime" pitchFamily="34" charset="0"/>
              </a:endParaRPr>
            </a:p>
          </p:txBody>
        </p:sp>
      </p:grpSp>
      <p:grpSp>
        <p:nvGrpSpPr>
          <p:cNvPr id="3" name="Group 9"/>
          <p:cNvGrpSpPr>
            <a:grpSpLocks/>
          </p:cNvGrpSpPr>
          <p:nvPr/>
        </p:nvGrpSpPr>
        <p:grpSpPr bwMode="auto">
          <a:xfrm>
            <a:off x="1066800" y="2667000"/>
            <a:ext cx="5181600" cy="3810000"/>
            <a:chOff x="2784" y="3168"/>
            <a:chExt cx="1608" cy="1152"/>
          </a:xfrm>
        </p:grpSpPr>
        <p:pic>
          <p:nvPicPr>
            <p:cNvPr id="115" name="Picture 10" descr="Copy of Bai_tap_1_Viet_bieu_thuc_dai_so"/>
            <p:cNvPicPr>
              <a:picLocks noChangeAspect="1" noChangeArrowheads="1"/>
            </p:cNvPicPr>
            <p:nvPr/>
          </p:nvPicPr>
          <p:blipFill>
            <a:blip r:embed="rId7"/>
            <a:srcRect/>
            <a:stretch>
              <a:fillRect/>
            </a:stretch>
          </p:blipFill>
          <p:spPr bwMode="auto">
            <a:xfrm>
              <a:off x="2784" y="3221"/>
              <a:ext cx="1488" cy="10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16" name="Rectangle 11"/>
            <p:cNvSpPr>
              <a:spLocks noChangeArrowheads="1"/>
            </p:cNvSpPr>
            <p:nvPr/>
          </p:nvSpPr>
          <p:spPr bwMode="auto">
            <a:xfrm>
              <a:off x="2832" y="3216"/>
              <a:ext cx="816" cy="288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7" name="Rectangle 12"/>
            <p:cNvSpPr>
              <a:spLocks noChangeArrowheads="1"/>
            </p:cNvSpPr>
            <p:nvPr/>
          </p:nvSpPr>
          <p:spPr bwMode="auto">
            <a:xfrm>
              <a:off x="3440" y="3352"/>
              <a:ext cx="144" cy="288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8" name="Rectangle 13"/>
            <p:cNvSpPr>
              <a:spLocks noChangeArrowheads="1"/>
            </p:cNvSpPr>
            <p:nvPr/>
          </p:nvSpPr>
          <p:spPr bwMode="auto">
            <a:xfrm>
              <a:off x="3744" y="3168"/>
              <a:ext cx="288" cy="240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" name="AutoShape 14"/>
            <p:cNvSpPr>
              <a:spLocks noChangeArrowheads="1"/>
            </p:cNvSpPr>
            <p:nvPr/>
          </p:nvSpPr>
          <p:spPr bwMode="auto">
            <a:xfrm>
              <a:off x="3864" y="3264"/>
              <a:ext cx="528" cy="336"/>
            </a:xfrm>
            <a:custGeom>
              <a:avLst/>
              <a:gdLst>
                <a:gd name="T0" fmla="*/ 462 w 21600"/>
                <a:gd name="T1" fmla="*/ 168 h 21600"/>
                <a:gd name="T2" fmla="*/ 264 w 21600"/>
                <a:gd name="T3" fmla="*/ 336 h 21600"/>
                <a:gd name="T4" fmla="*/ 66 w 21600"/>
                <a:gd name="T5" fmla="*/ 168 h 21600"/>
                <a:gd name="T6" fmla="*/ 264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4500 w 21600"/>
                <a:gd name="T13" fmla="*/ 4500 h 21600"/>
                <a:gd name="T14" fmla="*/ 17100 w 21600"/>
                <a:gd name="T15" fmla="*/ 17100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5400" y="21600"/>
                  </a:lnTo>
                  <a:lnTo>
                    <a:pt x="16200" y="21600"/>
                  </a:lnTo>
                  <a:lnTo>
                    <a:pt x="21600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20" name="AutoShape 15"/>
          <p:cNvSpPr>
            <a:spLocks noChangeArrowheads="1"/>
          </p:cNvSpPr>
          <p:nvPr/>
        </p:nvSpPr>
        <p:spPr bwMode="auto">
          <a:xfrm>
            <a:off x="304800" y="2057400"/>
            <a:ext cx="2514600" cy="1143000"/>
          </a:xfrm>
          <a:prstGeom prst="cloudCallout">
            <a:avLst>
              <a:gd name="adj1" fmla="val 32069"/>
              <a:gd name="adj2" fmla="val 84167"/>
            </a:avLst>
          </a:prstGeom>
          <a:solidFill>
            <a:srgbClr val="CCECFF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pPr algn="ctr"/>
            <a:endParaRPr lang="vi-VN" sz="4400" b="1">
              <a:solidFill>
                <a:srgbClr val="FF3300"/>
              </a:solidFill>
            </a:endParaRPr>
          </a:p>
        </p:txBody>
      </p:sp>
      <p:sp>
        <p:nvSpPr>
          <p:cNvPr id="121" name="AutoShape 16"/>
          <p:cNvSpPr>
            <a:spLocks noChangeArrowheads="1"/>
          </p:cNvSpPr>
          <p:nvPr/>
        </p:nvSpPr>
        <p:spPr bwMode="auto">
          <a:xfrm flipH="1">
            <a:off x="3276600" y="2133600"/>
            <a:ext cx="4724400" cy="1295400"/>
          </a:xfrm>
          <a:prstGeom prst="cloudCallout">
            <a:avLst>
              <a:gd name="adj1" fmla="val 27486"/>
              <a:gd name="adj2" fmla="val 64579"/>
            </a:avLst>
          </a:prstGeom>
          <a:solidFill>
            <a:srgbClr val="CCECFF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pPr algn="ctr"/>
            <a:endParaRPr lang="vi-VN"/>
          </a:p>
        </p:txBody>
      </p:sp>
      <p:pic>
        <p:nvPicPr>
          <p:cNvPr id="130" name="Picture 27" descr="Cau hoi"/>
          <p:cNvPicPr>
            <a:picLocks noChangeAspect="1" noChangeArrowheads="1" noCrop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1143000" y="2286000"/>
            <a:ext cx="9144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41985" name="Object 1"/>
          <p:cNvGraphicFramePr>
            <a:graphicFrameLocks noChangeAspect="1"/>
          </p:cNvGraphicFramePr>
          <p:nvPr/>
        </p:nvGraphicFramePr>
        <p:xfrm>
          <a:off x="1581150" y="685800"/>
          <a:ext cx="1333500" cy="685800"/>
        </p:xfrm>
        <a:graphic>
          <a:graphicData uri="http://schemas.openxmlformats.org/presentationml/2006/ole">
            <p:oleObj spid="_x0000_s41985" name="Equation" r:id="rId9" imgW="444240" imgH="228600" progId="Equation.DSMT4">
              <p:embed/>
            </p:oleObj>
          </a:graphicData>
        </a:graphic>
      </p:graphicFrame>
      <p:graphicFrame>
        <p:nvGraphicFramePr>
          <p:cNvPr id="41986" name="Object 2"/>
          <p:cNvGraphicFramePr>
            <a:graphicFrameLocks noChangeAspect="1"/>
          </p:cNvGraphicFramePr>
          <p:nvPr/>
        </p:nvGraphicFramePr>
        <p:xfrm>
          <a:off x="4267200" y="762000"/>
          <a:ext cx="1219200" cy="609600"/>
        </p:xfrm>
        <a:graphic>
          <a:graphicData uri="http://schemas.openxmlformats.org/presentationml/2006/ole">
            <p:oleObj spid="_x0000_s41986" name="Equation" r:id="rId10" imgW="457200" imgH="228600" progId="Equation.DSMT4">
              <p:embed/>
            </p:oleObj>
          </a:graphicData>
        </a:graphic>
      </p:graphicFrame>
      <p:graphicFrame>
        <p:nvGraphicFramePr>
          <p:cNvPr id="41987" name="Object 3"/>
          <p:cNvGraphicFramePr>
            <a:graphicFrameLocks noChangeAspect="1"/>
          </p:cNvGraphicFramePr>
          <p:nvPr/>
        </p:nvGraphicFramePr>
        <p:xfrm>
          <a:off x="4876800" y="2362200"/>
          <a:ext cx="984250" cy="609600"/>
        </p:xfrm>
        <a:graphic>
          <a:graphicData uri="http://schemas.openxmlformats.org/presentationml/2006/ole">
            <p:oleObj spid="_x0000_s41987" name="Equation" r:id="rId11" imgW="342720" imgH="228600" progId="Equation.DSMT4">
              <p:embed/>
            </p:oleObj>
          </a:graphicData>
        </a:graphic>
      </p:graphicFrame>
      <p:sp>
        <p:nvSpPr>
          <p:cNvPr id="45" name="Rectangle 44"/>
          <p:cNvSpPr/>
          <p:nvPr/>
        </p:nvSpPr>
        <p:spPr>
          <a:xfrm>
            <a:off x="3200400" y="762000"/>
            <a:ext cx="838200" cy="5334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>
                <a:solidFill>
                  <a:srgbClr val="FF0000"/>
                </a:solidFill>
                <a:latin typeface=".VnArabia" pitchFamily="34" charset="0"/>
              </a:rPr>
              <a:t>?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repeatCount="indefinite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382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382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382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382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382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382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382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382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382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382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382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382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382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382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382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382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382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382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382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382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382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382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382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382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382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382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1382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1382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1382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1382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1382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1382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1382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1382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1382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1382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1382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1382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1382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1382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1382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1382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1382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1382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1382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1382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1382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1382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500"/>
                            </p:stCondLst>
                            <p:childTnLst>
                              <p:par>
                                <p:cTn id="86" presetID="53" presetClass="exit" presetSubtype="0" repeatCount="indefinite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7" dur="1000"/>
                                        <p:tgtEl>
                                          <p:spTgt spid="1382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000"/>
                                        <p:tgtEl>
                                          <p:spTgt spid="1382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9" dur="1000"/>
                                        <p:tgtEl>
                                          <p:spTgt spid="1382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8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53" presetClass="exit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2" dur="1000"/>
                                        <p:tgtEl>
                                          <p:spTgt spid="1382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000"/>
                                        <p:tgtEl>
                                          <p:spTgt spid="1382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4" dur="1000"/>
                                        <p:tgtEl>
                                          <p:spTgt spid="1382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8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6" presetID="53" presetClass="exit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7" dur="1000"/>
                                        <p:tgtEl>
                                          <p:spTgt spid="1382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1000"/>
                                        <p:tgtEl>
                                          <p:spTgt spid="1382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9" dur="1000"/>
                                        <p:tgtEl>
                                          <p:spTgt spid="1382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8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53" presetClass="exit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02" dur="1000"/>
                                        <p:tgtEl>
                                          <p:spTgt spid="1382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1000"/>
                                        <p:tgtEl>
                                          <p:spTgt spid="1382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04" dur="1000"/>
                                        <p:tgtEl>
                                          <p:spTgt spid="1382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8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6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07" dur="916" fill="hold"/>
                                        <p:tgtEl>
                                          <p:spTgt spid="13824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8" fill="hold">
                            <p:stCondLst>
                              <p:cond delay="1500"/>
                            </p:stCondLst>
                            <p:childTnLst>
                              <p:par>
                                <p:cTn id="109" presetID="16" presetClass="exit" presetSubtype="2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Horizontal)">
                                      <p:cBhvr>
                                        <p:cTn id="110" dur="1000"/>
                                        <p:tgtEl>
                                          <p:spTgt spid="1382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8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2" fill="hold">
                            <p:stCondLst>
                              <p:cond delay="2500"/>
                            </p:stCondLst>
                            <p:childTnLst>
                              <p:par>
                                <p:cTn id="113" presetID="16" presetClass="exit" presetSubtype="2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Horizontal)">
                                      <p:cBhvr>
                                        <p:cTn id="114" dur="1000"/>
                                        <p:tgtEl>
                                          <p:spTgt spid="1382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8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6" fill="hold">
                            <p:stCondLst>
                              <p:cond delay="3500"/>
                            </p:stCondLst>
                            <p:childTnLst>
                              <p:par>
                                <p:cTn id="117" presetID="16" presetClass="exit" presetSubtype="2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Horizontal)">
                                      <p:cBhvr>
                                        <p:cTn id="118" dur="1000"/>
                                        <p:tgtEl>
                                          <p:spTgt spid="1382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8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0" fill="hold">
                            <p:stCondLst>
                              <p:cond delay="4500"/>
                            </p:stCondLst>
                            <p:childTnLst>
                              <p:par>
                                <p:cTn id="121" presetID="16" presetClass="exit" presetSubtype="2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Horizontal)">
                                      <p:cBhvr>
                                        <p:cTn id="122" dur="1000"/>
                                        <p:tgtEl>
                                          <p:spTgt spid="1382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8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4" fill="hold">
                            <p:stCondLst>
                              <p:cond delay="5500"/>
                            </p:stCondLst>
                            <p:childTnLst>
                              <p:par>
                                <p:cTn id="125" presetID="16" presetClass="exit" presetSubtype="2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Horizontal)">
                                      <p:cBhvr>
                                        <p:cTn id="126" dur="1000"/>
                                        <p:tgtEl>
                                          <p:spTgt spid="1382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8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8" fill="hold">
                            <p:stCondLst>
                              <p:cond delay="6500"/>
                            </p:stCondLst>
                            <p:childTnLst>
                              <p:par>
                                <p:cTn id="129" presetID="16" presetClass="exit" presetSubtype="2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Horizontal)">
                                      <p:cBhvr>
                                        <p:cTn id="130" dur="1000"/>
                                        <p:tgtEl>
                                          <p:spTgt spid="1382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8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2" fill="hold">
                            <p:stCondLst>
                              <p:cond delay="7500"/>
                            </p:stCondLst>
                            <p:childTnLst>
                              <p:par>
                                <p:cTn id="133" presetID="16" presetClass="exit" presetSubtype="2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Horizontal)">
                                      <p:cBhvr>
                                        <p:cTn id="134" dur="1000"/>
                                        <p:tgtEl>
                                          <p:spTgt spid="1382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8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6" fill="hold">
                            <p:stCondLst>
                              <p:cond delay="8500"/>
                            </p:stCondLst>
                            <p:childTnLst>
                              <p:par>
                                <p:cTn id="137" presetID="16" presetClass="exit" presetSubtype="2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Horizontal)">
                                      <p:cBhvr>
                                        <p:cTn id="138" dur="1000"/>
                                        <p:tgtEl>
                                          <p:spTgt spid="1382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8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0" fill="hold">
                            <p:stCondLst>
                              <p:cond delay="9500"/>
                            </p:stCondLst>
                            <p:childTnLst>
                              <p:par>
                                <p:cTn id="141" presetID="16" presetClass="exit" presetSubtype="2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Horizontal)">
                                      <p:cBhvr>
                                        <p:cTn id="142" dur="1000"/>
                                        <p:tgtEl>
                                          <p:spTgt spid="1382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8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4" fill="hold">
                            <p:stCondLst>
                              <p:cond delay="10500"/>
                            </p:stCondLst>
                            <p:childTnLst>
                              <p:par>
                                <p:cTn id="145" presetID="16" presetClass="exit" presetSubtype="2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Horizontal)">
                                      <p:cBhvr>
                                        <p:cTn id="146" dur="1000"/>
                                        <p:tgtEl>
                                          <p:spTgt spid="1382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8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8" fill="hold">
                            <p:stCondLst>
                              <p:cond delay="11500"/>
                            </p:stCondLst>
                            <p:childTnLst>
                              <p:par>
                                <p:cTn id="149" presetID="16" presetClass="exit" presetSubtype="2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Horizontal)">
                                      <p:cBhvr>
                                        <p:cTn id="150" dur="500"/>
                                        <p:tgtEl>
                                          <p:spTgt spid="1382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8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2" presetID="23" presetClass="entr" presetSubtype="16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4" dur="2000" fill="hold"/>
                                        <p:tgtEl>
                                          <p:spTgt spid="1382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5" dur="2000" fill="hold"/>
                                        <p:tgtEl>
                                          <p:spTgt spid="1382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6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57" dur="1939" fill="hold"/>
                                        <p:tgtEl>
                                          <p:spTgt spid="13824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" fill="hold">
                      <p:stCondLst>
                        <p:cond delay="indefinite"/>
                      </p:stCondLst>
                      <p:childTnLst>
                        <p:par>
                          <p:cTn id="159" fill="hold">
                            <p:stCondLst>
                              <p:cond delay="0"/>
                            </p:stCondLst>
                            <p:childTnLst>
                              <p:par>
                                <p:cTn id="160" presetID="53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1" dur="500"/>
                                        <p:tgtEl>
                                          <p:spTgt spid="1382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2" dur="500"/>
                                        <p:tgtEl>
                                          <p:spTgt spid="1382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63" dur="500"/>
                                        <p:tgtEl>
                                          <p:spTgt spid="1382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8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5" presetID="53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6" dur="500"/>
                                        <p:tgtEl>
                                          <p:spTgt spid="1382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7" dur="500"/>
                                        <p:tgtEl>
                                          <p:spTgt spid="1382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68" dur="500"/>
                                        <p:tgtEl>
                                          <p:spTgt spid="1382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8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0" presetID="53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71" dur="500"/>
                                        <p:tgtEl>
                                          <p:spTgt spid="1382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2" dur="500"/>
                                        <p:tgtEl>
                                          <p:spTgt spid="1382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73" dur="500"/>
                                        <p:tgtEl>
                                          <p:spTgt spid="1382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8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5" presetID="53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76" dur="500"/>
                                        <p:tgtEl>
                                          <p:spTgt spid="1382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7" dur="500"/>
                                        <p:tgtEl>
                                          <p:spTgt spid="1382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78" dur="500"/>
                                        <p:tgtEl>
                                          <p:spTgt spid="1382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8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0" presetID="53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81" dur="500"/>
                                        <p:tgtEl>
                                          <p:spTgt spid="1382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2" dur="500"/>
                                        <p:tgtEl>
                                          <p:spTgt spid="1382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83" dur="500"/>
                                        <p:tgtEl>
                                          <p:spTgt spid="1382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8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5" presetID="53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86" dur="500"/>
                                        <p:tgtEl>
                                          <p:spTgt spid="1382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7" dur="500"/>
                                        <p:tgtEl>
                                          <p:spTgt spid="1382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88" dur="500"/>
                                        <p:tgtEl>
                                          <p:spTgt spid="1382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8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0" presetID="53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91" dur="500"/>
                                        <p:tgtEl>
                                          <p:spTgt spid="1382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2" dur="500"/>
                                        <p:tgtEl>
                                          <p:spTgt spid="1382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93" dur="500"/>
                                        <p:tgtEl>
                                          <p:spTgt spid="1382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8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5" presetID="53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96" dur="500"/>
                                        <p:tgtEl>
                                          <p:spTgt spid="1382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7" dur="500"/>
                                        <p:tgtEl>
                                          <p:spTgt spid="1382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98" dur="500"/>
                                        <p:tgtEl>
                                          <p:spTgt spid="1382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8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0" presetID="53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01" dur="500"/>
                                        <p:tgtEl>
                                          <p:spTgt spid="1382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2" dur="500"/>
                                        <p:tgtEl>
                                          <p:spTgt spid="1382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03" dur="500"/>
                                        <p:tgtEl>
                                          <p:spTgt spid="1382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8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5" presetID="53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06" dur="500"/>
                                        <p:tgtEl>
                                          <p:spTgt spid="1382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7" dur="500"/>
                                        <p:tgtEl>
                                          <p:spTgt spid="1382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08" dur="500"/>
                                        <p:tgtEl>
                                          <p:spTgt spid="1382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8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0" presetID="53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11" dur="500"/>
                                        <p:tgtEl>
                                          <p:spTgt spid="1382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2" dur="500"/>
                                        <p:tgtEl>
                                          <p:spTgt spid="1382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13" dur="500"/>
                                        <p:tgtEl>
                                          <p:spTgt spid="1382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8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5" presetID="53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16" dur="500"/>
                                        <p:tgtEl>
                                          <p:spTgt spid="1382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7" dur="500"/>
                                        <p:tgtEl>
                                          <p:spTgt spid="1382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18" dur="500"/>
                                        <p:tgtEl>
                                          <p:spTgt spid="13826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8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0" presetID="53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21" dur="500"/>
                                        <p:tgtEl>
                                          <p:spTgt spid="1382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2" dur="500"/>
                                        <p:tgtEl>
                                          <p:spTgt spid="1382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23" dur="500"/>
                                        <p:tgtEl>
                                          <p:spTgt spid="1382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8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5" presetID="53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26" dur="500"/>
                                        <p:tgtEl>
                                          <p:spTgt spid="1382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7" dur="500"/>
                                        <p:tgtEl>
                                          <p:spTgt spid="1382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28" dur="500"/>
                                        <p:tgtEl>
                                          <p:spTgt spid="1382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8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0" presetID="53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31" dur="500"/>
                                        <p:tgtEl>
                                          <p:spTgt spid="1382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2" dur="500"/>
                                        <p:tgtEl>
                                          <p:spTgt spid="1382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33" dur="500"/>
                                        <p:tgtEl>
                                          <p:spTgt spid="1382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8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5" presetID="53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36" dur="500"/>
                                        <p:tgtEl>
                                          <p:spTgt spid="1382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7" dur="500"/>
                                        <p:tgtEl>
                                          <p:spTgt spid="1382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38" dur="500"/>
                                        <p:tgtEl>
                                          <p:spTgt spid="1382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8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0" presetID="53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41" dur="500"/>
                                        <p:tgtEl>
                                          <p:spTgt spid="1382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2" dur="500"/>
                                        <p:tgtEl>
                                          <p:spTgt spid="1382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43" dur="500"/>
                                        <p:tgtEl>
                                          <p:spTgt spid="1382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8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5" fill="hold">
                      <p:stCondLst>
                        <p:cond delay="indefinite"/>
                      </p:stCondLst>
                      <p:childTnLst>
                        <p:par>
                          <p:cTn id="246" fill="hold">
                            <p:stCondLst>
                              <p:cond delay="0"/>
                            </p:stCondLst>
                            <p:childTnLst>
                              <p:par>
                                <p:cTn id="24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9" dur="500"/>
                                        <p:tgtEl>
                                          <p:spTgt spid="419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showWhenStopped="0">
                <p:cTn id="250" repeatCount="32000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38243"/>
                </p:tgtEl>
              </p:cMediaNode>
            </p:audio>
            <p:audio>
              <p:cMediaNode showWhenStopped="0">
                <p:cTn id="251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38244"/>
                </p:tgtEl>
              </p:cMediaNode>
            </p:audio>
          </p:childTnLst>
        </p:cTn>
      </p:par>
    </p:tnLst>
    <p:bldLst>
      <p:bldP spid="138246" grpId="0" animBg="1"/>
      <p:bldP spid="138246" grpId="1" animBg="1"/>
      <p:bldP spid="138247" grpId="0" animBg="1"/>
      <p:bldP spid="138247" grpId="1" animBg="1"/>
      <p:bldP spid="138248" grpId="0" animBg="1"/>
      <p:bldP spid="138249" grpId="0" animBg="1"/>
      <p:bldP spid="138250" grpId="0" animBg="1"/>
      <p:bldP spid="138251" grpId="0" animBg="1"/>
      <p:bldP spid="138252" grpId="0" animBg="1"/>
      <p:bldP spid="138253" grpId="0" animBg="1"/>
      <p:bldP spid="138254" grpId="0" animBg="1"/>
      <p:bldP spid="138255" grpId="0" animBg="1"/>
      <p:bldP spid="138256" grpId="0" animBg="1"/>
      <p:bldP spid="138257" grpId="0" animBg="1"/>
      <p:bldP spid="138258" grpId="0" animBg="1"/>
      <p:bldP spid="138258" grpId="1" animBg="1"/>
      <p:bldP spid="138258" grpId="2" animBg="1"/>
      <p:bldP spid="138259" grpId="0" animBg="1"/>
      <p:bldP spid="138259" grpId="1" animBg="1"/>
      <p:bldP spid="138259" grpId="2" animBg="1"/>
      <p:bldP spid="138260" grpId="0" animBg="1"/>
      <p:bldP spid="138260" grpId="1" animBg="1"/>
      <p:bldP spid="138260" grpId="2" animBg="1"/>
      <p:bldP spid="138261" grpId="0" animBg="1"/>
      <p:bldP spid="138261" grpId="1" animBg="1"/>
      <p:bldP spid="138261" grpId="2" animBg="1"/>
      <p:bldP spid="138262" grpId="0" animBg="1"/>
      <p:bldP spid="138262" grpId="1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23">
            <a:hlinkClick r:id="rId5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001000" y="6248400"/>
            <a:ext cx="762000" cy="533400"/>
          </a:xfrm>
          <a:prstGeom prst="actionButtonBackPrevious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/>
          </a:p>
        </p:txBody>
      </p:sp>
      <p:pic>
        <p:nvPicPr>
          <p:cNvPr id="5" name="Picture 3">
            <a:hlinkClick r:id="" action="ppaction://media"/>
          </p:cNvPr>
          <p:cNvPicPr>
            <a:picLocks noRot="1" noChangeAspect="1" noChangeArrowheads="1"/>
          </p:cNvPicPr>
          <p:nvPr>
            <a:wavAudioFile r:embed="rId1" name="DING.WAV"/>
          </p:nvPr>
        </p:nvPicPr>
        <p:blipFill>
          <a:blip r:embed="rId6"/>
          <a:srcRect/>
          <a:stretch>
            <a:fillRect/>
          </a:stretch>
        </p:blipFill>
        <p:spPr bwMode="auto">
          <a:xfrm>
            <a:off x="8839200" y="6577013"/>
            <a:ext cx="304800" cy="280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TADA.WAV">
            <a:hlinkClick r:id="" action="ppaction://media"/>
          </p:cNvPr>
          <p:cNvPicPr>
            <a:picLocks noRot="1" noChangeAspect="1" noChangeArrowheads="1"/>
          </p:cNvPicPr>
          <p:nvPr>
            <a:audioFile r:link="rId2"/>
          </p:nvPr>
        </p:nvPicPr>
        <p:blipFill>
          <a:blip r:embed="rId6"/>
          <a:srcRect/>
          <a:stretch>
            <a:fillRect/>
          </a:stretch>
        </p:blipFill>
        <p:spPr bwMode="auto">
          <a:xfrm>
            <a:off x="8839200" y="6577013"/>
            <a:ext cx="304800" cy="280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AutoShape 6"/>
          <p:cNvSpPr>
            <a:spLocks noChangeArrowheads="1"/>
          </p:cNvSpPr>
          <p:nvPr/>
        </p:nvSpPr>
        <p:spPr bwMode="auto">
          <a:xfrm>
            <a:off x="6629400" y="152400"/>
            <a:ext cx="2209800" cy="1752600"/>
          </a:xfrm>
          <a:prstGeom prst="smileyFace">
            <a:avLst>
              <a:gd name="adj" fmla="val 4653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8" name="Oval 7"/>
          <p:cNvSpPr>
            <a:spLocks noChangeArrowheads="1"/>
          </p:cNvSpPr>
          <p:nvPr/>
        </p:nvSpPr>
        <p:spPr bwMode="auto">
          <a:xfrm>
            <a:off x="7308850" y="966788"/>
            <a:ext cx="1066800" cy="490537"/>
          </a:xfrm>
          <a:prstGeom prst="ellipse">
            <a:avLst/>
          </a:prstGeom>
          <a:gradFill rotWithShape="1">
            <a:gsLst>
              <a:gs pos="0">
                <a:srgbClr val="00CC99">
                  <a:alpha val="34000"/>
                </a:srgbClr>
              </a:gs>
              <a:gs pos="100000">
                <a:srgbClr val="008000"/>
              </a:gs>
            </a:gsLst>
            <a:lin ang="5400000" scaled="1"/>
          </a:gradFill>
          <a:ln w="57150">
            <a:noFill/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>
                <a:solidFill>
                  <a:srgbClr val="FFFF66"/>
                </a:solidFill>
                <a:latin typeface="VNI-Times" pitchFamily="2" charset="0"/>
              </a:rPr>
              <a:t>0</a:t>
            </a:r>
          </a:p>
        </p:txBody>
      </p:sp>
      <p:sp>
        <p:nvSpPr>
          <p:cNvPr id="9" name="Oval 8"/>
          <p:cNvSpPr>
            <a:spLocks noChangeArrowheads="1"/>
          </p:cNvSpPr>
          <p:nvPr/>
        </p:nvSpPr>
        <p:spPr bwMode="auto">
          <a:xfrm>
            <a:off x="7308850" y="966788"/>
            <a:ext cx="1066800" cy="490537"/>
          </a:xfrm>
          <a:prstGeom prst="ellipse">
            <a:avLst/>
          </a:prstGeom>
          <a:gradFill rotWithShape="1">
            <a:gsLst>
              <a:gs pos="0">
                <a:srgbClr val="00CC99">
                  <a:alpha val="34000"/>
                </a:srgbClr>
              </a:gs>
              <a:gs pos="100000">
                <a:srgbClr val="008000"/>
              </a:gs>
            </a:gsLst>
            <a:lin ang="5400000" scaled="1"/>
          </a:gra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>
                <a:solidFill>
                  <a:srgbClr val="FFFF66"/>
                </a:solidFill>
                <a:latin typeface="VNI-Times" pitchFamily="2" charset="0"/>
              </a:rPr>
              <a:t>1</a:t>
            </a:r>
          </a:p>
        </p:txBody>
      </p:sp>
      <p:sp>
        <p:nvSpPr>
          <p:cNvPr id="10" name="Oval 9"/>
          <p:cNvSpPr>
            <a:spLocks noChangeArrowheads="1"/>
          </p:cNvSpPr>
          <p:nvPr/>
        </p:nvSpPr>
        <p:spPr bwMode="auto">
          <a:xfrm>
            <a:off x="7308850" y="966788"/>
            <a:ext cx="1066800" cy="490537"/>
          </a:xfrm>
          <a:prstGeom prst="ellipse">
            <a:avLst/>
          </a:prstGeom>
          <a:gradFill rotWithShape="1">
            <a:gsLst>
              <a:gs pos="0">
                <a:srgbClr val="00CC99">
                  <a:alpha val="34000"/>
                </a:srgbClr>
              </a:gs>
              <a:gs pos="100000">
                <a:srgbClr val="008000"/>
              </a:gs>
            </a:gsLst>
            <a:lin ang="5400000" scaled="1"/>
          </a:gra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>
                <a:solidFill>
                  <a:srgbClr val="FFFF66"/>
                </a:solidFill>
                <a:latin typeface="VNI-Times" pitchFamily="2" charset="0"/>
              </a:rPr>
              <a:t>2</a:t>
            </a:r>
          </a:p>
        </p:txBody>
      </p:sp>
      <p:sp>
        <p:nvSpPr>
          <p:cNvPr id="11" name="Oval 10"/>
          <p:cNvSpPr>
            <a:spLocks noChangeArrowheads="1"/>
          </p:cNvSpPr>
          <p:nvPr/>
        </p:nvSpPr>
        <p:spPr bwMode="auto">
          <a:xfrm>
            <a:off x="7308850" y="966788"/>
            <a:ext cx="1066800" cy="490537"/>
          </a:xfrm>
          <a:prstGeom prst="ellipse">
            <a:avLst/>
          </a:prstGeom>
          <a:gradFill rotWithShape="1">
            <a:gsLst>
              <a:gs pos="0">
                <a:srgbClr val="00CC99">
                  <a:alpha val="34000"/>
                </a:srgbClr>
              </a:gs>
              <a:gs pos="100000">
                <a:srgbClr val="008000"/>
              </a:gs>
            </a:gsLst>
            <a:lin ang="5400000" scaled="1"/>
          </a:gra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>
                <a:solidFill>
                  <a:srgbClr val="FFFF66"/>
                </a:solidFill>
                <a:latin typeface="VNI-Times" pitchFamily="2" charset="0"/>
              </a:rPr>
              <a:t>3</a:t>
            </a:r>
          </a:p>
        </p:txBody>
      </p:sp>
      <p:sp>
        <p:nvSpPr>
          <p:cNvPr id="12" name="Oval 11"/>
          <p:cNvSpPr>
            <a:spLocks noChangeArrowheads="1"/>
          </p:cNvSpPr>
          <p:nvPr/>
        </p:nvSpPr>
        <p:spPr bwMode="auto">
          <a:xfrm>
            <a:off x="7308850" y="966788"/>
            <a:ext cx="1066800" cy="490537"/>
          </a:xfrm>
          <a:prstGeom prst="ellipse">
            <a:avLst/>
          </a:prstGeom>
          <a:gradFill rotWithShape="1">
            <a:gsLst>
              <a:gs pos="0">
                <a:srgbClr val="00CC99">
                  <a:alpha val="34000"/>
                </a:srgbClr>
              </a:gs>
              <a:gs pos="100000">
                <a:srgbClr val="008000"/>
              </a:gs>
            </a:gsLst>
            <a:lin ang="5400000" scaled="1"/>
          </a:gra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>
                <a:solidFill>
                  <a:srgbClr val="FFFF66"/>
                </a:solidFill>
                <a:latin typeface="VNI-Times" pitchFamily="2" charset="0"/>
              </a:rPr>
              <a:t>4</a:t>
            </a:r>
          </a:p>
        </p:txBody>
      </p:sp>
      <p:sp>
        <p:nvSpPr>
          <p:cNvPr id="13" name="Oval 12"/>
          <p:cNvSpPr>
            <a:spLocks noChangeArrowheads="1"/>
          </p:cNvSpPr>
          <p:nvPr/>
        </p:nvSpPr>
        <p:spPr bwMode="auto">
          <a:xfrm>
            <a:off x="7308850" y="966788"/>
            <a:ext cx="1066800" cy="490537"/>
          </a:xfrm>
          <a:prstGeom prst="ellipse">
            <a:avLst/>
          </a:prstGeom>
          <a:gradFill rotWithShape="1">
            <a:gsLst>
              <a:gs pos="0">
                <a:srgbClr val="00CC99">
                  <a:alpha val="34000"/>
                </a:srgbClr>
              </a:gs>
              <a:gs pos="100000">
                <a:srgbClr val="008000"/>
              </a:gs>
            </a:gsLst>
            <a:lin ang="5400000" scaled="1"/>
          </a:gra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>
                <a:solidFill>
                  <a:srgbClr val="FFFF66"/>
                </a:solidFill>
                <a:latin typeface="VNI-Times" pitchFamily="2" charset="0"/>
              </a:rPr>
              <a:t>5</a:t>
            </a:r>
          </a:p>
        </p:txBody>
      </p:sp>
      <p:sp>
        <p:nvSpPr>
          <p:cNvPr id="14" name="Oval 13"/>
          <p:cNvSpPr>
            <a:spLocks noChangeArrowheads="1"/>
          </p:cNvSpPr>
          <p:nvPr/>
        </p:nvSpPr>
        <p:spPr bwMode="auto">
          <a:xfrm>
            <a:off x="7308850" y="966788"/>
            <a:ext cx="1066800" cy="490537"/>
          </a:xfrm>
          <a:prstGeom prst="ellipse">
            <a:avLst/>
          </a:prstGeom>
          <a:gradFill rotWithShape="1">
            <a:gsLst>
              <a:gs pos="0">
                <a:srgbClr val="00CC99">
                  <a:alpha val="34000"/>
                </a:srgbClr>
              </a:gs>
              <a:gs pos="100000">
                <a:srgbClr val="008000"/>
              </a:gs>
            </a:gsLst>
            <a:lin ang="5400000" scaled="1"/>
          </a:gra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>
                <a:solidFill>
                  <a:srgbClr val="FFFF66"/>
                </a:solidFill>
                <a:latin typeface="VNI-Times" pitchFamily="2" charset="0"/>
              </a:rPr>
              <a:t>6</a:t>
            </a:r>
          </a:p>
        </p:txBody>
      </p:sp>
      <p:sp>
        <p:nvSpPr>
          <p:cNvPr id="15" name="Oval 14"/>
          <p:cNvSpPr>
            <a:spLocks noChangeArrowheads="1"/>
          </p:cNvSpPr>
          <p:nvPr/>
        </p:nvSpPr>
        <p:spPr bwMode="auto">
          <a:xfrm>
            <a:off x="7308850" y="966788"/>
            <a:ext cx="1066800" cy="490537"/>
          </a:xfrm>
          <a:prstGeom prst="ellipse">
            <a:avLst/>
          </a:prstGeom>
          <a:gradFill rotWithShape="1">
            <a:gsLst>
              <a:gs pos="0">
                <a:srgbClr val="00CC99">
                  <a:alpha val="34000"/>
                </a:srgbClr>
              </a:gs>
              <a:gs pos="100000">
                <a:srgbClr val="008000"/>
              </a:gs>
            </a:gsLst>
            <a:lin ang="5400000" scaled="1"/>
          </a:gra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>
                <a:solidFill>
                  <a:srgbClr val="FFFF66"/>
                </a:solidFill>
                <a:latin typeface="VNI-Times" pitchFamily="2" charset="0"/>
              </a:rPr>
              <a:t>7</a:t>
            </a:r>
          </a:p>
        </p:txBody>
      </p:sp>
      <p:sp>
        <p:nvSpPr>
          <p:cNvPr id="16" name="Oval 15"/>
          <p:cNvSpPr>
            <a:spLocks noChangeArrowheads="1"/>
          </p:cNvSpPr>
          <p:nvPr/>
        </p:nvSpPr>
        <p:spPr bwMode="auto">
          <a:xfrm>
            <a:off x="7308850" y="966788"/>
            <a:ext cx="1066800" cy="490537"/>
          </a:xfrm>
          <a:prstGeom prst="ellipse">
            <a:avLst/>
          </a:prstGeom>
          <a:gradFill rotWithShape="1">
            <a:gsLst>
              <a:gs pos="0">
                <a:srgbClr val="00CC99">
                  <a:alpha val="34000"/>
                </a:srgbClr>
              </a:gs>
              <a:gs pos="100000">
                <a:srgbClr val="008000"/>
              </a:gs>
            </a:gsLst>
            <a:lin ang="5400000" scaled="1"/>
          </a:gra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>
                <a:solidFill>
                  <a:srgbClr val="FFFF66"/>
                </a:solidFill>
                <a:latin typeface="VNI-Times" pitchFamily="2" charset="0"/>
              </a:rPr>
              <a:t>8</a:t>
            </a:r>
          </a:p>
        </p:txBody>
      </p:sp>
      <p:sp>
        <p:nvSpPr>
          <p:cNvPr id="17" name="Oval 16"/>
          <p:cNvSpPr>
            <a:spLocks noChangeArrowheads="1"/>
          </p:cNvSpPr>
          <p:nvPr/>
        </p:nvSpPr>
        <p:spPr bwMode="auto">
          <a:xfrm>
            <a:off x="7308850" y="966788"/>
            <a:ext cx="1066800" cy="490537"/>
          </a:xfrm>
          <a:prstGeom prst="ellipse">
            <a:avLst/>
          </a:prstGeom>
          <a:gradFill rotWithShape="1">
            <a:gsLst>
              <a:gs pos="0">
                <a:srgbClr val="00CC99">
                  <a:alpha val="34000"/>
                </a:srgbClr>
              </a:gs>
              <a:gs pos="100000">
                <a:srgbClr val="008000"/>
              </a:gs>
            </a:gsLst>
            <a:lin ang="5400000" scaled="1"/>
          </a:gra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>
                <a:solidFill>
                  <a:srgbClr val="FFFF66"/>
                </a:solidFill>
                <a:latin typeface="VNI-Times" pitchFamily="2" charset="0"/>
              </a:rPr>
              <a:t>9</a:t>
            </a:r>
          </a:p>
        </p:txBody>
      </p:sp>
      <p:sp>
        <p:nvSpPr>
          <p:cNvPr id="18" name="Oval 17"/>
          <p:cNvSpPr>
            <a:spLocks noChangeArrowheads="1"/>
          </p:cNvSpPr>
          <p:nvPr/>
        </p:nvSpPr>
        <p:spPr bwMode="auto">
          <a:xfrm>
            <a:off x="7308850" y="966788"/>
            <a:ext cx="1066800" cy="490537"/>
          </a:xfrm>
          <a:prstGeom prst="ellipse">
            <a:avLst/>
          </a:prstGeom>
          <a:gradFill rotWithShape="1">
            <a:gsLst>
              <a:gs pos="0">
                <a:srgbClr val="00CC99">
                  <a:alpha val="34000"/>
                </a:srgbClr>
              </a:gs>
              <a:gs pos="100000">
                <a:srgbClr val="008000"/>
              </a:gs>
            </a:gsLst>
            <a:lin ang="5400000" scaled="1"/>
          </a:gra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>
                <a:solidFill>
                  <a:srgbClr val="FFFF66"/>
                </a:solidFill>
                <a:latin typeface="VNI-Times" pitchFamily="2" charset="0"/>
              </a:rPr>
              <a:t>10</a:t>
            </a:r>
          </a:p>
        </p:txBody>
      </p:sp>
      <p:sp>
        <p:nvSpPr>
          <p:cNvPr id="19" name="Oval 18"/>
          <p:cNvSpPr>
            <a:spLocks noChangeArrowheads="1"/>
          </p:cNvSpPr>
          <p:nvPr/>
        </p:nvSpPr>
        <p:spPr bwMode="auto">
          <a:xfrm>
            <a:off x="7180263" y="650875"/>
            <a:ext cx="304800" cy="209550"/>
          </a:xfrm>
          <a:prstGeom prst="ellipse">
            <a:avLst/>
          </a:prstGeom>
          <a:gradFill rotWithShape="1">
            <a:gsLst>
              <a:gs pos="0">
                <a:srgbClr val="3333CC"/>
              </a:gs>
              <a:gs pos="50000">
                <a:srgbClr val="FF66CC"/>
              </a:gs>
              <a:gs pos="100000">
                <a:srgbClr val="3333CC"/>
              </a:gs>
            </a:gsLst>
            <a:lin ang="5400000" scaled="1"/>
          </a:gra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20" name="Oval 19"/>
          <p:cNvSpPr>
            <a:spLocks noChangeArrowheads="1"/>
          </p:cNvSpPr>
          <p:nvPr/>
        </p:nvSpPr>
        <p:spPr bwMode="auto">
          <a:xfrm>
            <a:off x="8077200" y="650875"/>
            <a:ext cx="304800" cy="209550"/>
          </a:xfrm>
          <a:prstGeom prst="ellipse">
            <a:avLst/>
          </a:prstGeom>
          <a:gradFill rotWithShape="1">
            <a:gsLst>
              <a:gs pos="0">
                <a:srgbClr val="3333CC"/>
              </a:gs>
              <a:gs pos="50000">
                <a:srgbClr val="FF66CC"/>
              </a:gs>
              <a:gs pos="100000">
                <a:srgbClr val="3333CC"/>
              </a:gs>
            </a:gsLst>
            <a:lin ang="5400000" scaled="1"/>
          </a:gra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21" name="AutoShape 20"/>
          <p:cNvSpPr>
            <a:spLocks noChangeArrowheads="1"/>
          </p:cNvSpPr>
          <p:nvPr/>
        </p:nvSpPr>
        <p:spPr bwMode="auto">
          <a:xfrm rot="5400000">
            <a:off x="7151688" y="146050"/>
            <a:ext cx="209550" cy="609600"/>
          </a:xfrm>
          <a:prstGeom prst="moon">
            <a:avLst>
              <a:gd name="adj" fmla="val 50000"/>
            </a:avLst>
          </a:prstGeom>
          <a:solidFill>
            <a:srgbClr val="3333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22" name="AutoShape 21"/>
          <p:cNvSpPr>
            <a:spLocks noChangeArrowheads="1"/>
          </p:cNvSpPr>
          <p:nvPr/>
        </p:nvSpPr>
        <p:spPr bwMode="auto">
          <a:xfrm rot="5400000">
            <a:off x="8066088" y="222250"/>
            <a:ext cx="209550" cy="609600"/>
          </a:xfrm>
          <a:prstGeom prst="moon">
            <a:avLst>
              <a:gd name="adj" fmla="val 50000"/>
            </a:avLst>
          </a:prstGeom>
          <a:solidFill>
            <a:srgbClr val="3333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23" name="WordArt 22"/>
          <p:cNvSpPr>
            <a:spLocks noChangeArrowheads="1" noChangeShapeType="1" noTextEdit="1"/>
          </p:cNvSpPr>
          <p:nvPr/>
        </p:nvSpPr>
        <p:spPr bwMode="auto">
          <a:xfrm>
            <a:off x="6781800" y="838200"/>
            <a:ext cx="1905000" cy="492125"/>
          </a:xfrm>
          <a:prstGeom prst="rect">
            <a:avLst/>
          </a:prstGeom>
        </p:spPr>
        <p:txBody>
          <a:bodyPr wrap="none" fromWordArt="1">
            <a:prstTxWarp prst="textCascadeUp">
              <a:avLst>
                <a:gd name="adj" fmla="val 100000"/>
              </a:avLst>
            </a:prstTxWarp>
            <a:scene3d>
              <a:camera prst="legacyPerspectiveFront">
                <a:rot lat="20519985" lon="1080000" rev="0"/>
              </a:camera>
              <a:lightRig rig="legacyHarsh2" dir="b"/>
            </a:scene3d>
            <a:sp3d extrusionH="430200" prstMaterial="legacyMatte">
              <a:extrusionClr>
                <a:srgbClr val="FF6600"/>
              </a:extrusionClr>
            </a:sp3d>
          </a:bodyPr>
          <a:lstStyle/>
          <a:p>
            <a:pPr algn="ctr"/>
            <a:r>
              <a:rPr lang="en-US" sz="3600" kern="10" dirty="0" err="1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</a:gradFill>
                <a:latin typeface=".VnTimeH"/>
              </a:rPr>
              <a:t>hÕt</a:t>
            </a:r>
            <a:r>
              <a:rPr lang="en-US" sz="3600" kern="10" dirty="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</a:gradFill>
                <a:latin typeface=".VnTimeH"/>
              </a:rPr>
              <a:t> </a:t>
            </a:r>
            <a:r>
              <a:rPr lang="en-US" sz="3600" kern="10" dirty="0" err="1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</a:gradFill>
                <a:latin typeface=".VnTimeH"/>
              </a:rPr>
              <a:t>giê</a:t>
            </a:r>
            <a:endParaRPr lang="en-US" sz="3600" kern="10" dirty="0">
              <a:ln w="9525">
                <a:round/>
                <a:headEnd/>
                <a:tailEnd/>
              </a:ln>
              <a:gradFill rotWithShape="1">
                <a:gsLst>
                  <a:gs pos="0">
                    <a:srgbClr val="FFE701"/>
                  </a:gs>
                  <a:gs pos="100000">
                    <a:srgbClr val="FE3E02"/>
                  </a:gs>
                </a:gsLst>
                <a:lin ang="5400000" scaled="1"/>
              </a:gradFill>
              <a:latin typeface=".VnTimeH"/>
            </a:endParaRPr>
          </a:p>
        </p:txBody>
      </p:sp>
      <p:sp>
        <p:nvSpPr>
          <p:cNvPr id="24" name="AutoShape 23">
            <a:hlinkClick r:id="rId5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001000" y="6248400"/>
            <a:ext cx="762000" cy="533400"/>
          </a:xfrm>
          <a:prstGeom prst="actionButtonBackPrevious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/>
          </a:p>
        </p:txBody>
      </p:sp>
      <p:grpSp>
        <p:nvGrpSpPr>
          <p:cNvPr id="25" name="Group 6"/>
          <p:cNvGrpSpPr>
            <a:grpSpLocks/>
          </p:cNvGrpSpPr>
          <p:nvPr/>
        </p:nvGrpSpPr>
        <p:grpSpPr bwMode="auto">
          <a:xfrm>
            <a:off x="609600" y="228601"/>
            <a:ext cx="6172199" cy="1385757"/>
            <a:chOff x="288" y="240"/>
            <a:chExt cx="4464" cy="768"/>
          </a:xfrm>
        </p:grpSpPr>
        <p:sp>
          <p:nvSpPr>
            <p:cNvPr id="26" name="AutoShape 7"/>
            <p:cNvSpPr>
              <a:spLocks noChangeArrowheads="1"/>
            </p:cNvSpPr>
            <p:nvPr/>
          </p:nvSpPr>
          <p:spPr bwMode="auto">
            <a:xfrm rot="10800000" flipV="1">
              <a:off x="288" y="240"/>
              <a:ext cx="4464" cy="768"/>
            </a:xfrm>
            <a:prstGeom prst="wedgeEllipseCallout">
              <a:avLst>
                <a:gd name="adj1" fmla="val 17426"/>
                <a:gd name="adj2" fmla="val 139060"/>
              </a:avLst>
            </a:prstGeom>
            <a:solidFill>
              <a:srgbClr val="CCECFF"/>
            </a:soli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/>
              <a:endParaRPr lang="vi-VN">
                <a:solidFill>
                  <a:srgbClr val="000099"/>
                </a:solidFill>
              </a:endParaRPr>
            </a:p>
          </p:txBody>
        </p:sp>
        <p:sp>
          <p:nvSpPr>
            <p:cNvPr id="27" name="Text Box 8"/>
            <p:cNvSpPr txBox="1">
              <a:spLocks noChangeArrowheads="1"/>
            </p:cNvSpPr>
            <p:nvPr/>
          </p:nvSpPr>
          <p:spPr bwMode="auto">
            <a:xfrm>
              <a:off x="453" y="240"/>
              <a:ext cx="4195" cy="6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342900" indent="-342900">
                <a:lnSpc>
                  <a:spcPct val="135000"/>
                </a:lnSpc>
                <a:spcBef>
                  <a:spcPct val="50000"/>
                </a:spcBef>
              </a:pPr>
              <a:r>
                <a:rPr lang="en-US" sz="2800" b="1" dirty="0" err="1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Hai</a:t>
              </a:r>
              <a:r>
                <a:rPr lang="en-US" sz="2800" b="1" dirty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b="1" dirty="0" err="1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đơn</a:t>
              </a:r>
              <a:r>
                <a:rPr lang="en-US" sz="2800" b="1" dirty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b="1" dirty="0" err="1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thức</a:t>
              </a:r>
              <a:r>
                <a:rPr lang="en-US" sz="2800" b="1" dirty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b="1" dirty="0" err="1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đồng</a:t>
              </a:r>
              <a:r>
                <a:rPr lang="en-US" sz="2800" b="1" dirty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b="1" dirty="0" err="1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dạng</a:t>
              </a:r>
              <a:r>
                <a:rPr lang="en-US" sz="2800" b="1" dirty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b="1" dirty="0" err="1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là</a:t>
              </a:r>
              <a:r>
                <a:rPr lang="en-US" sz="2800" b="1" dirty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b="1" dirty="0" err="1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hai</a:t>
              </a:r>
              <a:r>
                <a:rPr lang="en-US" sz="2800" b="1" dirty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b="1" dirty="0" err="1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đơn</a:t>
              </a:r>
              <a:r>
                <a:rPr lang="en-US" sz="2800" b="1" dirty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b="1" dirty="0" err="1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thức</a:t>
              </a:r>
              <a:r>
                <a:rPr lang="en-US" sz="2800" b="1" dirty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b="1" dirty="0" err="1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có</a:t>
              </a:r>
              <a:r>
                <a:rPr lang="en-US" sz="2800" b="1" dirty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b="1" dirty="0" err="1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phần</a:t>
              </a:r>
              <a:r>
                <a:rPr lang="en-US" sz="2800" b="1" dirty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b="1" dirty="0" err="1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biến</a:t>
              </a:r>
              <a:r>
                <a:rPr lang="en-US" sz="2800" b="1" dirty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b="1" dirty="0" err="1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giống</a:t>
              </a:r>
              <a:r>
                <a:rPr lang="en-US" sz="2800" b="1" dirty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b="1" dirty="0" err="1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nhau</a:t>
              </a:r>
              <a:endPara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28" name="Group 9"/>
          <p:cNvGrpSpPr>
            <a:grpSpLocks/>
          </p:cNvGrpSpPr>
          <p:nvPr/>
        </p:nvGrpSpPr>
        <p:grpSpPr bwMode="auto">
          <a:xfrm>
            <a:off x="1066800" y="2667000"/>
            <a:ext cx="5181600" cy="3810000"/>
            <a:chOff x="2784" y="3168"/>
            <a:chExt cx="1608" cy="1152"/>
          </a:xfrm>
        </p:grpSpPr>
        <p:pic>
          <p:nvPicPr>
            <p:cNvPr id="29" name="Picture 10" descr="Copy of Bai_tap_1_Viet_bieu_thuc_dai_so"/>
            <p:cNvPicPr>
              <a:picLocks noChangeAspect="1" noChangeArrowheads="1"/>
            </p:cNvPicPr>
            <p:nvPr/>
          </p:nvPicPr>
          <p:blipFill>
            <a:blip r:embed="rId7"/>
            <a:srcRect/>
            <a:stretch>
              <a:fillRect/>
            </a:stretch>
          </p:blipFill>
          <p:spPr bwMode="auto">
            <a:xfrm>
              <a:off x="2784" y="3221"/>
              <a:ext cx="1488" cy="10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30" name="Rectangle 11"/>
            <p:cNvSpPr>
              <a:spLocks noChangeArrowheads="1"/>
            </p:cNvSpPr>
            <p:nvPr/>
          </p:nvSpPr>
          <p:spPr bwMode="auto">
            <a:xfrm>
              <a:off x="2832" y="3216"/>
              <a:ext cx="816" cy="288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" name="Rectangle 12"/>
            <p:cNvSpPr>
              <a:spLocks noChangeArrowheads="1"/>
            </p:cNvSpPr>
            <p:nvPr/>
          </p:nvSpPr>
          <p:spPr bwMode="auto">
            <a:xfrm>
              <a:off x="3440" y="3352"/>
              <a:ext cx="144" cy="288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" name="Rectangle 13"/>
            <p:cNvSpPr>
              <a:spLocks noChangeArrowheads="1"/>
            </p:cNvSpPr>
            <p:nvPr/>
          </p:nvSpPr>
          <p:spPr bwMode="auto">
            <a:xfrm>
              <a:off x="3744" y="3168"/>
              <a:ext cx="288" cy="240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3" name="AutoShape 14"/>
            <p:cNvSpPr>
              <a:spLocks noChangeArrowheads="1"/>
            </p:cNvSpPr>
            <p:nvPr/>
          </p:nvSpPr>
          <p:spPr bwMode="auto">
            <a:xfrm>
              <a:off x="3864" y="3264"/>
              <a:ext cx="528" cy="336"/>
            </a:xfrm>
            <a:custGeom>
              <a:avLst/>
              <a:gdLst>
                <a:gd name="T0" fmla="*/ 462 w 21600"/>
                <a:gd name="T1" fmla="*/ 168 h 21600"/>
                <a:gd name="T2" fmla="*/ 264 w 21600"/>
                <a:gd name="T3" fmla="*/ 336 h 21600"/>
                <a:gd name="T4" fmla="*/ 66 w 21600"/>
                <a:gd name="T5" fmla="*/ 168 h 21600"/>
                <a:gd name="T6" fmla="*/ 264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4500 w 21600"/>
                <a:gd name="T13" fmla="*/ 4500 h 21600"/>
                <a:gd name="T14" fmla="*/ 17100 w 21600"/>
                <a:gd name="T15" fmla="*/ 17100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5400" y="21600"/>
                  </a:lnTo>
                  <a:lnTo>
                    <a:pt x="16200" y="21600"/>
                  </a:lnTo>
                  <a:lnTo>
                    <a:pt x="21600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34" name="AutoShape 15"/>
          <p:cNvSpPr>
            <a:spLocks noChangeArrowheads="1"/>
          </p:cNvSpPr>
          <p:nvPr/>
        </p:nvSpPr>
        <p:spPr bwMode="auto">
          <a:xfrm>
            <a:off x="304800" y="2057400"/>
            <a:ext cx="2514600" cy="1143000"/>
          </a:xfrm>
          <a:prstGeom prst="cloudCallout">
            <a:avLst>
              <a:gd name="adj1" fmla="val 32069"/>
              <a:gd name="adj2" fmla="val 84167"/>
            </a:avLst>
          </a:prstGeom>
          <a:solidFill>
            <a:srgbClr val="CCECFF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en-US" sz="2800" b="1" dirty="0" err="1">
                <a:solidFill>
                  <a:srgbClr val="FF3300"/>
                </a:solidFill>
              </a:rPr>
              <a:t>Đúng</a:t>
            </a:r>
            <a:r>
              <a:rPr lang="en-US" sz="2800" b="1" dirty="0">
                <a:solidFill>
                  <a:srgbClr val="FF3300"/>
                </a:solidFill>
              </a:rPr>
              <a:t> </a:t>
            </a:r>
            <a:r>
              <a:rPr lang="en-US" sz="2800" b="1" dirty="0"/>
              <a:t>hay</a:t>
            </a:r>
            <a:r>
              <a:rPr lang="en-US" sz="2800" b="1" dirty="0">
                <a:solidFill>
                  <a:srgbClr val="FF3300"/>
                </a:solidFill>
              </a:rPr>
              <a:t> </a:t>
            </a:r>
            <a:r>
              <a:rPr lang="en-US" sz="2800" b="1" dirty="0" err="1">
                <a:solidFill>
                  <a:srgbClr val="FF3300"/>
                </a:solidFill>
              </a:rPr>
              <a:t>sai</a:t>
            </a:r>
            <a:r>
              <a:rPr lang="en-US" sz="2800" b="1" dirty="0">
                <a:solidFill>
                  <a:srgbClr val="FF3300"/>
                </a:solidFill>
              </a:rPr>
              <a:t>?</a:t>
            </a:r>
            <a:endParaRPr lang="vi-VN" sz="2800" b="1" dirty="0">
              <a:solidFill>
                <a:srgbClr val="FF3300"/>
              </a:solidFill>
            </a:endParaRPr>
          </a:p>
        </p:txBody>
      </p:sp>
      <p:sp>
        <p:nvSpPr>
          <p:cNvPr id="35" name="AutoShape 16"/>
          <p:cNvSpPr>
            <a:spLocks noChangeArrowheads="1"/>
          </p:cNvSpPr>
          <p:nvPr/>
        </p:nvSpPr>
        <p:spPr bwMode="auto">
          <a:xfrm flipH="1">
            <a:off x="3276600" y="2133600"/>
            <a:ext cx="4724400" cy="1295400"/>
          </a:xfrm>
          <a:prstGeom prst="cloudCallout">
            <a:avLst>
              <a:gd name="adj1" fmla="val 27486"/>
              <a:gd name="adj2" fmla="val 64579"/>
            </a:avLst>
          </a:prstGeom>
          <a:solidFill>
            <a:srgbClr val="CCECFF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pPr algn="ctr"/>
            <a:endParaRPr lang="vi-VN"/>
          </a:p>
        </p:txBody>
      </p:sp>
      <p:sp>
        <p:nvSpPr>
          <p:cNvPr id="43" name="Text Box 17"/>
          <p:cNvSpPr txBox="1">
            <a:spLocks noChangeArrowheads="1"/>
          </p:cNvSpPr>
          <p:nvPr/>
        </p:nvSpPr>
        <p:spPr bwMode="auto">
          <a:xfrm>
            <a:off x="5029200" y="2286000"/>
            <a:ext cx="784189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4000" b="1" dirty="0" err="1">
                <a:solidFill>
                  <a:srgbClr val="002060"/>
                </a:solidFill>
                <a:latin typeface=".VnTime" pitchFamily="34" charset="0"/>
              </a:rPr>
              <a:t>sai</a:t>
            </a:r>
            <a:endParaRPr lang="vi-VN" sz="4000" b="1" dirty="0">
              <a:solidFill>
                <a:srgbClr val="FF33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repeatCount="indefinite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500"/>
                            </p:stCondLst>
                            <p:childTnLst>
                              <p:par>
                                <p:cTn id="86" presetID="53" presetClass="exit" presetSubtype="0" repeatCount="indefinite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7" dur="10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0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9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53" presetClass="exit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2" dur="10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0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4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6" presetID="53" presetClass="exit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7" dur="10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10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9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53" presetClass="exit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02" dur="10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10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04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6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07" dur="916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8" fill="hold">
                            <p:stCondLst>
                              <p:cond delay="1500"/>
                            </p:stCondLst>
                            <p:childTnLst>
                              <p:par>
                                <p:cTn id="109" presetID="16" presetClass="exit" presetSubtype="2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Horizontal)">
                                      <p:cBhvr>
                                        <p:cTn id="110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2" fill="hold">
                            <p:stCondLst>
                              <p:cond delay="2500"/>
                            </p:stCondLst>
                            <p:childTnLst>
                              <p:par>
                                <p:cTn id="113" presetID="16" presetClass="exit" presetSubtype="2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Horizontal)">
                                      <p:cBhvr>
                                        <p:cTn id="114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6" fill="hold">
                            <p:stCondLst>
                              <p:cond delay="3500"/>
                            </p:stCondLst>
                            <p:childTnLst>
                              <p:par>
                                <p:cTn id="117" presetID="16" presetClass="exit" presetSubtype="2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Horizontal)">
                                      <p:cBhvr>
                                        <p:cTn id="118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0" fill="hold">
                            <p:stCondLst>
                              <p:cond delay="4500"/>
                            </p:stCondLst>
                            <p:childTnLst>
                              <p:par>
                                <p:cTn id="121" presetID="16" presetClass="exit" presetSubtype="2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Horizontal)">
                                      <p:cBhvr>
                                        <p:cTn id="122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4" fill="hold">
                            <p:stCondLst>
                              <p:cond delay="5500"/>
                            </p:stCondLst>
                            <p:childTnLst>
                              <p:par>
                                <p:cTn id="125" presetID="16" presetClass="exit" presetSubtype="2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Horizontal)">
                                      <p:cBhvr>
                                        <p:cTn id="126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8" fill="hold">
                            <p:stCondLst>
                              <p:cond delay="6500"/>
                            </p:stCondLst>
                            <p:childTnLst>
                              <p:par>
                                <p:cTn id="129" presetID="16" presetClass="exit" presetSubtype="2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Horizontal)">
                                      <p:cBhvr>
                                        <p:cTn id="130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2" fill="hold">
                            <p:stCondLst>
                              <p:cond delay="7500"/>
                            </p:stCondLst>
                            <p:childTnLst>
                              <p:par>
                                <p:cTn id="133" presetID="16" presetClass="exit" presetSubtype="2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Horizontal)">
                                      <p:cBhvr>
                                        <p:cTn id="134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6" fill="hold">
                            <p:stCondLst>
                              <p:cond delay="8500"/>
                            </p:stCondLst>
                            <p:childTnLst>
                              <p:par>
                                <p:cTn id="137" presetID="16" presetClass="exit" presetSubtype="2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Horizontal)">
                                      <p:cBhvr>
                                        <p:cTn id="138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0" fill="hold">
                            <p:stCondLst>
                              <p:cond delay="9500"/>
                            </p:stCondLst>
                            <p:childTnLst>
                              <p:par>
                                <p:cTn id="141" presetID="16" presetClass="exit" presetSubtype="2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Horizontal)">
                                      <p:cBhvr>
                                        <p:cTn id="14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4" fill="hold">
                            <p:stCondLst>
                              <p:cond delay="10500"/>
                            </p:stCondLst>
                            <p:childTnLst>
                              <p:par>
                                <p:cTn id="145" presetID="16" presetClass="exit" presetSubtype="2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Horizontal)">
                                      <p:cBhvr>
                                        <p:cTn id="146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8" fill="hold">
                            <p:stCondLst>
                              <p:cond delay="11500"/>
                            </p:stCondLst>
                            <p:childTnLst>
                              <p:par>
                                <p:cTn id="149" presetID="16" presetClass="exit" presetSubtype="2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Horizontal)">
                                      <p:cBhvr>
                                        <p:cTn id="15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2" presetID="23" presetClass="entr" presetSubtype="16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4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5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6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57" dur="1939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" fill="hold">
                      <p:stCondLst>
                        <p:cond delay="indefinite"/>
                      </p:stCondLst>
                      <p:childTnLst>
                        <p:par>
                          <p:cTn id="159" fill="hold">
                            <p:stCondLst>
                              <p:cond delay="0"/>
                            </p:stCondLst>
                            <p:childTnLst>
                              <p:par>
                                <p:cTn id="160" presetID="53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1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2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6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5" presetID="53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6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7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6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0" presetID="53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71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2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7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5" presetID="53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76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7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7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0" presetID="53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81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2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8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5" presetID="53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86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7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8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0" presetID="53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91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2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9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5" presetID="53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96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7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9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0" presetID="53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01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2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0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5" presetID="53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06" dur="5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7" dur="5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0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0" presetID="53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11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2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1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5" presetID="53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16" dur="5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7" dur="5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1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0" presetID="53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21" dur="5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2" dur="5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2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5" presetID="53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26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7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2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0" presetID="53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31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2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3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5" presetID="53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36" dur="5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7" dur="5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3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0" presetID="53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41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2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4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5" fill="hold">
                      <p:stCondLst>
                        <p:cond delay="indefinite"/>
                      </p:stCondLst>
                      <p:childTnLst>
                        <p:par>
                          <p:cTn id="246" fill="hold">
                            <p:stCondLst>
                              <p:cond delay="0"/>
                            </p:stCondLst>
                            <p:childTnLst>
                              <p:par>
                                <p:cTn id="24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9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showWhenStopped="0">
                <p:cTn id="250" repeatCount="32000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  <p:audio>
              <p:cMediaNode showWhenStopped="0">
                <p:cTn id="251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  <p:bldLst>
      <p:bldP spid="7" grpId="0" animBg="1"/>
      <p:bldP spid="7" grpId="1" animBg="1"/>
      <p:bldP spid="8" grpId="0" animBg="1"/>
      <p:bldP spid="8" grpId="1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19" grpId="1" animBg="1"/>
      <p:bldP spid="19" grpId="2" animBg="1"/>
      <p:bldP spid="20" grpId="0" animBg="1"/>
      <p:bldP spid="20" grpId="1" animBg="1"/>
      <p:bldP spid="20" grpId="2" animBg="1"/>
      <p:bldP spid="21" grpId="0" animBg="1"/>
      <p:bldP spid="21" grpId="1" animBg="1"/>
      <p:bldP spid="21" grpId="2" animBg="1"/>
      <p:bldP spid="22" grpId="0" animBg="1"/>
      <p:bldP spid="22" grpId="1" animBg="1"/>
      <p:bldP spid="22" grpId="2" animBg="1"/>
      <p:bldP spid="23" grpId="0" animBg="1"/>
      <p:bldP spid="23" grpId="1" animBg="1"/>
      <p:bldP spid="43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Rectangle 5"/>
          <p:cNvSpPr>
            <a:spLocks noChangeArrowheads="1"/>
          </p:cNvSpPr>
          <p:nvPr/>
        </p:nvSpPr>
        <p:spPr bwMode="auto">
          <a:xfrm>
            <a:off x="609600" y="381000"/>
            <a:ext cx="3810000" cy="617220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1600200" y="533400"/>
            <a:ext cx="5867400" cy="9906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err="1">
                <a:solidFill>
                  <a:schemeClr val="tx1"/>
                </a:solidFill>
              </a:rPr>
              <a:t>Thế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nào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là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hai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đơn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thức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đồng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dạng</a:t>
            </a:r>
            <a:r>
              <a:rPr lang="en-US" sz="2400" dirty="0">
                <a:solidFill>
                  <a:schemeClr val="tx1"/>
                </a:solidFill>
              </a:rPr>
              <a:t>? 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600200" y="1676400"/>
            <a:ext cx="5715000" cy="9144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err="1">
                <a:solidFill>
                  <a:srgbClr val="C00000"/>
                </a:solidFill>
              </a:rPr>
              <a:t>Hai</a:t>
            </a:r>
            <a:r>
              <a:rPr lang="en-US" sz="2400" b="1" dirty="0">
                <a:solidFill>
                  <a:srgbClr val="C00000"/>
                </a:solidFill>
              </a:rPr>
              <a:t> </a:t>
            </a:r>
            <a:r>
              <a:rPr lang="en-US" sz="2400" b="1" dirty="0" err="1">
                <a:solidFill>
                  <a:srgbClr val="C00000"/>
                </a:solidFill>
              </a:rPr>
              <a:t>đơn</a:t>
            </a:r>
            <a:r>
              <a:rPr lang="en-US" sz="2400" b="1" dirty="0">
                <a:solidFill>
                  <a:srgbClr val="C00000"/>
                </a:solidFill>
              </a:rPr>
              <a:t> </a:t>
            </a:r>
            <a:r>
              <a:rPr lang="en-US" sz="2400" b="1" dirty="0" err="1">
                <a:solidFill>
                  <a:srgbClr val="C00000"/>
                </a:solidFill>
              </a:rPr>
              <a:t>thức</a:t>
            </a:r>
            <a:r>
              <a:rPr lang="en-US" sz="2400" b="1" dirty="0">
                <a:solidFill>
                  <a:srgbClr val="C00000"/>
                </a:solidFill>
              </a:rPr>
              <a:t> </a:t>
            </a:r>
            <a:r>
              <a:rPr lang="en-US" sz="2400" b="1" dirty="0" err="1">
                <a:solidFill>
                  <a:srgbClr val="C00000"/>
                </a:solidFill>
              </a:rPr>
              <a:t>đồng</a:t>
            </a:r>
            <a:r>
              <a:rPr lang="en-US" sz="2400" b="1" dirty="0">
                <a:solidFill>
                  <a:srgbClr val="C00000"/>
                </a:solidFill>
              </a:rPr>
              <a:t> </a:t>
            </a:r>
            <a:r>
              <a:rPr lang="en-US" sz="2400" b="1" dirty="0" err="1">
                <a:solidFill>
                  <a:srgbClr val="C00000"/>
                </a:solidFill>
              </a:rPr>
              <a:t>dạng</a:t>
            </a:r>
            <a:r>
              <a:rPr lang="en-US" sz="2400" b="1" dirty="0">
                <a:solidFill>
                  <a:srgbClr val="C00000"/>
                </a:solidFill>
              </a:rPr>
              <a:t> </a:t>
            </a:r>
            <a:r>
              <a:rPr lang="en-US" sz="2400" b="1" dirty="0" err="1">
                <a:solidFill>
                  <a:srgbClr val="C00000"/>
                </a:solidFill>
              </a:rPr>
              <a:t>là</a:t>
            </a:r>
            <a:r>
              <a:rPr lang="en-US" sz="2400" b="1" dirty="0">
                <a:solidFill>
                  <a:srgbClr val="C00000"/>
                </a:solidFill>
              </a:rPr>
              <a:t> </a:t>
            </a:r>
            <a:r>
              <a:rPr lang="en-US" sz="2400" b="1" dirty="0" err="1">
                <a:solidFill>
                  <a:srgbClr val="C00000"/>
                </a:solidFill>
              </a:rPr>
              <a:t>hai</a:t>
            </a:r>
            <a:r>
              <a:rPr lang="en-US" sz="2400" b="1" dirty="0">
                <a:solidFill>
                  <a:srgbClr val="C00000"/>
                </a:solidFill>
              </a:rPr>
              <a:t> </a:t>
            </a:r>
            <a:r>
              <a:rPr lang="en-US" sz="2400" b="1" dirty="0" err="1">
                <a:solidFill>
                  <a:srgbClr val="C00000"/>
                </a:solidFill>
              </a:rPr>
              <a:t>đơn</a:t>
            </a:r>
            <a:r>
              <a:rPr lang="en-US" sz="2400" b="1" dirty="0">
                <a:solidFill>
                  <a:srgbClr val="C00000"/>
                </a:solidFill>
              </a:rPr>
              <a:t> </a:t>
            </a:r>
            <a:r>
              <a:rPr lang="en-US" sz="2400" b="1" dirty="0" err="1">
                <a:solidFill>
                  <a:srgbClr val="C00000"/>
                </a:solidFill>
              </a:rPr>
              <a:t>thức</a:t>
            </a:r>
            <a:r>
              <a:rPr lang="en-US" sz="2400" b="1" dirty="0">
                <a:solidFill>
                  <a:srgbClr val="C00000"/>
                </a:solidFill>
              </a:rPr>
              <a:t> </a:t>
            </a:r>
            <a:r>
              <a:rPr lang="en-US" sz="2400" b="1" dirty="0" err="1">
                <a:solidFill>
                  <a:srgbClr val="C00000"/>
                </a:solidFill>
              </a:rPr>
              <a:t>có</a:t>
            </a:r>
            <a:r>
              <a:rPr lang="en-US" sz="2400" b="1" dirty="0">
                <a:solidFill>
                  <a:srgbClr val="C00000"/>
                </a:solidFill>
              </a:rPr>
              <a:t> </a:t>
            </a:r>
            <a:r>
              <a:rPr lang="en-US" sz="2400" b="1" dirty="0" err="1">
                <a:solidFill>
                  <a:srgbClr val="C00000"/>
                </a:solidFill>
              </a:rPr>
              <a:t>hệ</a:t>
            </a:r>
            <a:r>
              <a:rPr lang="en-US" sz="2400" b="1" dirty="0">
                <a:solidFill>
                  <a:srgbClr val="C00000"/>
                </a:solidFill>
              </a:rPr>
              <a:t> </a:t>
            </a:r>
            <a:r>
              <a:rPr lang="en-US" sz="2400" b="1" dirty="0" err="1">
                <a:solidFill>
                  <a:srgbClr val="C00000"/>
                </a:solidFill>
              </a:rPr>
              <a:t>số</a:t>
            </a:r>
            <a:r>
              <a:rPr lang="en-US" sz="2400" b="1" dirty="0">
                <a:solidFill>
                  <a:srgbClr val="C00000"/>
                </a:solidFill>
              </a:rPr>
              <a:t> </a:t>
            </a:r>
            <a:r>
              <a:rPr lang="en-US" sz="2400" b="1" dirty="0" err="1">
                <a:solidFill>
                  <a:srgbClr val="C00000"/>
                </a:solidFill>
              </a:rPr>
              <a:t>khác</a:t>
            </a:r>
            <a:r>
              <a:rPr lang="en-US" sz="2400" b="1" dirty="0">
                <a:solidFill>
                  <a:srgbClr val="C00000"/>
                </a:solidFill>
              </a:rPr>
              <a:t> 0 </a:t>
            </a:r>
            <a:r>
              <a:rPr lang="en-US" sz="2400" b="1" dirty="0" err="1">
                <a:solidFill>
                  <a:srgbClr val="C00000"/>
                </a:solidFill>
              </a:rPr>
              <a:t>và</a:t>
            </a:r>
            <a:r>
              <a:rPr lang="en-US" sz="2400" b="1" dirty="0">
                <a:solidFill>
                  <a:srgbClr val="C00000"/>
                </a:solidFill>
              </a:rPr>
              <a:t> </a:t>
            </a:r>
            <a:r>
              <a:rPr lang="en-US" sz="2400" b="1" dirty="0" err="1">
                <a:solidFill>
                  <a:srgbClr val="C00000"/>
                </a:solidFill>
              </a:rPr>
              <a:t>có</a:t>
            </a:r>
            <a:r>
              <a:rPr lang="en-US" sz="2400" b="1" dirty="0">
                <a:solidFill>
                  <a:srgbClr val="C00000"/>
                </a:solidFill>
              </a:rPr>
              <a:t> </a:t>
            </a:r>
            <a:r>
              <a:rPr lang="en-US" sz="2400" b="1" dirty="0" err="1">
                <a:solidFill>
                  <a:srgbClr val="C00000"/>
                </a:solidFill>
              </a:rPr>
              <a:t>cùng</a:t>
            </a:r>
            <a:r>
              <a:rPr lang="en-US" sz="2400" b="1" dirty="0">
                <a:solidFill>
                  <a:srgbClr val="C00000"/>
                </a:solidFill>
              </a:rPr>
              <a:t> </a:t>
            </a:r>
            <a:r>
              <a:rPr lang="en-US" sz="2400" b="1" dirty="0" err="1">
                <a:solidFill>
                  <a:srgbClr val="C00000"/>
                </a:solidFill>
              </a:rPr>
              <a:t>phần</a:t>
            </a:r>
            <a:r>
              <a:rPr lang="en-US" sz="2400" b="1" dirty="0">
                <a:solidFill>
                  <a:srgbClr val="C00000"/>
                </a:solidFill>
              </a:rPr>
              <a:t> </a:t>
            </a:r>
            <a:r>
              <a:rPr lang="en-US" sz="2400" b="1" dirty="0" err="1">
                <a:solidFill>
                  <a:srgbClr val="C00000"/>
                </a:solidFill>
              </a:rPr>
              <a:t>biến</a:t>
            </a:r>
            <a:r>
              <a:rPr lang="en-US" sz="2400" b="1" dirty="0">
                <a:solidFill>
                  <a:srgbClr val="C00000"/>
                </a:solidFill>
              </a:rPr>
              <a:t>.</a:t>
            </a:r>
          </a:p>
        </p:txBody>
      </p:sp>
      <p:sp>
        <p:nvSpPr>
          <p:cNvPr id="12" name="Rectangle 11"/>
          <p:cNvSpPr/>
          <p:nvPr/>
        </p:nvSpPr>
        <p:spPr>
          <a:xfrm>
            <a:off x="1600200" y="2971800"/>
            <a:ext cx="5867400" cy="9906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err="1">
                <a:solidFill>
                  <a:schemeClr val="tx1"/>
                </a:solidFill>
              </a:rPr>
              <a:t>Để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cộng</a:t>
            </a:r>
            <a:r>
              <a:rPr lang="en-US" sz="2400" dirty="0">
                <a:solidFill>
                  <a:schemeClr val="tx1"/>
                </a:solidFill>
              </a:rPr>
              <a:t> hay </a:t>
            </a:r>
            <a:r>
              <a:rPr lang="en-US" sz="2400" dirty="0" err="1">
                <a:solidFill>
                  <a:schemeClr val="tx1"/>
                </a:solidFill>
              </a:rPr>
              <a:t>trừ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các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đơn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thức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đồng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dạng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thì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ta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làm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thế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nào</a:t>
            </a:r>
            <a:r>
              <a:rPr lang="en-US" sz="2400" dirty="0">
                <a:solidFill>
                  <a:schemeClr val="tx1"/>
                </a:solidFill>
              </a:rPr>
              <a:t>?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600200" y="4114800"/>
            <a:ext cx="5867400" cy="9906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err="1">
                <a:solidFill>
                  <a:srgbClr val="C00000"/>
                </a:solidFill>
              </a:rPr>
              <a:t>Để</a:t>
            </a:r>
            <a:r>
              <a:rPr lang="en-US" sz="2400" b="1" dirty="0">
                <a:solidFill>
                  <a:srgbClr val="C00000"/>
                </a:solidFill>
              </a:rPr>
              <a:t> </a:t>
            </a:r>
            <a:r>
              <a:rPr lang="en-US" sz="2400" b="1" dirty="0" err="1">
                <a:solidFill>
                  <a:srgbClr val="C00000"/>
                </a:solidFill>
              </a:rPr>
              <a:t>cộng</a:t>
            </a:r>
            <a:r>
              <a:rPr lang="en-US" sz="2400" b="1" dirty="0">
                <a:solidFill>
                  <a:srgbClr val="C00000"/>
                </a:solidFill>
              </a:rPr>
              <a:t> (hay </a:t>
            </a:r>
            <a:r>
              <a:rPr lang="en-US" sz="2400" b="1" dirty="0" err="1">
                <a:solidFill>
                  <a:srgbClr val="C00000"/>
                </a:solidFill>
              </a:rPr>
              <a:t>trừ</a:t>
            </a:r>
            <a:r>
              <a:rPr lang="en-US" sz="2400" b="1" dirty="0">
                <a:solidFill>
                  <a:srgbClr val="C00000"/>
                </a:solidFill>
              </a:rPr>
              <a:t>) </a:t>
            </a:r>
            <a:r>
              <a:rPr lang="en-US" sz="2400" b="1" dirty="0" err="1">
                <a:solidFill>
                  <a:srgbClr val="C00000"/>
                </a:solidFill>
              </a:rPr>
              <a:t>các</a:t>
            </a:r>
            <a:r>
              <a:rPr lang="en-US" sz="2400" b="1" dirty="0">
                <a:solidFill>
                  <a:srgbClr val="C00000"/>
                </a:solidFill>
              </a:rPr>
              <a:t> </a:t>
            </a:r>
            <a:r>
              <a:rPr lang="en-US" sz="2400" b="1" dirty="0" err="1">
                <a:solidFill>
                  <a:srgbClr val="C00000"/>
                </a:solidFill>
              </a:rPr>
              <a:t>đơn</a:t>
            </a:r>
            <a:r>
              <a:rPr lang="en-US" sz="2400" b="1" dirty="0">
                <a:solidFill>
                  <a:srgbClr val="C00000"/>
                </a:solidFill>
              </a:rPr>
              <a:t> </a:t>
            </a:r>
            <a:r>
              <a:rPr lang="en-US" sz="2400" b="1" dirty="0" err="1">
                <a:solidFill>
                  <a:srgbClr val="C00000"/>
                </a:solidFill>
              </a:rPr>
              <a:t>thức</a:t>
            </a:r>
            <a:r>
              <a:rPr lang="en-US" sz="2400" b="1" dirty="0">
                <a:solidFill>
                  <a:srgbClr val="C00000"/>
                </a:solidFill>
              </a:rPr>
              <a:t> </a:t>
            </a:r>
            <a:r>
              <a:rPr lang="en-US" sz="2400" b="1" dirty="0" err="1">
                <a:solidFill>
                  <a:srgbClr val="C00000"/>
                </a:solidFill>
              </a:rPr>
              <a:t>đồng</a:t>
            </a:r>
            <a:r>
              <a:rPr lang="en-US" sz="2400" b="1" dirty="0">
                <a:solidFill>
                  <a:srgbClr val="C00000"/>
                </a:solidFill>
              </a:rPr>
              <a:t> </a:t>
            </a:r>
            <a:r>
              <a:rPr lang="en-US" sz="2400" b="1" dirty="0" err="1">
                <a:solidFill>
                  <a:srgbClr val="C00000"/>
                </a:solidFill>
              </a:rPr>
              <a:t>dạng</a:t>
            </a:r>
            <a:r>
              <a:rPr lang="en-US" sz="2400" b="1" dirty="0">
                <a:solidFill>
                  <a:srgbClr val="C00000"/>
                </a:solidFill>
              </a:rPr>
              <a:t>, </a:t>
            </a:r>
            <a:r>
              <a:rPr lang="en-US" sz="2400" b="1" dirty="0" err="1">
                <a:solidFill>
                  <a:srgbClr val="C00000"/>
                </a:solidFill>
              </a:rPr>
              <a:t>ta</a:t>
            </a:r>
            <a:r>
              <a:rPr lang="en-US" sz="2400" b="1" dirty="0">
                <a:solidFill>
                  <a:srgbClr val="C00000"/>
                </a:solidFill>
              </a:rPr>
              <a:t> </a:t>
            </a:r>
            <a:r>
              <a:rPr lang="en-US" sz="2400" b="1" dirty="0" err="1">
                <a:solidFill>
                  <a:srgbClr val="C00000"/>
                </a:solidFill>
              </a:rPr>
              <a:t>cộng</a:t>
            </a:r>
            <a:r>
              <a:rPr lang="en-US" sz="2400" b="1" dirty="0">
                <a:solidFill>
                  <a:srgbClr val="C00000"/>
                </a:solidFill>
              </a:rPr>
              <a:t> (hay) </a:t>
            </a:r>
            <a:r>
              <a:rPr lang="en-US" sz="2400" b="1" dirty="0" err="1">
                <a:solidFill>
                  <a:srgbClr val="C00000"/>
                </a:solidFill>
              </a:rPr>
              <a:t>trừ</a:t>
            </a:r>
            <a:r>
              <a:rPr lang="en-US" sz="2400" b="1" dirty="0">
                <a:solidFill>
                  <a:srgbClr val="C00000"/>
                </a:solidFill>
              </a:rPr>
              <a:t> </a:t>
            </a:r>
            <a:r>
              <a:rPr lang="en-US" sz="2400" b="1" dirty="0" err="1">
                <a:solidFill>
                  <a:srgbClr val="C00000"/>
                </a:solidFill>
              </a:rPr>
              <a:t>các</a:t>
            </a:r>
            <a:r>
              <a:rPr lang="en-US" sz="2400" b="1" dirty="0">
                <a:solidFill>
                  <a:srgbClr val="C00000"/>
                </a:solidFill>
              </a:rPr>
              <a:t> </a:t>
            </a:r>
            <a:r>
              <a:rPr lang="en-US" sz="2400" b="1" dirty="0" err="1">
                <a:solidFill>
                  <a:srgbClr val="C00000"/>
                </a:solidFill>
              </a:rPr>
              <a:t>hệ</a:t>
            </a:r>
            <a:r>
              <a:rPr lang="en-US" sz="2400" b="1" dirty="0">
                <a:solidFill>
                  <a:srgbClr val="C00000"/>
                </a:solidFill>
              </a:rPr>
              <a:t> </a:t>
            </a:r>
            <a:r>
              <a:rPr lang="en-US" sz="2400" b="1" dirty="0" err="1">
                <a:solidFill>
                  <a:srgbClr val="C00000"/>
                </a:solidFill>
              </a:rPr>
              <a:t>số</a:t>
            </a:r>
            <a:r>
              <a:rPr lang="en-US" sz="2400" b="1" dirty="0">
                <a:solidFill>
                  <a:srgbClr val="C00000"/>
                </a:solidFill>
              </a:rPr>
              <a:t> </a:t>
            </a:r>
            <a:r>
              <a:rPr lang="en-US" sz="2400" b="1" dirty="0" err="1">
                <a:solidFill>
                  <a:srgbClr val="C00000"/>
                </a:solidFill>
              </a:rPr>
              <a:t>với</a:t>
            </a:r>
            <a:r>
              <a:rPr lang="en-US" sz="2400" b="1" dirty="0">
                <a:solidFill>
                  <a:srgbClr val="C00000"/>
                </a:solidFill>
              </a:rPr>
              <a:t> </a:t>
            </a:r>
            <a:r>
              <a:rPr lang="en-US" sz="2400" b="1" dirty="0" err="1">
                <a:solidFill>
                  <a:srgbClr val="C00000"/>
                </a:solidFill>
              </a:rPr>
              <a:t>nhau</a:t>
            </a:r>
            <a:r>
              <a:rPr lang="en-US" sz="2400" b="1" dirty="0">
                <a:solidFill>
                  <a:srgbClr val="C00000"/>
                </a:solidFill>
              </a:rPr>
              <a:t> </a:t>
            </a:r>
            <a:r>
              <a:rPr lang="en-US" sz="2400" b="1" dirty="0" err="1">
                <a:solidFill>
                  <a:srgbClr val="C00000"/>
                </a:solidFill>
              </a:rPr>
              <a:t>và</a:t>
            </a:r>
            <a:r>
              <a:rPr lang="en-US" sz="2400" b="1" dirty="0">
                <a:solidFill>
                  <a:srgbClr val="C00000"/>
                </a:solidFill>
              </a:rPr>
              <a:t> </a:t>
            </a:r>
            <a:r>
              <a:rPr lang="en-US" sz="2400" b="1" dirty="0" err="1">
                <a:solidFill>
                  <a:srgbClr val="C00000"/>
                </a:solidFill>
              </a:rPr>
              <a:t>giữ</a:t>
            </a:r>
            <a:r>
              <a:rPr lang="en-US" sz="2400" b="1" dirty="0">
                <a:solidFill>
                  <a:srgbClr val="C00000"/>
                </a:solidFill>
              </a:rPr>
              <a:t> </a:t>
            </a:r>
            <a:r>
              <a:rPr lang="en-US" sz="2400" b="1" dirty="0" err="1">
                <a:solidFill>
                  <a:srgbClr val="C00000"/>
                </a:solidFill>
              </a:rPr>
              <a:t>nguyên</a:t>
            </a:r>
            <a:r>
              <a:rPr lang="en-US" sz="2400" b="1" dirty="0">
                <a:solidFill>
                  <a:srgbClr val="C00000"/>
                </a:solidFill>
              </a:rPr>
              <a:t> </a:t>
            </a:r>
            <a:r>
              <a:rPr lang="en-US" sz="2400" b="1" dirty="0" err="1">
                <a:solidFill>
                  <a:srgbClr val="C00000"/>
                </a:solidFill>
              </a:rPr>
              <a:t>phần</a:t>
            </a:r>
            <a:r>
              <a:rPr lang="en-US" sz="2400" b="1" dirty="0">
                <a:solidFill>
                  <a:srgbClr val="C00000"/>
                </a:solidFill>
              </a:rPr>
              <a:t> </a:t>
            </a:r>
            <a:r>
              <a:rPr lang="en-US" sz="2400" b="1" dirty="0" err="1">
                <a:solidFill>
                  <a:srgbClr val="C00000"/>
                </a:solidFill>
              </a:rPr>
              <a:t>biến</a:t>
            </a:r>
            <a:r>
              <a:rPr lang="en-US" sz="2400" b="1" dirty="0">
                <a:solidFill>
                  <a:srgbClr val="C00000"/>
                </a:solidFill>
              </a:rPr>
              <a:t>.</a:t>
            </a:r>
          </a:p>
        </p:txBody>
      </p:sp>
      <p:sp>
        <p:nvSpPr>
          <p:cNvPr id="15" name="Rectangle 14"/>
          <p:cNvSpPr/>
          <p:nvPr/>
        </p:nvSpPr>
        <p:spPr>
          <a:xfrm>
            <a:off x="1600200" y="533400"/>
            <a:ext cx="613501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300" dirty="0" err="1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Hướng</a:t>
            </a:r>
            <a:r>
              <a:rPr lang="en-US" sz="5400" b="1" cap="none" spc="300" dirty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 </a:t>
            </a:r>
            <a:r>
              <a:rPr lang="en-US" sz="5400" b="1" cap="none" spc="300" dirty="0" err="1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dẫn</a:t>
            </a:r>
            <a:r>
              <a:rPr lang="en-US" sz="5400" b="1" cap="none" spc="300" dirty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 </a:t>
            </a:r>
            <a:r>
              <a:rPr lang="en-US" sz="5400" b="1" cap="none" spc="300" dirty="0" err="1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về</a:t>
            </a:r>
            <a:r>
              <a:rPr lang="en-US" sz="5400" b="1" cap="none" spc="300" dirty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 </a:t>
            </a:r>
            <a:r>
              <a:rPr lang="en-US" sz="5400" b="1" cap="none" spc="300" dirty="0" err="1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nhà</a:t>
            </a:r>
            <a:endParaRPr lang="en-US" sz="5400" b="1" cap="none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1295400" y="1600200"/>
            <a:ext cx="6781800" cy="2209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buFontTx/>
              <a:buChar char="-"/>
            </a:pPr>
            <a:r>
              <a:rPr lang="en-US" sz="2400" b="1" dirty="0" err="1">
                <a:solidFill>
                  <a:schemeClr val="tx1"/>
                </a:solidFill>
              </a:rPr>
              <a:t>Nắm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vững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thế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nào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là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hai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đơn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thức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đồng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dạng</a:t>
            </a:r>
            <a:r>
              <a:rPr lang="en-US" sz="2400" b="1" dirty="0">
                <a:solidFill>
                  <a:schemeClr val="tx1"/>
                </a:solidFill>
              </a:rPr>
              <a:t>.</a:t>
            </a:r>
          </a:p>
          <a:p>
            <a:pPr>
              <a:buFontTx/>
              <a:buChar char="-"/>
            </a:pP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Làm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thành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thạo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các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phép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cộng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trừ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các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đơn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thức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đồng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dạng</a:t>
            </a:r>
            <a:r>
              <a:rPr lang="en-US" sz="2400" b="1" dirty="0">
                <a:solidFill>
                  <a:schemeClr val="tx1"/>
                </a:solidFill>
              </a:rPr>
              <a:t>.</a:t>
            </a:r>
          </a:p>
          <a:p>
            <a:r>
              <a:rPr lang="en-US" sz="2400" b="1" dirty="0">
                <a:solidFill>
                  <a:schemeClr val="tx1"/>
                </a:solidFill>
              </a:rPr>
              <a:t>- </a:t>
            </a:r>
            <a:r>
              <a:rPr lang="en-US" sz="2400" b="1" dirty="0" err="1">
                <a:solidFill>
                  <a:schemeClr val="tx1"/>
                </a:solidFill>
              </a:rPr>
              <a:t>Làm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từ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bài</a:t>
            </a:r>
            <a:r>
              <a:rPr lang="en-US" sz="2400" b="1" dirty="0">
                <a:solidFill>
                  <a:schemeClr val="tx1"/>
                </a:solidFill>
              </a:rPr>
              <a:t> 16 -&gt; 21 </a:t>
            </a:r>
            <a:r>
              <a:rPr lang="en-US" sz="2400" b="1" dirty="0" err="1">
                <a:solidFill>
                  <a:schemeClr val="tx1"/>
                </a:solidFill>
              </a:rPr>
              <a:t>sgk</a:t>
            </a:r>
            <a:r>
              <a:rPr lang="en-US" sz="2400" b="1" dirty="0">
                <a:solidFill>
                  <a:schemeClr val="tx1"/>
                </a:solidFill>
              </a:rPr>
              <a:t>/</a:t>
            </a:r>
            <a:r>
              <a:rPr lang="en-US" sz="2400" b="1" dirty="0" err="1">
                <a:solidFill>
                  <a:schemeClr val="tx1"/>
                </a:solidFill>
              </a:rPr>
              <a:t>tr</a:t>
            </a:r>
            <a:r>
              <a:rPr lang="en-US" sz="2400" b="1" dirty="0">
                <a:solidFill>
                  <a:schemeClr val="tx1"/>
                </a:solidFill>
              </a:rPr>
              <a:t> 35, 36.</a:t>
            </a:r>
          </a:p>
          <a:p>
            <a:r>
              <a:rPr lang="en-US" sz="2400" b="1" dirty="0">
                <a:solidFill>
                  <a:schemeClr val="tx1"/>
                </a:solidFill>
              </a:rPr>
              <a:t>- </a:t>
            </a:r>
            <a:r>
              <a:rPr lang="en-US" sz="2400" b="1" dirty="0" err="1">
                <a:solidFill>
                  <a:schemeClr val="tx1"/>
                </a:solidFill>
              </a:rPr>
              <a:t>Giờ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sau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luyện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tập</a:t>
            </a:r>
            <a:r>
              <a:rPr lang="en-US" sz="2400" b="1" dirty="0">
                <a:solidFill>
                  <a:schemeClr val="tx1"/>
                </a:solidFill>
              </a:rPr>
              <a:t>.</a:t>
            </a:r>
          </a:p>
          <a:p>
            <a:pPr algn="ctr"/>
            <a:endParaRPr lang="en-US" sz="2400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0" grpId="1" animBg="1"/>
      <p:bldP spid="11" grpId="0" animBg="1"/>
      <p:bldP spid="11" grpId="1" animBg="1"/>
      <p:bldP spid="12" grpId="0" animBg="1"/>
      <p:bldP spid="12" grpId="1" animBg="1"/>
      <p:bldP spid="14" grpId="0" animBg="1"/>
      <p:bldP spid="14" grpId="1" animBg="1"/>
      <p:bldP spid="15" grpId="0"/>
      <p:bldP spid="16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62000" y="609600"/>
            <a:ext cx="8153400" cy="3886200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b="1" u="sng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b="1" u="sng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20 </a:t>
            </a:r>
            <a:r>
              <a:rPr lang="en-US" sz="2800" b="1" u="sng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sgk</a:t>
            </a:r>
            <a:r>
              <a:rPr lang="en-US" sz="2800" b="1" u="sng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/36: </a:t>
            </a:r>
            <a:r>
              <a:rPr lang="en-US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ba</a:t>
            </a:r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đơn</a:t>
            </a:r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dạng</a:t>
            </a:r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đơn</a:t>
            </a:r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         </a:t>
            </a:r>
            <a:r>
              <a:rPr lang="en-US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rồi</a:t>
            </a:r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tổng</a:t>
            </a:r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cả</a:t>
            </a:r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bốn</a:t>
            </a:r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đơn</a:t>
            </a:r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en-US" sz="2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b="1" u="sng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b="1" u="sng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21sgk/36: </a:t>
            </a:r>
            <a:r>
              <a:rPr lang="en-US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tổng</a:t>
            </a:r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đơn</a:t>
            </a:r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endParaRPr lang="en-US" sz="2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/>
        </p:nvGraphicFramePr>
        <p:xfrm>
          <a:off x="1600200" y="1828800"/>
          <a:ext cx="1066800" cy="633046"/>
        </p:xfrm>
        <a:graphic>
          <a:graphicData uri="http://schemas.openxmlformats.org/presentationml/2006/ole">
            <p:oleObj spid="_x0000_s54274" name="Equation" r:id="rId3" imgW="431640" imgH="228600" progId="Equation.DSMT4">
              <p:embed/>
            </p:oleObj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990600" y="3276600"/>
          <a:ext cx="1447800" cy="1004710"/>
        </p:xfrm>
        <a:graphic>
          <a:graphicData uri="http://schemas.openxmlformats.org/presentationml/2006/ole">
            <p:oleObj spid="_x0000_s54275" name="Equation" r:id="rId4" imgW="469800" imgH="393480" progId="Equation.DSMT4">
              <p:embed/>
            </p:oleObj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/>
        </p:nvGraphicFramePr>
        <p:xfrm>
          <a:off x="2438400" y="3276600"/>
          <a:ext cx="1295400" cy="990600"/>
        </p:xfrm>
        <a:graphic>
          <a:graphicData uri="http://schemas.openxmlformats.org/presentationml/2006/ole">
            <p:oleObj spid="_x0000_s54276" name="Equation" r:id="rId5" imgW="469800" imgH="393480" progId="Equation.DSMT4">
              <p:embed/>
            </p:oleObj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/>
        </p:nvGraphicFramePr>
        <p:xfrm>
          <a:off x="3657600" y="3349310"/>
          <a:ext cx="1295400" cy="994090"/>
        </p:xfrm>
        <a:graphic>
          <a:graphicData uri="http://schemas.openxmlformats.org/presentationml/2006/ole">
            <p:oleObj spid="_x0000_s54277" name="Equation" r:id="rId6" imgW="495000" imgH="393480" progId="Equation.DSMT4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3794" name="Object 2"/>
          <p:cNvGraphicFramePr>
            <a:graphicFrameLocks noChangeAspect="1"/>
          </p:cNvGraphicFramePr>
          <p:nvPr/>
        </p:nvGraphicFramePr>
        <p:xfrm>
          <a:off x="304800" y="914400"/>
          <a:ext cx="1323975" cy="685800"/>
        </p:xfrm>
        <a:graphic>
          <a:graphicData uri="http://schemas.openxmlformats.org/presentationml/2006/ole">
            <p:oleObj spid="_x0000_s33794" name="Equation" r:id="rId3" imgW="444240" imgH="228600" progId="Equation.DSMT4">
              <p:embed/>
            </p:oleObj>
          </a:graphicData>
        </a:graphic>
      </p:graphicFrame>
      <p:graphicFrame>
        <p:nvGraphicFramePr>
          <p:cNvPr id="33795" name="Object 3"/>
          <p:cNvGraphicFramePr>
            <a:graphicFrameLocks noChangeAspect="1"/>
          </p:cNvGraphicFramePr>
          <p:nvPr/>
        </p:nvGraphicFramePr>
        <p:xfrm>
          <a:off x="1828800" y="762000"/>
          <a:ext cx="1143000" cy="1031875"/>
        </p:xfrm>
        <a:graphic>
          <a:graphicData uri="http://schemas.openxmlformats.org/presentationml/2006/ole">
            <p:oleObj spid="_x0000_s33795" name="Equation" r:id="rId4" imgW="482400" imgH="393480" progId="Equation.DSMT4">
              <p:embed/>
            </p:oleObj>
          </a:graphicData>
        </a:graphic>
      </p:graphicFrame>
      <p:graphicFrame>
        <p:nvGraphicFramePr>
          <p:cNvPr id="33797" name="Object 5"/>
          <p:cNvGraphicFramePr>
            <a:graphicFrameLocks noChangeAspect="1"/>
          </p:cNvGraphicFramePr>
          <p:nvPr/>
        </p:nvGraphicFramePr>
        <p:xfrm>
          <a:off x="3352800" y="1054100"/>
          <a:ext cx="533400" cy="622300"/>
        </p:xfrm>
        <a:graphic>
          <a:graphicData uri="http://schemas.openxmlformats.org/presentationml/2006/ole">
            <p:oleObj spid="_x0000_s33797" name="Equation" r:id="rId5" imgW="152280" imgH="203040" progId="Equation.DSMT4">
              <p:embed/>
            </p:oleObj>
          </a:graphicData>
        </a:graphic>
      </p:graphicFrame>
      <p:graphicFrame>
        <p:nvGraphicFramePr>
          <p:cNvPr id="33798" name="Object 6"/>
          <p:cNvGraphicFramePr>
            <a:graphicFrameLocks noChangeAspect="1"/>
          </p:cNvGraphicFramePr>
          <p:nvPr/>
        </p:nvGraphicFramePr>
        <p:xfrm>
          <a:off x="4114800" y="914400"/>
          <a:ext cx="1143000" cy="685800"/>
        </p:xfrm>
        <a:graphic>
          <a:graphicData uri="http://schemas.openxmlformats.org/presentationml/2006/ole">
            <p:oleObj spid="_x0000_s33798" name="Equation" r:id="rId6" imgW="380880" imgH="228600" progId="Equation.DSMT4">
              <p:embed/>
            </p:oleObj>
          </a:graphicData>
        </a:graphic>
      </p:graphicFrame>
      <p:graphicFrame>
        <p:nvGraphicFramePr>
          <p:cNvPr id="33799" name="Object 7"/>
          <p:cNvGraphicFramePr>
            <a:graphicFrameLocks noChangeAspect="1"/>
          </p:cNvGraphicFramePr>
          <p:nvPr/>
        </p:nvGraphicFramePr>
        <p:xfrm>
          <a:off x="5486400" y="990600"/>
          <a:ext cx="1066800" cy="657225"/>
        </p:xfrm>
        <a:graphic>
          <a:graphicData uri="http://schemas.openxmlformats.org/presentationml/2006/ole">
            <p:oleObj spid="_x0000_s33799" name="Equation" r:id="rId7" imgW="291960" imgH="228600" progId="Equation.DSMT4">
              <p:embed/>
            </p:oleObj>
          </a:graphicData>
        </a:graphic>
      </p:graphicFrame>
      <p:graphicFrame>
        <p:nvGraphicFramePr>
          <p:cNvPr id="33800" name="Object 8"/>
          <p:cNvGraphicFramePr>
            <a:graphicFrameLocks noChangeAspect="1"/>
          </p:cNvGraphicFramePr>
          <p:nvPr/>
        </p:nvGraphicFramePr>
        <p:xfrm>
          <a:off x="6705600" y="990600"/>
          <a:ext cx="1295400" cy="609600"/>
        </p:xfrm>
        <a:graphic>
          <a:graphicData uri="http://schemas.openxmlformats.org/presentationml/2006/ole">
            <p:oleObj spid="_x0000_s33800" name="Equation" r:id="rId8" imgW="393480" imgH="228600" progId="Equation.DSMT4">
              <p:embed/>
            </p:oleObj>
          </a:graphicData>
        </a:graphic>
      </p:graphicFrame>
      <p:sp>
        <p:nvSpPr>
          <p:cNvPr id="10" name="Rectangle 9"/>
          <p:cNvSpPr/>
          <p:nvPr/>
        </p:nvSpPr>
        <p:spPr>
          <a:xfrm>
            <a:off x="6306456" y="852714"/>
            <a:ext cx="1143000" cy="838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>
                <a:solidFill>
                  <a:srgbClr val="00FF00"/>
                </a:solidFill>
              </a:rPr>
              <a:t>0</a:t>
            </a:r>
          </a:p>
        </p:txBody>
      </p:sp>
      <p:sp>
        <p:nvSpPr>
          <p:cNvPr id="11" name="Rectangle 10"/>
          <p:cNvSpPr/>
          <p:nvPr/>
        </p:nvSpPr>
        <p:spPr>
          <a:xfrm>
            <a:off x="762000" y="2895600"/>
            <a:ext cx="7924800" cy="685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đơn</a:t>
            </a:r>
            <a:r>
              <a:rPr lang="en-US" sz="2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2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2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dạng</a:t>
            </a:r>
            <a:r>
              <a:rPr lang="en-US" sz="2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12" name="Rectangle 11"/>
          <p:cNvSpPr/>
          <p:nvPr/>
        </p:nvSpPr>
        <p:spPr>
          <a:xfrm>
            <a:off x="762000" y="3733800"/>
            <a:ext cx="7924800" cy="685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đơn</a:t>
            </a:r>
            <a:r>
              <a:rPr lang="en-US" sz="2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2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2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dạng</a:t>
            </a:r>
            <a:r>
              <a:rPr lang="en-US" sz="2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13" name="Rectangle 12"/>
          <p:cNvSpPr/>
          <p:nvPr/>
        </p:nvSpPr>
        <p:spPr>
          <a:xfrm>
            <a:off x="228600" y="5181600"/>
            <a:ext cx="8305800" cy="685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*</a:t>
            </a:r>
            <a:r>
              <a:rPr lang="en-US" sz="24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Chú</a:t>
            </a:r>
            <a:r>
              <a:rPr lang="en-US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ý: </a:t>
            </a:r>
            <a:r>
              <a:rPr lang="en-US" sz="24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khác</a:t>
            </a:r>
            <a:r>
              <a:rPr lang="en-US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0 </a:t>
            </a:r>
            <a:r>
              <a:rPr lang="en-US" sz="24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coi</a:t>
            </a:r>
            <a:r>
              <a:rPr lang="en-US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đơn</a:t>
            </a:r>
            <a:r>
              <a:rPr lang="en-US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dạng</a:t>
            </a:r>
            <a:r>
              <a:rPr lang="en-US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14" name="Rectangle 13"/>
          <p:cNvSpPr/>
          <p:nvPr/>
        </p:nvSpPr>
        <p:spPr>
          <a:xfrm>
            <a:off x="228600" y="1295400"/>
            <a:ext cx="8610600" cy="1905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solidFill>
                  <a:schemeClr val="tx1"/>
                </a:solidFill>
              </a:rPr>
              <a:t>*</a:t>
            </a:r>
            <a:r>
              <a:rPr lang="en-US" sz="3600" b="1" dirty="0" err="1">
                <a:solidFill>
                  <a:schemeClr val="tx1"/>
                </a:solidFill>
              </a:rPr>
              <a:t>Hai</a:t>
            </a:r>
            <a:r>
              <a:rPr lang="en-US" sz="3600" b="1" dirty="0">
                <a:solidFill>
                  <a:schemeClr val="tx1"/>
                </a:solidFill>
              </a:rPr>
              <a:t> </a:t>
            </a:r>
            <a:r>
              <a:rPr lang="en-US" sz="3600" b="1" dirty="0" err="1">
                <a:solidFill>
                  <a:schemeClr val="tx1"/>
                </a:solidFill>
              </a:rPr>
              <a:t>đơn</a:t>
            </a:r>
            <a:r>
              <a:rPr lang="en-US" sz="3600" b="1" dirty="0">
                <a:solidFill>
                  <a:schemeClr val="tx1"/>
                </a:solidFill>
              </a:rPr>
              <a:t> </a:t>
            </a:r>
            <a:r>
              <a:rPr lang="en-US" sz="3600" b="1" dirty="0" err="1">
                <a:solidFill>
                  <a:schemeClr val="tx1"/>
                </a:solidFill>
              </a:rPr>
              <a:t>thức</a:t>
            </a:r>
            <a:r>
              <a:rPr lang="en-US" sz="3600" b="1" dirty="0">
                <a:solidFill>
                  <a:schemeClr val="tx1"/>
                </a:solidFill>
              </a:rPr>
              <a:t> </a:t>
            </a:r>
            <a:r>
              <a:rPr lang="en-US" sz="3600" b="1" dirty="0" err="1">
                <a:solidFill>
                  <a:schemeClr val="tx1"/>
                </a:solidFill>
              </a:rPr>
              <a:t>đồng</a:t>
            </a:r>
            <a:r>
              <a:rPr lang="en-US" sz="3600" b="1" dirty="0">
                <a:solidFill>
                  <a:schemeClr val="tx1"/>
                </a:solidFill>
              </a:rPr>
              <a:t> </a:t>
            </a:r>
            <a:r>
              <a:rPr lang="en-US" sz="3600" b="1" dirty="0" err="1">
                <a:solidFill>
                  <a:schemeClr val="tx1"/>
                </a:solidFill>
              </a:rPr>
              <a:t>dạng</a:t>
            </a:r>
            <a:r>
              <a:rPr lang="en-US" sz="3600" b="1" dirty="0">
                <a:solidFill>
                  <a:schemeClr val="tx1"/>
                </a:solidFill>
              </a:rPr>
              <a:t> </a:t>
            </a:r>
            <a:r>
              <a:rPr lang="en-US" sz="3600" b="1" dirty="0" err="1">
                <a:solidFill>
                  <a:schemeClr val="tx1"/>
                </a:solidFill>
              </a:rPr>
              <a:t>là</a:t>
            </a:r>
            <a:r>
              <a:rPr lang="en-US" sz="3600" b="1" dirty="0">
                <a:solidFill>
                  <a:schemeClr val="tx1"/>
                </a:solidFill>
              </a:rPr>
              <a:t> </a:t>
            </a:r>
            <a:r>
              <a:rPr lang="en-US" sz="3600" b="1" dirty="0" err="1">
                <a:solidFill>
                  <a:schemeClr val="tx1"/>
                </a:solidFill>
              </a:rPr>
              <a:t>hai</a:t>
            </a:r>
            <a:r>
              <a:rPr lang="en-US" sz="3600" b="1" dirty="0">
                <a:solidFill>
                  <a:schemeClr val="tx1"/>
                </a:solidFill>
              </a:rPr>
              <a:t> </a:t>
            </a:r>
            <a:r>
              <a:rPr lang="en-US" sz="3600" b="1" dirty="0" err="1">
                <a:solidFill>
                  <a:schemeClr val="tx1"/>
                </a:solidFill>
              </a:rPr>
              <a:t>đơn</a:t>
            </a:r>
            <a:r>
              <a:rPr lang="en-US" sz="3600" b="1" dirty="0">
                <a:solidFill>
                  <a:schemeClr val="tx1"/>
                </a:solidFill>
              </a:rPr>
              <a:t> </a:t>
            </a:r>
            <a:r>
              <a:rPr lang="en-US" sz="3600" b="1" dirty="0" err="1">
                <a:solidFill>
                  <a:schemeClr val="tx1"/>
                </a:solidFill>
              </a:rPr>
              <a:t>thức</a:t>
            </a:r>
            <a:r>
              <a:rPr lang="en-US" sz="3600" b="1" dirty="0">
                <a:solidFill>
                  <a:schemeClr val="tx1"/>
                </a:solidFill>
              </a:rPr>
              <a:t> </a:t>
            </a:r>
            <a:r>
              <a:rPr lang="en-US" sz="3600" b="1" dirty="0" err="1">
                <a:solidFill>
                  <a:schemeClr val="tx1"/>
                </a:solidFill>
              </a:rPr>
              <a:t>có</a:t>
            </a:r>
            <a:r>
              <a:rPr lang="en-US" sz="3600" b="1" dirty="0">
                <a:solidFill>
                  <a:schemeClr val="tx1"/>
                </a:solidFill>
              </a:rPr>
              <a:t> </a:t>
            </a:r>
            <a:r>
              <a:rPr lang="en-US" sz="3600" b="1" dirty="0" err="1">
                <a:solidFill>
                  <a:schemeClr val="tx1"/>
                </a:solidFill>
              </a:rPr>
              <a:t>hệ</a:t>
            </a:r>
            <a:r>
              <a:rPr lang="en-US" sz="3600" b="1" dirty="0">
                <a:solidFill>
                  <a:schemeClr val="tx1"/>
                </a:solidFill>
              </a:rPr>
              <a:t> </a:t>
            </a:r>
            <a:r>
              <a:rPr lang="en-US" sz="3600" b="1" dirty="0" err="1">
                <a:solidFill>
                  <a:schemeClr val="tx1"/>
                </a:solidFill>
              </a:rPr>
              <a:t>số</a:t>
            </a:r>
            <a:r>
              <a:rPr lang="en-US" sz="3600" b="1" dirty="0">
                <a:solidFill>
                  <a:schemeClr val="tx1"/>
                </a:solidFill>
              </a:rPr>
              <a:t> ………………</a:t>
            </a:r>
            <a:r>
              <a:rPr lang="en-US" sz="3600" b="1" dirty="0" err="1">
                <a:solidFill>
                  <a:schemeClr val="tx1"/>
                </a:solidFill>
              </a:rPr>
              <a:t>và</a:t>
            </a:r>
            <a:r>
              <a:rPr lang="en-US" sz="3600" b="1" dirty="0">
                <a:solidFill>
                  <a:schemeClr val="tx1"/>
                </a:solidFill>
              </a:rPr>
              <a:t> </a:t>
            </a:r>
            <a:r>
              <a:rPr lang="en-US" sz="3600" b="1" dirty="0" err="1">
                <a:solidFill>
                  <a:schemeClr val="tx1"/>
                </a:solidFill>
              </a:rPr>
              <a:t>có</a:t>
            </a:r>
            <a:r>
              <a:rPr lang="en-US" sz="3600" b="1" dirty="0">
                <a:solidFill>
                  <a:schemeClr val="tx1"/>
                </a:solidFill>
              </a:rPr>
              <a:t> </a:t>
            </a:r>
            <a:r>
              <a:rPr lang="en-US" sz="3600" b="1" dirty="0" err="1">
                <a:solidFill>
                  <a:schemeClr val="tx1"/>
                </a:solidFill>
              </a:rPr>
              <a:t>cùng</a:t>
            </a:r>
            <a:r>
              <a:rPr lang="en-US" sz="3600" b="1" dirty="0">
                <a:solidFill>
                  <a:schemeClr val="tx1"/>
                </a:solidFill>
              </a:rPr>
              <a:t> …..…………...</a:t>
            </a:r>
          </a:p>
        </p:txBody>
      </p:sp>
      <p:sp>
        <p:nvSpPr>
          <p:cNvPr id="15" name="Rectangle 14"/>
          <p:cNvSpPr/>
          <p:nvPr/>
        </p:nvSpPr>
        <p:spPr>
          <a:xfrm>
            <a:off x="1752600" y="2057400"/>
            <a:ext cx="2286000" cy="685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u="sng" dirty="0" err="1">
                <a:solidFill>
                  <a:srgbClr val="C00000"/>
                </a:solidFill>
              </a:rPr>
              <a:t>khác</a:t>
            </a:r>
            <a:r>
              <a:rPr lang="en-US" sz="3600" b="1" u="sng" dirty="0">
                <a:solidFill>
                  <a:srgbClr val="C00000"/>
                </a:solidFill>
              </a:rPr>
              <a:t> 0 </a:t>
            </a:r>
          </a:p>
        </p:txBody>
      </p:sp>
      <p:sp>
        <p:nvSpPr>
          <p:cNvPr id="16" name="Rectangle 15"/>
          <p:cNvSpPr/>
          <p:nvPr/>
        </p:nvSpPr>
        <p:spPr>
          <a:xfrm>
            <a:off x="6172200" y="2057400"/>
            <a:ext cx="2286000" cy="685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u="sng" dirty="0" err="1">
                <a:solidFill>
                  <a:srgbClr val="C00000"/>
                </a:solidFill>
              </a:rPr>
              <a:t>phần</a:t>
            </a:r>
            <a:r>
              <a:rPr lang="en-US" sz="3600" b="1" u="sng" dirty="0">
                <a:solidFill>
                  <a:srgbClr val="C00000"/>
                </a:solidFill>
              </a:rPr>
              <a:t> </a:t>
            </a:r>
            <a:r>
              <a:rPr lang="en-US" sz="3600" b="1" u="sng" dirty="0" err="1">
                <a:solidFill>
                  <a:srgbClr val="C00000"/>
                </a:solidFill>
              </a:rPr>
              <a:t>biến</a:t>
            </a:r>
            <a:r>
              <a:rPr lang="en-US" sz="3600" b="1" u="sng" dirty="0">
                <a:solidFill>
                  <a:srgbClr val="C00000"/>
                </a:solidFill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" dur="500"/>
                                        <p:tgtEl>
                                          <p:spTgt spid="3379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7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9" dur="500"/>
                                        <p:tgtEl>
                                          <p:spTgt spid="3379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7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2" dur="500"/>
                                        <p:tgtEl>
                                          <p:spTgt spid="3379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7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Clr clrSpc="hsl">
                                      <p:cBhvr override="childStyle">
                                        <p:cTn id="20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>
                                      <p:cBhvr>
                                        <p:cTn id="21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>
                                      <p:cBhvr>
                                        <p:cTn id="22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23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337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337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337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56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33333E-7 -1.38728E-6 L 0.51094 0.29411 " pathEditMode="relative" rAng="0" ptsTypes="AA">
                                      <p:cBhvr>
                                        <p:cTn id="58" dur="2000" fill="hold"/>
                                        <p:tgtEl>
                                          <p:spTgt spid="3379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55" y="147"/>
                                    </p:animMotion>
                                  </p:childTnLst>
                                </p:cTn>
                              </p:par>
                              <p:par>
                                <p:cTn id="59" presetID="56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2.83237E-6 L 0.49583 0.2911 " pathEditMode="relative" rAng="0" ptsTypes="AA">
                                      <p:cBhvr>
                                        <p:cTn id="60" dur="2000" fill="hold"/>
                                        <p:tgtEl>
                                          <p:spTgt spid="3379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48" y="145"/>
                                    </p:animMotion>
                                  </p:childTnLst>
                                </p:cTn>
                              </p:par>
                              <p:par>
                                <p:cTn id="61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2" dur="500"/>
                                        <p:tgtEl>
                                          <p:spTgt spid="3380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8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5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49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11022E-16 -1.38728E-6 L 0.17917 0.41619 " pathEditMode="relative" rAng="0" ptsTypes="AA">
                                      <p:cBhvr>
                                        <p:cTn id="75" dur="2000" fill="hold"/>
                                        <p:tgtEl>
                                          <p:spTgt spid="3379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0" y="208"/>
                                    </p:animMotion>
                                  </p:childTnLst>
                                </p:cTn>
                              </p:par>
                              <p:par>
                                <p:cTn id="76" presetID="56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1.27168E-6 L 0.16667 0.39607 " pathEditMode="relative" rAng="0" ptsTypes="AA">
                                      <p:cBhvr>
                                        <p:cTn id="77" dur="2000" fill="hold"/>
                                        <p:tgtEl>
                                          <p:spTgt spid="3379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3" y="19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86" dur="500"/>
                                        <p:tgtEl>
                                          <p:spTgt spid="3379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7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build="allAtOnce"/>
      <p:bldP spid="10" grpId="1" build="allAtOnce"/>
      <p:bldP spid="11" grpId="0"/>
      <p:bldP spid="12" grpId="0"/>
      <p:bldP spid="13" grpId="0" animBg="1"/>
      <p:bldP spid="14" grpId="0"/>
      <p:bldP spid="15" grpId="0"/>
      <p:bldP spid="1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WordArt 6"/>
          <p:cNvSpPr>
            <a:spLocks noChangeArrowheads="1" noChangeShapeType="1" noTextEdit="1"/>
          </p:cNvSpPr>
          <p:nvPr/>
        </p:nvSpPr>
        <p:spPr bwMode="auto">
          <a:xfrm>
            <a:off x="381000" y="609600"/>
            <a:ext cx="1600200" cy="3841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600" kern="10" dirty="0">
                <a:ln w="9525">
                  <a:noFill/>
                  <a:round/>
                  <a:headEnd/>
                  <a:tailEnd/>
                </a:ln>
                <a:solidFill>
                  <a:srgbClr val="00008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Ai đúng? </a:t>
            </a:r>
            <a:endParaRPr lang="en-US" sz="3600" kern="10" dirty="0">
              <a:ln w="9525">
                <a:noFill/>
                <a:round/>
                <a:headEnd/>
                <a:tailEnd/>
              </a:ln>
              <a:solidFill>
                <a:srgbClr val="000080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5" name="Text Box 9"/>
          <p:cNvSpPr txBox="1">
            <a:spLocks noChangeArrowheads="1"/>
          </p:cNvSpPr>
          <p:nvPr/>
        </p:nvSpPr>
        <p:spPr bwMode="auto">
          <a:xfrm>
            <a:off x="228600" y="1219200"/>
            <a:ext cx="7620000" cy="1569660"/>
          </a:xfrm>
          <a:prstGeom prst="rect">
            <a:avLst/>
          </a:prstGeom>
          <a:noFill/>
          <a:ln w="25400">
            <a:solidFill>
              <a:srgbClr val="660033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400" b="1" dirty="0" err="1"/>
              <a:t>Khi</a:t>
            </a:r>
            <a:r>
              <a:rPr lang="en-US" sz="2400" b="1" dirty="0"/>
              <a:t> </a:t>
            </a:r>
            <a:r>
              <a:rPr lang="en-US" sz="2400" b="1" dirty="0" err="1"/>
              <a:t>thảo</a:t>
            </a:r>
            <a:r>
              <a:rPr lang="en-US" sz="2400" b="1" dirty="0"/>
              <a:t> </a:t>
            </a:r>
            <a:r>
              <a:rPr lang="en-US" sz="2400" b="1" dirty="0" err="1"/>
              <a:t>luận</a:t>
            </a:r>
            <a:r>
              <a:rPr lang="en-US" sz="2400" b="1" dirty="0"/>
              <a:t> </a:t>
            </a:r>
            <a:r>
              <a:rPr lang="en-US" sz="2400" b="1" dirty="0" err="1"/>
              <a:t>nhóm</a:t>
            </a:r>
            <a:r>
              <a:rPr lang="en-US" sz="2400" b="1" dirty="0"/>
              <a:t>, </a:t>
            </a:r>
            <a:r>
              <a:rPr lang="en-US" sz="2400" b="1" dirty="0" err="1"/>
              <a:t>bạn</a:t>
            </a:r>
            <a:r>
              <a:rPr lang="en-US" sz="2400" b="1" dirty="0"/>
              <a:t> </a:t>
            </a:r>
            <a:r>
              <a:rPr lang="en-US" sz="2400" b="1" dirty="0" err="1">
                <a:solidFill>
                  <a:srgbClr val="000099"/>
                </a:solidFill>
              </a:rPr>
              <a:t>Sơn</a:t>
            </a:r>
            <a:r>
              <a:rPr lang="en-US" sz="2400" b="1" dirty="0">
                <a:solidFill>
                  <a:srgbClr val="0000FF"/>
                </a:solidFill>
              </a:rPr>
              <a:t> </a:t>
            </a:r>
            <a:r>
              <a:rPr lang="en-US" sz="2400" b="1" dirty="0" err="1"/>
              <a:t>nói</a:t>
            </a:r>
            <a:r>
              <a:rPr lang="en-US" sz="2400" b="1" dirty="0"/>
              <a:t>: “0,9xy</a:t>
            </a:r>
            <a:r>
              <a:rPr lang="en-US" sz="2400" b="1" baseline="30000" dirty="0"/>
              <a:t>2</a:t>
            </a:r>
            <a:r>
              <a:rPr lang="en-US" sz="2400" b="1" dirty="0"/>
              <a:t> </a:t>
            </a:r>
            <a:r>
              <a:rPr lang="en-US" sz="2400" b="1" dirty="0" err="1"/>
              <a:t>và</a:t>
            </a:r>
            <a:r>
              <a:rPr lang="en-US" sz="2400" b="1" dirty="0"/>
              <a:t> 0,9x</a:t>
            </a:r>
            <a:r>
              <a:rPr lang="en-US" sz="2400" b="1" baseline="30000" dirty="0"/>
              <a:t>2</a:t>
            </a:r>
            <a:r>
              <a:rPr lang="en-US" sz="2400" b="1" dirty="0"/>
              <a:t>y </a:t>
            </a:r>
            <a:r>
              <a:rPr lang="en-US" sz="2400" b="1" dirty="0" err="1"/>
              <a:t>là</a:t>
            </a:r>
            <a:r>
              <a:rPr lang="en-US" sz="2400" b="1" dirty="0">
                <a:solidFill>
                  <a:srgbClr val="660033"/>
                </a:solidFill>
              </a:rPr>
              <a:t> </a:t>
            </a:r>
            <a:r>
              <a:rPr lang="en-US" sz="2400" b="1" dirty="0" err="1"/>
              <a:t>hai</a:t>
            </a:r>
            <a:r>
              <a:rPr lang="en-US" sz="2400" b="1" dirty="0"/>
              <a:t> </a:t>
            </a:r>
            <a:r>
              <a:rPr lang="en-US" sz="2400" b="1" dirty="0" err="1"/>
              <a:t>đơn</a:t>
            </a:r>
            <a:r>
              <a:rPr lang="en-US" sz="2400" b="1" dirty="0"/>
              <a:t> </a:t>
            </a:r>
            <a:r>
              <a:rPr lang="en-US" sz="2400" b="1" dirty="0" err="1"/>
              <a:t>thức</a:t>
            </a:r>
            <a:r>
              <a:rPr lang="en-US" sz="2400" b="1" dirty="0">
                <a:solidFill>
                  <a:srgbClr val="CC0066"/>
                </a:solidFill>
              </a:rPr>
              <a:t> </a:t>
            </a:r>
            <a:r>
              <a:rPr lang="en-US" sz="2400" b="1" dirty="0" err="1">
                <a:solidFill>
                  <a:srgbClr val="990033"/>
                </a:solidFill>
              </a:rPr>
              <a:t>đồng</a:t>
            </a:r>
            <a:r>
              <a:rPr lang="en-US" sz="2400" b="1" dirty="0">
                <a:solidFill>
                  <a:srgbClr val="990033"/>
                </a:solidFill>
              </a:rPr>
              <a:t> </a:t>
            </a:r>
            <a:r>
              <a:rPr lang="en-US" sz="2400" b="1" dirty="0" err="1">
                <a:solidFill>
                  <a:srgbClr val="990033"/>
                </a:solidFill>
              </a:rPr>
              <a:t>dạng</a:t>
            </a:r>
            <a:r>
              <a:rPr lang="en-US" sz="2400" b="1" dirty="0">
                <a:solidFill>
                  <a:srgbClr val="660033"/>
                </a:solidFill>
              </a:rPr>
              <a:t>”.</a:t>
            </a:r>
          </a:p>
          <a:p>
            <a:r>
              <a:rPr lang="en-US" sz="2400" b="1" dirty="0" err="1"/>
              <a:t>Bạn</a:t>
            </a:r>
            <a:r>
              <a:rPr lang="en-US" sz="2400" b="1" dirty="0"/>
              <a:t> </a:t>
            </a:r>
            <a:r>
              <a:rPr lang="en-US" sz="2400" b="1" dirty="0" err="1">
                <a:solidFill>
                  <a:srgbClr val="000099"/>
                </a:solidFill>
              </a:rPr>
              <a:t>Phúc</a:t>
            </a:r>
            <a:r>
              <a:rPr lang="en-US" sz="2400" b="1" dirty="0"/>
              <a:t> </a:t>
            </a:r>
            <a:r>
              <a:rPr lang="en-US" sz="2400" b="1" dirty="0" err="1"/>
              <a:t>nói</a:t>
            </a:r>
            <a:r>
              <a:rPr lang="en-US" sz="2400" b="1" dirty="0"/>
              <a:t>: ‘‘</a:t>
            </a:r>
            <a:r>
              <a:rPr lang="en-US" sz="2400" b="1" dirty="0" err="1"/>
              <a:t>Hai</a:t>
            </a:r>
            <a:r>
              <a:rPr lang="en-US" sz="2400" b="1" dirty="0"/>
              <a:t> </a:t>
            </a:r>
            <a:r>
              <a:rPr lang="en-US" sz="2400" b="1" dirty="0" err="1"/>
              <a:t>đơn</a:t>
            </a:r>
            <a:r>
              <a:rPr lang="en-US" sz="2400" b="1" dirty="0"/>
              <a:t> </a:t>
            </a:r>
            <a:r>
              <a:rPr lang="en-US" sz="2400" b="1" dirty="0" err="1"/>
              <a:t>thức</a:t>
            </a:r>
            <a:r>
              <a:rPr lang="en-US" sz="2400" b="1" dirty="0"/>
              <a:t> </a:t>
            </a:r>
            <a:r>
              <a:rPr lang="en-US" sz="2400" b="1" dirty="0" err="1"/>
              <a:t>trên</a:t>
            </a:r>
            <a:r>
              <a:rPr lang="en-US" sz="2400" b="1" dirty="0"/>
              <a:t> </a:t>
            </a:r>
            <a:r>
              <a:rPr lang="en-US" sz="2400" b="1" dirty="0" err="1">
                <a:solidFill>
                  <a:srgbClr val="990033"/>
                </a:solidFill>
              </a:rPr>
              <a:t>không</a:t>
            </a:r>
            <a:r>
              <a:rPr lang="en-US" sz="2400" b="1" dirty="0">
                <a:solidFill>
                  <a:srgbClr val="990033"/>
                </a:solidFill>
              </a:rPr>
              <a:t> </a:t>
            </a:r>
            <a:r>
              <a:rPr lang="en-US" sz="2400" b="1" dirty="0" err="1">
                <a:solidFill>
                  <a:srgbClr val="990033"/>
                </a:solidFill>
              </a:rPr>
              <a:t>đồng</a:t>
            </a:r>
            <a:r>
              <a:rPr lang="en-US" sz="2400" b="1" dirty="0">
                <a:solidFill>
                  <a:srgbClr val="990033"/>
                </a:solidFill>
              </a:rPr>
              <a:t> </a:t>
            </a:r>
            <a:r>
              <a:rPr lang="en-US" sz="2400" b="1" dirty="0" err="1">
                <a:solidFill>
                  <a:srgbClr val="990033"/>
                </a:solidFill>
              </a:rPr>
              <a:t>dạng</a:t>
            </a:r>
            <a:r>
              <a:rPr lang="en-US" sz="2400" b="1" dirty="0"/>
              <a:t>”. Ý </a:t>
            </a:r>
            <a:r>
              <a:rPr lang="en-US" sz="2400" b="1" dirty="0" err="1"/>
              <a:t>kiến</a:t>
            </a:r>
            <a:r>
              <a:rPr lang="en-US" sz="2400" b="1" dirty="0"/>
              <a:t> </a:t>
            </a:r>
            <a:r>
              <a:rPr lang="en-US" sz="2400" b="1" dirty="0" err="1"/>
              <a:t>của</a:t>
            </a:r>
            <a:r>
              <a:rPr lang="en-US" sz="2400" b="1" dirty="0"/>
              <a:t> </a:t>
            </a:r>
            <a:r>
              <a:rPr lang="en-US" sz="2400" b="1" dirty="0" err="1"/>
              <a:t>em</a:t>
            </a:r>
            <a:r>
              <a:rPr lang="en-US" sz="2400" b="1" dirty="0"/>
              <a:t>?  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6" name="Text Box 4"/>
          <p:cNvSpPr txBox="1">
            <a:spLocks noChangeArrowheads="1"/>
          </p:cNvSpPr>
          <p:nvPr/>
        </p:nvSpPr>
        <p:spPr bwMode="auto">
          <a:xfrm>
            <a:off x="395288" y="765175"/>
            <a:ext cx="8280400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Xếp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đơn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nhóm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đơn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dạng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đơn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28675" name="Rectangle 3"/>
          <p:cNvSpPr>
            <a:spLocks noChangeArrowheads="1"/>
          </p:cNvSpPr>
          <p:nvPr/>
        </p:nvSpPr>
        <p:spPr bwMode="auto">
          <a:xfrm>
            <a:off x="1187450" y="2174875"/>
            <a:ext cx="280988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 b="1" dirty="0">
                <a:solidFill>
                  <a:srgbClr val="339933"/>
                </a:solidFill>
                <a:latin typeface=".VnArial Narrow" pitchFamily="34" charset="0"/>
                <a:cs typeface="Arial" charset="0"/>
              </a:rPr>
              <a:t>;</a:t>
            </a:r>
            <a:endParaRPr lang="vi-VN" sz="2800" b="1" dirty="0">
              <a:solidFill>
                <a:srgbClr val="339933"/>
              </a:solidFill>
              <a:latin typeface=".VnArial Narrow" pitchFamily="34" charset="0"/>
              <a:cs typeface="Arial" charset="0"/>
            </a:endParaRPr>
          </a:p>
        </p:txBody>
      </p:sp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442458" y="1934028"/>
            <a:ext cx="1236664" cy="1065213"/>
            <a:chOff x="249" y="1207"/>
            <a:chExt cx="779" cy="671"/>
          </a:xfrm>
        </p:grpSpPr>
        <p:sp>
          <p:nvSpPr>
            <p:cNvPr id="28678" name="Text Box 6"/>
            <p:cNvSpPr txBox="1">
              <a:spLocks noChangeArrowheads="1"/>
            </p:cNvSpPr>
            <p:nvPr/>
          </p:nvSpPr>
          <p:spPr bwMode="auto">
            <a:xfrm>
              <a:off x="402" y="1333"/>
              <a:ext cx="626" cy="3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b="1" dirty="0">
                  <a:solidFill>
                    <a:srgbClr val="339933"/>
                  </a:solidFill>
                  <a:latin typeface=".VnArial Narrow" pitchFamily="34" charset="0"/>
                  <a:cs typeface="Arial" charset="0"/>
                </a:rPr>
                <a:t>X</a:t>
              </a:r>
              <a:r>
                <a:rPr lang="en-US" sz="3200" b="1" baseline="30000" dirty="0">
                  <a:solidFill>
                    <a:srgbClr val="339933"/>
                  </a:solidFill>
                  <a:latin typeface=".VnArial Narrow" pitchFamily="34" charset="0"/>
                  <a:cs typeface="Arial" charset="0"/>
                </a:rPr>
                <a:t>2</a:t>
              </a:r>
              <a:r>
                <a:rPr lang="en-US" sz="3200" b="1" dirty="0">
                  <a:solidFill>
                    <a:srgbClr val="339933"/>
                  </a:solidFill>
                  <a:latin typeface=".VnArial Narrow" pitchFamily="34" charset="0"/>
                  <a:cs typeface="Arial" charset="0"/>
                </a:rPr>
                <a:t>y;</a:t>
              </a:r>
            </a:p>
          </p:txBody>
        </p:sp>
        <p:sp>
          <p:nvSpPr>
            <p:cNvPr id="28679" name="Rectangle 7"/>
            <p:cNvSpPr>
              <a:spLocks noChangeArrowheads="1"/>
            </p:cNvSpPr>
            <p:nvPr/>
          </p:nvSpPr>
          <p:spPr bwMode="auto">
            <a:xfrm>
              <a:off x="249" y="1207"/>
              <a:ext cx="233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3200" b="1" dirty="0">
                  <a:solidFill>
                    <a:srgbClr val="339933"/>
                  </a:solidFill>
                  <a:latin typeface=".VnArial Narrow" pitchFamily="34" charset="0"/>
                  <a:cs typeface="Arial" charset="0"/>
                </a:rPr>
                <a:t>5</a:t>
              </a:r>
              <a:endParaRPr lang="vi-VN" sz="3200" b="1" dirty="0">
                <a:solidFill>
                  <a:srgbClr val="339933"/>
                </a:solidFill>
                <a:latin typeface=".VnArial Narrow" pitchFamily="34" charset="0"/>
                <a:cs typeface="Arial" charset="0"/>
              </a:endParaRPr>
            </a:p>
          </p:txBody>
        </p:sp>
        <p:sp>
          <p:nvSpPr>
            <p:cNvPr id="28680" name="Rectangle 8"/>
            <p:cNvSpPr>
              <a:spLocks noChangeArrowheads="1"/>
            </p:cNvSpPr>
            <p:nvPr/>
          </p:nvSpPr>
          <p:spPr bwMode="auto">
            <a:xfrm>
              <a:off x="249" y="1513"/>
              <a:ext cx="233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3200" b="1" dirty="0">
                  <a:solidFill>
                    <a:srgbClr val="339933"/>
                  </a:solidFill>
                  <a:latin typeface=".VnArial Narrow" pitchFamily="34" charset="0"/>
                  <a:cs typeface="Arial" charset="0"/>
                </a:rPr>
                <a:t>3</a:t>
              </a:r>
              <a:endParaRPr lang="vi-VN" sz="3200" b="1" dirty="0">
                <a:solidFill>
                  <a:srgbClr val="339933"/>
                </a:solidFill>
                <a:latin typeface=".VnArial Narrow" pitchFamily="34" charset="0"/>
                <a:cs typeface="Arial" charset="0"/>
              </a:endParaRPr>
            </a:p>
          </p:txBody>
        </p:sp>
        <p:sp>
          <p:nvSpPr>
            <p:cNvPr id="28681" name="Line 9"/>
            <p:cNvSpPr>
              <a:spLocks noChangeShapeType="1"/>
            </p:cNvSpPr>
            <p:nvPr/>
          </p:nvSpPr>
          <p:spPr bwMode="auto">
            <a:xfrm>
              <a:off x="258" y="1558"/>
              <a:ext cx="195" cy="0"/>
            </a:xfrm>
            <a:prstGeom prst="line">
              <a:avLst/>
            </a:prstGeom>
            <a:noFill/>
            <a:ln w="38100">
              <a:solidFill>
                <a:srgbClr val="339933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8682" name="Text Box 10"/>
          <p:cNvSpPr txBox="1">
            <a:spLocks noChangeArrowheads="1"/>
          </p:cNvSpPr>
          <p:nvPr/>
        </p:nvSpPr>
        <p:spPr bwMode="auto">
          <a:xfrm>
            <a:off x="1423988" y="2112963"/>
            <a:ext cx="922337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>
                <a:solidFill>
                  <a:srgbClr val="339933"/>
                </a:solidFill>
                <a:latin typeface=".VnArial Narrow" pitchFamily="34" charset="0"/>
                <a:cs typeface="Arial" charset="0"/>
              </a:rPr>
              <a:t>xy</a:t>
            </a:r>
            <a:r>
              <a:rPr lang="en-US" sz="3200" b="1" baseline="30000" dirty="0">
                <a:solidFill>
                  <a:srgbClr val="339933"/>
                </a:solidFill>
                <a:latin typeface=".VnArial Narrow" pitchFamily="34" charset="0"/>
                <a:cs typeface="Arial" charset="0"/>
              </a:rPr>
              <a:t>2</a:t>
            </a:r>
            <a:endParaRPr lang="en-US" sz="3200" b="1" dirty="0">
              <a:solidFill>
                <a:srgbClr val="339933"/>
              </a:solidFill>
              <a:latin typeface=".VnArial Narrow" pitchFamily="34" charset="0"/>
              <a:cs typeface="Arial" charset="0"/>
            </a:endParaRPr>
          </a:p>
        </p:txBody>
      </p:sp>
      <p:grpSp>
        <p:nvGrpSpPr>
          <p:cNvPr id="3" name="Group 11"/>
          <p:cNvGrpSpPr>
            <a:grpSpLocks/>
          </p:cNvGrpSpPr>
          <p:nvPr/>
        </p:nvGrpSpPr>
        <p:grpSpPr bwMode="auto">
          <a:xfrm>
            <a:off x="2289175" y="1916113"/>
            <a:ext cx="1304925" cy="1065212"/>
            <a:chOff x="1442" y="1207"/>
            <a:chExt cx="822" cy="671"/>
          </a:xfrm>
        </p:grpSpPr>
        <p:sp>
          <p:nvSpPr>
            <p:cNvPr id="28684" name="Text Box 12"/>
            <p:cNvSpPr txBox="1">
              <a:spLocks noChangeArrowheads="1"/>
            </p:cNvSpPr>
            <p:nvPr/>
          </p:nvSpPr>
          <p:spPr bwMode="auto">
            <a:xfrm>
              <a:off x="1751" y="1331"/>
              <a:ext cx="513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3200" b="1" dirty="0">
                  <a:solidFill>
                    <a:srgbClr val="339933"/>
                  </a:solidFill>
                  <a:latin typeface=".VnArial Narrow" pitchFamily="34" charset="0"/>
                  <a:cs typeface="Arial" charset="0"/>
                </a:rPr>
                <a:t>x</a:t>
              </a:r>
              <a:r>
                <a:rPr lang="en-US" sz="3200" b="1" baseline="30000" dirty="0">
                  <a:solidFill>
                    <a:srgbClr val="339933"/>
                  </a:solidFill>
                  <a:latin typeface=".VnArial Narrow" pitchFamily="34" charset="0"/>
                  <a:cs typeface="Arial" charset="0"/>
                </a:rPr>
                <a:t>2</a:t>
              </a:r>
              <a:r>
                <a:rPr lang="en-US" sz="3200" b="1" dirty="0">
                  <a:solidFill>
                    <a:srgbClr val="339933"/>
                  </a:solidFill>
                  <a:latin typeface=".VnArial Narrow" pitchFamily="34" charset="0"/>
                  <a:cs typeface="Arial" charset="0"/>
                </a:rPr>
                <a:t>y</a:t>
              </a:r>
            </a:p>
          </p:txBody>
        </p:sp>
        <p:sp>
          <p:nvSpPr>
            <p:cNvPr id="28685" name="Rectangle 13"/>
            <p:cNvSpPr>
              <a:spLocks noChangeArrowheads="1"/>
            </p:cNvSpPr>
            <p:nvPr/>
          </p:nvSpPr>
          <p:spPr bwMode="auto">
            <a:xfrm>
              <a:off x="1583" y="1207"/>
              <a:ext cx="233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3200" b="1">
                  <a:solidFill>
                    <a:srgbClr val="339933"/>
                  </a:solidFill>
                  <a:latin typeface=".VnArial Narrow" pitchFamily="34" charset="0"/>
                  <a:cs typeface="Arial" charset="0"/>
                </a:rPr>
                <a:t>1</a:t>
              </a:r>
              <a:endParaRPr lang="vi-VN" sz="3200" b="1">
                <a:solidFill>
                  <a:srgbClr val="339933"/>
                </a:solidFill>
                <a:latin typeface=".VnArial Narrow" pitchFamily="34" charset="0"/>
                <a:cs typeface="Arial" charset="0"/>
              </a:endParaRPr>
            </a:p>
          </p:txBody>
        </p:sp>
        <p:sp>
          <p:nvSpPr>
            <p:cNvPr id="28686" name="Rectangle 14"/>
            <p:cNvSpPr>
              <a:spLocks noChangeArrowheads="1"/>
            </p:cNvSpPr>
            <p:nvPr/>
          </p:nvSpPr>
          <p:spPr bwMode="auto">
            <a:xfrm>
              <a:off x="1583" y="1513"/>
              <a:ext cx="233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3200" b="1">
                  <a:solidFill>
                    <a:srgbClr val="339933"/>
                  </a:solidFill>
                  <a:latin typeface=".VnArial Narrow" pitchFamily="34" charset="0"/>
                  <a:cs typeface="Arial" charset="0"/>
                </a:rPr>
                <a:t>2</a:t>
              </a:r>
              <a:endParaRPr lang="vi-VN" sz="3200" b="1">
                <a:solidFill>
                  <a:srgbClr val="339933"/>
                </a:solidFill>
                <a:latin typeface=".VnArial Narrow" pitchFamily="34" charset="0"/>
                <a:cs typeface="Arial" charset="0"/>
              </a:endParaRPr>
            </a:p>
          </p:txBody>
        </p:sp>
        <p:sp>
          <p:nvSpPr>
            <p:cNvPr id="28687" name="Line 15"/>
            <p:cNvSpPr>
              <a:spLocks noChangeShapeType="1"/>
            </p:cNvSpPr>
            <p:nvPr/>
          </p:nvSpPr>
          <p:spPr bwMode="auto">
            <a:xfrm>
              <a:off x="1592" y="1558"/>
              <a:ext cx="195" cy="0"/>
            </a:xfrm>
            <a:prstGeom prst="line">
              <a:avLst/>
            </a:prstGeom>
            <a:noFill/>
            <a:ln w="38100">
              <a:solidFill>
                <a:srgbClr val="339933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8688" name="Rectangle 16"/>
            <p:cNvSpPr>
              <a:spLocks noChangeArrowheads="1"/>
            </p:cNvSpPr>
            <p:nvPr/>
          </p:nvSpPr>
          <p:spPr bwMode="auto">
            <a:xfrm>
              <a:off x="1442" y="1339"/>
              <a:ext cx="186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3200" b="1" dirty="0">
                  <a:solidFill>
                    <a:srgbClr val="339933"/>
                  </a:solidFill>
                  <a:latin typeface=".VnArial Narrow" pitchFamily="34" charset="0"/>
                  <a:cs typeface="Arial" charset="0"/>
                </a:rPr>
                <a:t>-</a:t>
              </a:r>
              <a:endParaRPr lang="vi-VN" sz="3200" b="1" dirty="0">
                <a:solidFill>
                  <a:srgbClr val="339933"/>
                </a:solidFill>
                <a:latin typeface=".VnArial Narrow" pitchFamily="34" charset="0"/>
                <a:cs typeface="Arial" charset="0"/>
              </a:endParaRPr>
            </a:p>
          </p:txBody>
        </p:sp>
      </p:grpSp>
      <p:sp>
        <p:nvSpPr>
          <p:cNvPr id="28689" name="Text Box 17"/>
          <p:cNvSpPr txBox="1">
            <a:spLocks noChangeArrowheads="1"/>
          </p:cNvSpPr>
          <p:nvPr/>
        </p:nvSpPr>
        <p:spPr bwMode="auto">
          <a:xfrm>
            <a:off x="3598863" y="2112963"/>
            <a:ext cx="1223962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>
                <a:solidFill>
                  <a:srgbClr val="339933"/>
                </a:solidFill>
                <a:latin typeface=".VnArial Narrow" pitchFamily="34" charset="0"/>
                <a:cs typeface="Arial" charset="0"/>
              </a:rPr>
              <a:t>-2xy</a:t>
            </a:r>
            <a:r>
              <a:rPr lang="en-US" sz="3200" b="1" baseline="30000" dirty="0">
                <a:solidFill>
                  <a:srgbClr val="339933"/>
                </a:solidFill>
                <a:latin typeface=".VnArial Narrow" pitchFamily="34" charset="0"/>
                <a:cs typeface="Arial" charset="0"/>
              </a:rPr>
              <a:t>2</a:t>
            </a:r>
            <a:endParaRPr lang="en-US" sz="3200" b="1" dirty="0">
              <a:solidFill>
                <a:srgbClr val="339933"/>
              </a:solidFill>
              <a:latin typeface=".VnArial Narrow" pitchFamily="34" charset="0"/>
              <a:cs typeface="Arial" charset="0"/>
            </a:endParaRPr>
          </a:p>
        </p:txBody>
      </p:sp>
      <p:sp>
        <p:nvSpPr>
          <p:cNvPr id="28690" name="Text Box 18"/>
          <p:cNvSpPr txBox="1">
            <a:spLocks noChangeArrowheads="1"/>
          </p:cNvSpPr>
          <p:nvPr/>
        </p:nvSpPr>
        <p:spPr bwMode="auto">
          <a:xfrm>
            <a:off x="4809672" y="2141991"/>
            <a:ext cx="9525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dirty="0">
                <a:solidFill>
                  <a:srgbClr val="339933"/>
                </a:solidFill>
                <a:latin typeface=".VnArial Narrow" pitchFamily="34" charset="0"/>
                <a:cs typeface="Arial" charset="0"/>
              </a:rPr>
              <a:t>X</a:t>
            </a:r>
            <a:r>
              <a:rPr lang="en-US" sz="3200" b="1" baseline="30000" dirty="0">
                <a:solidFill>
                  <a:srgbClr val="339933"/>
                </a:solidFill>
                <a:latin typeface=".VnArial Narrow" pitchFamily="34" charset="0"/>
                <a:cs typeface="Arial" charset="0"/>
              </a:rPr>
              <a:t>2</a:t>
            </a:r>
            <a:r>
              <a:rPr lang="en-US" sz="3200" b="1" dirty="0">
                <a:solidFill>
                  <a:srgbClr val="339933"/>
                </a:solidFill>
                <a:latin typeface=".VnArial Narrow" pitchFamily="34" charset="0"/>
                <a:cs typeface="Arial" charset="0"/>
              </a:rPr>
              <a:t>y;</a:t>
            </a:r>
          </a:p>
        </p:txBody>
      </p:sp>
      <p:sp>
        <p:nvSpPr>
          <p:cNvPr id="28691" name="Rectangle 19"/>
          <p:cNvSpPr>
            <a:spLocks noChangeArrowheads="1"/>
          </p:cNvSpPr>
          <p:nvPr/>
        </p:nvSpPr>
        <p:spPr bwMode="auto">
          <a:xfrm>
            <a:off x="2000250" y="2174875"/>
            <a:ext cx="280988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 b="1">
                <a:solidFill>
                  <a:srgbClr val="339933"/>
                </a:solidFill>
                <a:latin typeface=".VnArial Narrow" pitchFamily="34" charset="0"/>
                <a:cs typeface="Arial" charset="0"/>
              </a:rPr>
              <a:t>;</a:t>
            </a:r>
            <a:endParaRPr lang="vi-VN" sz="2800" b="1">
              <a:solidFill>
                <a:srgbClr val="339933"/>
              </a:solidFill>
              <a:latin typeface=".VnArial Narrow" pitchFamily="34" charset="0"/>
              <a:cs typeface="Arial" charset="0"/>
            </a:endParaRPr>
          </a:p>
        </p:txBody>
      </p:sp>
      <p:sp>
        <p:nvSpPr>
          <p:cNvPr id="28692" name="Rectangle 20"/>
          <p:cNvSpPr>
            <a:spLocks noChangeArrowheads="1"/>
          </p:cNvSpPr>
          <p:nvPr/>
        </p:nvSpPr>
        <p:spPr bwMode="auto">
          <a:xfrm>
            <a:off x="3297238" y="2174875"/>
            <a:ext cx="280987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 b="1">
                <a:solidFill>
                  <a:srgbClr val="339933"/>
                </a:solidFill>
                <a:latin typeface=".VnArial Narrow" pitchFamily="34" charset="0"/>
                <a:cs typeface="Arial" charset="0"/>
              </a:rPr>
              <a:t>;</a:t>
            </a:r>
            <a:endParaRPr lang="vi-VN" sz="2800" b="1">
              <a:solidFill>
                <a:srgbClr val="339933"/>
              </a:solidFill>
              <a:latin typeface=".VnArial Narrow" pitchFamily="34" charset="0"/>
              <a:cs typeface="Arial" charset="0"/>
            </a:endParaRPr>
          </a:p>
        </p:txBody>
      </p:sp>
      <p:sp>
        <p:nvSpPr>
          <p:cNvPr id="28693" name="Rectangle 21"/>
          <p:cNvSpPr>
            <a:spLocks noChangeArrowheads="1"/>
          </p:cNvSpPr>
          <p:nvPr/>
        </p:nvSpPr>
        <p:spPr bwMode="auto">
          <a:xfrm>
            <a:off x="4451350" y="2174875"/>
            <a:ext cx="280988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 b="1">
                <a:solidFill>
                  <a:srgbClr val="339933"/>
                </a:solidFill>
                <a:latin typeface=".VnArial Narrow" pitchFamily="34" charset="0"/>
                <a:cs typeface="Arial" charset="0"/>
              </a:rPr>
              <a:t>;</a:t>
            </a:r>
            <a:endParaRPr lang="vi-VN" sz="2800" b="1">
              <a:solidFill>
                <a:srgbClr val="339933"/>
              </a:solidFill>
              <a:latin typeface=".VnArial Narrow" pitchFamily="34" charset="0"/>
              <a:cs typeface="Arial" charset="0"/>
            </a:endParaRPr>
          </a:p>
        </p:txBody>
      </p:sp>
      <p:grpSp>
        <p:nvGrpSpPr>
          <p:cNvPr id="4" name="Group 22"/>
          <p:cNvGrpSpPr>
            <a:grpSpLocks/>
          </p:cNvGrpSpPr>
          <p:nvPr/>
        </p:nvGrpSpPr>
        <p:grpSpPr bwMode="auto">
          <a:xfrm>
            <a:off x="5692775" y="1916113"/>
            <a:ext cx="1082675" cy="1065212"/>
            <a:chOff x="3586" y="1207"/>
            <a:chExt cx="682" cy="671"/>
          </a:xfrm>
        </p:grpSpPr>
        <p:sp>
          <p:nvSpPr>
            <p:cNvPr id="28695" name="Text Box 23"/>
            <p:cNvSpPr txBox="1">
              <a:spLocks noChangeArrowheads="1"/>
            </p:cNvSpPr>
            <p:nvPr/>
          </p:nvSpPr>
          <p:spPr bwMode="auto">
            <a:xfrm>
              <a:off x="3755" y="1331"/>
              <a:ext cx="513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3200" b="1" dirty="0">
                  <a:solidFill>
                    <a:srgbClr val="339933"/>
                  </a:solidFill>
                  <a:latin typeface=".VnArial Narrow" pitchFamily="34" charset="0"/>
                  <a:cs typeface="Arial" charset="0"/>
                </a:rPr>
                <a:t>xy</a:t>
              </a:r>
              <a:r>
                <a:rPr lang="en-US" sz="3200" b="1" baseline="30000" dirty="0">
                  <a:solidFill>
                    <a:srgbClr val="339933"/>
                  </a:solidFill>
                  <a:latin typeface=".VnArial Narrow" pitchFamily="34" charset="0"/>
                  <a:cs typeface="Arial" charset="0"/>
                </a:rPr>
                <a:t>2</a:t>
              </a:r>
              <a:endParaRPr lang="en-US" sz="3200" b="1" dirty="0">
                <a:solidFill>
                  <a:srgbClr val="339933"/>
                </a:solidFill>
                <a:latin typeface=".VnArial Narrow" pitchFamily="34" charset="0"/>
                <a:cs typeface="Arial" charset="0"/>
              </a:endParaRPr>
            </a:p>
          </p:txBody>
        </p:sp>
        <p:sp>
          <p:nvSpPr>
            <p:cNvPr id="28696" name="Rectangle 24"/>
            <p:cNvSpPr>
              <a:spLocks noChangeArrowheads="1"/>
            </p:cNvSpPr>
            <p:nvPr/>
          </p:nvSpPr>
          <p:spPr bwMode="auto">
            <a:xfrm>
              <a:off x="3586" y="1207"/>
              <a:ext cx="233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3200" b="1" dirty="0">
                  <a:solidFill>
                    <a:srgbClr val="339933"/>
                  </a:solidFill>
                  <a:latin typeface=".VnArial Narrow" pitchFamily="34" charset="0"/>
                  <a:cs typeface="Arial" charset="0"/>
                </a:rPr>
                <a:t>1</a:t>
              </a:r>
              <a:endParaRPr lang="vi-VN" sz="3200" b="1" dirty="0">
                <a:solidFill>
                  <a:srgbClr val="339933"/>
                </a:solidFill>
                <a:latin typeface=".VnArial Narrow" pitchFamily="34" charset="0"/>
                <a:cs typeface="Arial" charset="0"/>
              </a:endParaRPr>
            </a:p>
          </p:txBody>
        </p:sp>
        <p:sp>
          <p:nvSpPr>
            <p:cNvPr id="28697" name="Rectangle 25"/>
            <p:cNvSpPr>
              <a:spLocks noChangeArrowheads="1"/>
            </p:cNvSpPr>
            <p:nvPr/>
          </p:nvSpPr>
          <p:spPr bwMode="auto">
            <a:xfrm>
              <a:off x="3586" y="1513"/>
              <a:ext cx="233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3200" b="1" dirty="0">
                  <a:solidFill>
                    <a:srgbClr val="339933"/>
                  </a:solidFill>
                  <a:latin typeface=".VnArial Narrow" pitchFamily="34" charset="0"/>
                  <a:cs typeface="Arial" charset="0"/>
                </a:rPr>
                <a:t>4</a:t>
              </a:r>
              <a:endParaRPr lang="vi-VN" sz="3200" b="1" dirty="0">
                <a:solidFill>
                  <a:srgbClr val="339933"/>
                </a:solidFill>
                <a:latin typeface=".VnArial Narrow" pitchFamily="34" charset="0"/>
                <a:cs typeface="Arial" charset="0"/>
              </a:endParaRPr>
            </a:p>
          </p:txBody>
        </p:sp>
        <p:sp>
          <p:nvSpPr>
            <p:cNvPr id="28698" name="Line 26"/>
            <p:cNvSpPr>
              <a:spLocks noChangeShapeType="1"/>
            </p:cNvSpPr>
            <p:nvPr/>
          </p:nvSpPr>
          <p:spPr bwMode="auto">
            <a:xfrm>
              <a:off x="3604" y="1558"/>
              <a:ext cx="195" cy="0"/>
            </a:xfrm>
            <a:prstGeom prst="line">
              <a:avLst/>
            </a:prstGeom>
            <a:noFill/>
            <a:ln w="38100">
              <a:solidFill>
                <a:srgbClr val="339933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8699" name="Rectangle 27"/>
          <p:cNvSpPr>
            <a:spLocks noChangeArrowheads="1"/>
          </p:cNvSpPr>
          <p:nvPr/>
        </p:nvSpPr>
        <p:spPr bwMode="auto">
          <a:xfrm>
            <a:off x="5311775" y="2174875"/>
            <a:ext cx="280988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 b="1" dirty="0">
                <a:solidFill>
                  <a:srgbClr val="339933"/>
                </a:solidFill>
                <a:latin typeface=".VnArial Narrow" pitchFamily="34" charset="0"/>
                <a:cs typeface="Arial" charset="0"/>
              </a:rPr>
              <a:t>;</a:t>
            </a:r>
            <a:endParaRPr lang="vi-VN" sz="2800" b="1" dirty="0">
              <a:solidFill>
                <a:srgbClr val="339933"/>
              </a:solidFill>
              <a:latin typeface=".VnArial Narrow" pitchFamily="34" charset="0"/>
              <a:cs typeface="Arial" charset="0"/>
            </a:endParaRPr>
          </a:p>
        </p:txBody>
      </p:sp>
      <p:sp>
        <p:nvSpPr>
          <p:cNvPr id="28700" name="Rectangle 28"/>
          <p:cNvSpPr>
            <a:spLocks noChangeArrowheads="1"/>
          </p:cNvSpPr>
          <p:nvPr/>
        </p:nvSpPr>
        <p:spPr bwMode="auto">
          <a:xfrm>
            <a:off x="6478588" y="2174875"/>
            <a:ext cx="280987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 b="1">
                <a:solidFill>
                  <a:srgbClr val="339933"/>
                </a:solidFill>
                <a:latin typeface=".VnArial Narrow" pitchFamily="34" charset="0"/>
                <a:cs typeface="Arial" charset="0"/>
              </a:rPr>
              <a:t>;</a:t>
            </a:r>
            <a:endParaRPr lang="vi-VN" sz="2800" b="1">
              <a:solidFill>
                <a:srgbClr val="339933"/>
              </a:solidFill>
              <a:latin typeface=".VnArial Narrow" pitchFamily="34" charset="0"/>
              <a:cs typeface="Arial" charset="0"/>
            </a:endParaRPr>
          </a:p>
        </p:txBody>
      </p:sp>
      <p:grpSp>
        <p:nvGrpSpPr>
          <p:cNvPr id="5" name="Group 29"/>
          <p:cNvGrpSpPr>
            <a:grpSpLocks/>
          </p:cNvGrpSpPr>
          <p:nvPr/>
        </p:nvGrpSpPr>
        <p:grpSpPr bwMode="auto">
          <a:xfrm>
            <a:off x="6737350" y="1916113"/>
            <a:ext cx="1304925" cy="1065212"/>
            <a:chOff x="4244" y="1207"/>
            <a:chExt cx="822" cy="671"/>
          </a:xfrm>
        </p:grpSpPr>
        <p:sp>
          <p:nvSpPr>
            <p:cNvPr id="28702" name="Text Box 30"/>
            <p:cNvSpPr txBox="1">
              <a:spLocks noChangeArrowheads="1"/>
            </p:cNvSpPr>
            <p:nvPr/>
          </p:nvSpPr>
          <p:spPr bwMode="auto">
            <a:xfrm>
              <a:off x="4553" y="1331"/>
              <a:ext cx="513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3200" b="1" dirty="0">
                  <a:solidFill>
                    <a:srgbClr val="339933"/>
                  </a:solidFill>
                  <a:latin typeface=".VnArial Narrow" pitchFamily="34" charset="0"/>
                  <a:cs typeface="Arial" charset="0"/>
                </a:rPr>
                <a:t>x</a:t>
              </a:r>
              <a:r>
                <a:rPr lang="en-US" sz="3200" b="1" baseline="30000" dirty="0">
                  <a:solidFill>
                    <a:srgbClr val="339933"/>
                  </a:solidFill>
                  <a:latin typeface=".VnArial Narrow" pitchFamily="34" charset="0"/>
                  <a:cs typeface="Arial" charset="0"/>
                </a:rPr>
                <a:t>2</a:t>
              </a:r>
              <a:r>
                <a:rPr lang="en-US" sz="3200" b="1" dirty="0">
                  <a:solidFill>
                    <a:srgbClr val="339933"/>
                  </a:solidFill>
                  <a:latin typeface=".VnArial Narrow" pitchFamily="34" charset="0"/>
                  <a:cs typeface="Arial" charset="0"/>
                </a:rPr>
                <a:t>y</a:t>
              </a:r>
            </a:p>
          </p:txBody>
        </p:sp>
        <p:sp>
          <p:nvSpPr>
            <p:cNvPr id="28703" name="Rectangle 31"/>
            <p:cNvSpPr>
              <a:spLocks noChangeArrowheads="1"/>
            </p:cNvSpPr>
            <p:nvPr/>
          </p:nvSpPr>
          <p:spPr bwMode="auto">
            <a:xfrm>
              <a:off x="4385" y="1207"/>
              <a:ext cx="233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3200" b="1">
                  <a:solidFill>
                    <a:srgbClr val="339933"/>
                  </a:solidFill>
                  <a:latin typeface=".VnArial Narrow" pitchFamily="34" charset="0"/>
                  <a:cs typeface="Arial" charset="0"/>
                </a:rPr>
                <a:t>2</a:t>
              </a:r>
              <a:endParaRPr lang="vi-VN" sz="3200" b="1">
                <a:solidFill>
                  <a:srgbClr val="339933"/>
                </a:solidFill>
                <a:latin typeface=".VnArial Narrow" pitchFamily="34" charset="0"/>
                <a:cs typeface="Arial" charset="0"/>
              </a:endParaRPr>
            </a:p>
          </p:txBody>
        </p:sp>
        <p:sp>
          <p:nvSpPr>
            <p:cNvPr id="28704" name="Rectangle 32"/>
            <p:cNvSpPr>
              <a:spLocks noChangeArrowheads="1"/>
            </p:cNvSpPr>
            <p:nvPr/>
          </p:nvSpPr>
          <p:spPr bwMode="auto">
            <a:xfrm>
              <a:off x="4385" y="1513"/>
              <a:ext cx="233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3200" b="1">
                  <a:solidFill>
                    <a:srgbClr val="339933"/>
                  </a:solidFill>
                  <a:latin typeface=".VnArial Narrow" pitchFamily="34" charset="0"/>
                  <a:cs typeface="Arial" charset="0"/>
                </a:rPr>
                <a:t>5</a:t>
              </a:r>
              <a:endParaRPr lang="vi-VN" sz="3200" b="1">
                <a:solidFill>
                  <a:srgbClr val="339933"/>
                </a:solidFill>
                <a:latin typeface=".VnArial Narrow" pitchFamily="34" charset="0"/>
                <a:cs typeface="Arial" charset="0"/>
              </a:endParaRPr>
            </a:p>
          </p:txBody>
        </p:sp>
        <p:sp>
          <p:nvSpPr>
            <p:cNvPr id="28705" name="Line 33"/>
            <p:cNvSpPr>
              <a:spLocks noChangeShapeType="1"/>
            </p:cNvSpPr>
            <p:nvPr/>
          </p:nvSpPr>
          <p:spPr bwMode="auto">
            <a:xfrm>
              <a:off x="4412" y="1558"/>
              <a:ext cx="167" cy="0"/>
            </a:xfrm>
            <a:prstGeom prst="line">
              <a:avLst/>
            </a:prstGeom>
            <a:noFill/>
            <a:ln w="38100">
              <a:solidFill>
                <a:srgbClr val="339933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8706" name="Rectangle 34"/>
            <p:cNvSpPr>
              <a:spLocks noChangeArrowheads="1"/>
            </p:cNvSpPr>
            <p:nvPr/>
          </p:nvSpPr>
          <p:spPr bwMode="auto">
            <a:xfrm>
              <a:off x="4244" y="1339"/>
              <a:ext cx="186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3200" b="1">
                  <a:solidFill>
                    <a:srgbClr val="339933"/>
                  </a:solidFill>
                  <a:latin typeface=".VnArial Narrow" pitchFamily="34" charset="0"/>
                  <a:cs typeface="Arial" charset="0"/>
                </a:rPr>
                <a:t>-</a:t>
              </a:r>
              <a:endParaRPr lang="vi-VN" sz="3200" b="1">
                <a:solidFill>
                  <a:srgbClr val="339933"/>
                </a:solidFill>
                <a:latin typeface=".VnArial Narrow" pitchFamily="34" charset="0"/>
                <a:cs typeface="Arial" charset="0"/>
              </a:endParaRPr>
            </a:p>
          </p:txBody>
        </p:sp>
      </p:grpSp>
      <p:sp>
        <p:nvSpPr>
          <p:cNvPr id="28707" name="Rectangle 35"/>
          <p:cNvSpPr>
            <a:spLocks noChangeArrowheads="1"/>
          </p:cNvSpPr>
          <p:nvPr/>
        </p:nvSpPr>
        <p:spPr bwMode="auto">
          <a:xfrm>
            <a:off x="7716838" y="2174875"/>
            <a:ext cx="280987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 b="1">
                <a:solidFill>
                  <a:srgbClr val="339933"/>
                </a:solidFill>
                <a:latin typeface=".VnArial Narrow" pitchFamily="34" charset="0"/>
                <a:cs typeface="Arial" charset="0"/>
              </a:rPr>
              <a:t>;</a:t>
            </a:r>
            <a:endParaRPr lang="vi-VN" sz="2800" b="1">
              <a:solidFill>
                <a:srgbClr val="339933"/>
              </a:solidFill>
              <a:latin typeface=".VnArial Narrow" pitchFamily="34" charset="0"/>
              <a:cs typeface="Arial" charset="0"/>
            </a:endParaRPr>
          </a:p>
        </p:txBody>
      </p:sp>
      <p:sp>
        <p:nvSpPr>
          <p:cNvPr id="28708" name="Text Box 36"/>
          <p:cNvSpPr txBox="1">
            <a:spLocks noChangeArrowheads="1"/>
          </p:cNvSpPr>
          <p:nvPr/>
        </p:nvSpPr>
        <p:spPr bwMode="auto">
          <a:xfrm>
            <a:off x="8034338" y="2112963"/>
            <a:ext cx="792162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 err="1">
                <a:solidFill>
                  <a:srgbClr val="339933"/>
                </a:solidFill>
                <a:latin typeface=".VnArial Narrow" pitchFamily="34" charset="0"/>
                <a:cs typeface="Arial" charset="0"/>
              </a:rPr>
              <a:t>xy</a:t>
            </a:r>
            <a:endParaRPr lang="en-US" sz="3200" b="1" dirty="0">
              <a:solidFill>
                <a:srgbClr val="339933"/>
              </a:solidFill>
              <a:latin typeface=".VnArial Narrow" pitchFamily="34" charset="0"/>
              <a:cs typeface="Arial" charset="0"/>
            </a:endParaRPr>
          </a:p>
        </p:txBody>
      </p:sp>
      <p:sp>
        <p:nvSpPr>
          <p:cNvPr id="28710" name="Line 38"/>
          <p:cNvSpPr>
            <a:spLocks noChangeShapeType="1"/>
          </p:cNvSpPr>
          <p:nvPr/>
        </p:nvSpPr>
        <p:spPr bwMode="auto">
          <a:xfrm>
            <a:off x="5840413" y="3714750"/>
            <a:ext cx="0" cy="24479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8711" name="Line 39"/>
          <p:cNvSpPr>
            <a:spLocks noChangeShapeType="1"/>
          </p:cNvSpPr>
          <p:nvPr/>
        </p:nvSpPr>
        <p:spPr bwMode="auto">
          <a:xfrm>
            <a:off x="3709988" y="3714750"/>
            <a:ext cx="0" cy="24479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8712" name="Text Box 40"/>
          <p:cNvSpPr txBox="1">
            <a:spLocks noChangeArrowheads="1"/>
          </p:cNvSpPr>
          <p:nvPr/>
        </p:nvSpPr>
        <p:spPr bwMode="auto">
          <a:xfrm>
            <a:off x="1719263" y="2819400"/>
            <a:ext cx="1439862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Nhóm</a:t>
            </a:r>
            <a:r>
              <a:rPr lang="en-US" sz="2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>
                <a:solidFill>
                  <a:srgbClr val="0000FF"/>
                </a:solidFill>
                <a:latin typeface=".VnBodoniH" pitchFamily="34" charset="0"/>
                <a:cs typeface="Arial" charset="0"/>
              </a:rPr>
              <a:t>I</a:t>
            </a:r>
          </a:p>
        </p:txBody>
      </p:sp>
      <p:sp>
        <p:nvSpPr>
          <p:cNvPr id="28713" name="Text Box 41"/>
          <p:cNvSpPr txBox="1">
            <a:spLocks noChangeArrowheads="1"/>
          </p:cNvSpPr>
          <p:nvPr/>
        </p:nvSpPr>
        <p:spPr bwMode="auto">
          <a:xfrm>
            <a:off x="4067175" y="2895600"/>
            <a:ext cx="143986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Nhóm</a:t>
            </a:r>
            <a:r>
              <a:rPr lang="en-US" sz="2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>
                <a:solidFill>
                  <a:srgbClr val="0000FF"/>
                </a:solidFill>
                <a:latin typeface=".VnBodoniH" pitchFamily="34" charset="0"/>
                <a:cs typeface="Arial" charset="0"/>
              </a:rPr>
              <a:t>II</a:t>
            </a:r>
          </a:p>
        </p:txBody>
      </p:sp>
      <p:sp>
        <p:nvSpPr>
          <p:cNvPr id="28714" name="Text Box 42"/>
          <p:cNvSpPr txBox="1">
            <a:spLocks noChangeArrowheads="1"/>
          </p:cNvSpPr>
          <p:nvPr/>
        </p:nvSpPr>
        <p:spPr bwMode="auto">
          <a:xfrm>
            <a:off x="6305550" y="2879725"/>
            <a:ext cx="143986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Nhóm</a:t>
            </a:r>
            <a:r>
              <a:rPr lang="en-US" sz="2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>
                <a:solidFill>
                  <a:srgbClr val="0000FF"/>
                </a:solidFill>
                <a:latin typeface=".VnBodoniH" pitchFamily="34" charset="0"/>
                <a:cs typeface="Arial" charset="0"/>
              </a:rPr>
              <a:t>III</a:t>
            </a:r>
          </a:p>
        </p:txBody>
      </p:sp>
      <p:sp>
        <p:nvSpPr>
          <p:cNvPr id="28715" name="Text Box 43"/>
          <p:cNvSpPr txBox="1">
            <a:spLocks noChangeArrowheads="1"/>
          </p:cNvSpPr>
          <p:nvPr/>
        </p:nvSpPr>
        <p:spPr bwMode="auto">
          <a:xfrm>
            <a:off x="3543300" y="209550"/>
            <a:ext cx="25146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28717" name="Text Box 45"/>
          <p:cNvSpPr txBox="1">
            <a:spLocks noChangeArrowheads="1"/>
          </p:cNvSpPr>
          <p:nvPr/>
        </p:nvSpPr>
        <p:spPr bwMode="auto">
          <a:xfrm>
            <a:off x="7086600" y="5029200"/>
            <a:ext cx="838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/>
          </a:p>
        </p:txBody>
      </p:sp>
      <p:pic>
        <p:nvPicPr>
          <p:cNvPr id="44" name="Picture 4" descr="n3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 rot="16200000" flipV="1">
            <a:off x="7423944" y="5074444"/>
            <a:ext cx="806450" cy="322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5" name="Picture 115" descr="ALRMCLOK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7297738" y="4800600"/>
            <a:ext cx="1008062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6" name="Oval 176"/>
          <p:cNvSpPr>
            <a:spLocks noChangeArrowheads="1"/>
          </p:cNvSpPr>
          <p:nvPr/>
        </p:nvSpPr>
        <p:spPr bwMode="auto">
          <a:xfrm>
            <a:off x="7531100" y="5181600"/>
            <a:ext cx="533400" cy="533400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50000">
                <a:schemeClr val="bg1">
                  <a:gamma/>
                  <a:tint val="60392"/>
                  <a:invGamma/>
                </a:schemeClr>
              </a:gs>
              <a:gs pos="100000">
                <a:schemeClr val="bg1"/>
              </a:gs>
            </a:gsLst>
            <a:lin ang="5400000" scaled="1"/>
          </a:gradFill>
          <a:ln w="9525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en-US" sz="2800">
                <a:solidFill>
                  <a:srgbClr val="DC2608"/>
                </a:solidFill>
                <a:latin typeface=".VnBlack" pitchFamily="34" charset="0"/>
              </a:rPr>
              <a:t>90</a:t>
            </a:r>
          </a:p>
        </p:txBody>
      </p:sp>
      <p:sp>
        <p:nvSpPr>
          <p:cNvPr id="47" name="Oval 176"/>
          <p:cNvSpPr>
            <a:spLocks noChangeArrowheads="1"/>
          </p:cNvSpPr>
          <p:nvPr/>
        </p:nvSpPr>
        <p:spPr bwMode="auto">
          <a:xfrm>
            <a:off x="7531100" y="5181600"/>
            <a:ext cx="533400" cy="533400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50000">
                <a:schemeClr val="bg1">
                  <a:gamma/>
                  <a:tint val="60392"/>
                  <a:invGamma/>
                </a:schemeClr>
              </a:gs>
              <a:gs pos="100000">
                <a:schemeClr val="bg1"/>
              </a:gs>
            </a:gsLst>
            <a:lin ang="5400000" scaled="1"/>
          </a:gradFill>
          <a:ln w="9525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en-US" sz="2800">
                <a:solidFill>
                  <a:srgbClr val="DC2608"/>
                </a:solidFill>
                <a:latin typeface=".VnBlack" pitchFamily="34" charset="0"/>
              </a:rPr>
              <a:t>89</a:t>
            </a:r>
          </a:p>
        </p:txBody>
      </p:sp>
      <p:sp>
        <p:nvSpPr>
          <p:cNvPr id="48" name="Oval 176"/>
          <p:cNvSpPr>
            <a:spLocks noChangeArrowheads="1"/>
          </p:cNvSpPr>
          <p:nvPr/>
        </p:nvSpPr>
        <p:spPr bwMode="auto">
          <a:xfrm>
            <a:off x="7531100" y="5181600"/>
            <a:ext cx="533400" cy="533400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50000">
                <a:schemeClr val="bg1">
                  <a:gamma/>
                  <a:tint val="60392"/>
                  <a:invGamma/>
                </a:schemeClr>
              </a:gs>
              <a:gs pos="100000">
                <a:schemeClr val="bg1"/>
              </a:gs>
            </a:gsLst>
            <a:lin ang="5400000" scaled="1"/>
          </a:gradFill>
          <a:ln w="9525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en-US" sz="2800">
                <a:solidFill>
                  <a:srgbClr val="DC2608"/>
                </a:solidFill>
                <a:latin typeface=".VnBlack" pitchFamily="34" charset="0"/>
              </a:rPr>
              <a:t>88</a:t>
            </a:r>
          </a:p>
        </p:txBody>
      </p:sp>
      <p:sp>
        <p:nvSpPr>
          <p:cNvPr id="49" name="Oval 176"/>
          <p:cNvSpPr>
            <a:spLocks noChangeArrowheads="1"/>
          </p:cNvSpPr>
          <p:nvPr/>
        </p:nvSpPr>
        <p:spPr bwMode="auto">
          <a:xfrm>
            <a:off x="7531100" y="5181600"/>
            <a:ext cx="533400" cy="533400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50000">
                <a:schemeClr val="bg1">
                  <a:gamma/>
                  <a:tint val="60392"/>
                  <a:invGamma/>
                </a:schemeClr>
              </a:gs>
              <a:gs pos="100000">
                <a:schemeClr val="bg1"/>
              </a:gs>
            </a:gsLst>
            <a:lin ang="5400000" scaled="1"/>
          </a:gradFill>
          <a:ln w="9525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en-US" sz="2800">
                <a:solidFill>
                  <a:srgbClr val="DC2608"/>
                </a:solidFill>
                <a:latin typeface=".VnBlack" pitchFamily="34" charset="0"/>
              </a:rPr>
              <a:t>87</a:t>
            </a:r>
          </a:p>
        </p:txBody>
      </p:sp>
      <p:sp>
        <p:nvSpPr>
          <p:cNvPr id="50" name="Oval 176"/>
          <p:cNvSpPr>
            <a:spLocks noChangeArrowheads="1"/>
          </p:cNvSpPr>
          <p:nvPr/>
        </p:nvSpPr>
        <p:spPr bwMode="auto">
          <a:xfrm>
            <a:off x="7531100" y="5181600"/>
            <a:ext cx="533400" cy="533400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50000">
                <a:schemeClr val="bg1">
                  <a:gamma/>
                  <a:tint val="60392"/>
                  <a:invGamma/>
                </a:schemeClr>
              </a:gs>
              <a:gs pos="100000">
                <a:schemeClr val="bg1"/>
              </a:gs>
            </a:gsLst>
            <a:lin ang="5400000" scaled="1"/>
          </a:gradFill>
          <a:ln w="9525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en-US" sz="2800">
                <a:solidFill>
                  <a:srgbClr val="DC2608"/>
                </a:solidFill>
                <a:latin typeface=".VnBlack" pitchFamily="34" charset="0"/>
              </a:rPr>
              <a:t>86</a:t>
            </a:r>
          </a:p>
        </p:txBody>
      </p:sp>
      <p:sp>
        <p:nvSpPr>
          <p:cNvPr id="51" name="Oval 176"/>
          <p:cNvSpPr>
            <a:spLocks noChangeArrowheads="1"/>
          </p:cNvSpPr>
          <p:nvPr/>
        </p:nvSpPr>
        <p:spPr bwMode="auto">
          <a:xfrm>
            <a:off x="7531100" y="5181600"/>
            <a:ext cx="533400" cy="533400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50000">
                <a:schemeClr val="bg1">
                  <a:gamma/>
                  <a:tint val="60392"/>
                  <a:invGamma/>
                </a:schemeClr>
              </a:gs>
              <a:gs pos="100000">
                <a:schemeClr val="bg1"/>
              </a:gs>
            </a:gsLst>
            <a:lin ang="5400000" scaled="1"/>
          </a:gradFill>
          <a:ln w="9525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en-US" sz="2800">
                <a:solidFill>
                  <a:srgbClr val="DC2608"/>
                </a:solidFill>
                <a:latin typeface=".VnBlack" pitchFamily="34" charset="0"/>
              </a:rPr>
              <a:t>85</a:t>
            </a:r>
          </a:p>
        </p:txBody>
      </p:sp>
      <p:sp>
        <p:nvSpPr>
          <p:cNvPr id="52" name="Oval 176"/>
          <p:cNvSpPr>
            <a:spLocks noChangeArrowheads="1"/>
          </p:cNvSpPr>
          <p:nvPr/>
        </p:nvSpPr>
        <p:spPr bwMode="auto">
          <a:xfrm>
            <a:off x="7531100" y="5181600"/>
            <a:ext cx="533400" cy="533400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50000">
                <a:schemeClr val="bg1">
                  <a:gamma/>
                  <a:tint val="60392"/>
                  <a:invGamma/>
                </a:schemeClr>
              </a:gs>
              <a:gs pos="100000">
                <a:schemeClr val="bg1"/>
              </a:gs>
            </a:gsLst>
            <a:lin ang="5400000" scaled="1"/>
          </a:gradFill>
          <a:ln w="9525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en-US" sz="2800">
                <a:solidFill>
                  <a:srgbClr val="DC2608"/>
                </a:solidFill>
                <a:latin typeface=".VnBlack" pitchFamily="34" charset="0"/>
              </a:rPr>
              <a:t>84</a:t>
            </a:r>
          </a:p>
        </p:txBody>
      </p:sp>
      <p:sp>
        <p:nvSpPr>
          <p:cNvPr id="53" name="Oval 176"/>
          <p:cNvSpPr>
            <a:spLocks noChangeArrowheads="1"/>
          </p:cNvSpPr>
          <p:nvPr/>
        </p:nvSpPr>
        <p:spPr bwMode="auto">
          <a:xfrm>
            <a:off x="7531100" y="5181600"/>
            <a:ext cx="533400" cy="533400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50000">
                <a:schemeClr val="bg1">
                  <a:gamma/>
                  <a:tint val="60392"/>
                  <a:invGamma/>
                </a:schemeClr>
              </a:gs>
              <a:gs pos="100000">
                <a:schemeClr val="bg1"/>
              </a:gs>
            </a:gsLst>
            <a:lin ang="5400000" scaled="1"/>
          </a:gradFill>
          <a:ln w="9525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en-US" sz="2800">
                <a:solidFill>
                  <a:srgbClr val="DC2608"/>
                </a:solidFill>
                <a:latin typeface=".VnBlack" pitchFamily="34" charset="0"/>
              </a:rPr>
              <a:t>83</a:t>
            </a:r>
          </a:p>
        </p:txBody>
      </p:sp>
      <p:sp>
        <p:nvSpPr>
          <p:cNvPr id="54" name="Oval 176"/>
          <p:cNvSpPr>
            <a:spLocks noChangeArrowheads="1"/>
          </p:cNvSpPr>
          <p:nvPr/>
        </p:nvSpPr>
        <p:spPr bwMode="auto">
          <a:xfrm>
            <a:off x="7531100" y="5181600"/>
            <a:ext cx="533400" cy="533400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50000">
                <a:schemeClr val="bg1">
                  <a:gamma/>
                  <a:tint val="60392"/>
                  <a:invGamma/>
                </a:schemeClr>
              </a:gs>
              <a:gs pos="100000">
                <a:schemeClr val="bg1"/>
              </a:gs>
            </a:gsLst>
            <a:lin ang="5400000" scaled="1"/>
          </a:gradFill>
          <a:ln w="9525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en-US" sz="2800">
                <a:solidFill>
                  <a:srgbClr val="DC2608"/>
                </a:solidFill>
                <a:latin typeface=".VnBlack" pitchFamily="34" charset="0"/>
              </a:rPr>
              <a:t>82</a:t>
            </a:r>
          </a:p>
        </p:txBody>
      </p:sp>
      <p:sp>
        <p:nvSpPr>
          <p:cNvPr id="55" name="Oval 176"/>
          <p:cNvSpPr>
            <a:spLocks noChangeArrowheads="1"/>
          </p:cNvSpPr>
          <p:nvPr/>
        </p:nvSpPr>
        <p:spPr bwMode="auto">
          <a:xfrm>
            <a:off x="7531100" y="5181600"/>
            <a:ext cx="533400" cy="533400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50000">
                <a:schemeClr val="bg1">
                  <a:gamma/>
                  <a:tint val="60392"/>
                  <a:invGamma/>
                </a:schemeClr>
              </a:gs>
              <a:gs pos="100000">
                <a:schemeClr val="bg1"/>
              </a:gs>
            </a:gsLst>
            <a:lin ang="5400000" scaled="1"/>
          </a:gradFill>
          <a:ln w="9525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en-US" sz="2800">
                <a:solidFill>
                  <a:srgbClr val="DC2608"/>
                </a:solidFill>
                <a:latin typeface=".VnBlack" pitchFamily="34" charset="0"/>
              </a:rPr>
              <a:t>81</a:t>
            </a:r>
          </a:p>
        </p:txBody>
      </p:sp>
      <p:sp>
        <p:nvSpPr>
          <p:cNvPr id="56" name="Oval 176"/>
          <p:cNvSpPr>
            <a:spLocks noChangeArrowheads="1"/>
          </p:cNvSpPr>
          <p:nvPr/>
        </p:nvSpPr>
        <p:spPr bwMode="auto">
          <a:xfrm>
            <a:off x="7531100" y="5181600"/>
            <a:ext cx="533400" cy="533400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50000">
                <a:schemeClr val="bg1">
                  <a:gamma/>
                  <a:tint val="60392"/>
                  <a:invGamma/>
                </a:schemeClr>
              </a:gs>
              <a:gs pos="100000">
                <a:schemeClr val="bg1"/>
              </a:gs>
            </a:gsLst>
            <a:lin ang="5400000" scaled="1"/>
          </a:gradFill>
          <a:ln w="9525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en-US" sz="2800">
                <a:solidFill>
                  <a:srgbClr val="DC2608"/>
                </a:solidFill>
                <a:latin typeface=".VnBlack" pitchFamily="34" charset="0"/>
              </a:rPr>
              <a:t>80</a:t>
            </a:r>
          </a:p>
        </p:txBody>
      </p:sp>
      <p:sp>
        <p:nvSpPr>
          <p:cNvPr id="57" name="Oval 176"/>
          <p:cNvSpPr>
            <a:spLocks noChangeArrowheads="1"/>
          </p:cNvSpPr>
          <p:nvPr/>
        </p:nvSpPr>
        <p:spPr bwMode="auto">
          <a:xfrm>
            <a:off x="7531100" y="5181600"/>
            <a:ext cx="533400" cy="533400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50000">
                <a:schemeClr val="bg1">
                  <a:gamma/>
                  <a:tint val="60392"/>
                  <a:invGamma/>
                </a:schemeClr>
              </a:gs>
              <a:gs pos="100000">
                <a:schemeClr val="bg1"/>
              </a:gs>
            </a:gsLst>
            <a:lin ang="5400000" scaled="1"/>
          </a:gradFill>
          <a:ln w="9525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en-US" sz="2800">
                <a:solidFill>
                  <a:srgbClr val="DC2608"/>
                </a:solidFill>
                <a:latin typeface=".VnBlack" pitchFamily="34" charset="0"/>
              </a:rPr>
              <a:t>79</a:t>
            </a:r>
          </a:p>
        </p:txBody>
      </p:sp>
      <p:sp>
        <p:nvSpPr>
          <p:cNvPr id="58" name="Oval 176"/>
          <p:cNvSpPr>
            <a:spLocks noChangeArrowheads="1"/>
          </p:cNvSpPr>
          <p:nvPr/>
        </p:nvSpPr>
        <p:spPr bwMode="auto">
          <a:xfrm>
            <a:off x="7531100" y="5181600"/>
            <a:ext cx="533400" cy="533400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50000">
                <a:schemeClr val="bg1">
                  <a:gamma/>
                  <a:tint val="60392"/>
                  <a:invGamma/>
                </a:schemeClr>
              </a:gs>
              <a:gs pos="100000">
                <a:schemeClr val="bg1"/>
              </a:gs>
            </a:gsLst>
            <a:lin ang="5400000" scaled="1"/>
          </a:gradFill>
          <a:ln w="9525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en-US" sz="2800">
                <a:solidFill>
                  <a:srgbClr val="DC2608"/>
                </a:solidFill>
                <a:latin typeface=".VnBlack" pitchFamily="34" charset="0"/>
              </a:rPr>
              <a:t>78</a:t>
            </a:r>
          </a:p>
        </p:txBody>
      </p:sp>
      <p:sp>
        <p:nvSpPr>
          <p:cNvPr id="59" name="Oval 176"/>
          <p:cNvSpPr>
            <a:spLocks noChangeArrowheads="1"/>
          </p:cNvSpPr>
          <p:nvPr/>
        </p:nvSpPr>
        <p:spPr bwMode="auto">
          <a:xfrm>
            <a:off x="7531100" y="5181600"/>
            <a:ext cx="533400" cy="533400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50000">
                <a:schemeClr val="bg1">
                  <a:gamma/>
                  <a:tint val="60392"/>
                  <a:invGamma/>
                </a:schemeClr>
              </a:gs>
              <a:gs pos="100000">
                <a:schemeClr val="bg1"/>
              </a:gs>
            </a:gsLst>
            <a:lin ang="5400000" scaled="1"/>
          </a:gradFill>
          <a:ln w="9525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en-US" sz="2800">
                <a:solidFill>
                  <a:srgbClr val="DC2608"/>
                </a:solidFill>
                <a:latin typeface=".VnBlack" pitchFamily="34" charset="0"/>
              </a:rPr>
              <a:t>77</a:t>
            </a:r>
          </a:p>
        </p:txBody>
      </p:sp>
      <p:sp>
        <p:nvSpPr>
          <p:cNvPr id="60" name="Oval 176"/>
          <p:cNvSpPr>
            <a:spLocks noChangeArrowheads="1"/>
          </p:cNvSpPr>
          <p:nvPr/>
        </p:nvSpPr>
        <p:spPr bwMode="auto">
          <a:xfrm>
            <a:off x="7531100" y="5181600"/>
            <a:ext cx="533400" cy="533400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50000">
                <a:schemeClr val="bg1">
                  <a:gamma/>
                  <a:tint val="60392"/>
                  <a:invGamma/>
                </a:schemeClr>
              </a:gs>
              <a:gs pos="100000">
                <a:schemeClr val="bg1"/>
              </a:gs>
            </a:gsLst>
            <a:lin ang="5400000" scaled="1"/>
          </a:gradFill>
          <a:ln w="9525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en-US" sz="2800">
                <a:solidFill>
                  <a:srgbClr val="DC2608"/>
                </a:solidFill>
                <a:latin typeface=".VnBlack" pitchFamily="34" charset="0"/>
              </a:rPr>
              <a:t>76</a:t>
            </a:r>
          </a:p>
        </p:txBody>
      </p:sp>
      <p:sp>
        <p:nvSpPr>
          <p:cNvPr id="61" name="Oval 176"/>
          <p:cNvSpPr>
            <a:spLocks noChangeArrowheads="1"/>
          </p:cNvSpPr>
          <p:nvPr/>
        </p:nvSpPr>
        <p:spPr bwMode="auto">
          <a:xfrm>
            <a:off x="7531100" y="5181600"/>
            <a:ext cx="533400" cy="533400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50000">
                <a:schemeClr val="bg1">
                  <a:gamma/>
                  <a:tint val="60392"/>
                  <a:invGamma/>
                </a:schemeClr>
              </a:gs>
              <a:gs pos="100000">
                <a:schemeClr val="bg1"/>
              </a:gs>
            </a:gsLst>
            <a:lin ang="5400000" scaled="1"/>
          </a:gradFill>
          <a:ln w="9525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en-US" sz="2800">
                <a:solidFill>
                  <a:srgbClr val="DC2608"/>
                </a:solidFill>
                <a:latin typeface=".VnBlack" pitchFamily="34" charset="0"/>
              </a:rPr>
              <a:t>75</a:t>
            </a:r>
          </a:p>
        </p:txBody>
      </p:sp>
      <p:sp>
        <p:nvSpPr>
          <p:cNvPr id="62" name="Oval 176"/>
          <p:cNvSpPr>
            <a:spLocks noChangeArrowheads="1"/>
          </p:cNvSpPr>
          <p:nvPr/>
        </p:nvSpPr>
        <p:spPr bwMode="auto">
          <a:xfrm>
            <a:off x="7531100" y="5181600"/>
            <a:ext cx="533400" cy="533400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50000">
                <a:schemeClr val="bg1">
                  <a:gamma/>
                  <a:tint val="60392"/>
                  <a:invGamma/>
                </a:schemeClr>
              </a:gs>
              <a:gs pos="100000">
                <a:schemeClr val="bg1"/>
              </a:gs>
            </a:gsLst>
            <a:lin ang="5400000" scaled="1"/>
          </a:gradFill>
          <a:ln w="9525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en-US" sz="2800">
                <a:solidFill>
                  <a:srgbClr val="DC2608"/>
                </a:solidFill>
                <a:latin typeface=".VnBlack" pitchFamily="34" charset="0"/>
              </a:rPr>
              <a:t>74</a:t>
            </a:r>
          </a:p>
        </p:txBody>
      </p:sp>
      <p:sp>
        <p:nvSpPr>
          <p:cNvPr id="63" name="Oval 176"/>
          <p:cNvSpPr>
            <a:spLocks noChangeArrowheads="1"/>
          </p:cNvSpPr>
          <p:nvPr/>
        </p:nvSpPr>
        <p:spPr bwMode="auto">
          <a:xfrm>
            <a:off x="7531100" y="5181600"/>
            <a:ext cx="533400" cy="533400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50000">
                <a:schemeClr val="bg1">
                  <a:gamma/>
                  <a:tint val="60392"/>
                  <a:invGamma/>
                </a:schemeClr>
              </a:gs>
              <a:gs pos="100000">
                <a:schemeClr val="bg1"/>
              </a:gs>
            </a:gsLst>
            <a:lin ang="5400000" scaled="1"/>
          </a:gradFill>
          <a:ln w="9525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en-US" sz="2800">
                <a:solidFill>
                  <a:srgbClr val="DC2608"/>
                </a:solidFill>
                <a:latin typeface=".VnBlack" pitchFamily="34" charset="0"/>
              </a:rPr>
              <a:t>73</a:t>
            </a:r>
          </a:p>
        </p:txBody>
      </p:sp>
      <p:sp>
        <p:nvSpPr>
          <p:cNvPr id="64" name="Oval 176"/>
          <p:cNvSpPr>
            <a:spLocks noChangeArrowheads="1"/>
          </p:cNvSpPr>
          <p:nvPr/>
        </p:nvSpPr>
        <p:spPr bwMode="auto">
          <a:xfrm>
            <a:off x="7531100" y="5181600"/>
            <a:ext cx="533400" cy="533400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50000">
                <a:schemeClr val="bg1">
                  <a:gamma/>
                  <a:tint val="60392"/>
                  <a:invGamma/>
                </a:schemeClr>
              </a:gs>
              <a:gs pos="100000">
                <a:schemeClr val="bg1"/>
              </a:gs>
            </a:gsLst>
            <a:lin ang="5400000" scaled="1"/>
          </a:gradFill>
          <a:ln w="9525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en-US" sz="2800">
                <a:solidFill>
                  <a:srgbClr val="DC2608"/>
                </a:solidFill>
                <a:latin typeface=".VnBlack" pitchFamily="34" charset="0"/>
              </a:rPr>
              <a:t>72</a:t>
            </a:r>
          </a:p>
        </p:txBody>
      </p:sp>
      <p:sp>
        <p:nvSpPr>
          <p:cNvPr id="65" name="Oval 176"/>
          <p:cNvSpPr>
            <a:spLocks noChangeArrowheads="1"/>
          </p:cNvSpPr>
          <p:nvPr/>
        </p:nvSpPr>
        <p:spPr bwMode="auto">
          <a:xfrm>
            <a:off x="7531100" y="5181600"/>
            <a:ext cx="533400" cy="533400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50000">
                <a:schemeClr val="bg1">
                  <a:gamma/>
                  <a:tint val="60392"/>
                  <a:invGamma/>
                </a:schemeClr>
              </a:gs>
              <a:gs pos="100000">
                <a:schemeClr val="bg1"/>
              </a:gs>
            </a:gsLst>
            <a:lin ang="5400000" scaled="1"/>
          </a:gradFill>
          <a:ln w="9525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en-US" sz="2800">
                <a:solidFill>
                  <a:srgbClr val="DC2608"/>
                </a:solidFill>
                <a:latin typeface=".VnBlack" pitchFamily="34" charset="0"/>
              </a:rPr>
              <a:t>71</a:t>
            </a:r>
          </a:p>
        </p:txBody>
      </p:sp>
      <p:sp>
        <p:nvSpPr>
          <p:cNvPr id="66" name="Oval 176"/>
          <p:cNvSpPr>
            <a:spLocks noChangeArrowheads="1"/>
          </p:cNvSpPr>
          <p:nvPr/>
        </p:nvSpPr>
        <p:spPr bwMode="auto">
          <a:xfrm>
            <a:off x="7531100" y="5181600"/>
            <a:ext cx="533400" cy="533400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50000">
                <a:schemeClr val="bg1">
                  <a:gamma/>
                  <a:tint val="60392"/>
                  <a:invGamma/>
                </a:schemeClr>
              </a:gs>
              <a:gs pos="100000">
                <a:schemeClr val="bg1"/>
              </a:gs>
            </a:gsLst>
            <a:lin ang="5400000" scaled="1"/>
          </a:gradFill>
          <a:ln w="9525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en-US" sz="2800">
                <a:solidFill>
                  <a:srgbClr val="DC2608"/>
                </a:solidFill>
                <a:latin typeface=".VnBlack" pitchFamily="34" charset="0"/>
              </a:rPr>
              <a:t>70</a:t>
            </a:r>
          </a:p>
        </p:txBody>
      </p:sp>
      <p:sp>
        <p:nvSpPr>
          <p:cNvPr id="67" name="Oval 176"/>
          <p:cNvSpPr>
            <a:spLocks noChangeArrowheads="1"/>
          </p:cNvSpPr>
          <p:nvPr/>
        </p:nvSpPr>
        <p:spPr bwMode="auto">
          <a:xfrm>
            <a:off x="7531100" y="5181600"/>
            <a:ext cx="533400" cy="533400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50000">
                <a:schemeClr val="bg1">
                  <a:gamma/>
                  <a:tint val="60392"/>
                  <a:invGamma/>
                </a:schemeClr>
              </a:gs>
              <a:gs pos="100000">
                <a:schemeClr val="bg1"/>
              </a:gs>
            </a:gsLst>
            <a:lin ang="5400000" scaled="1"/>
          </a:gradFill>
          <a:ln w="9525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en-US" sz="2800">
                <a:solidFill>
                  <a:srgbClr val="DC2608"/>
                </a:solidFill>
                <a:latin typeface=".VnBlack" pitchFamily="34" charset="0"/>
              </a:rPr>
              <a:t>69</a:t>
            </a:r>
          </a:p>
        </p:txBody>
      </p:sp>
      <p:sp>
        <p:nvSpPr>
          <p:cNvPr id="68" name="Oval 176"/>
          <p:cNvSpPr>
            <a:spLocks noChangeArrowheads="1"/>
          </p:cNvSpPr>
          <p:nvPr/>
        </p:nvSpPr>
        <p:spPr bwMode="auto">
          <a:xfrm>
            <a:off x="7531100" y="5181600"/>
            <a:ext cx="533400" cy="533400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50000">
                <a:schemeClr val="bg1">
                  <a:gamma/>
                  <a:tint val="60392"/>
                  <a:invGamma/>
                </a:schemeClr>
              </a:gs>
              <a:gs pos="100000">
                <a:schemeClr val="bg1"/>
              </a:gs>
            </a:gsLst>
            <a:lin ang="5400000" scaled="1"/>
          </a:gradFill>
          <a:ln w="9525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en-US" sz="2800">
                <a:solidFill>
                  <a:srgbClr val="DC2608"/>
                </a:solidFill>
                <a:latin typeface=".VnBlack" pitchFamily="34" charset="0"/>
              </a:rPr>
              <a:t>68</a:t>
            </a:r>
          </a:p>
        </p:txBody>
      </p:sp>
      <p:sp>
        <p:nvSpPr>
          <p:cNvPr id="69" name="Oval 176"/>
          <p:cNvSpPr>
            <a:spLocks noChangeArrowheads="1"/>
          </p:cNvSpPr>
          <p:nvPr/>
        </p:nvSpPr>
        <p:spPr bwMode="auto">
          <a:xfrm>
            <a:off x="7531100" y="5181600"/>
            <a:ext cx="533400" cy="533400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50000">
                <a:schemeClr val="bg1">
                  <a:gamma/>
                  <a:tint val="60392"/>
                  <a:invGamma/>
                </a:schemeClr>
              </a:gs>
              <a:gs pos="100000">
                <a:schemeClr val="bg1"/>
              </a:gs>
            </a:gsLst>
            <a:lin ang="5400000" scaled="1"/>
          </a:gradFill>
          <a:ln w="9525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en-US" sz="2800">
                <a:solidFill>
                  <a:srgbClr val="DC2608"/>
                </a:solidFill>
                <a:latin typeface=".VnBlack" pitchFamily="34" charset="0"/>
              </a:rPr>
              <a:t>67</a:t>
            </a:r>
          </a:p>
        </p:txBody>
      </p:sp>
      <p:sp>
        <p:nvSpPr>
          <p:cNvPr id="70" name="Oval 176"/>
          <p:cNvSpPr>
            <a:spLocks noChangeArrowheads="1"/>
          </p:cNvSpPr>
          <p:nvPr/>
        </p:nvSpPr>
        <p:spPr bwMode="auto">
          <a:xfrm>
            <a:off x="7531100" y="5181600"/>
            <a:ext cx="533400" cy="533400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50000">
                <a:schemeClr val="bg1">
                  <a:gamma/>
                  <a:tint val="60392"/>
                  <a:invGamma/>
                </a:schemeClr>
              </a:gs>
              <a:gs pos="100000">
                <a:schemeClr val="bg1"/>
              </a:gs>
            </a:gsLst>
            <a:lin ang="5400000" scaled="1"/>
          </a:gradFill>
          <a:ln w="9525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en-US" sz="2800">
                <a:solidFill>
                  <a:srgbClr val="DC2608"/>
                </a:solidFill>
                <a:latin typeface=".VnBlack" pitchFamily="34" charset="0"/>
              </a:rPr>
              <a:t>66</a:t>
            </a:r>
          </a:p>
        </p:txBody>
      </p:sp>
      <p:sp>
        <p:nvSpPr>
          <p:cNvPr id="71" name="Oval 176"/>
          <p:cNvSpPr>
            <a:spLocks noChangeArrowheads="1"/>
          </p:cNvSpPr>
          <p:nvPr/>
        </p:nvSpPr>
        <p:spPr bwMode="auto">
          <a:xfrm>
            <a:off x="7531100" y="5181600"/>
            <a:ext cx="533400" cy="533400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50000">
                <a:schemeClr val="bg1">
                  <a:gamma/>
                  <a:tint val="60392"/>
                  <a:invGamma/>
                </a:schemeClr>
              </a:gs>
              <a:gs pos="100000">
                <a:schemeClr val="bg1"/>
              </a:gs>
            </a:gsLst>
            <a:lin ang="5400000" scaled="1"/>
          </a:gradFill>
          <a:ln w="9525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en-US" sz="2800">
                <a:solidFill>
                  <a:srgbClr val="DC2608"/>
                </a:solidFill>
                <a:latin typeface=".VnBlack" pitchFamily="34" charset="0"/>
              </a:rPr>
              <a:t>65</a:t>
            </a:r>
          </a:p>
        </p:txBody>
      </p:sp>
      <p:sp>
        <p:nvSpPr>
          <p:cNvPr id="72" name="Oval 176"/>
          <p:cNvSpPr>
            <a:spLocks noChangeArrowheads="1"/>
          </p:cNvSpPr>
          <p:nvPr/>
        </p:nvSpPr>
        <p:spPr bwMode="auto">
          <a:xfrm>
            <a:off x="7531100" y="5181600"/>
            <a:ext cx="533400" cy="533400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50000">
                <a:schemeClr val="bg1">
                  <a:gamma/>
                  <a:tint val="60392"/>
                  <a:invGamma/>
                </a:schemeClr>
              </a:gs>
              <a:gs pos="100000">
                <a:schemeClr val="bg1"/>
              </a:gs>
            </a:gsLst>
            <a:lin ang="5400000" scaled="1"/>
          </a:gradFill>
          <a:ln w="9525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en-US" sz="2800">
                <a:solidFill>
                  <a:srgbClr val="DC2608"/>
                </a:solidFill>
                <a:latin typeface=".VnBlack" pitchFamily="34" charset="0"/>
              </a:rPr>
              <a:t>64</a:t>
            </a:r>
          </a:p>
        </p:txBody>
      </p:sp>
      <p:sp>
        <p:nvSpPr>
          <p:cNvPr id="73" name="Oval 176"/>
          <p:cNvSpPr>
            <a:spLocks noChangeArrowheads="1"/>
          </p:cNvSpPr>
          <p:nvPr/>
        </p:nvSpPr>
        <p:spPr bwMode="auto">
          <a:xfrm>
            <a:off x="7531100" y="5181600"/>
            <a:ext cx="533400" cy="533400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50000">
                <a:schemeClr val="bg1">
                  <a:gamma/>
                  <a:tint val="60392"/>
                  <a:invGamma/>
                </a:schemeClr>
              </a:gs>
              <a:gs pos="100000">
                <a:schemeClr val="bg1"/>
              </a:gs>
            </a:gsLst>
            <a:lin ang="5400000" scaled="1"/>
          </a:gradFill>
          <a:ln w="9525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en-US" sz="2800">
                <a:solidFill>
                  <a:srgbClr val="DC2608"/>
                </a:solidFill>
                <a:latin typeface=".VnBlack" pitchFamily="34" charset="0"/>
              </a:rPr>
              <a:t>63</a:t>
            </a:r>
          </a:p>
        </p:txBody>
      </p:sp>
      <p:sp>
        <p:nvSpPr>
          <p:cNvPr id="74" name="Oval 176"/>
          <p:cNvSpPr>
            <a:spLocks noChangeArrowheads="1"/>
          </p:cNvSpPr>
          <p:nvPr/>
        </p:nvSpPr>
        <p:spPr bwMode="auto">
          <a:xfrm>
            <a:off x="7531100" y="5181600"/>
            <a:ext cx="533400" cy="533400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50000">
                <a:schemeClr val="bg1">
                  <a:gamma/>
                  <a:tint val="60392"/>
                  <a:invGamma/>
                </a:schemeClr>
              </a:gs>
              <a:gs pos="100000">
                <a:schemeClr val="bg1"/>
              </a:gs>
            </a:gsLst>
            <a:lin ang="5400000" scaled="1"/>
          </a:gradFill>
          <a:ln w="9525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en-US" sz="2800">
                <a:solidFill>
                  <a:srgbClr val="DC2608"/>
                </a:solidFill>
                <a:latin typeface=".VnBlack" pitchFamily="34" charset="0"/>
              </a:rPr>
              <a:t>62</a:t>
            </a:r>
          </a:p>
        </p:txBody>
      </p:sp>
      <p:sp>
        <p:nvSpPr>
          <p:cNvPr id="75" name="Oval 176"/>
          <p:cNvSpPr>
            <a:spLocks noChangeArrowheads="1"/>
          </p:cNvSpPr>
          <p:nvPr/>
        </p:nvSpPr>
        <p:spPr bwMode="auto">
          <a:xfrm>
            <a:off x="7531100" y="5181600"/>
            <a:ext cx="533400" cy="533400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50000">
                <a:schemeClr val="bg1">
                  <a:gamma/>
                  <a:tint val="60392"/>
                  <a:invGamma/>
                </a:schemeClr>
              </a:gs>
              <a:gs pos="100000">
                <a:schemeClr val="bg1"/>
              </a:gs>
            </a:gsLst>
            <a:lin ang="5400000" scaled="1"/>
          </a:gradFill>
          <a:ln w="9525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en-US" sz="2800">
                <a:solidFill>
                  <a:srgbClr val="DC2608"/>
                </a:solidFill>
                <a:latin typeface=".VnBlack" pitchFamily="34" charset="0"/>
              </a:rPr>
              <a:t>61</a:t>
            </a:r>
          </a:p>
        </p:txBody>
      </p:sp>
      <p:sp>
        <p:nvSpPr>
          <p:cNvPr id="76" name="Oval 176"/>
          <p:cNvSpPr>
            <a:spLocks noChangeArrowheads="1"/>
          </p:cNvSpPr>
          <p:nvPr/>
        </p:nvSpPr>
        <p:spPr bwMode="auto">
          <a:xfrm>
            <a:off x="7531100" y="5181600"/>
            <a:ext cx="533400" cy="533400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50000">
                <a:schemeClr val="bg1">
                  <a:gamma/>
                  <a:tint val="60392"/>
                  <a:invGamma/>
                </a:schemeClr>
              </a:gs>
              <a:gs pos="100000">
                <a:schemeClr val="bg1"/>
              </a:gs>
            </a:gsLst>
            <a:lin ang="5400000" scaled="1"/>
          </a:gradFill>
          <a:ln w="9525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en-US" sz="2800">
                <a:solidFill>
                  <a:srgbClr val="DC2608"/>
                </a:solidFill>
                <a:latin typeface=".VnBlack" pitchFamily="34" charset="0"/>
              </a:rPr>
              <a:t>60</a:t>
            </a:r>
          </a:p>
        </p:txBody>
      </p:sp>
      <p:sp>
        <p:nvSpPr>
          <p:cNvPr id="77" name="Oval 176"/>
          <p:cNvSpPr>
            <a:spLocks noChangeArrowheads="1"/>
          </p:cNvSpPr>
          <p:nvPr/>
        </p:nvSpPr>
        <p:spPr bwMode="auto">
          <a:xfrm>
            <a:off x="7531100" y="5181600"/>
            <a:ext cx="533400" cy="533400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50000">
                <a:schemeClr val="bg1">
                  <a:gamma/>
                  <a:tint val="60392"/>
                  <a:invGamma/>
                </a:schemeClr>
              </a:gs>
              <a:gs pos="100000">
                <a:schemeClr val="bg1"/>
              </a:gs>
            </a:gsLst>
            <a:lin ang="5400000" scaled="1"/>
          </a:gradFill>
          <a:ln w="9525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en-US" sz="2800">
                <a:solidFill>
                  <a:srgbClr val="DC2608"/>
                </a:solidFill>
                <a:latin typeface=".VnBlack" pitchFamily="34" charset="0"/>
              </a:rPr>
              <a:t>59</a:t>
            </a:r>
          </a:p>
        </p:txBody>
      </p:sp>
      <p:sp>
        <p:nvSpPr>
          <p:cNvPr id="78" name="Oval 176"/>
          <p:cNvSpPr>
            <a:spLocks noChangeArrowheads="1"/>
          </p:cNvSpPr>
          <p:nvPr/>
        </p:nvSpPr>
        <p:spPr bwMode="auto">
          <a:xfrm>
            <a:off x="7531100" y="5181600"/>
            <a:ext cx="533400" cy="533400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50000">
                <a:schemeClr val="bg1">
                  <a:gamma/>
                  <a:tint val="60392"/>
                  <a:invGamma/>
                </a:schemeClr>
              </a:gs>
              <a:gs pos="100000">
                <a:schemeClr val="bg1"/>
              </a:gs>
            </a:gsLst>
            <a:lin ang="5400000" scaled="1"/>
          </a:gradFill>
          <a:ln w="9525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en-US" sz="2800">
                <a:solidFill>
                  <a:srgbClr val="DC2608"/>
                </a:solidFill>
                <a:latin typeface=".VnBlack" pitchFamily="34" charset="0"/>
              </a:rPr>
              <a:t>58</a:t>
            </a:r>
          </a:p>
        </p:txBody>
      </p:sp>
      <p:sp>
        <p:nvSpPr>
          <p:cNvPr id="79" name="Oval 176"/>
          <p:cNvSpPr>
            <a:spLocks noChangeArrowheads="1"/>
          </p:cNvSpPr>
          <p:nvPr/>
        </p:nvSpPr>
        <p:spPr bwMode="auto">
          <a:xfrm>
            <a:off x="7531100" y="5181600"/>
            <a:ext cx="533400" cy="533400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50000">
                <a:schemeClr val="bg1">
                  <a:gamma/>
                  <a:tint val="60392"/>
                  <a:invGamma/>
                </a:schemeClr>
              </a:gs>
              <a:gs pos="100000">
                <a:schemeClr val="bg1"/>
              </a:gs>
            </a:gsLst>
            <a:lin ang="5400000" scaled="1"/>
          </a:gradFill>
          <a:ln w="9525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en-US" sz="2800">
                <a:solidFill>
                  <a:srgbClr val="DC2608"/>
                </a:solidFill>
                <a:latin typeface=".VnBlack" pitchFamily="34" charset="0"/>
              </a:rPr>
              <a:t>57</a:t>
            </a:r>
          </a:p>
        </p:txBody>
      </p:sp>
      <p:sp>
        <p:nvSpPr>
          <p:cNvPr id="80" name="Oval 176"/>
          <p:cNvSpPr>
            <a:spLocks noChangeArrowheads="1"/>
          </p:cNvSpPr>
          <p:nvPr/>
        </p:nvSpPr>
        <p:spPr bwMode="auto">
          <a:xfrm>
            <a:off x="7531100" y="5181600"/>
            <a:ext cx="533400" cy="533400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50000">
                <a:schemeClr val="bg1">
                  <a:gamma/>
                  <a:tint val="60392"/>
                  <a:invGamma/>
                </a:schemeClr>
              </a:gs>
              <a:gs pos="100000">
                <a:schemeClr val="bg1"/>
              </a:gs>
            </a:gsLst>
            <a:lin ang="5400000" scaled="1"/>
          </a:gradFill>
          <a:ln w="9525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en-US" sz="2800">
                <a:solidFill>
                  <a:srgbClr val="DC2608"/>
                </a:solidFill>
                <a:latin typeface=".VnBlack" pitchFamily="34" charset="0"/>
              </a:rPr>
              <a:t>56</a:t>
            </a:r>
          </a:p>
        </p:txBody>
      </p:sp>
      <p:sp>
        <p:nvSpPr>
          <p:cNvPr id="81" name="Oval 176"/>
          <p:cNvSpPr>
            <a:spLocks noChangeArrowheads="1"/>
          </p:cNvSpPr>
          <p:nvPr/>
        </p:nvSpPr>
        <p:spPr bwMode="auto">
          <a:xfrm>
            <a:off x="7531100" y="5181600"/>
            <a:ext cx="533400" cy="533400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50000">
                <a:schemeClr val="bg1">
                  <a:gamma/>
                  <a:tint val="60392"/>
                  <a:invGamma/>
                </a:schemeClr>
              </a:gs>
              <a:gs pos="100000">
                <a:schemeClr val="bg1"/>
              </a:gs>
            </a:gsLst>
            <a:lin ang="5400000" scaled="1"/>
          </a:gradFill>
          <a:ln w="9525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en-US" sz="2800">
                <a:solidFill>
                  <a:srgbClr val="DC2608"/>
                </a:solidFill>
                <a:latin typeface=".VnBlack" pitchFamily="34" charset="0"/>
              </a:rPr>
              <a:t>55</a:t>
            </a:r>
          </a:p>
        </p:txBody>
      </p:sp>
      <p:sp>
        <p:nvSpPr>
          <p:cNvPr id="82" name="Oval 176"/>
          <p:cNvSpPr>
            <a:spLocks noChangeArrowheads="1"/>
          </p:cNvSpPr>
          <p:nvPr/>
        </p:nvSpPr>
        <p:spPr bwMode="auto">
          <a:xfrm>
            <a:off x="7531100" y="5181600"/>
            <a:ext cx="533400" cy="533400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50000">
                <a:schemeClr val="bg1">
                  <a:gamma/>
                  <a:tint val="60392"/>
                  <a:invGamma/>
                </a:schemeClr>
              </a:gs>
              <a:gs pos="100000">
                <a:schemeClr val="bg1"/>
              </a:gs>
            </a:gsLst>
            <a:lin ang="5400000" scaled="1"/>
          </a:gradFill>
          <a:ln w="9525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en-US" sz="2800">
                <a:solidFill>
                  <a:srgbClr val="DC2608"/>
                </a:solidFill>
                <a:latin typeface=".VnBlack" pitchFamily="34" charset="0"/>
              </a:rPr>
              <a:t>54</a:t>
            </a:r>
          </a:p>
        </p:txBody>
      </p:sp>
      <p:sp>
        <p:nvSpPr>
          <p:cNvPr id="83" name="Oval 176"/>
          <p:cNvSpPr>
            <a:spLocks noChangeArrowheads="1"/>
          </p:cNvSpPr>
          <p:nvPr/>
        </p:nvSpPr>
        <p:spPr bwMode="auto">
          <a:xfrm>
            <a:off x="7531100" y="5181600"/>
            <a:ext cx="533400" cy="533400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50000">
                <a:schemeClr val="bg1">
                  <a:gamma/>
                  <a:tint val="60392"/>
                  <a:invGamma/>
                </a:schemeClr>
              </a:gs>
              <a:gs pos="100000">
                <a:schemeClr val="bg1"/>
              </a:gs>
            </a:gsLst>
            <a:lin ang="5400000" scaled="1"/>
          </a:gradFill>
          <a:ln w="9525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en-US" sz="2800">
                <a:solidFill>
                  <a:srgbClr val="DC2608"/>
                </a:solidFill>
                <a:latin typeface=".VnBlack" pitchFamily="34" charset="0"/>
              </a:rPr>
              <a:t>53</a:t>
            </a:r>
          </a:p>
        </p:txBody>
      </p:sp>
      <p:sp>
        <p:nvSpPr>
          <p:cNvPr id="84" name="Oval 176"/>
          <p:cNvSpPr>
            <a:spLocks noChangeArrowheads="1"/>
          </p:cNvSpPr>
          <p:nvPr/>
        </p:nvSpPr>
        <p:spPr bwMode="auto">
          <a:xfrm>
            <a:off x="7531100" y="5181600"/>
            <a:ext cx="533400" cy="533400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50000">
                <a:schemeClr val="bg1">
                  <a:gamma/>
                  <a:tint val="60392"/>
                  <a:invGamma/>
                </a:schemeClr>
              </a:gs>
              <a:gs pos="100000">
                <a:schemeClr val="bg1"/>
              </a:gs>
            </a:gsLst>
            <a:lin ang="5400000" scaled="1"/>
          </a:gradFill>
          <a:ln w="9525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en-US" sz="2800">
                <a:solidFill>
                  <a:srgbClr val="DC2608"/>
                </a:solidFill>
                <a:latin typeface=".VnBlack" pitchFamily="34" charset="0"/>
              </a:rPr>
              <a:t>52</a:t>
            </a:r>
          </a:p>
        </p:txBody>
      </p:sp>
      <p:sp>
        <p:nvSpPr>
          <p:cNvPr id="85" name="Oval 176"/>
          <p:cNvSpPr>
            <a:spLocks noChangeArrowheads="1"/>
          </p:cNvSpPr>
          <p:nvPr/>
        </p:nvSpPr>
        <p:spPr bwMode="auto">
          <a:xfrm>
            <a:off x="7531100" y="5181600"/>
            <a:ext cx="533400" cy="533400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50000">
                <a:schemeClr val="bg1">
                  <a:gamma/>
                  <a:tint val="60392"/>
                  <a:invGamma/>
                </a:schemeClr>
              </a:gs>
              <a:gs pos="100000">
                <a:schemeClr val="bg1"/>
              </a:gs>
            </a:gsLst>
            <a:lin ang="5400000" scaled="1"/>
          </a:gradFill>
          <a:ln w="9525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en-US" sz="2800">
                <a:solidFill>
                  <a:srgbClr val="DC2608"/>
                </a:solidFill>
                <a:latin typeface=".VnBlack" pitchFamily="34" charset="0"/>
              </a:rPr>
              <a:t>51</a:t>
            </a:r>
          </a:p>
        </p:txBody>
      </p:sp>
      <p:sp>
        <p:nvSpPr>
          <p:cNvPr id="86" name="Oval 176"/>
          <p:cNvSpPr>
            <a:spLocks noChangeArrowheads="1"/>
          </p:cNvSpPr>
          <p:nvPr/>
        </p:nvSpPr>
        <p:spPr bwMode="auto">
          <a:xfrm>
            <a:off x="7531100" y="5181600"/>
            <a:ext cx="533400" cy="533400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50000">
                <a:schemeClr val="bg1">
                  <a:gamma/>
                  <a:tint val="60392"/>
                  <a:invGamma/>
                </a:schemeClr>
              </a:gs>
              <a:gs pos="100000">
                <a:schemeClr val="bg1"/>
              </a:gs>
            </a:gsLst>
            <a:lin ang="5400000" scaled="1"/>
          </a:gradFill>
          <a:ln w="9525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en-US" sz="2800">
                <a:solidFill>
                  <a:srgbClr val="DC2608"/>
                </a:solidFill>
                <a:latin typeface=".VnBlack" pitchFamily="34" charset="0"/>
              </a:rPr>
              <a:t>50</a:t>
            </a:r>
          </a:p>
        </p:txBody>
      </p:sp>
      <p:sp>
        <p:nvSpPr>
          <p:cNvPr id="87" name="Oval 176"/>
          <p:cNvSpPr>
            <a:spLocks noChangeArrowheads="1"/>
          </p:cNvSpPr>
          <p:nvPr/>
        </p:nvSpPr>
        <p:spPr bwMode="auto">
          <a:xfrm>
            <a:off x="7531100" y="5181600"/>
            <a:ext cx="533400" cy="533400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50000">
                <a:schemeClr val="bg1">
                  <a:gamma/>
                  <a:tint val="60392"/>
                  <a:invGamma/>
                </a:schemeClr>
              </a:gs>
              <a:gs pos="100000">
                <a:schemeClr val="bg1"/>
              </a:gs>
            </a:gsLst>
            <a:lin ang="5400000" scaled="1"/>
          </a:gradFill>
          <a:ln w="9525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en-US" sz="2800">
                <a:solidFill>
                  <a:srgbClr val="DC2608"/>
                </a:solidFill>
                <a:latin typeface=".VnBlack" pitchFamily="34" charset="0"/>
              </a:rPr>
              <a:t>49</a:t>
            </a:r>
          </a:p>
        </p:txBody>
      </p:sp>
      <p:sp>
        <p:nvSpPr>
          <p:cNvPr id="88" name="Oval 176"/>
          <p:cNvSpPr>
            <a:spLocks noChangeArrowheads="1"/>
          </p:cNvSpPr>
          <p:nvPr/>
        </p:nvSpPr>
        <p:spPr bwMode="auto">
          <a:xfrm>
            <a:off x="7531100" y="5181600"/>
            <a:ext cx="533400" cy="533400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50000">
                <a:schemeClr val="bg1">
                  <a:gamma/>
                  <a:tint val="60392"/>
                  <a:invGamma/>
                </a:schemeClr>
              </a:gs>
              <a:gs pos="100000">
                <a:schemeClr val="bg1"/>
              </a:gs>
            </a:gsLst>
            <a:lin ang="5400000" scaled="1"/>
          </a:gradFill>
          <a:ln w="9525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en-US" sz="2800">
                <a:solidFill>
                  <a:srgbClr val="DC2608"/>
                </a:solidFill>
                <a:latin typeface=".VnBlack" pitchFamily="34" charset="0"/>
              </a:rPr>
              <a:t>48</a:t>
            </a:r>
          </a:p>
        </p:txBody>
      </p:sp>
      <p:sp>
        <p:nvSpPr>
          <p:cNvPr id="89" name="Oval 176"/>
          <p:cNvSpPr>
            <a:spLocks noChangeArrowheads="1"/>
          </p:cNvSpPr>
          <p:nvPr/>
        </p:nvSpPr>
        <p:spPr bwMode="auto">
          <a:xfrm>
            <a:off x="7531100" y="5181600"/>
            <a:ext cx="533400" cy="533400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50000">
                <a:schemeClr val="bg1">
                  <a:gamma/>
                  <a:tint val="60392"/>
                  <a:invGamma/>
                </a:schemeClr>
              </a:gs>
              <a:gs pos="100000">
                <a:schemeClr val="bg1"/>
              </a:gs>
            </a:gsLst>
            <a:lin ang="5400000" scaled="1"/>
          </a:gradFill>
          <a:ln w="9525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en-US" sz="2800">
                <a:solidFill>
                  <a:srgbClr val="DC2608"/>
                </a:solidFill>
                <a:latin typeface=".VnBlack" pitchFamily="34" charset="0"/>
              </a:rPr>
              <a:t>47</a:t>
            </a:r>
          </a:p>
        </p:txBody>
      </p:sp>
      <p:sp>
        <p:nvSpPr>
          <p:cNvPr id="90" name="Oval 176"/>
          <p:cNvSpPr>
            <a:spLocks noChangeArrowheads="1"/>
          </p:cNvSpPr>
          <p:nvPr/>
        </p:nvSpPr>
        <p:spPr bwMode="auto">
          <a:xfrm>
            <a:off x="7531100" y="5181600"/>
            <a:ext cx="533400" cy="533400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50000">
                <a:schemeClr val="bg1">
                  <a:gamma/>
                  <a:tint val="60392"/>
                  <a:invGamma/>
                </a:schemeClr>
              </a:gs>
              <a:gs pos="100000">
                <a:schemeClr val="bg1"/>
              </a:gs>
            </a:gsLst>
            <a:lin ang="5400000" scaled="1"/>
          </a:gradFill>
          <a:ln w="9525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en-US" sz="2800">
                <a:solidFill>
                  <a:srgbClr val="DC2608"/>
                </a:solidFill>
                <a:latin typeface=".VnBlack" pitchFamily="34" charset="0"/>
              </a:rPr>
              <a:t>46</a:t>
            </a:r>
          </a:p>
        </p:txBody>
      </p:sp>
      <p:sp>
        <p:nvSpPr>
          <p:cNvPr id="91" name="Oval 176"/>
          <p:cNvSpPr>
            <a:spLocks noChangeArrowheads="1"/>
          </p:cNvSpPr>
          <p:nvPr/>
        </p:nvSpPr>
        <p:spPr bwMode="auto">
          <a:xfrm>
            <a:off x="7531100" y="5181600"/>
            <a:ext cx="533400" cy="533400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50000">
                <a:schemeClr val="bg1">
                  <a:gamma/>
                  <a:tint val="60392"/>
                  <a:invGamma/>
                </a:schemeClr>
              </a:gs>
              <a:gs pos="100000">
                <a:schemeClr val="bg1"/>
              </a:gs>
            </a:gsLst>
            <a:lin ang="5400000" scaled="1"/>
          </a:gradFill>
          <a:ln w="9525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en-US" sz="2800">
                <a:solidFill>
                  <a:srgbClr val="DC2608"/>
                </a:solidFill>
                <a:latin typeface=".VnBlack" pitchFamily="34" charset="0"/>
              </a:rPr>
              <a:t>45</a:t>
            </a:r>
          </a:p>
        </p:txBody>
      </p:sp>
      <p:sp>
        <p:nvSpPr>
          <p:cNvPr id="92" name="Oval 176"/>
          <p:cNvSpPr>
            <a:spLocks noChangeArrowheads="1"/>
          </p:cNvSpPr>
          <p:nvPr/>
        </p:nvSpPr>
        <p:spPr bwMode="auto">
          <a:xfrm>
            <a:off x="7531100" y="5181600"/>
            <a:ext cx="533400" cy="533400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50000">
                <a:schemeClr val="bg1">
                  <a:gamma/>
                  <a:tint val="60392"/>
                  <a:invGamma/>
                </a:schemeClr>
              </a:gs>
              <a:gs pos="100000">
                <a:schemeClr val="bg1"/>
              </a:gs>
            </a:gsLst>
            <a:lin ang="5400000" scaled="1"/>
          </a:gradFill>
          <a:ln w="9525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en-US" sz="2800">
                <a:solidFill>
                  <a:srgbClr val="DC2608"/>
                </a:solidFill>
                <a:latin typeface=".VnBlack" pitchFamily="34" charset="0"/>
              </a:rPr>
              <a:t>44</a:t>
            </a:r>
          </a:p>
        </p:txBody>
      </p:sp>
      <p:sp>
        <p:nvSpPr>
          <p:cNvPr id="93" name="Oval 176"/>
          <p:cNvSpPr>
            <a:spLocks noChangeArrowheads="1"/>
          </p:cNvSpPr>
          <p:nvPr/>
        </p:nvSpPr>
        <p:spPr bwMode="auto">
          <a:xfrm>
            <a:off x="7531100" y="5181600"/>
            <a:ext cx="533400" cy="533400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50000">
                <a:schemeClr val="bg1">
                  <a:gamma/>
                  <a:tint val="60392"/>
                  <a:invGamma/>
                </a:schemeClr>
              </a:gs>
              <a:gs pos="100000">
                <a:schemeClr val="bg1"/>
              </a:gs>
            </a:gsLst>
            <a:lin ang="5400000" scaled="1"/>
          </a:gradFill>
          <a:ln w="9525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en-US" sz="2800">
                <a:solidFill>
                  <a:srgbClr val="DC2608"/>
                </a:solidFill>
                <a:latin typeface=".VnBlack" pitchFamily="34" charset="0"/>
              </a:rPr>
              <a:t>43</a:t>
            </a:r>
          </a:p>
        </p:txBody>
      </p:sp>
      <p:sp>
        <p:nvSpPr>
          <p:cNvPr id="94" name="Oval 176"/>
          <p:cNvSpPr>
            <a:spLocks noChangeArrowheads="1"/>
          </p:cNvSpPr>
          <p:nvPr/>
        </p:nvSpPr>
        <p:spPr bwMode="auto">
          <a:xfrm>
            <a:off x="7531100" y="5181600"/>
            <a:ext cx="533400" cy="533400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50000">
                <a:schemeClr val="bg1">
                  <a:gamma/>
                  <a:tint val="60392"/>
                  <a:invGamma/>
                </a:schemeClr>
              </a:gs>
              <a:gs pos="100000">
                <a:schemeClr val="bg1"/>
              </a:gs>
            </a:gsLst>
            <a:lin ang="5400000" scaled="1"/>
          </a:gradFill>
          <a:ln w="9525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en-US" sz="2800">
                <a:solidFill>
                  <a:srgbClr val="DC2608"/>
                </a:solidFill>
                <a:latin typeface=".VnBlack" pitchFamily="34" charset="0"/>
              </a:rPr>
              <a:t>42</a:t>
            </a:r>
          </a:p>
        </p:txBody>
      </p:sp>
      <p:sp>
        <p:nvSpPr>
          <p:cNvPr id="95" name="Oval 176"/>
          <p:cNvSpPr>
            <a:spLocks noChangeArrowheads="1"/>
          </p:cNvSpPr>
          <p:nvPr/>
        </p:nvSpPr>
        <p:spPr bwMode="auto">
          <a:xfrm>
            <a:off x="7531100" y="5181600"/>
            <a:ext cx="533400" cy="533400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50000">
                <a:schemeClr val="bg1">
                  <a:gamma/>
                  <a:tint val="60392"/>
                  <a:invGamma/>
                </a:schemeClr>
              </a:gs>
              <a:gs pos="100000">
                <a:schemeClr val="bg1"/>
              </a:gs>
            </a:gsLst>
            <a:lin ang="5400000" scaled="1"/>
          </a:gradFill>
          <a:ln w="9525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en-US" sz="2800">
                <a:solidFill>
                  <a:srgbClr val="DC2608"/>
                </a:solidFill>
                <a:latin typeface=".VnBlack" pitchFamily="34" charset="0"/>
              </a:rPr>
              <a:t>41</a:t>
            </a:r>
          </a:p>
        </p:txBody>
      </p:sp>
      <p:sp>
        <p:nvSpPr>
          <p:cNvPr id="96" name="Oval 176"/>
          <p:cNvSpPr>
            <a:spLocks noChangeArrowheads="1"/>
          </p:cNvSpPr>
          <p:nvPr/>
        </p:nvSpPr>
        <p:spPr bwMode="auto">
          <a:xfrm>
            <a:off x="7531100" y="5181600"/>
            <a:ext cx="533400" cy="533400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50000">
                <a:schemeClr val="bg1">
                  <a:gamma/>
                  <a:tint val="60392"/>
                  <a:invGamma/>
                </a:schemeClr>
              </a:gs>
              <a:gs pos="100000">
                <a:schemeClr val="bg1"/>
              </a:gs>
            </a:gsLst>
            <a:lin ang="5400000" scaled="1"/>
          </a:gradFill>
          <a:ln w="9525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en-US" sz="2800">
                <a:solidFill>
                  <a:srgbClr val="DC2608"/>
                </a:solidFill>
                <a:latin typeface=".VnBlack" pitchFamily="34" charset="0"/>
              </a:rPr>
              <a:t>40</a:t>
            </a:r>
          </a:p>
        </p:txBody>
      </p:sp>
      <p:sp>
        <p:nvSpPr>
          <p:cNvPr id="97" name="Oval 176"/>
          <p:cNvSpPr>
            <a:spLocks noChangeArrowheads="1"/>
          </p:cNvSpPr>
          <p:nvPr/>
        </p:nvSpPr>
        <p:spPr bwMode="auto">
          <a:xfrm>
            <a:off x="7531100" y="5181600"/>
            <a:ext cx="533400" cy="533400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50000">
                <a:schemeClr val="bg1">
                  <a:gamma/>
                  <a:tint val="60392"/>
                  <a:invGamma/>
                </a:schemeClr>
              </a:gs>
              <a:gs pos="100000">
                <a:schemeClr val="bg1"/>
              </a:gs>
            </a:gsLst>
            <a:lin ang="5400000" scaled="1"/>
          </a:gradFill>
          <a:ln w="9525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en-US" sz="2800">
                <a:solidFill>
                  <a:srgbClr val="DC2608"/>
                </a:solidFill>
                <a:latin typeface=".VnBlack" pitchFamily="34" charset="0"/>
              </a:rPr>
              <a:t>39</a:t>
            </a:r>
          </a:p>
        </p:txBody>
      </p:sp>
      <p:sp>
        <p:nvSpPr>
          <p:cNvPr id="98" name="Oval 176"/>
          <p:cNvSpPr>
            <a:spLocks noChangeArrowheads="1"/>
          </p:cNvSpPr>
          <p:nvPr/>
        </p:nvSpPr>
        <p:spPr bwMode="auto">
          <a:xfrm>
            <a:off x="7531100" y="5181600"/>
            <a:ext cx="533400" cy="533400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50000">
                <a:schemeClr val="bg1">
                  <a:gamma/>
                  <a:tint val="60392"/>
                  <a:invGamma/>
                </a:schemeClr>
              </a:gs>
              <a:gs pos="100000">
                <a:schemeClr val="bg1"/>
              </a:gs>
            </a:gsLst>
            <a:lin ang="5400000" scaled="1"/>
          </a:gradFill>
          <a:ln w="9525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en-US" sz="2800">
                <a:solidFill>
                  <a:srgbClr val="DC2608"/>
                </a:solidFill>
                <a:latin typeface=".VnBlack" pitchFamily="34" charset="0"/>
              </a:rPr>
              <a:t>38</a:t>
            </a:r>
          </a:p>
        </p:txBody>
      </p:sp>
      <p:sp>
        <p:nvSpPr>
          <p:cNvPr id="99" name="Oval 176"/>
          <p:cNvSpPr>
            <a:spLocks noChangeArrowheads="1"/>
          </p:cNvSpPr>
          <p:nvPr/>
        </p:nvSpPr>
        <p:spPr bwMode="auto">
          <a:xfrm>
            <a:off x="7531100" y="5181600"/>
            <a:ext cx="533400" cy="533400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50000">
                <a:schemeClr val="bg1">
                  <a:gamma/>
                  <a:tint val="60392"/>
                  <a:invGamma/>
                </a:schemeClr>
              </a:gs>
              <a:gs pos="100000">
                <a:schemeClr val="bg1"/>
              </a:gs>
            </a:gsLst>
            <a:lin ang="5400000" scaled="1"/>
          </a:gradFill>
          <a:ln w="9525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en-US" sz="2800">
                <a:solidFill>
                  <a:srgbClr val="DC2608"/>
                </a:solidFill>
                <a:latin typeface=".VnBlack" pitchFamily="34" charset="0"/>
              </a:rPr>
              <a:t>37</a:t>
            </a:r>
          </a:p>
        </p:txBody>
      </p:sp>
      <p:sp>
        <p:nvSpPr>
          <p:cNvPr id="100" name="Oval 176"/>
          <p:cNvSpPr>
            <a:spLocks noChangeArrowheads="1"/>
          </p:cNvSpPr>
          <p:nvPr/>
        </p:nvSpPr>
        <p:spPr bwMode="auto">
          <a:xfrm>
            <a:off x="7531100" y="5181600"/>
            <a:ext cx="533400" cy="533400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50000">
                <a:schemeClr val="bg1">
                  <a:gamma/>
                  <a:tint val="60392"/>
                  <a:invGamma/>
                </a:schemeClr>
              </a:gs>
              <a:gs pos="100000">
                <a:schemeClr val="bg1"/>
              </a:gs>
            </a:gsLst>
            <a:lin ang="5400000" scaled="1"/>
          </a:gradFill>
          <a:ln w="9525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en-US" sz="2800">
                <a:solidFill>
                  <a:srgbClr val="DC2608"/>
                </a:solidFill>
                <a:latin typeface=".VnBlack" pitchFamily="34" charset="0"/>
              </a:rPr>
              <a:t>36</a:t>
            </a:r>
          </a:p>
        </p:txBody>
      </p:sp>
      <p:sp>
        <p:nvSpPr>
          <p:cNvPr id="101" name="Oval 176"/>
          <p:cNvSpPr>
            <a:spLocks noChangeArrowheads="1"/>
          </p:cNvSpPr>
          <p:nvPr/>
        </p:nvSpPr>
        <p:spPr bwMode="auto">
          <a:xfrm>
            <a:off x="7531100" y="5181600"/>
            <a:ext cx="533400" cy="533400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50000">
                <a:schemeClr val="bg1">
                  <a:gamma/>
                  <a:tint val="60392"/>
                  <a:invGamma/>
                </a:schemeClr>
              </a:gs>
              <a:gs pos="100000">
                <a:schemeClr val="bg1"/>
              </a:gs>
            </a:gsLst>
            <a:lin ang="5400000" scaled="1"/>
          </a:gradFill>
          <a:ln w="9525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en-US" sz="2800">
                <a:solidFill>
                  <a:srgbClr val="DC2608"/>
                </a:solidFill>
                <a:latin typeface=".VnBlack" pitchFamily="34" charset="0"/>
              </a:rPr>
              <a:t>35</a:t>
            </a:r>
          </a:p>
        </p:txBody>
      </p:sp>
      <p:sp>
        <p:nvSpPr>
          <p:cNvPr id="102" name="Oval 176"/>
          <p:cNvSpPr>
            <a:spLocks noChangeArrowheads="1"/>
          </p:cNvSpPr>
          <p:nvPr/>
        </p:nvSpPr>
        <p:spPr bwMode="auto">
          <a:xfrm>
            <a:off x="7531100" y="5181600"/>
            <a:ext cx="533400" cy="533400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50000">
                <a:schemeClr val="bg1">
                  <a:gamma/>
                  <a:tint val="60392"/>
                  <a:invGamma/>
                </a:schemeClr>
              </a:gs>
              <a:gs pos="100000">
                <a:schemeClr val="bg1"/>
              </a:gs>
            </a:gsLst>
            <a:lin ang="5400000" scaled="1"/>
          </a:gradFill>
          <a:ln w="9525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en-US" sz="2800">
                <a:solidFill>
                  <a:srgbClr val="DC2608"/>
                </a:solidFill>
                <a:latin typeface=".VnBlack" pitchFamily="34" charset="0"/>
              </a:rPr>
              <a:t>34</a:t>
            </a:r>
          </a:p>
        </p:txBody>
      </p:sp>
      <p:sp>
        <p:nvSpPr>
          <p:cNvPr id="103" name="Oval 176"/>
          <p:cNvSpPr>
            <a:spLocks noChangeArrowheads="1"/>
          </p:cNvSpPr>
          <p:nvPr/>
        </p:nvSpPr>
        <p:spPr bwMode="auto">
          <a:xfrm>
            <a:off x="7531100" y="5181600"/>
            <a:ext cx="533400" cy="533400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50000">
                <a:schemeClr val="bg1">
                  <a:gamma/>
                  <a:tint val="60392"/>
                  <a:invGamma/>
                </a:schemeClr>
              </a:gs>
              <a:gs pos="100000">
                <a:schemeClr val="bg1"/>
              </a:gs>
            </a:gsLst>
            <a:lin ang="5400000" scaled="1"/>
          </a:gradFill>
          <a:ln w="9525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en-US" sz="2800">
                <a:solidFill>
                  <a:srgbClr val="DC2608"/>
                </a:solidFill>
                <a:latin typeface=".VnBlack" pitchFamily="34" charset="0"/>
              </a:rPr>
              <a:t>33</a:t>
            </a:r>
          </a:p>
        </p:txBody>
      </p:sp>
      <p:sp>
        <p:nvSpPr>
          <p:cNvPr id="104" name="Oval 176"/>
          <p:cNvSpPr>
            <a:spLocks noChangeArrowheads="1"/>
          </p:cNvSpPr>
          <p:nvPr/>
        </p:nvSpPr>
        <p:spPr bwMode="auto">
          <a:xfrm>
            <a:off x="7531100" y="5181600"/>
            <a:ext cx="533400" cy="533400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50000">
                <a:schemeClr val="bg1">
                  <a:gamma/>
                  <a:tint val="60392"/>
                  <a:invGamma/>
                </a:schemeClr>
              </a:gs>
              <a:gs pos="100000">
                <a:schemeClr val="bg1"/>
              </a:gs>
            </a:gsLst>
            <a:lin ang="5400000" scaled="1"/>
          </a:gradFill>
          <a:ln w="9525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en-US" sz="2800">
                <a:solidFill>
                  <a:srgbClr val="DC2608"/>
                </a:solidFill>
                <a:latin typeface=".VnBlack" pitchFamily="34" charset="0"/>
              </a:rPr>
              <a:t>32</a:t>
            </a:r>
          </a:p>
        </p:txBody>
      </p:sp>
      <p:sp>
        <p:nvSpPr>
          <p:cNvPr id="105" name="Oval 176"/>
          <p:cNvSpPr>
            <a:spLocks noChangeArrowheads="1"/>
          </p:cNvSpPr>
          <p:nvPr/>
        </p:nvSpPr>
        <p:spPr bwMode="auto">
          <a:xfrm>
            <a:off x="7531100" y="5181600"/>
            <a:ext cx="533400" cy="533400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50000">
                <a:schemeClr val="bg1">
                  <a:gamma/>
                  <a:tint val="60392"/>
                  <a:invGamma/>
                </a:schemeClr>
              </a:gs>
              <a:gs pos="100000">
                <a:schemeClr val="bg1"/>
              </a:gs>
            </a:gsLst>
            <a:lin ang="5400000" scaled="1"/>
          </a:gradFill>
          <a:ln w="9525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en-US" sz="2800">
                <a:solidFill>
                  <a:srgbClr val="DC2608"/>
                </a:solidFill>
                <a:latin typeface=".VnBlack" pitchFamily="34" charset="0"/>
              </a:rPr>
              <a:t>31</a:t>
            </a:r>
          </a:p>
        </p:txBody>
      </p:sp>
      <p:sp>
        <p:nvSpPr>
          <p:cNvPr id="106" name="Oval 176"/>
          <p:cNvSpPr>
            <a:spLocks noChangeArrowheads="1"/>
          </p:cNvSpPr>
          <p:nvPr/>
        </p:nvSpPr>
        <p:spPr bwMode="auto">
          <a:xfrm>
            <a:off x="7531100" y="5181600"/>
            <a:ext cx="533400" cy="533400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50000">
                <a:schemeClr val="bg1">
                  <a:gamma/>
                  <a:tint val="60392"/>
                  <a:invGamma/>
                </a:schemeClr>
              </a:gs>
              <a:gs pos="100000">
                <a:schemeClr val="bg1"/>
              </a:gs>
            </a:gsLst>
            <a:lin ang="5400000" scaled="1"/>
          </a:gradFill>
          <a:ln w="9525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en-US" sz="2800">
                <a:solidFill>
                  <a:srgbClr val="DC2608"/>
                </a:solidFill>
                <a:latin typeface=".VnBlack" pitchFamily="34" charset="0"/>
              </a:rPr>
              <a:t>30</a:t>
            </a:r>
          </a:p>
        </p:txBody>
      </p:sp>
      <p:sp>
        <p:nvSpPr>
          <p:cNvPr id="107" name="Oval 176"/>
          <p:cNvSpPr>
            <a:spLocks noChangeArrowheads="1"/>
          </p:cNvSpPr>
          <p:nvPr/>
        </p:nvSpPr>
        <p:spPr bwMode="auto">
          <a:xfrm>
            <a:off x="7531100" y="5181600"/>
            <a:ext cx="533400" cy="533400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50000">
                <a:schemeClr val="bg1">
                  <a:gamma/>
                  <a:tint val="60392"/>
                  <a:invGamma/>
                </a:schemeClr>
              </a:gs>
              <a:gs pos="100000">
                <a:schemeClr val="bg1"/>
              </a:gs>
            </a:gsLst>
            <a:lin ang="5400000" scaled="1"/>
          </a:gradFill>
          <a:ln w="9525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en-US" sz="2800">
                <a:solidFill>
                  <a:srgbClr val="DC2608"/>
                </a:solidFill>
                <a:latin typeface=".VnBlack" pitchFamily="34" charset="0"/>
              </a:rPr>
              <a:t>29</a:t>
            </a:r>
          </a:p>
        </p:txBody>
      </p:sp>
      <p:sp>
        <p:nvSpPr>
          <p:cNvPr id="108" name="Oval 176"/>
          <p:cNvSpPr>
            <a:spLocks noChangeArrowheads="1"/>
          </p:cNvSpPr>
          <p:nvPr/>
        </p:nvSpPr>
        <p:spPr bwMode="auto">
          <a:xfrm>
            <a:off x="7531100" y="5181600"/>
            <a:ext cx="533400" cy="533400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50000">
                <a:schemeClr val="bg1">
                  <a:gamma/>
                  <a:tint val="60392"/>
                  <a:invGamma/>
                </a:schemeClr>
              </a:gs>
              <a:gs pos="100000">
                <a:schemeClr val="bg1"/>
              </a:gs>
            </a:gsLst>
            <a:lin ang="5400000" scaled="1"/>
          </a:gradFill>
          <a:ln w="9525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en-US" sz="2800">
                <a:solidFill>
                  <a:srgbClr val="DC2608"/>
                </a:solidFill>
                <a:latin typeface=".VnBlack" pitchFamily="34" charset="0"/>
              </a:rPr>
              <a:t>28</a:t>
            </a:r>
          </a:p>
        </p:txBody>
      </p:sp>
      <p:sp>
        <p:nvSpPr>
          <p:cNvPr id="109" name="Oval 176"/>
          <p:cNvSpPr>
            <a:spLocks noChangeArrowheads="1"/>
          </p:cNvSpPr>
          <p:nvPr/>
        </p:nvSpPr>
        <p:spPr bwMode="auto">
          <a:xfrm>
            <a:off x="7531100" y="5181600"/>
            <a:ext cx="533400" cy="533400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50000">
                <a:schemeClr val="bg1">
                  <a:gamma/>
                  <a:tint val="60392"/>
                  <a:invGamma/>
                </a:schemeClr>
              </a:gs>
              <a:gs pos="100000">
                <a:schemeClr val="bg1"/>
              </a:gs>
            </a:gsLst>
            <a:lin ang="5400000" scaled="1"/>
          </a:gradFill>
          <a:ln w="9525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en-US" sz="2800">
                <a:solidFill>
                  <a:srgbClr val="DC2608"/>
                </a:solidFill>
                <a:latin typeface=".VnBlack" pitchFamily="34" charset="0"/>
              </a:rPr>
              <a:t>27</a:t>
            </a:r>
          </a:p>
        </p:txBody>
      </p:sp>
      <p:sp>
        <p:nvSpPr>
          <p:cNvPr id="110" name="Oval 176"/>
          <p:cNvSpPr>
            <a:spLocks noChangeArrowheads="1"/>
          </p:cNvSpPr>
          <p:nvPr/>
        </p:nvSpPr>
        <p:spPr bwMode="auto">
          <a:xfrm>
            <a:off x="7531100" y="5181600"/>
            <a:ext cx="533400" cy="533400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50000">
                <a:schemeClr val="bg1">
                  <a:gamma/>
                  <a:tint val="60392"/>
                  <a:invGamma/>
                </a:schemeClr>
              </a:gs>
              <a:gs pos="100000">
                <a:schemeClr val="bg1"/>
              </a:gs>
            </a:gsLst>
            <a:lin ang="5400000" scaled="1"/>
          </a:gradFill>
          <a:ln w="9525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en-US" sz="2800">
                <a:solidFill>
                  <a:srgbClr val="DC2608"/>
                </a:solidFill>
                <a:latin typeface=".VnBlack" pitchFamily="34" charset="0"/>
              </a:rPr>
              <a:t>26</a:t>
            </a:r>
          </a:p>
        </p:txBody>
      </p:sp>
      <p:sp>
        <p:nvSpPr>
          <p:cNvPr id="111" name="Oval 176"/>
          <p:cNvSpPr>
            <a:spLocks noChangeArrowheads="1"/>
          </p:cNvSpPr>
          <p:nvPr/>
        </p:nvSpPr>
        <p:spPr bwMode="auto">
          <a:xfrm>
            <a:off x="7531100" y="5181600"/>
            <a:ext cx="533400" cy="533400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50000">
                <a:schemeClr val="bg1">
                  <a:gamma/>
                  <a:tint val="60392"/>
                  <a:invGamma/>
                </a:schemeClr>
              </a:gs>
              <a:gs pos="100000">
                <a:schemeClr val="bg1"/>
              </a:gs>
            </a:gsLst>
            <a:lin ang="5400000" scaled="1"/>
          </a:gradFill>
          <a:ln w="9525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en-US" sz="2800">
                <a:solidFill>
                  <a:srgbClr val="DC2608"/>
                </a:solidFill>
                <a:latin typeface=".VnBlack" pitchFamily="34" charset="0"/>
              </a:rPr>
              <a:t>25</a:t>
            </a:r>
          </a:p>
        </p:txBody>
      </p:sp>
      <p:sp>
        <p:nvSpPr>
          <p:cNvPr id="112" name="Oval 176"/>
          <p:cNvSpPr>
            <a:spLocks noChangeArrowheads="1"/>
          </p:cNvSpPr>
          <p:nvPr/>
        </p:nvSpPr>
        <p:spPr bwMode="auto">
          <a:xfrm>
            <a:off x="7531100" y="5181600"/>
            <a:ext cx="533400" cy="533400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50000">
                <a:schemeClr val="bg1">
                  <a:gamma/>
                  <a:tint val="60392"/>
                  <a:invGamma/>
                </a:schemeClr>
              </a:gs>
              <a:gs pos="100000">
                <a:schemeClr val="bg1"/>
              </a:gs>
            </a:gsLst>
            <a:lin ang="5400000" scaled="1"/>
          </a:gradFill>
          <a:ln w="9525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en-US" sz="2800">
                <a:solidFill>
                  <a:srgbClr val="DC2608"/>
                </a:solidFill>
                <a:latin typeface=".VnBlack" pitchFamily="34" charset="0"/>
              </a:rPr>
              <a:t>24</a:t>
            </a:r>
          </a:p>
        </p:txBody>
      </p:sp>
      <p:sp>
        <p:nvSpPr>
          <p:cNvPr id="113" name="Oval 176"/>
          <p:cNvSpPr>
            <a:spLocks noChangeArrowheads="1"/>
          </p:cNvSpPr>
          <p:nvPr/>
        </p:nvSpPr>
        <p:spPr bwMode="auto">
          <a:xfrm>
            <a:off x="7531100" y="5181600"/>
            <a:ext cx="533400" cy="533400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50000">
                <a:schemeClr val="bg1">
                  <a:gamma/>
                  <a:tint val="60392"/>
                  <a:invGamma/>
                </a:schemeClr>
              </a:gs>
              <a:gs pos="100000">
                <a:schemeClr val="bg1"/>
              </a:gs>
            </a:gsLst>
            <a:lin ang="5400000" scaled="1"/>
          </a:gradFill>
          <a:ln w="9525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en-US" sz="2800">
                <a:solidFill>
                  <a:srgbClr val="DC2608"/>
                </a:solidFill>
                <a:latin typeface=".VnBlack" pitchFamily="34" charset="0"/>
              </a:rPr>
              <a:t>23</a:t>
            </a:r>
          </a:p>
        </p:txBody>
      </p:sp>
      <p:sp>
        <p:nvSpPr>
          <p:cNvPr id="114" name="Oval 176"/>
          <p:cNvSpPr>
            <a:spLocks noChangeArrowheads="1"/>
          </p:cNvSpPr>
          <p:nvPr/>
        </p:nvSpPr>
        <p:spPr bwMode="auto">
          <a:xfrm>
            <a:off x="7531100" y="5181600"/>
            <a:ext cx="533400" cy="533400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50000">
                <a:schemeClr val="bg1">
                  <a:gamma/>
                  <a:tint val="60392"/>
                  <a:invGamma/>
                </a:schemeClr>
              </a:gs>
              <a:gs pos="100000">
                <a:schemeClr val="bg1"/>
              </a:gs>
            </a:gsLst>
            <a:lin ang="5400000" scaled="1"/>
          </a:gradFill>
          <a:ln w="9525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en-US" sz="2800">
                <a:solidFill>
                  <a:srgbClr val="DC2608"/>
                </a:solidFill>
                <a:latin typeface=".VnBlack" pitchFamily="34" charset="0"/>
              </a:rPr>
              <a:t>22</a:t>
            </a:r>
          </a:p>
        </p:txBody>
      </p:sp>
      <p:sp>
        <p:nvSpPr>
          <p:cNvPr id="115" name="Oval 176"/>
          <p:cNvSpPr>
            <a:spLocks noChangeArrowheads="1"/>
          </p:cNvSpPr>
          <p:nvPr/>
        </p:nvSpPr>
        <p:spPr bwMode="auto">
          <a:xfrm>
            <a:off x="7531100" y="5181600"/>
            <a:ext cx="533400" cy="533400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50000">
                <a:schemeClr val="bg1">
                  <a:gamma/>
                  <a:tint val="60392"/>
                  <a:invGamma/>
                </a:schemeClr>
              </a:gs>
              <a:gs pos="100000">
                <a:schemeClr val="bg1"/>
              </a:gs>
            </a:gsLst>
            <a:lin ang="5400000" scaled="1"/>
          </a:gradFill>
          <a:ln w="9525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en-US" sz="2800">
                <a:solidFill>
                  <a:srgbClr val="DC2608"/>
                </a:solidFill>
                <a:latin typeface=".VnBlack" pitchFamily="34" charset="0"/>
              </a:rPr>
              <a:t>21</a:t>
            </a:r>
          </a:p>
        </p:txBody>
      </p:sp>
      <p:sp>
        <p:nvSpPr>
          <p:cNvPr id="116" name="Oval 176"/>
          <p:cNvSpPr>
            <a:spLocks noChangeArrowheads="1"/>
          </p:cNvSpPr>
          <p:nvPr/>
        </p:nvSpPr>
        <p:spPr bwMode="auto">
          <a:xfrm>
            <a:off x="7531100" y="5181600"/>
            <a:ext cx="533400" cy="533400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50000">
                <a:schemeClr val="bg1">
                  <a:gamma/>
                  <a:tint val="60392"/>
                  <a:invGamma/>
                </a:schemeClr>
              </a:gs>
              <a:gs pos="100000">
                <a:schemeClr val="bg1"/>
              </a:gs>
            </a:gsLst>
            <a:lin ang="5400000" scaled="1"/>
          </a:gradFill>
          <a:ln w="9525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en-US" sz="2800">
                <a:solidFill>
                  <a:srgbClr val="DC2608"/>
                </a:solidFill>
                <a:latin typeface=".VnBlack" pitchFamily="34" charset="0"/>
              </a:rPr>
              <a:t>20</a:t>
            </a:r>
          </a:p>
        </p:txBody>
      </p:sp>
      <p:sp>
        <p:nvSpPr>
          <p:cNvPr id="117" name="Oval 176"/>
          <p:cNvSpPr>
            <a:spLocks noChangeArrowheads="1"/>
          </p:cNvSpPr>
          <p:nvPr/>
        </p:nvSpPr>
        <p:spPr bwMode="auto">
          <a:xfrm>
            <a:off x="7531100" y="5181600"/>
            <a:ext cx="533400" cy="533400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50000">
                <a:schemeClr val="bg1">
                  <a:gamma/>
                  <a:tint val="60392"/>
                  <a:invGamma/>
                </a:schemeClr>
              </a:gs>
              <a:gs pos="100000">
                <a:schemeClr val="bg1"/>
              </a:gs>
            </a:gsLst>
            <a:lin ang="5400000" scaled="1"/>
          </a:gradFill>
          <a:ln w="9525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en-US" sz="2800">
                <a:solidFill>
                  <a:srgbClr val="DC2608"/>
                </a:solidFill>
                <a:latin typeface=".VnBlack" pitchFamily="34" charset="0"/>
              </a:rPr>
              <a:t>19</a:t>
            </a:r>
          </a:p>
        </p:txBody>
      </p:sp>
      <p:sp>
        <p:nvSpPr>
          <p:cNvPr id="118" name="Oval 176"/>
          <p:cNvSpPr>
            <a:spLocks noChangeArrowheads="1"/>
          </p:cNvSpPr>
          <p:nvPr/>
        </p:nvSpPr>
        <p:spPr bwMode="auto">
          <a:xfrm>
            <a:off x="7531100" y="5181600"/>
            <a:ext cx="533400" cy="533400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50000">
                <a:schemeClr val="bg1">
                  <a:gamma/>
                  <a:tint val="60392"/>
                  <a:invGamma/>
                </a:schemeClr>
              </a:gs>
              <a:gs pos="100000">
                <a:schemeClr val="bg1"/>
              </a:gs>
            </a:gsLst>
            <a:lin ang="5400000" scaled="1"/>
          </a:gradFill>
          <a:ln w="9525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en-US" sz="2800">
                <a:solidFill>
                  <a:srgbClr val="DC2608"/>
                </a:solidFill>
                <a:latin typeface=".VnBlack" pitchFamily="34" charset="0"/>
              </a:rPr>
              <a:t>18</a:t>
            </a:r>
          </a:p>
        </p:txBody>
      </p:sp>
      <p:sp>
        <p:nvSpPr>
          <p:cNvPr id="119" name="Oval 176"/>
          <p:cNvSpPr>
            <a:spLocks noChangeArrowheads="1"/>
          </p:cNvSpPr>
          <p:nvPr/>
        </p:nvSpPr>
        <p:spPr bwMode="auto">
          <a:xfrm>
            <a:off x="7531100" y="5181600"/>
            <a:ext cx="533400" cy="533400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50000">
                <a:schemeClr val="bg1">
                  <a:gamma/>
                  <a:tint val="60392"/>
                  <a:invGamma/>
                </a:schemeClr>
              </a:gs>
              <a:gs pos="100000">
                <a:schemeClr val="bg1"/>
              </a:gs>
            </a:gsLst>
            <a:lin ang="5400000" scaled="1"/>
          </a:gradFill>
          <a:ln w="9525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en-US" sz="2800">
                <a:solidFill>
                  <a:srgbClr val="DC2608"/>
                </a:solidFill>
                <a:latin typeface=".VnBlack" pitchFamily="34" charset="0"/>
              </a:rPr>
              <a:t>17</a:t>
            </a:r>
          </a:p>
        </p:txBody>
      </p:sp>
      <p:sp>
        <p:nvSpPr>
          <p:cNvPr id="120" name="Oval 176"/>
          <p:cNvSpPr>
            <a:spLocks noChangeArrowheads="1"/>
          </p:cNvSpPr>
          <p:nvPr/>
        </p:nvSpPr>
        <p:spPr bwMode="auto">
          <a:xfrm>
            <a:off x="7531100" y="5181600"/>
            <a:ext cx="533400" cy="533400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50000">
                <a:schemeClr val="bg1">
                  <a:gamma/>
                  <a:tint val="60392"/>
                  <a:invGamma/>
                </a:schemeClr>
              </a:gs>
              <a:gs pos="100000">
                <a:schemeClr val="bg1"/>
              </a:gs>
            </a:gsLst>
            <a:lin ang="5400000" scaled="1"/>
          </a:gradFill>
          <a:ln w="9525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en-US" sz="2800">
                <a:solidFill>
                  <a:srgbClr val="DC2608"/>
                </a:solidFill>
                <a:latin typeface=".VnBlack" pitchFamily="34" charset="0"/>
              </a:rPr>
              <a:t>16</a:t>
            </a:r>
          </a:p>
        </p:txBody>
      </p:sp>
      <p:sp>
        <p:nvSpPr>
          <p:cNvPr id="121" name="Oval 176"/>
          <p:cNvSpPr>
            <a:spLocks noChangeArrowheads="1"/>
          </p:cNvSpPr>
          <p:nvPr/>
        </p:nvSpPr>
        <p:spPr bwMode="auto">
          <a:xfrm>
            <a:off x="7531100" y="5181600"/>
            <a:ext cx="533400" cy="533400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50000">
                <a:schemeClr val="bg1">
                  <a:gamma/>
                  <a:tint val="60392"/>
                  <a:invGamma/>
                </a:schemeClr>
              </a:gs>
              <a:gs pos="100000">
                <a:schemeClr val="bg1"/>
              </a:gs>
            </a:gsLst>
            <a:lin ang="5400000" scaled="1"/>
          </a:gradFill>
          <a:ln w="9525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en-US" sz="2800">
                <a:solidFill>
                  <a:srgbClr val="DC2608"/>
                </a:solidFill>
                <a:latin typeface=".VnBlack" pitchFamily="34" charset="0"/>
              </a:rPr>
              <a:t>15</a:t>
            </a:r>
          </a:p>
        </p:txBody>
      </p:sp>
      <p:sp>
        <p:nvSpPr>
          <p:cNvPr id="122" name="Oval 176"/>
          <p:cNvSpPr>
            <a:spLocks noChangeArrowheads="1"/>
          </p:cNvSpPr>
          <p:nvPr/>
        </p:nvSpPr>
        <p:spPr bwMode="auto">
          <a:xfrm>
            <a:off x="7531100" y="5181600"/>
            <a:ext cx="533400" cy="533400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50000">
                <a:schemeClr val="bg1">
                  <a:gamma/>
                  <a:tint val="60392"/>
                  <a:invGamma/>
                </a:schemeClr>
              </a:gs>
              <a:gs pos="100000">
                <a:schemeClr val="bg1"/>
              </a:gs>
            </a:gsLst>
            <a:lin ang="5400000" scaled="1"/>
          </a:gradFill>
          <a:ln w="9525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en-US" sz="2800">
                <a:solidFill>
                  <a:srgbClr val="DC2608"/>
                </a:solidFill>
                <a:latin typeface=".VnBlack" pitchFamily="34" charset="0"/>
              </a:rPr>
              <a:t>14</a:t>
            </a:r>
          </a:p>
        </p:txBody>
      </p:sp>
      <p:sp>
        <p:nvSpPr>
          <p:cNvPr id="123" name="Oval 176"/>
          <p:cNvSpPr>
            <a:spLocks noChangeArrowheads="1"/>
          </p:cNvSpPr>
          <p:nvPr/>
        </p:nvSpPr>
        <p:spPr bwMode="auto">
          <a:xfrm>
            <a:off x="7531100" y="5181600"/>
            <a:ext cx="533400" cy="533400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50000">
                <a:schemeClr val="bg1">
                  <a:gamma/>
                  <a:tint val="60392"/>
                  <a:invGamma/>
                </a:schemeClr>
              </a:gs>
              <a:gs pos="100000">
                <a:schemeClr val="bg1"/>
              </a:gs>
            </a:gsLst>
            <a:lin ang="5400000" scaled="1"/>
          </a:gradFill>
          <a:ln w="9525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en-US" sz="2800">
                <a:solidFill>
                  <a:srgbClr val="DC2608"/>
                </a:solidFill>
                <a:latin typeface=".VnBlack" pitchFamily="34" charset="0"/>
              </a:rPr>
              <a:t>13</a:t>
            </a:r>
          </a:p>
        </p:txBody>
      </p:sp>
      <p:sp>
        <p:nvSpPr>
          <p:cNvPr id="124" name="Oval 176"/>
          <p:cNvSpPr>
            <a:spLocks noChangeArrowheads="1"/>
          </p:cNvSpPr>
          <p:nvPr/>
        </p:nvSpPr>
        <p:spPr bwMode="auto">
          <a:xfrm>
            <a:off x="7531100" y="5181600"/>
            <a:ext cx="533400" cy="533400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50000">
                <a:schemeClr val="bg1">
                  <a:gamma/>
                  <a:tint val="60392"/>
                  <a:invGamma/>
                </a:schemeClr>
              </a:gs>
              <a:gs pos="100000">
                <a:schemeClr val="bg1"/>
              </a:gs>
            </a:gsLst>
            <a:lin ang="5400000" scaled="1"/>
          </a:gradFill>
          <a:ln w="9525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en-US" sz="2800">
                <a:solidFill>
                  <a:srgbClr val="DC2608"/>
                </a:solidFill>
                <a:latin typeface=".VnBlack" pitchFamily="34" charset="0"/>
              </a:rPr>
              <a:t>12</a:t>
            </a:r>
          </a:p>
        </p:txBody>
      </p:sp>
      <p:sp>
        <p:nvSpPr>
          <p:cNvPr id="125" name="Oval 176"/>
          <p:cNvSpPr>
            <a:spLocks noChangeArrowheads="1"/>
          </p:cNvSpPr>
          <p:nvPr/>
        </p:nvSpPr>
        <p:spPr bwMode="auto">
          <a:xfrm>
            <a:off x="7531100" y="5181600"/>
            <a:ext cx="533400" cy="533400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50000">
                <a:schemeClr val="bg1">
                  <a:gamma/>
                  <a:tint val="60392"/>
                  <a:invGamma/>
                </a:schemeClr>
              </a:gs>
              <a:gs pos="100000">
                <a:schemeClr val="bg1"/>
              </a:gs>
            </a:gsLst>
            <a:lin ang="5400000" scaled="1"/>
          </a:gradFill>
          <a:ln w="9525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en-US" sz="2800">
                <a:solidFill>
                  <a:srgbClr val="DC2608"/>
                </a:solidFill>
                <a:latin typeface=".VnBlack" pitchFamily="34" charset="0"/>
              </a:rPr>
              <a:t>11</a:t>
            </a:r>
          </a:p>
        </p:txBody>
      </p:sp>
      <p:sp>
        <p:nvSpPr>
          <p:cNvPr id="126" name="Oval 176"/>
          <p:cNvSpPr>
            <a:spLocks noChangeArrowheads="1"/>
          </p:cNvSpPr>
          <p:nvPr/>
        </p:nvSpPr>
        <p:spPr bwMode="auto">
          <a:xfrm>
            <a:off x="7531100" y="5181600"/>
            <a:ext cx="533400" cy="533400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50000">
                <a:schemeClr val="bg1">
                  <a:gamma/>
                  <a:tint val="60392"/>
                  <a:invGamma/>
                </a:schemeClr>
              </a:gs>
              <a:gs pos="100000">
                <a:schemeClr val="bg1"/>
              </a:gs>
            </a:gsLst>
            <a:lin ang="5400000" scaled="1"/>
          </a:gradFill>
          <a:ln w="9525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en-US" sz="2800">
                <a:solidFill>
                  <a:srgbClr val="DC2608"/>
                </a:solidFill>
                <a:latin typeface=".VnBlack" pitchFamily="34" charset="0"/>
              </a:rPr>
              <a:t>10</a:t>
            </a:r>
          </a:p>
        </p:txBody>
      </p:sp>
      <p:sp>
        <p:nvSpPr>
          <p:cNvPr id="127" name="Oval 176"/>
          <p:cNvSpPr>
            <a:spLocks noChangeArrowheads="1"/>
          </p:cNvSpPr>
          <p:nvPr/>
        </p:nvSpPr>
        <p:spPr bwMode="auto">
          <a:xfrm>
            <a:off x="7531100" y="5181600"/>
            <a:ext cx="533400" cy="533400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50000">
                <a:schemeClr val="bg1">
                  <a:gamma/>
                  <a:tint val="60392"/>
                  <a:invGamma/>
                </a:schemeClr>
              </a:gs>
              <a:gs pos="100000">
                <a:schemeClr val="bg1"/>
              </a:gs>
            </a:gsLst>
            <a:lin ang="5400000" scaled="1"/>
          </a:gradFill>
          <a:ln w="9525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en-US" sz="2800">
                <a:solidFill>
                  <a:srgbClr val="DC2608"/>
                </a:solidFill>
                <a:latin typeface=".VnBlack" pitchFamily="34" charset="0"/>
              </a:rPr>
              <a:t>9</a:t>
            </a:r>
          </a:p>
        </p:txBody>
      </p:sp>
      <p:sp>
        <p:nvSpPr>
          <p:cNvPr id="128" name="Oval 176"/>
          <p:cNvSpPr>
            <a:spLocks noChangeArrowheads="1"/>
          </p:cNvSpPr>
          <p:nvPr/>
        </p:nvSpPr>
        <p:spPr bwMode="auto">
          <a:xfrm>
            <a:off x="7531100" y="5181600"/>
            <a:ext cx="533400" cy="533400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50000">
                <a:schemeClr val="bg1">
                  <a:gamma/>
                  <a:tint val="60392"/>
                  <a:invGamma/>
                </a:schemeClr>
              </a:gs>
              <a:gs pos="100000">
                <a:schemeClr val="bg1"/>
              </a:gs>
            </a:gsLst>
            <a:lin ang="5400000" scaled="1"/>
          </a:gradFill>
          <a:ln w="9525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en-US" sz="2800">
                <a:solidFill>
                  <a:srgbClr val="DC2608"/>
                </a:solidFill>
                <a:latin typeface=".VnBlack" pitchFamily="34" charset="0"/>
              </a:rPr>
              <a:t>8</a:t>
            </a:r>
          </a:p>
        </p:txBody>
      </p:sp>
      <p:sp>
        <p:nvSpPr>
          <p:cNvPr id="129" name="Oval 176"/>
          <p:cNvSpPr>
            <a:spLocks noChangeArrowheads="1"/>
          </p:cNvSpPr>
          <p:nvPr/>
        </p:nvSpPr>
        <p:spPr bwMode="auto">
          <a:xfrm>
            <a:off x="7531100" y="5181600"/>
            <a:ext cx="533400" cy="533400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50000">
                <a:schemeClr val="bg1">
                  <a:gamma/>
                  <a:tint val="60392"/>
                  <a:invGamma/>
                </a:schemeClr>
              </a:gs>
              <a:gs pos="100000">
                <a:schemeClr val="bg1"/>
              </a:gs>
            </a:gsLst>
            <a:lin ang="5400000" scaled="1"/>
          </a:gradFill>
          <a:ln w="9525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en-US" sz="2800">
                <a:solidFill>
                  <a:srgbClr val="DC2608"/>
                </a:solidFill>
                <a:latin typeface=".VnBlack" pitchFamily="34" charset="0"/>
              </a:rPr>
              <a:t>7</a:t>
            </a:r>
          </a:p>
        </p:txBody>
      </p:sp>
      <p:sp>
        <p:nvSpPr>
          <p:cNvPr id="130" name="Oval 176"/>
          <p:cNvSpPr>
            <a:spLocks noChangeArrowheads="1"/>
          </p:cNvSpPr>
          <p:nvPr/>
        </p:nvSpPr>
        <p:spPr bwMode="auto">
          <a:xfrm>
            <a:off x="7531100" y="5181600"/>
            <a:ext cx="533400" cy="533400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50000">
                <a:schemeClr val="bg1">
                  <a:gamma/>
                  <a:tint val="60392"/>
                  <a:invGamma/>
                </a:schemeClr>
              </a:gs>
              <a:gs pos="100000">
                <a:schemeClr val="bg1"/>
              </a:gs>
            </a:gsLst>
            <a:lin ang="5400000" scaled="1"/>
          </a:gradFill>
          <a:ln w="9525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en-US" sz="2800">
                <a:solidFill>
                  <a:srgbClr val="DC2608"/>
                </a:solidFill>
                <a:latin typeface=".VnBlack" pitchFamily="34" charset="0"/>
              </a:rPr>
              <a:t>6</a:t>
            </a:r>
          </a:p>
        </p:txBody>
      </p:sp>
      <p:sp>
        <p:nvSpPr>
          <p:cNvPr id="131" name="Oval 176"/>
          <p:cNvSpPr>
            <a:spLocks noChangeArrowheads="1"/>
          </p:cNvSpPr>
          <p:nvPr/>
        </p:nvSpPr>
        <p:spPr bwMode="auto">
          <a:xfrm>
            <a:off x="7531100" y="5181600"/>
            <a:ext cx="533400" cy="533400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50000">
                <a:schemeClr val="bg1">
                  <a:gamma/>
                  <a:tint val="60392"/>
                  <a:invGamma/>
                </a:schemeClr>
              </a:gs>
              <a:gs pos="100000">
                <a:schemeClr val="bg1"/>
              </a:gs>
            </a:gsLst>
            <a:lin ang="5400000" scaled="1"/>
          </a:gradFill>
          <a:ln w="9525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en-US" sz="2800">
                <a:solidFill>
                  <a:srgbClr val="DC2608"/>
                </a:solidFill>
                <a:latin typeface=".VnBlack" pitchFamily="34" charset="0"/>
              </a:rPr>
              <a:t>5</a:t>
            </a:r>
          </a:p>
        </p:txBody>
      </p:sp>
      <p:sp>
        <p:nvSpPr>
          <p:cNvPr id="132" name="Oval 176"/>
          <p:cNvSpPr>
            <a:spLocks noChangeArrowheads="1"/>
          </p:cNvSpPr>
          <p:nvPr/>
        </p:nvSpPr>
        <p:spPr bwMode="auto">
          <a:xfrm>
            <a:off x="7531100" y="5181600"/>
            <a:ext cx="533400" cy="533400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50000">
                <a:schemeClr val="bg1">
                  <a:gamma/>
                  <a:tint val="60392"/>
                  <a:invGamma/>
                </a:schemeClr>
              </a:gs>
              <a:gs pos="100000">
                <a:schemeClr val="bg1"/>
              </a:gs>
            </a:gsLst>
            <a:lin ang="5400000" scaled="1"/>
          </a:gradFill>
          <a:ln w="9525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en-US" sz="2800">
                <a:solidFill>
                  <a:srgbClr val="DC2608"/>
                </a:solidFill>
                <a:latin typeface=".VnBlack" pitchFamily="34" charset="0"/>
              </a:rPr>
              <a:t>4</a:t>
            </a:r>
          </a:p>
        </p:txBody>
      </p:sp>
      <p:sp>
        <p:nvSpPr>
          <p:cNvPr id="133" name="Oval 176"/>
          <p:cNvSpPr>
            <a:spLocks noChangeArrowheads="1"/>
          </p:cNvSpPr>
          <p:nvPr/>
        </p:nvSpPr>
        <p:spPr bwMode="auto">
          <a:xfrm>
            <a:off x="7531100" y="5181600"/>
            <a:ext cx="533400" cy="533400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50000">
                <a:schemeClr val="bg1">
                  <a:gamma/>
                  <a:tint val="60392"/>
                  <a:invGamma/>
                </a:schemeClr>
              </a:gs>
              <a:gs pos="100000">
                <a:schemeClr val="bg1"/>
              </a:gs>
            </a:gsLst>
            <a:lin ang="5400000" scaled="1"/>
          </a:gradFill>
          <a:ln w="9525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en-US" sz="2800">
                <a:solidFill>
                  <a:srgbClr val="DC2608"/>
                </a:solidFill>
                <a:latin typeface=".VnBlack" pitchFamily="34" charset="0"/>
              </a:rPr>
              <a:t>3</a:t>
            </a:r>
          </a:p>
        </p:txBody>
      </p:sp>
      <p:sp>
        <p:nvSpPr>
          <p:cNvPr id="134" name="Oval 176"/>
          <p:cNvSpPr>
            <a:spLocks noChangeArrowheads="1"/>
          </p:cNvSpPr>
          <p:nvPr/>
        </p:nvSpPr>
        <p:spPr bwMode="auto">
          <a:xfrm>
            <a:off x="7531100" y="5181600"/>
            <a:ext cx="533400" cy="533400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50000">
                <a:schemeClr val="bg1">
                  <a:gamma/>
                  <a:tint val="60392"/>
                  <a:invGamma/>
                </a:schemeClr>
              </a:gs>
              <a:gs pos="100000">
                <a:schemeClr val="bg1"/>
              </a:gs>
            </a:gsLst>
            <a:lin ang="5400000" scaled="1"/>
          </a:gradFill>
          <a:ln w="9525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en-US" sz="2800">
                <a:solidFill>
                  <a:srgbClr val="DC2608"/>
                </a:solidFill>
                <a:latin typeface=".VnBlack" pitchFamily="34" charset="0"/>
              </a:rPr>
              <a:t>2</a:t>
            </a:r>
          </a:p>
        </p:txBody>
      </p:sp>
      <p:sp>
        <p:nvSpPr>
          <p:cNvPr id="135" name="Oval 176"/>
          <p:cNvSpPr>
            <a:spLocks noChangeArrowheads="1"/>
          </p:cNvSpPr>
          <p:nvPr/>
        </p:nvSpPr>
        <p:spPr bwMode="auto">
          <a:xfrm>
            <a:off x="7531100" y="5181600"/>
            <a:ext cx="533400" cy="533400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50000">
                <a:schemeClr val="bg1">
                  <a:gamma/>
                  <a:tint val="60392"/>
                  <a:invGamma/>
                </a:schemeClr>
              </a:gs>
              <a:gs pos="100000">
                <a:schemeClr val="bg1"/>
              </a:gs>
            </a:gsLst>
            <a:lin ang="5400000" scaled="1"/>
          </a:gradFill>
          <a:ln w="9525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en-US" sz="2800">
                <a:solidFill>
                  <a:srgbClr val="DC2608"/>
                </a:solidFill>
                <a:latin typeface=".VnBlack" pitchFamily="34" charset="0"/>
              </a:rPr>
              <a:t>1</a:t>
            </a:r>
          </a:p>
        </p:txBody>
      </p:sp>
      <p:sp>
        <p:nvSpPr>
          <p:cNvPr id="136" name="Oval 176"/>
          <p:cNvSpPr>
            <a:spLocks noChangeArrowheads="1"/>
          </p:cNvSpPr>
          <p:nvPr/>
        </p:nvSpPr>
        <p:spPr bwMode="auto">
          <a:xfrm>
            <a:off x="7531100" y="5181600"/>
            <a:ext cx="533400" cy="533400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50000">
                <a:schemeClr val="bg1">
                  <a:gamma/>
                  <a:tint val="60392"/>
                  <a:invGamma/>
                </a:schemeClr>
              </a:gs>
              <a:gs pos="100000">
                <a:schemeClr val="bg1"/>
              </a:gs>
            </a:gsLst>
            <a:lin ang="5400000" scaled="1"/>
          </a:gradFill>
          <a:ln w="9525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r>
              <a:rPr lang="en-US" sz="2800" dirty="0">
                <a:solidFill>
                  <a:srgbClr val="DC2608"/>
                </a:solidFill>
                <a:latin typeface=".VnBlack" pitchFamily="34" charset="0"/>
                <a:cs typeface="Arial" pitchFamily="34" charset="0"/>
              </a:rPr>
              <a:t>0</a:t>
            </a:r>
          </a:p>
        </p:txBody>
      </p:sp>
      <p:sp>
        <p:nvSpPr>
          <p:cNvPr id="137" name="Text Box 6"/>
          <p:cNvSpPr txBox="1">
            <a:spLocks noChangeArrowheads="1"/>
          </p:cNvSpPr>
          <p:nvPr/>
        </p:nvSpPr>
        <p:spPr bwMode="auto">
          <a:xfrm>
            <a:off x="2081212" y="3124200"/>
            <a:ext cx="1119188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>
                <a:latin typeface=".VnArial Narrow" pitchFamily="34" charset="0"/>
                <a:cs typeface="Arial" charset="0"/>
              </a:rPr>
              <a:t>-x</a:t>
            </a:r>
            <a:r>
              <a:rPr lang="en-US" sz="3200" b="1" baseline="30000" dirty="0">
                <a:latin typeface=".VnArial Narrow" pitchFamily="34" charset="0"/>
                <a:cs typeface="Arial" charset="0"/>
              </a:rPr>
              <a:t>2</a:t>
            </a:r>
            <a:r>
              <a:rPr lang="en-US" sz="3200" b="1" dirty="0">
                <a:latin typeface=".VnArial Narrow" pitchFamily="34" charset="0"/>
                <a:cs typeface="Arial" charset="0"/>
              </a:rPr>
              <a:t>y</a:t>
            </a:r>
          </a:p>
        </p:txBody>
      </p:sp>
      <p:sp>
        <p:nvSpPr>
          <p:cNvPr id="138" name="Text Box 10"/>
          <p:cNvSpPr txBox="1">
            <a:spLocks noChangeArrowheads="1"/>
          </p:cNvSpPr>
          <p:nvPr/>
        </p:nvSpPr>
        <p:spPr bwMode="auto">
          <a:xfrm>
            <a:off x="4267200" y="3124200"/>
            <a:ext cx="12954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>
                <a:latin typeface=".VnArial Narrow" pitchFamily="34" charset="0"/>
                <a:cs typeface="Arial" charset="0"/>
              </a:rPr>
              <a:t>-5xy</a:t>
            </a:r>
            <a:r>
              <a:rPr lang="en-US" sz="3200" b="1" baseline="30000" dirty="0">
                <a:latin typeface=".VnArial Narrow" pitchFamily="34" charset="0"/>
                <a:cs typeface="Arial" charset="0"/>
              </a:rPr>
              <a:t>2</a:t>
            </a:r>
            <a:endParaRPr lang="en-US" sz="3200" b="1" dirty="0">
              <a:latin typeface=".VnArial Narrow" pitchFamily="34" charset="0"/>
              <a:cs typeface="Arial" charset="0"/>
            </a:endParaRPr>
          </a:p>
        </p:txBody>
      </p:sp>
      <p:sp>
        <p:nvSpPr>
          <p:cNvPr id="140" name="Text Box 36"/>
          <p:cNvSpPr txBox="1">
            <a:spLocks noChangeArrowheads="1"/>
          </p:cNvSpPr>
          <p:nvPr/>
        </p:nvSpPr>
        <p:spPr bwMode="auto">
          <a:xfrm>
            <a:off x="6781800" y="3154363"/>
            <a:ext cx="792162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 err="1">
                <a:latin typeface=".VnArial Narrow" pitchFamily="34" charset="0"/>
                <a:cs typeface="Arial" charset="0"/>
              </a:rPr>
              <a:t>xy</a:t>
            </a:r>
            <a:endParaRPr lang="en-US" sz="3200" b="1" dirty="0">
              <a:latin typeface=".VnArial Narrow" pitchFamily="34" charset="0"/>
              <a:cs typeface="Arial" charset="0"/>
            </a:endParaRPr>
          </a:p>
        </p:txBody>
      </p:sp>
      <p:graphicFrame>
        <p:nvGraphicFramePr>
          <p:cNvPr id="141" name="Object 140"/>
          <p:cNvGraphicFramePr>
            <a:graphicFrameLocks noChangeAspect="1"/>
          </p:cNvGraphicFramePr>
          <p:nvPr/>
        </p:nvGraphicFramePr>
        <p:xfrm>
          <a:off x="6477000" y="3124200"/>
          <a:ext cx="609600" cy="783771"/>
        </p:xfrm>
        <a:graphic>
          <a:graphicData uri="http://schemas.openxmlformats.org/presentationml/2006/ole">
            <p:oleObj spid="_x0000_s35841" name="Equation" r:id="rId8" imgW="152280" imgH="393480" progId="Equation.DSMT4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9" presetClass="entr" presetSubtype="0" accel="10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870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870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87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87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39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39" presetClass="entr" presetSubtype="0" accel="10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86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86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86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86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39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39" presetClass="entr" presetSubtype="0" accel="10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2868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2868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286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286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39" presetClass="entr" presetSubtype="0" accel="10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286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286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286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286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39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2869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2869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286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286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39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286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286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286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286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39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2869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2869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286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286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39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39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286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286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286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286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1" presetID="39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287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287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287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287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7" presetID="39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3" presetID="39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2870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2870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287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287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22222E-6 -1.79191E-6 L 0.0132 0.25387 " pathEditMode="relative" rAng="0" ptsTypes="AA">
                                      <p:cBhvr>
                                        <p:cTn id="92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" y="12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3333 -0.00139 C 0.02483 0.02035 0.01667 0.04301 0.00886 0.07676 C 0.00122 0.11029 -0.00607 0.17434 -0.01423 0.20093 C -0.02222 0.22844 -0.03038 0.23468 -0.03837 0.24139 " pathEditMode="relative" rAng="0" ptsTypes="aaaA">
                                      <p:cBhvr>
                                        <p:cTn id="9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6" y="12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7 -0.0437 L -0.45313 0.42775 " pathEditMode="relative" rAng="0" ptsTypes="AA">
                                      <p:cBhvr>
                                        <p:cTn id="100" dur="1000" fill="hold"/>
                                        <p:tgtEl>
                                          <p:spTgt spid="2869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26" y="23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7 -1.79191E-6 C -0.03038 -1.79191E-6 -0.05972 0.00046 -0.10347 0.00786 C -0.1474 0.01596 -0.20156 0.02104 -0.26285 0.04532 C -0.32396 0.07006 -0.4276 0.10035 -0.47049 0.15492 C -0.51389 0.20925 -0.50799 0.32925 -0.52135 0.37341 C -0.53472 0.41757 -0.54236 0.41873 -0.54983 0.42035 " pathEditMode="relative" rAng="0" ptsTypes="aaaaaA">
                                      <p:cBhvr>
                                        <p:cTn id="10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75" y="21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07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05556E-6 -6.14424E-6 L 0.33072 0.22029 " pathEditMode="relative" ptsTypes="AA">
                                      <p:cBhvr>
                                        <p:cTn id="112" dur="1000" fill="hold"/>
                                        <p:tgtEl>
                                          <p:spTgt spid="2868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7 -6.14424E-6 L 0.06284 0.33564 " pathEditMode="relative" ptsTypes="AA">
                                      <p:cBhvr>
                                        <p:cTn id="116" dur="1000" fill="hold"/>
                                        <p:tgtEl>
                                          <p:spTgt spid="2868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-1.33148E-6 C -0.03073 0.02658 -0.06129 0.0534 -0.08073 0.09062 C -0.10018 0.12783 -0.10782 0.17037 -0.11702 0.22376 C -0.12622 0.27716 -0.1283 0.37356 -0.13611 0.41077 C -0.14393 0.44799 -0.15382 0.44776 -0.16372 0.44753 " pathEditMode="relative" ptsTypes="aaaaA">
                                      <p:cBhvr>
                                        <p:cTn id="12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1" presetClass="entr" presetSubtype="0" fill="hold" grpId="1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23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7 3.4104E-6 C -0.01822 0.00647 -0.03072 0.00855 -0.04444 0.02335 C -0.04062 0.04647 -0.04237 0.05109 -0.02256 0.0689 C -0.00885 0.07953 0.02188 0.09734 0.02188 0.09757 C 0.01789 0.09849 0.01407 0.10057 0.01042 0.10173 C 0.00435 0.10312 -0.00399 0.10057 -0.00763 0.10566 C -0.0151 0.11653 0.0085 0.13803 0.01389 0.14196 C 0.01112 0.15283 0.004 0.16069 0.00348 0.17156 C 0.00278 0.17965 0.00555 0.18797 0.00678 0.19583 C 0.004 0.20508 0.00487 0.21711 -0.0007 0.22474 C -0.00416 0.22936 -0.01042 0.23005 -0.0151 0.23214 C -0.02171 0.25433 -0.03454 0.25896 -0.05138 0.26612 C -0.04687 0.2726 -0.03819 0.27768 -0.03697 0.28647 C -0.03628 0.28994 -0.05694 0.29826 -0.05885 0.29826 C -0.07222 0.30081 -0.08577 0.3015 -0.09913 0.30266 C -0.10278 0.30404 -0.10608 0.30589 -0.1099 0.30682 C -0.11962 0.30936 -0.13855 0.31514 -0.13855 0.31607 " pathEditMode="relative" rAng="0" ptsTypes="ffffffffffffffffA">
                                      <p:cBhvr>
                                        <p:cTn id="128" dur="1000" fill="hold"/>
                                        <p:tgtEl>
                                          <p:spTgt spid="2870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8" y="15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9" fill="hold">
                            <p:stCondLst>
                              <p:cond delay="1000"/>
                            </p:stCondLst>
                            <p:childTnLst>
                              <p:par>
                                <p:cTn id="130" presetID="24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to="" calcmode="lin" valueType="num">
                                      <p:cBhvr>
                                        <p:cTn id="131" dur="1"/>
                                        <p:tgtEl>
                                          <p:spTgt spid="2870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3" presetID="24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to="" calcmode="lin" valueType="num">
                                      <p:cBhvr>
                                        <p:cTn id="134" dur="1"/>
                                        <p:tgtEl>
                                          <p:spTgt spid="2870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6" presetID="24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to="" calcmode="lin" valueType="num">
                                      <p:cBhvr>
                                        <p:cTn id="137" dur="1"/>
                                        <p:tgtEl>
                                          <p:spTgt spid="28699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9" presetID="24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to="" calcmode="lin" valueType="num">
                                      <p:cBhvr>
                                        <p:cTn id="140" dur="1"/>
                                        <p:tgtEl>
                                          <p:spTgt spid="2869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2" presetID="24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to="" calcmode="lin" valueType="num">
                                      <p:cBhvr>
                                        <p:cTn id="143" dur="1"/>
                                        <p:tgtEl>
                                          <p:spTgt spid="2869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5" presetID="24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to="" calcmode="lin" valueType="num">
                                      <p:cBhvr>
                                        <p:cTn id="146" dur="1"/>
                                        <p:tgtEl>
                                          <p:spTgt spid="28691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8" presetID="24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to="" calcmode="lin" valueType="num">
                                      <p:cBhvr>
                                        <p:cTn id="149" dur="1"/>
                                        <p:tgtEl>
                                          <p:spTgt spid="2867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51" restart="whenNotActive" fill="hold" evtFilter="cancelBubble" nodeType="interactiveSeq">
                <p:stCondLst>
                  <p:cond evt="onClick" delay="0">
                    <p:tgtEl>
                      <p:spTgt spid="4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2" fill="hold">
                      <p:stCondLst>
                        <p:cond delay="0"/>
                      </p:stCondLst>
                      <p:childTnLst>
                        <p:par>
                          <p:cTn id="153" fill="hold">
                            <p:stCondLst>
                              <p:cond delay="0"/>
                            </p:stCondLst>
                            <p:childTnLst>
                              <p:par>
                                <p:cTn id="154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bee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56" fill="hold">
                            <p:stCondLst>
                              <p:cond delay="1000"/>
                            </p:stCondLst>
                            <p:childTnLst>
                              <p:par>
                                <p:cTn id="157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bee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59" fill="hold">
                            <p:stCondLst>
                              <p:cond delay="2000"/>
                            </p:stCondLst>
                            <p:childTnLst>
                              <p:par>
                                <p:cTn id="160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bee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62" fill="hold">
                            <p:stCondLst>
                              <p:cond delay="3000"/>
                            </p:stCondLst>
                            <p:childTnLst>
                              <p:par>
                                <p:cTn id="163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bee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65" fill="hold">
                            <p:stCondLst>
                              <p:cond delay="4000"/>
                            </p:stCondLst>
                            <p:childTnLst>
                              <p:par>
                                <p:cTn id="166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bee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68" fill="hold">
                            <p:stCondLst>
                              <p:cond delay="5000"/>
                            </p:stCondLst>
                            <p:childTnLst>
                              <p:par>
                                <p:cTn id="169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bee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71" fill="hold">
                            <p:stCondLst>
                              <p:cond delay="6000"/>
                            </p:stCondLst>
                            <p:childTnLst>
                              <p:par>
                                <p:cTn id="172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bee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74" fill="hold">
                            <p:stCondLst>
                              <p:cond delay="7000"/>
                            </p:stCondLst>
                            <p:childTnLst>
                              <p:par>
                                <p:cTn id="175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bee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77" fill="hold">
                            <p:stCondLst>
                              <p:cond delay="8000"/>
                            </p:stCondLst>
                            <p:childTnLst>
                              <p:par>
                                <p:cTn id="17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bee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80" fill="hold">
                            <p:stCondLst>
                              <p:cond delay="9000"/>
                            </p:stCondLst>
                            <p:childTnLst>
                              <p:par>
                                <p:cTn id="18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bee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83" fill="hold">
                            <p:stCondLst>
                              <p:cond delay="10000"/>
                            </p:stCondLst>
                            <p:childTnLst>
                              <p:par>
                                <p:cTn id="184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bee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86" fill="hold">
                            <p:stCondLst>
                              <p:cond delay="11000"/>
                            </p:stCondLst>
                            <p:childTnLst>
                              <p:par>
                                <p:cTn id="187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bee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89" fill="hold">
                            <p:stCondLst>
                              <p:cond delay="12000"/>
                            </p:stCondLst>
                            <p:childTnLst>
                              <p:par>
                                <p:cTn id="190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bee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92" fill="hold">
                            <p:stCondLst>
                              <p:cond delay="13000"/>
                            </p:stCondLst>
                            <p:childTnLst>
                              <p:par>
                                <p:cTn id="193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bee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95" fill="hold">
                            <p:stCondLst>
                              <p:cond delay="14000"/>
                            </p:stCondLst>
                            <p:childTnLst>
                              <p:par>
                                <p:cTn id="196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bee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98" fill="hold">
                            <p:stCondLst>
                              <p:cond delay="15000"/>
                            </p:stCondLst>
                            <p:childTnLst>
                              <p:par>
                                <p:cTn id="199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bee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01" fill="hold">
                            <p:stCondLst>
                              <p:cond delay="16000"/>
                            </p:stCondLst>
                            <p:childTnLst>
                              <p:par>
                                <p:cTn id="202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bee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04" fill="hold">
                            <p:stCondLst>
                              <p:cond delay="17000"/>
                            </p:stCondLst>
                            <p:childTnLst>
                              <p:par>
                                <p:cTn id="205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bee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07" fill="hold">
                            <p:stCondLst>
                              <p:cond delay="18000"/>
                            </p:stCondLst>
                            <p:childTnLst>
                              <p:par>
                                <p:cTn id="20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bee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10" fill="hold">
                            <p:stCondLst>
                              <p:cond delay="19000"/>
                            </p:stCondLst>
                            <p:childTnLst>
                              <p:par>
                                <p:cTn id="21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bee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13" fill="hold">
                            <p:stCondLst>
                              <p:cond delay="20000"/>
                            </p:stCondLst>
                            <p:childTnLst>
                              <p:par>
                                <p:cTn id="214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bee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16" fill="hold">
                            <p:stCondLst>
                              <p:cond delay="21000"/>
                            </p:stCondLst>
                            <p:childTnLst>
                              <p:par>
                                <p:cTn id="217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bee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19" fill="hold">
                            <p:stCondLst>
                              <p:cond delay="22000"/>
                            </p:stCondLst>
                            <p:childTnLst>
                              <p:par>
                                <p:cTn id="220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bee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22" fill="hold">
                            <p:stCondLst>
                              <p:cond delay="23000"/>
                            </p:stCondLst>
                            <p:childTnLst>
                              <p:par>
                                <p:cTn id="223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bee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25" fill="hold">
                            <p:stCondLst>
                              <p:cond delay="24000"/>
                            </p:stCondLst>
                            <p:childTnLst>
                              <p:par>
                                <p:cTn id="226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2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bee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28" fill="hold">
                            <p:stCondLst>
                              <p:cond delay="25000"/>
                            </p:stCondLst>
                            <p:childTnLst>
                              <p:par>
                                <p:cTn id="229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bee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31" fill="hold">
                            <p:stCondLst>
                              <p:cond delay="26000"/>
                            </p:stCondLst>
                            <p:childTnLst>
                              <p:par>
                                <p:cTn id="232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bee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34" fill="hold">
                            <p:stCondLst>
                              <p:cond delay="27000"/>
                            </p:stCondLst>
                            <p:childTnLst>
                              <p:par>
                                <p:cTn id="235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bee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37" fill="hold">
                            <p:stCondLst>
                              <p:cond delay="28000"/>
                            </p:stCondLst>
                            <p:childTnLst>
                              <p:par>
                                <p:cTn id="23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bee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40" fill="hold">
                            <p:stCondLst>
                              <p:cond delay="29000"/>
                            </p:stCondLst>
                            <p:childTnLst>
                              <p:par>
                                <p:cTn id="24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bee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43" fill="hold">
                            <p:stCondLst>
                              <p:cond delay="30000"/>
                            </p:stCondLst>
                            <p:childTnLst>
                              <p:par>
                                <p:cTn id="244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bee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46" fill="hold">
                            <p:stCondLst>
                              <p:cond delay="31000"/>
                            </p:stCondLst>
                            <p:childTnLst>
                              <p:par>
                                <p:cTn id="247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bee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49" fill="hold">
                            <p:stCondLst>
                              <p:cond delay="32000"/>
                            </p:stCondLst>
                            <p:childTnLst>
                              <p:par>
                                <p:cTn id="250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bee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52" fill="hold">
                            <p:stCondLst>
                              <p:cond delay="33000"/>
                            </p:stCondLst>
                            <p:childTnLst>
                              <p:par>
                                <p:cTn id="253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bee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55" fill="hold">
                            <p:stCondLst>
                              <p:cond delay="34000"/>
                            </p:stCondLst>
                            <p:childTnLst>
                              <p:par>
                                <p:cTn id="256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bee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58" fill="hold">
                            <p:stCondLst>
                              <p:cond delay="35000"/>
                            </p:stCondLst>
                            <p:childTnLst>
                              <p:par>
                                <p:cTn id="259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bee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61" fill="hold">
                            <p:stCondLst>
                              <p:cond delay="36000"/>
                            </p:stCondLst>
                            <p:childTnLst>
                              <p:par>
                                <p:cTn id="262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6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bee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64" fill="hold">
                            <p:stCondLst>
                              <p:cond delay="37000"/>
                            </p:stCondLst>
                            <p:childTnLst>
                              <p:par>
                                <p:cTn id="265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6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bee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67" fill="hold">
                            <p:stCondLst>
                              <p:cond delay="38000"/>
                            </p:stCondLst>
                            <p:childTnLst>
                              <p:par>
                                <p:cTn id="26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6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bee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70" fill="hold">
                            <p:stCondLst>
                              <p:cond delay="39000"/>
                            </p:stCondLst>
                            <p:childTnLst>
                              <p:par>
                                <p:cTn id="27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7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bee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73" fill="hold">
                            <p:stCondLst>
                              <p:cond delay="40000"/>
                            </p:stCondLst>
                            <p:childTnLst>
                              <p:par>
                                <p:cTn id="274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7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bee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76" fill="hold">
                            <p:stCondLst>
                              <p:cond delay="41000"/>
                            </p:stCondLst>
                            <p:childTnLst>
                              <p:par>
                                <p:cTn id="277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7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bee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79" fill="hold">
                            <p:stCondLst>
                              <p:cond delay="42000"/>
                            </p:stCondLst>
                            <p:childTnLst>
                              <p:par>
                                <p:cTn id="280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8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bee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82" fill="hold">
                            <p:stCondLst>
                              <p:cond delay="43000"/>
                            </p:stCondLst>
                            <p:childTnLst>
                              <p:par>
                                <p:cTn id="283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8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bee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85" fill="hold">
                            <p:stCondLst>
                              <p:cond delay="44000"/>
                            </p:stCondLst>
                            <p:childTnLst>
                              <p:par>
                                <p:cTn id="286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8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bee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88" fill="hold">
                            <p:stCondLst>
                              <p:cond delay="45000"/>
                            </p:stCondLst>
                            <p:childTnLst>
                              <p:par>
                                <p:cTn id="289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8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bee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91" fill="hold">
                            <p:stCondLst>
                              <p:cond delay="46000"/>
                            </p:stCondLst>
                            <p:childTnLst>
                              <p:par>
                                <p:cTn id="292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bee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94" fill="hold">
                            <p:stCondLst>
                              <p:cond delay="47000"/>
                            </p:stCondLst>
                            <p:childTnLst>
                              <p:par>
                                <p:cTn id="295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bee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97" fill="hold">
                            <p:stCondLst>
                              <p:cond delay="48000"/>
                            </p:stCondLst>
                            <p:childTnLst>
                              <p:par>
                                <p:cTn id="29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bee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00" fill="hold">
                            <p:stCondLst>
                              <p:cond delay="49000"/>
                            </p:stCondLst>
                            <p:childTnLst>
                              <p:par>
                                <p:cTn id="30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bee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03" fill="hold">
                            <p:stCondLst>
                              <p:cond delay="50000"/>
                            </p:stCondLst>
                            <p:childTnLst>
                              <p:par>
                                <p:cTn id="304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bee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06" fill="hold">
                            <p:stCondLst>
                              <p:cond delay="51000"/>
                            </p:stCondLst>
                            <p:childTnLst>
                              <p:par>
                                <p:cTn id="307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bee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09" fill="hold">
                            <p:stCondLst>
                              <p:cond delay="52000"/>
                            </p:stCondLst>
                            <p:childTnLst>
                              <p:par>
                                <p:cTn id="310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bee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12" fill="hold">
                            <p:stCondLst>
                              <p:cond delay="53000"/>
                            </p:stCondLst>
                            <p:childTnLst>
                              <p:par>
                                <p:cTn id="313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bee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15" fill="hold">
                            <p:stCondLst>
                              <p:cond delay="54000"/>
                            </p:stCondLst>
                            <p:childTnLst>
                              <p:par>
                                <p:cTn id="316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bee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18" fill="hold">
                            <p:stCondLst>
                              <p:cond delay="55000"/>
                            </p:stCondLst>
                            <p:childTnLst>
                              <p:par>
                                <p:cTn id="319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bee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21" fill="hold">
                            <p:stCondLst>
                              <p:cond delay="56000"/>
                            </p:stCondLst>
                            <p:childTnLst>
                              <p:par>
                                <p:cTn id="322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2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bee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24" fill="hold">
                            <p:stCondLst>
                              <p:cond delay="57000"/>
                            </p:stCondLst>
                            <p:childTnLst>
                              <p:par>
                                <p:cTn id="325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bee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27" fill="hold">
                            <p:stCondLst>
                              <p:cond delay="58000"/>
                            </p:stCondLst>
                            <p:childTnLst>
                              <p:par>
                                <p:cTn id="32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2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bee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30" fill="hold">
                            <p:stCondLst>
                              <p:cond delay="59000"/>
                            </p:stCondLst>
                            <p:childTnLst>
                              <p:par>
                                <p:cTn id="33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bee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33" fill="hold">
                            <p:stCondLst>
                              <p:cond delay="60000"/>
                            </p:stCondLst>
                            <p:childTnLst>
                              <p:par>
                                <p:cTn id="334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3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bee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36" fill="hold">
                            <p:stCondLst>
                              <p:cond delay="61000"/>
                            </p:stCondLst>
                            <p:childTnLst>
                              <p:par>
                                <p:cTn id="337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3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bee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39" fill="hold">
                            <p:stCondLst>
                              <p:cond delay="62000"/>
                            </p:stCondLst>
                            <p:childTnLst>
                              <p:par>
                                <p:cTn id="340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4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bee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42" fill="hold">
                            <p:stCondLst>
                              <p:cond delay="63000"/>
                            </p:stCondLst>
                            <p:childTnLst>
                              <p:par>
                                <p:cTn id="343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4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bee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45" fill="hold">
                            <p:stCondLst>
                              <p:cond delay="64000"/>
                            </p:stCondLst>
                            <p:childTnLst>
                              <p:par>
                                <p:cTn id="346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4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bee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48" fill="hold">
                            <p:stCondLst>
                              <p:cond delay="65000"/>
                            </p:stCondLst>
                            <p:childTnLst>
                              <p:par>
                                <p:cTn id="349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4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bee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51" fill="hold">
                            <p:stCondLst>
                              <p:cond delay="66000"/>
                            </p:stCondLst>
                            <p:childTnLst>
                              <p:par>
                                <p:cTn id="352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bee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54" fill="hold">
                            <p:stCondLst>
                              <p:cond delay="67000"/>
                            </p:stCondLst>
                            <p:childTnLst>
                              <p:par>
                                <p:cTn id="355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bee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57" fill="hold">
                            <p:stCondLst>
                              <p:cond delay="68000"/>
                            </p:stCondLst>
                            <p:childTnLst>
                              <p:par>
                                <p:cTn id="35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bee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60" fill="hold">
                            <p:stCondLst>
                              <p:cond delay="69000"/>
                            </p:stCondLst>
                            <p:childTnLst>
                              <p:par>
                                <p:cTn id="36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6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bee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63" fill="hold">
                            <p:stCondLst>
                              <p:cond delay="70000"/>
                            </p:stCondLst>
                            <p:childTnLst>
                              <p:par>
                                <p:cTn id="364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6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bee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66" fill="hold">
                            <p:stCondLst>
                              <p:cond delay="71000"/>
                            </p:stCondLst>
                            <p:childTnLst>
                              <p:par>
                                <p:cTn id="367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6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bee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69" fill="hold">
                            <p:stCondLst>
                              <p:cond delay="72000"/>
                            </p:stCondLst>
                            <p:childTnLst>
                              <p:par>
                                <p:cTn id="370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7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bee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72" fill="hold">
                            <p:stCondLst>
                              <p:cond delay="73000"/>
                            </p:stCondLst>
                            <p:childTnLst>
                              <p:par>
                                <p:cTn id="373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7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bee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75" fill="hold">
                            <p:stCondLst>
                              <p:cond delay="74000"/>
                            </p:stCondLst>
                            <p:childTnLst>
                              <p:par>
                                <p:cTn id="376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7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bee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78" fill="hold">
                            <p:stCondLst>
                              <p:cond delay="75000"/>
                            </p:stCondLst>
                            <p:childTnLst>
                              <p:par>
                                <p:cTn id="379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7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bee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81" fill="hold">
                            <p:stCondLst>
                              <p:cond delay="76000"/>
                            </p:stCondLst>
                            <p:childTnLst>
                              <p:par>
                                <p:cTn id="382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8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bee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84" fill="hold">
                            <p:stCondLst>
                              <p:cond delay="77000"/>
                            </p:stCondLst>
                            <p:childTnLst>
                              <p:par>
                                <p:cTn id="385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8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bee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87" fill="hold">
                            <p:stCondLst>
                              <p:cond delay="78000"/>
                            </p:stCondLst>
                            <p:childTnLst>
                              <p:par>
                                <p:cTn id="38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8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bee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90" fill="hold">
                            <p:stCondLst>
                              <p:cond delay="79000"/>
                            </p:stCondLst>
                            <p:childTnLst>
                              <p:par>
                                <p:cTn id="39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9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bee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93" fill="hold">
                            <p:stCondLst>
                              <p:cond delay="80000"/>
                            </p:stCondLst>
                            <p:childTnLst>
                              <p:par>
                                <p:cTn id="394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9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bee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96" fill="hold">
                            <p:stCondLst>
                              <p:cond delay="81000"/>
                            </p:stCondLst>
                            <p:childTnLst>
                              <p:par>
                                <p:cTn id="397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9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bee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99" fill="hold">
                            <p:stCondLst>
                              <p:cond delay="82000"/>
                            </p:stCondLst>
                            <p:childTnLst>
                              <p:par>
                                <p:cTn id="400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0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bee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02" fill="hold">
                            <p:stCondLst>
                              <p:cond delay="83000"/>
                            </p:stCondLst>
                            <p:childTnLst>
                              <p:par>
                                <p:cTn id="403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0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bee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05" fill="hold">
                            <p:stCondLst>
                              <p:cond delay="84000"/>
                            </p:stCondLst>
                            <p:childTnLst>
                              <p:par>
                                <p:cTn id="406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0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bee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08" fill="hold">
                            <p:stCondLst>
                              <p:cond delay="85000"/>
                            </p:stCondLst>
                            <p:childTnLst>
                              <p:par>
                                <p:cTn id="409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0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bee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11" fill="hold">
                            <p:stCondLst>
                              <p:cond delay="86000"/>
                            </p:stCondLst>
                            <p:childTnLst>
                              <p:par>
                                <p:cTn id="412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bee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14" fill="hold">
                            <p:stCondLst>
                              <p:cond delay="87000"/>
                            </p:stCondLst>
                            <p:childTnLst>
                              <p:par>
                                <p:cTn id="415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bee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17" fill="hold">
                            <p:stCondLst>
                              <p:cond delay="88000"/>
                            </p:stCondLst>
                            <p:childTnLst>
                              <p:par>
                                <p:cTn id="41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1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bee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20" fill="hold">
                            <p:stCondLst>
                              <p:cond delay="89000"/>
                            </p:stCondLst>
                            <p:childTnLst>
                              <p:par>
                                <p:cTn id="42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bee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23" fill="hold">
                            <p:stCondLst>
                              <p:cond delay="90000"/>
                            </p:stCondLst>
                            <p:childTnLst>
                              <p:par>
                                <p:cTn id="424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GU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5"/>
                  </p:tgtEl>
                </p:cond>
              </p:nextCondLst>
            </p:seq>
          </p:childTnLst>
        </p:cTn>
      </p:par>
    </p:tnLst>
    <p:bldLst>
      <p:bldP spid="28682" grpId="0"/>
      <p:bldP spid="28682" grpId="1"/>
      <p:bldP spid="28689" grpId="0"/>
      <p:bldP spid="28689" grpId="1"/>
      <p:bldP spid="28690" grpId="0"/>
      <p:bldP spid="28690" grpId="1"/>
      <p:bldP spid="28691" grpId="0"/>
      <p:bldP spid="28692" grpId="0"/>
      <p:bldP spid="28693" grpId="0"/>
      <p:bldP spid="28699" grpId="0"/>
      <p:bldP spid="28700" grpId="0"/>
      <p:bldP spid="28707" grpId="0"/>
      <p:bldP spid="28708" grpId="0"/>
      <p:bldP spid="28708" grpId="1"/>
      <p:bldP spid="28717" grpId="0"/>
      <p:bldP spid="28717" grpId="1"/>
      <p:bldP spid="46" grpId="0" animBg="1"/>
      <p:bldP spid="47" grpId="0" animBg="1"/>
      <p:bldP spid="48" grpId="0" animBg="1"/>
      <p:bldP spid="49" grpId="0" animBg="1"/>
      <p:bldP spid="50" grpId="0" animBg="1"/>
      <p:bldP spid="51" grpId="0" animBg="1"/>
      <p:bldP spid="52" grpId="0" animBg="1"/>
      <p:bldP spid="53" grpId="0" animBg="1"/>
      <p:bldP spid="54" grpId="0" animBg="1"/>
      <p:bldP spid="55" grpId="0" animBg="1"/>
      <p:bldP spid="56" grpId="0" animBg="1"/>
      <p:bldP spid="57" grpId="0" animBg="1"/>
      <p:bldP spid="58" grpId="0" animBg="1"/>
      <p:bldP spid="59" grpId="0" animBg="1"/>
      <p:bldP spid="60" grpId="0" animBg="1"/>
      <p:bldP spid="61" grpId="0" animBg="1"/>
      <p:bldP spid="62" grpId="0" animBg="1"/>
      <p:bldP spid="63" grpId="0" animBg="1"/>
      <p:bldP spid="64" grpId="0" animBg="1"/>
      <p:bldP spid="65" grpId="0" animBg="1"/>
      <p:bldP spid="66" grpId="0" animBg="1"/>
      <p:bldP spid="67" grpId="0" animBg="1"/>
      <p:bldP spid="68" grpId="0" animBg="1"/>
      <p:bldP spid="69" grpId="0" animBg="1"/>
      <p:bldP spid="70" grpId="0" animBg="1"/>
      <p:bldP spid="71" grpId="0" animBg="1"/>
      <p:bldP spid="72" grpId="0" animBg="1"/>
      <p:bldP spid="73" grpId="0" animBg="1"/>
      <p:bldP spid="74" grpId="0" animBg="1"/>
      <p:bldP spid="75" grpId="0" animBg="1"/>
      <p:bldP spid="76" grpId="0" animBg="1"/>
      <p:bldP spid="77" grpId="0" animBg="1"/>
      <p:bldP spid="78" grpId="0" animBg="1"/>
      <p:bldP spid="79" grpId="0" animBg="1"/>
      <p:bldP spid="80" grpId="0" animBg="1"/>
      <p:bldP spid="81" grpId="0" animBg="1"/>
      <p:bldP spid="82" grpId="0" animBg="1"/>
      <p:bldP spid="83" grpId="0" animBg="1"/>
      <p:bldP spid="84" grpId="0" animBg="1"/>
      <p:bldP spid="85" grpId="0" animBg="1"/>
      <p:bldP spid="86" grpId="0" animBg="1"/>
      <p:bldP spid="87" grpId="0" animBg="1"/>
      <p:bldP spid="88" grpId="0" animBg="1"/>
      <p:bldP spid="89" grpId="0" animBg="1"/>
      <p:bldP spid="90" grpId="0" animBg="1"/>
      <p:bldP spid="91" grpId="0" animBg="1"/>
      <p:bldP spid="92" grpId="0" animBg="1"/>
      <p:bldP spid="93" grpId="0" animBg="1"/>
      <p:bldP spid="94" grpId="0" animBg="1"/>
      <p:bldP spid="95" grpId="0" animBg="1"/>
      <p:bldP spid="96" grpId="0" animBg="1"/>
      <p:bldP spid="97" grpId="0" animBg="1"/>
      <p:bldP spid="98" grpId="0" animBg="1"/>
      <p:bldP spid="99" grpId="0" animBg="1"/>
      <p:bldP spid="100" grpId="0" animBg="1"/>
      <p:bldP spid="101" grpId="0" animBg="1"/>
      <p:bldP spid="102" grpId="0" animBg="1"/>
      <p:bldP spid="103" grpId="0" animBg="1"/>
      <p:bldP spid="104" grpId="0" animBg="1"/>
      <p:bldP spid="105" grpId="0" animBg="1"/>
      <p:bldP spid="106" grpId="0" animBg="1"/>
      <p:bldP spid="107" grpId="0" animBg="1"/>
      <p:bldP spid="108" grpId="0" animBg="1"/>
      <p:bldP spid="109" grpId="0" animBg="1"/>
      <p:bldP spid="110" grpId="0" animBg="1"/>
      <p:bldP spid="111" grpId="0" animBg="1"/>
      <p:bldP spid="112" grpId="0" animBg="1"/>
      <p:bldP spid="113" grpId="0" animBg="1"/>
      <p:bldP spid="114" grpId="0" animBg="1"/>
      <p:bldP spid="115" grpId="0" animBg="1"/>
      <p:bldP spid="116" grpId="0" animBg="1"/>
      <p:bldP spid="117" grpId="0" animBg="1"/>
      <p:bldP spid="118" grpId="0" animBg="1"/>
      <p:bldP spid="119" grpId="0" animBg="1"/>
      <p:bldP spid="120" grpId="0" animBg="1"/>
      <p:bldP spid="121" grpId="0" animBg="1"/>
      <p:bldP spid="122" grpId="0" animBg="1"/>
      <p:bldP spid="123" grpId="0" animBg="1"/>
      <p:bldP spid="124" grpId="0" animBg="1"/>
      <p:bldP spid="125" grpId="0" animBg="1"/>
      <p:bldP spid="126" grpId="0" animBg="1"/>
      <p:bldP spid="127" grpId="0" animBg="1"/>
      <p:bldP spid="128" grpId="0" animBg="1"/>
      <p:bldP spid="129" grpId="0" animBg="1"/>
      <p:bldP spid="130" grpId="0" animBg="1"/>
      <p:bldP spid="131" grpId="0" animBg="1"/>
      <p:bldP spid="132" grpId="0" animBg="1"/>
      <p:bldP spid="133" grpId="0" animBg="1"/>
      <p:bldP spid="134" grpId="0" animBg="1"/>
      <p:bldP spid="135" grpId="0" animBg="1"/>
      <p:bldP spid="13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52400" y="609600"/>
            <a:ext cx="8763000" cy="1828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cặp</a:t>
            </a:r>
            <a:r>
              <a:rPr lang="en-US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đơn</a:t>
            </a:r>
            <a:r>
              <a:rPr lang="en-US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dạng</a:t>
            </a:r>
            <a:r>
              <a:rPr lang="en-US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? </a:t>
            </a:r>
            <a:r>
              <a:rPr lang="en-US" sz="24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Vì</a:t>
            </a:r>
            <a:r>
              <a:rPr lang="en-US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sao</a:t>
            </a:r>
            <a:r>
              <a:rPr lang="en-US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grpSp>
        <p:nvGrpSpPr>
          <p:cNvPr id="7" name="Group 6"/>
          <p:cNvGrpSpPr/>
          <p:nvPr/>
        </p:nvGrpSpPr>
        <p:grpSpPr>
          <a:xfrm>
            <a:off x="533400" y="2590800"/>
            <a:ext cx="3124200" cy="990600"/>
            <a:chOff x="533400" y="2590800"/>
            <a:chExt cx="3124200" cy="990600"/>
          </a:xfrm>
        </p:grpSpPr>
        <p:graphicFrame>
          <p:nvGraphicFramePr>
            <p:cNvPr id="4" name="Object 3"/>
            <p:cNvGraphicFramePr>
              <a:graphicFrameLocks noChangeAspect="1"/>
            </p:cNvGraphicFramePr>
            <p:nvPr/>
          </p:nvGraphicFramePr>
          <p:xfrm>
            <a:off x="685800" y="2819400"/>
            <a:ext cx="1327150" cy="457200"/>
          </p:xfrm>
          <a:graphic>
            <a:graphicData uri="http://schemas.openxmlformats.org/presentationml/2006/ole">
              <p:oleObj spid="_x0000_s1026" name="Equation" r:id="rId3" imgW="520560" imgH="203040" progId="Equation.DSMT4">
                <p:embed/>
              </p:oleObj>
            </a:graphicData>
          </a:graphic>
        </p:graphicFrame>
        <p:sp>
          <p:nvSpPr>
            <p:cNvPr id="5" name="Rectangle 4"/>
            <p:cNvSpPr/>
            <p:nvPr/>
          </p:nvSpPr>
          <p:spPr>
            <a:xfrm>
              <a:off x="533400" y="2590800"/>
              <a:ext cx="3124200" cy="9906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   </a:t>
              </a:r>
              <a:r>
                <a:rPr lang="en-US" sz="2800" dirty="0" err="1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và</a:t>
              </a:r>
              <a:endPara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graphicFrame>
          <p:nvGraphicFramePr>
            <p:cNvPr id="6" name="Object 5"/>
            <p:cNvGraphicFramePr>
              <a:graphicFrameLocks noChangeAspect="1"/>
            </p:cNvGraphicFramePr>
            <p:nvPr/>
          </p:nvGraphicFramePr>
          <p:xfrm>
            <a:off x="2438400" y="2819400"/>
            <a:ext cx="838200" cy="488950"/>
          </p:xfrm>
          <a:graphic>
            <a:graphicData uri="http://schemas.openxmlformats.org/presentationml/2006/ole">
              <p:oleObj spid="_x0000_s1027" name="Equation" r:id="rId4" imgW="241200" imgH="203040" progId="Equation.DSMT4">
                <p:embed/>
              </p:oleObj>
            </a:graphicData>
          </a:graphic>
        </p:graphicFrame>
      </p:grpSp>
      <p:grpSp>
        <p:nvGrpSpPr>
          <p:cNvPr id="12" name="Group 11"/>
          <p:cNvGrpSpPr/>
          <p:nvPr/>
        </p:nvGrpSpPr>
        <p:grpSpPr>
          <a:xfrm>
            <a:off x="530591" y="3200400"/>
            <a:ext cx="4727209" cy="990600"/>
            <a:chOff x="609600" y="3962400"/>
            <a:chExt cx="4727209" cy="990600"/>
          </a:xfrm>
        </p:grpSpPr>
        <p:graphicFrame>
          <p:nvGraphicFramePr>
            <p:cNvPr id="9" name="Object 8"/>
            <p:cNvGraphicFramePr>
              <a:graphicFrameLocks noChangeAspect="1"/>
            </p:cNvGraphicFramePr>
            <p:nvPr/>
          </p:nvGraphicFramePr>
          <p:xfrm>
            <a:off x="768134" y="4191000"/>
            <a:ext cx="1441666" cy="609600"/>
          </p:xfrm>
          <a:graphic>
            <a:graphicData uri="http://schemas.openxmlformats.org/presentationml/2006/ole">
              <p:oleObj spid="_x0000_s1028" name="Equation" r:id="rId5" imgW="558720" imgH="228600" progId="Equation.DSMT4">
                <p:embed/>
              </p:oleObj>
            </a:graphicData>
          </a:graphic>
        </p:graphicFrame>
        <p:sp>
          <p:nvSpPr>
            <p:cNvPr id="10" name="Rectangle 9"/>
            <p:cNvSpPr/>
            <p:nvPr/>
          </p:nvSpPr>
          <p:spPr>
            <a:xfrm>
              <a:off x="609600" y="3962400"/>
              <a:ext cx="4727209" cy="9906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2800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                  </a:t>
              </a:r>
              <a:r>
                <a:rPr lang="en-US" sz="2800" dirty="0" err="1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và</a:t>
              </a:r>
              <a:endPara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graphicFrame>
          <p:nvGraphicFramePr>
            <p:cNvPr id="11" name="Object 10"/>
            <p:cNvGraphicFramePr>
              <a:graphicFrameLocks noChangeAspect="1"/>
            </p:cNvGraphicFramePr>
            <p:nvPr/>
          </p:nvGraphicFramePr>
          <p:xfrm>
            <a:off x="2819400" y="4191000"/>
            <a:ext cx="1422633" cy="550862"/>
          </p:xfrm>
          <a:graphic>
            <a:graphicData uri="http://schemas.openxmlformats.org/presentationml/2006/ole">
              <p:oleObj spid="_x0000_s1029" name="Equation" r:id="rId6" imgW="545760" imgH="228600" progId="Equation.DSMT4">
                <p:embed/>
              </p:oleObj>
            </a:graphicData>
          </a:graphic>
        </p:graphicFrame>
      </p:grpSp>
      <p:grpSp>
        <p:nvGrpSpPr>
          <p:cNvPr id="17" name="Group 16"/>
          <p:cNvGrpSpPr/>
          <p:nvPr/>
        </p:nvGrpSpPr>
        <p:grpSpPr>
          <a:xfrm>
            <a:off x="533400" y="3886200"/>
            <a:ext cx="3127375" cy="990600"/>
            <a:chOff x="533400" y="4267200"/>
            <a:chExt cx="3127375" cy="990600"/>
          </a:xfrm>
        </p:grpSpPr>
        <p:graphicFrame>
          <p:nvGraphicFramePr>
            <p:cNvPr id="14" name="Object 13"/>
            <p:cNvGraphicFramePr>
              <a:graphicFrameLocks noChangeAspect="1"/>
            </p:cNvGraphicFramePr>
            <p:nvPr/>
          </p:nvGraphicFramePr>
          <p:xfrm>
            <a:off x="636588" y="4467225"/>
            <a:ext cx="1425575" cy="514350"/>
          </p:xfrm>
          <a:graphic>
            <a:graphicData uri="http://schemas.openxmlformats.org/presentationml/2006/ole">
              <p:oleObj spid="_x0000_s1030" name="Equation" r:id="rId7" imgW="558720" imgH="228600" progId="Equation.DSMT4">
                <p:embed/>
              </p:oleObj>
            </a:graphicData>
          </a:graphic>
        </p:graphicFrame>
        <p:sp>
          <p:nvSpPr>
            <p:cNvPr id="15" name="Rectangle 14"/>
            <p:cNvSpPr/>
            <p:nvPr/>
          </p:nvSpPr>
          <p:spPr>
            <a:xfrm>
              <a:off x="533400" y="4267200"/>
              <a:ext cx="3124200" cy="9906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     </a:t>
              </a:r>
              <a:r>
                <a:rPr lang="en-US" sz="2800" dirty="0" err="1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và</a:t>
              </a:r>
              <a:endPara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graphicFrame>
          <p:nvGraphicFramePr>
            <p:cNvPr id="16" name="Object 15"/>
            <p:cNvGraphicFramePr>
              <a:graphicFrameLocks noChangeAspect="1"/>
            </p:cNvGraphicFramePr>
            <p:nvPr/>
          </p:nvGraphicFramePr>
          <p:xfrm>
            <a:off x="2514600" y="4478338"/>
            <a:ext cx="1146175" cy="550862"/>
          </p:xfrm>
          <a:graphic>
            <a:graphicData uri="http://schemas.openxmlformats.org/presentationml/2006/ole">
              <p:oleObj spid="_x0000_s1031" name="Equation" r:id="rId8" imgW="330120" imgH="228600" progId="Equation.DSMT4">
                <p:embed/>
              </p:oleObj>
            </a:graphicData>
          </a:graphic>
        </p:graphicFrame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19"/>
          <p:cNvSpPr txBox="1">
            <a:spLocks noChangeArrowheads="1"/>
          </p:cNvSpPr>
          <p:nvPr/>
        </p:nvSpPr>
        <p:spPr bwMode="auto">
          <a:xfrm>
            <a:off x="228600" y="381000"/>
            <a:ext cx="4800600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nhanh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:</a:t>
            </a:r>
          </a:p>
          <a:p>
            <a:pPr>
              <a:spcBef>
                <a:spcPct val="50000"/>
              </a:spcBef>
            </a:pP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 45.49+55.49 =</a:t>
            </a:r>
          </a:p>
        </p:txBody>
      </p:sp>
      <p:sp>
        <p:nvSpPr>
          <p:cNvPr id="3" name="Rectangle 21"/>
          <p:cNvSpPr>
            <a:spLocks noChangeArrowheads="1"/>
          </p:cNvSpPr>
          <p:nvPr/>
        </p:nvSpPr>
        <p:spPr bwMode="auto">
          <a:xfrm>
            <a:off x="2819400" y="990600"/>
            <a:ext cx="21336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45+55).49</a:t>
            </a:r>
            <a:endParaRPr lang="en-US" sz="3200" b="1" baseline="30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876800" y="990600"/>
            <a:ext cx="301236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= 100. 49 = 4900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33400" y="2057400"/>
            <a:ext cx="632460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Tương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tự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phép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457200" indent="-457200">
              <a:buAutoNum type="alphaLcParenR"/>
            </a:pP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2x + 5x </a:t>
            </a:r>
          </a:p>
          <a:p>
            <a:pPr marL="457200" indent="-457200">
              <a:buAutoNum type="alphaLcParenR"/>
            </a:pP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8y – 6y</a:t>
            </a:r>
          </a:p>
          <a:p>
            <a:pPr marL="457200" indent="-457200">
              <a:buAutoNum type="alphaLcParenR"/>
            </a:pP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12x</a:t>
            </a:r>
            <a:r>
              <a:rPr lang="en-US" sz="3200" b="1" baseline="30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y +3 x</a:t>
            </a:r>
            <a:r>
              <a:rPr lang="en-US" sz="3200" b="1" baseline="30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y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667000" y="2590800"/>
            <a:ext cx="3048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= (2+5)x = 7x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514600" y="3048000"/>
            <a:ext cx="2819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= (8 - 6)y = 2y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124200" y="3581400"/>
            <a:ext cx="5181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= (12 + 3) x</a:t>
            </a:r>
            <a:r>
              <a:rPr lang="en-US" sz="3200" b="1" baseline="30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y = 15x</a:t>
            </a:r>
            <a:r>
              <a:rPr lang="en-US" sz="3200" b="1" baseline="30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y</a:t>
            </a:r>
          </a:p>
        </p:txBody>
      </p:sp>
      <p:sp>
        <p:nvSpPr>
          <p:cNvPr id="11" name="Rectangle 10"/>
          <p:cNvSpPr/>
          <p:nvPr/>
        </p:nvSpPr>
        <p:spPr>
          <a:xfrm>
            <a:off x="3124200" y="4724400"/>
            <a:ext cx="2209800" cy="685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u="sng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200" b="1" u="sng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u="sng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hệ</a:t>
            </a:r>
            <a:r>
              <a:rPr lang="en-US" sz="3200" b="1" u="sng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u="sng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b="1" u="sng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sz="3200" dirty="0"/>
          </a:p>
        </p:txBody>
      </p:sp>
      <p:sp>
        <p:nvSpPr>
          <p:cNvPr id="12" name="Rectangle 11"/>
          <p:cNvSpPr/>
          <p:nvPr/>
        </p:nvSpPr>
        <p:spPr>
          <a:xfrm>
            <a:off x="3810000" y="5257800"/>
            <a:ext cx="2667000" cy="685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u="sng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3200" b="1" u="sng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u="sng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biến</a:t>
            </a:r>
            <a:endParaRPr lang="en-US" sz="3200" dirty="0"/>
          </a:p>
        </p:txBody>
      </p:sp>
      <p:sp>
        <p:nvSpPr>
          <p:cNvPr id="13" name="Rectangle 12"/>
          <p:cNvSpPr/>
          <p:nvPr/>
        </p:nvSpPr>
        <p:spPr>
          <a:xfrm>
            <a:off x="0" y="4114800"/>
            <a:ext cx="8991600" cy="21336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* </a:t>
            </a:r>
            <a:r>
              <a:rPr lang="en-US" sz="32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3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cộng</a:t>
            </a:r>
            <a:r>
              <a:rPr lang="en-US" sz="3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 hay </a:t>
            </a:r>
            <a:r>
              <a:rPr lang="en-US" sz="32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trừ</a:t>
            </a:r>
            <a:r>
              <a:rPr lang="en-US" sz="3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32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đơn</a:t>
            </a:r>
            <a:r>
              <a:rPr lang="en-US" sz="3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3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3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dạng</a:t>
            </a:r>
            <a:r>
              <a:rPr lang="en-US" sz="3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ta</a:t>
            </a:r>
            <a:r>
              <a:rPr lang="en-US" sz="3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cộng</a:t>
            </a:r>
            <a:r>
              <a:rPr lang="en-US" sz="3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 hay </a:t>
            </a:r>
            <a:r>
              <a:rPr lang="en-US" sz="32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trừ</a:t>
            </a:r>
            <a:r>
              <a:rPr lang="en-US" sz="3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32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…………... </a:t>
            </a:r>
            <a:r>
              <a:rPr lang="en-US" sz="32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3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3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2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giữ</a:t>
            </a:r>
            <a:r>
              <a:rPr lang="en-US" sz="3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nguyên</a:t>
            </a:r>
            <a:r>
              <a:rPr lang="en-US" sz="32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…………..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5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7" grpId="0"/>
      <p:bldP spid="8" grpId="0"/>
      <p:bldP spid="9" grpId="0"/>
      <p:bldP spid="11" grpId="0"/>
      <p:bldP spid="12" grpId="0"/>
      <p:bldP spid="1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228600" y="457200"/>
            <a:ext cx="8686800" cy="2286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* </a:t>
            </a:r>
            <a:r>
              <a:rPr lang="en-US" sz="32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3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cộng</a:t>
            </a:r>
            <a:r>
              <a:rPr lang="en-US" sz="3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 hay </a:t>
            </a:r>
            <a:r>
              <a:rPr lang="en-US" sz="32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trừ</a:t>
            </a:r>
            <a:r>
              <a:rPr lang="en-US" sz="3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32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đơn</a:t>
            </a:r>
            <a:r>
              <a:rPr lang="en-US" sz="3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3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3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dạng</a:t>
            </a:r>
            <a:r>
              <a:rPr lang="en-US" sz="3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ta</a:t>
            </a:r>
            <a:r>
              <a:rPr lang="en-US" sz="3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u="sng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cộng</a:t>
            </a:r>
            <a:r>
              <a:rPr lang="en-US" sz="3200" b="1" u="sng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( hay </a:t>
            </a:r>
            <a:r>
              <a:rPr lang="en-US" sz="3200" b="1" u="sng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trừ</a:t>
            </a:r>
            <a:r>
              <a:rPr lang="en-US" sz="3200" b="1" u="sng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3200" b="1" u="sng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200" b="1" u="sng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u="sng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hệ</a:t>
            </a:r>
            <a:r>
              <a:rPr lang="en-US" sz="3200" b="1" u="sng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u="sng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b="1" u="sng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3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3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2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u="sng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giữ</a:t>
            </a:r>
            <a:r>
              <a:rPr lang="en-US" sz="3200" b="1" u="sng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u="sng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nguyên</a:t>
            </a:r>
            <a:r>
              <a:rPr lang="en-US" sz="3200" b="1" u="sng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u="sng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3200" b="1" u="sng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u="sng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biến</a:t>
            </a:r>
            <a:endParaRPr lang="en-US" sz="3200" b="1" u="sng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228600" y="3200400"/>
            <a:ext cx="8382000" cy="523220"/>
          </a:xfrm>
          <a:prstGeom prst="rect">
            <a:avLst/>
          </a:prstGeom>
          <a:noFill/>
          <a:ln w="9525">
            <a:solidFill>
              <a:srgbClr val="FF3300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?3: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tổng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ba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đơn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: xy</a:t>
            </a:r>
            <a:r>
              <a:rPr lang="en-US" sz="2800" b="1" baseline="30000" dirty="0">
                <a:latin typeface="Times New Roman" pitchFamily="18" charset="0"/>
                <a:cs typeface="Times New Roman" pitchFamily="18" charset="0"/>
              </a:rPr>
              <a:t>3 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; 5xy</a:t>
            </a:r>
            <a:r>
              <a:rPr lang="en-US" sz="2800" b="1" baseline="30000" dirty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-7xy</a:t>
            </a:r>
            <a:r>
              <a:rPr lang="en-US" sz="2800" b="1" baseline="30000" dirty="0">
                <a:latin typeface="Times New Roman" pitchFamily="18" charset="0"/>
                <a:cs typeface="Times New Roman" pitchFamily="18" charset="0"/>
              </a:rPr>
              <a:t>3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7" name="Text Box 7"/>
          <p:cNvSpPr txBox="1">
            <a:spLocks noChangeArrowheads="1"/>
          </p:cNvSpPr>
          <p:nvPr/>
        </p:nvSpPr>
        <p:spPr bwMode="auto">
          <a:xfrm>
            <a:off x="533400" y="1143000"/>
            <a:ext cx="8382000" cy="1169551"/>
          </a:xfrm>
          <a:prstGeom prst="rect">
            <a:avLst/>
          </a:prstGeom>
          <a:noFill/>
          <a:ln w="9525">
            <a:solidFill>
              <a:srgbClr val="FF3300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giá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trị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:</a:t>
            </a:r>
            <a:endParaRPr lang="en-US" sz="2800" b="1" baseline="30000" dirty="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ct val="50000"/>
              </a:spcBef>
            </a:pP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Tại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x = 1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y = -1</a:t>
            </a:r>
          </a:p>
        </p:txBody>
      </p:sp>
      <p:sp>
        <p:nvSpPr>
          <p:cNvPr id="15368" name="Text Box 8"/>
          <p:cNvSpPr txBox="1">
            <a:spLocks noChangeArrowheads="1"/>
          </p:cNvSpPr>
          <p:nvPr/>
        </p:nvSpPr>
        <p:spPr bwMode="auto">
          <a:xfrm>
            <a:off x="990600" y="2286000"/>
            <a:ext cx="15240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ĐÁP ÁN</a:t>
            </a:r>
          </a:p>
        </p:txBody>
      </p:sp>
      <p:sp>
        <p:nvSpPr>
          <p:cNvPr id="15374" name="Rectangle 14">
            <a:hlinkClick r:id="rId3" action="ppaction://hlinkfile"/>
          </p:cNvPr>
          <p:cNvSpPr>
            <a:spLocks noChangeArrowheads="1"/>
          </p:cNvSpPr>
          <p:nvPr/>
        </p:nvSpPr>
        <p:spPr bwMode="auto">
          <a:xfrm>
            <a:off x="2712736" y="304800"/>
            <a:ext cx="4907264" cy="6858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none" anchor="ctr"/>
          <a:lstStyle/>
          <a:p>
            <a:pPr algn="ctr"/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THẢO LUẬN NHÓM</a:t>
            </a:r>
          </a:p>
        </p:txBody>
      </p:sp>
      <p:sp>
        <p:nvSpPr>
          <p:cNvPr id="15376" name="Text Box 16"/>
          <p:cNvSpPr txBox="1">
            <a:spLocks noChangeArrowheads="1"/>
          </p:cNvSpPr>
          <p:nvPr/>
        </p:nvSpPr>
        <p:spPr bwMode="auto">
          <a:xfrm>
            <a:off x="936625" y="5024735"/>
            <a:ext cx="3940175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Thay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x = 1 ; y = -1,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ta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: </a:t>
            </a:r>
          </a:p>
        </p:txBody>
      </p:sp>
      <p:sp>
        <p:nvSpPr>
          <p:cNvPr id="15378" name="Text Box 18"/>
          <p:cNvSpPr txBox="1">
            <a:spLocks noChangeArrowheads="1"/>
          </p:cNvSpPr>
          <p:nvPr/>
        </p:nvSpPr>
        <p:spPr bwMode="auto">
          <a:xfrm>
            <a:off x="990600" y="5634335"/>
            <a:ext cx="72390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Vậy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tại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x = 1; y = - 1,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giá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trị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bằng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2" name="Object 11"/>
          <p:cNvGraphicFramePr>
            <a:graphicFrameLocks noChangeAspect="1"/>
          </p:cNvGraphicFramePr>
          <p:nvPr/>
        </p:nvGraphicFramePr>
        <p:xfrm>
          <a:off x="5486400" y="1066800"/>
          <a:ext cx="3127210" cy="914400"/>
        </p:xfrm>
        <a:graphic>
          <a:graphicData uri="http://schemas.openxmlformats.org/presentationml/2006/ole">
            <p:oleObj spid="_x0000_s52225" name="Equation" r:id="rId4" imgW="1193760" imgH="393480" progId="Equation.DSMT4">
              <p:embed/>
            </p:oleObj>
          </a:graphicData>
        </a:graphic>
      </p:graphicFrame>
      <p:graphicFrame>
        <p:nvGraphicFramePr>
          <p:cNvPr id="52226" name="Object 2"/>
          <p:cNvGraphicFramePr>
            <a:graphicFrameLocks noChangeAspect="1"/>
          </p:cNvGraphicFramePr>
          <p:nvPr/>
        </p:nvGraphicFramePr>
        <p:xfrm>
          <a:off x="2133600" y="2514600"/>
          <a:ext cx="3127375" cy="914400"/>
        </p:xfrm>
        <a:graphic>
          <a:graphicData uri="http://schemas.openxmlformats.org/presentationml/2006/ole">
            <p:oleObj spid="_x0000_s52226" name="Equation" r:id="rId5" imgW="1193760" imgH="393480" progId="Equation.DSMT4">
              <p:embed/>
            </p:oleObj>
          </a:graphicData>
        </a:graphic>
      </p:graphicFrame>
      <p:graphicFrame>
        <p:nvGraphicFramePr>
          <p:cNvPr id="14" name="Object 13"/>
          <p:cNvGraphicFramePr>
            <a:graphicFrameLocks noChangeAspect="1"/>
          </p:cNvGraphicFramePr>
          <p:nvPr/>
        </p:nvGraphicFramePr>
        <p:xfrm>
          <a:off x="1828800" y="3352800"/>
          <a:ext cx="2578100" cy="914400"/>
        </p:xfrm>
        <a:graphic>
          <a:graphicData uri="http://schemas.openxmlformats.org/presentationml/2006/ole">
            <p:oleObj spid="_x0000_s52227" name="Equation" r:id="rId6" imgW="1066680" imgH="431640" progId="Equation.DSMT4">
              <p:embed/>
            </p:oleObj>
          </a:graphicData>
        </a:graphic>
      </p:graphicFrame>
      <p:graphicFrame>
        <p:nvGraphicFramePr>
          <p:cNvPr id="15" name="Object 14"/>
          <p:cNvGraphicFramePr>
            <a:graphicFrameLocks noChangeAspect="1"/>
          </p:cNvGraphicFramePr>
          <p:nvPr/>
        </p:nvGraphicFramePr>
        <p:xfrm>
          <a:off x="1828800" y="4223890"/>
          <a:ext cx="1295400" cy="957710"/>
        </p:xfrm>
        <a:graphic>
          <a:graphicData uri="http://schemas.openxmlformats.org/presentationml/2006/ole">
            <p:oleObj spid="_x0000_s52228" name="Equation" r:id="rId7" imgW="495000" imgH="393480" progId="Equation.DSMT4">
              <p:embed/>
            </p:oleObj>
          </a:graphicData>
        </a:graphic>
      </p:graphicFrame>
      <p:graphicFrame>
        <p:nvGraphicFramePr>
          <p:cNvPr id="52229" name="Object 5"/>
          <p:cNvGraphicFramePr>
            <a:graphicFrameLocks noChangeAspect="1"/>
          </p:cNvGraphicFramePr>
          <p:nvPr/>
        </p:nvGraphicFramePr>
        <p:xfrm>
          <a:off x="4876800" y="4876800"/>
          <a:ext cx="2081213" cy="838200"/>
        </p:xfrm>
        <a:graphic>
          <a:graphicData uri="http://schemas.openxmlformats.org/presentationml/2006/ole">
            <p:oleObj spid="_x0000_s52229" name="Equation" r:id="rId8" imgW="939600" imgH="393480" progId="Equation.DSMT4">
              <p:embed/>
            </p:oleObj>
          </a:graphicData>
        </a:graphic>
      </p:graphicFrame>
      <p:graphicFrame>
        <p:nvGraphicFramePr>
          <p:cNvPr id="17" name="Object 16"/>
          <p:cNvGraphicFramePr>
            <a:graphicFrameLocks noChangeAspect="1"/>
          </p:cNvGraphicFramePr>
          <p:nvPr/>
        </p:nvGraphicFramePr>
        <p:xfrm>
          <a:off x="7772400" y="5486400"/>
          <a:ext cx="533400" cy="826770"/>
        </p:xfrm>
        <a:graphic>
          <a:graphicData uri="http://schemas.openxmlformats.org/presentationml/2006/ole">
            <p:oleObj spid="_x0000_s52230" name="Equation" r:id="rId9" imgW="253800" imgH="393480" progId="Equation.DSMT4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500"/>
                                        <p:tgtEl>
                                          <p:spTgt spid="153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53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53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7" dur="1000"/>
                                        <p:tgtEl>
                                          <p:spTgt spid="153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522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7" dur="80"/>
                                        <p:tgtEl>
                                          <p:spTgt spid="1537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8" dur="80"/>
                                        <p:tgtEl>
                                          <p:spTgt spid="1537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9" dur="80"/>
                                        <p:tgtEl>
                                          <p:spTgt spid="1537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522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7" dur="500"/>
                                        <p:tgtEl>
                                          <p:spTgt spid="153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7" grpId="0" animBg="1"/>
      <p:bldP spid="15376" grpId="0"/>
      <p:bldP spid="15378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chnic">
  <a:themeElements>
    <a:clrScheme name="Technic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Technic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Technic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1510</TotalTime>
  <Words>896</Words>
  <Application>Microsoft Office PowerPoint</Application>
  <PresentationFormat>On-screen Show (4:3)</PresentationFormat>
  <Paragraphs>271</Paragraphs>
  <Slides>19</Slides>
  <Notes>3</Notes>
  <HiddenSlides>6</HiddenSlides>
  <MMClips>12</MMClips>
  <ScaleCrop>false</ScaleCrop>
  <HeadingPairs>
    <vt:vector size="6" baseType="variant">
      <vt:variant>
        <vt:lpstr>Theme</vt:lpstr>
      </vt:variant>
      <vt:variant>
        <vt:i4>2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2" baseType="lpstr">
      <vt:lpstr>Office Theme</vt:lpstr>
      <vt:lpstr>Technic</vt:lpstr>
      <vt:lpstr>Equation</vt:lpstr>
      <vt:lpstr>KIỂM TRA BÀI CŨ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PC</dc:creator>
  <cp:lastModifiedBy>PC</cp:lastModifiedBy>
  <cp:revision>159</cp:revision>
  <dcterms:created xsi:type="dcterms:W3CDTF">2016-02-12T08:46:31Z</dcterms:created>
  <dcterms:modified xsi:type="dcterms:W3CDTF">2016-02-26T01:38:03Z</dcterms:modified>
</cp:coreProperties>
</file>